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 ?><Relationships xmlns="http://schemas.openxmlformats.org/package/2006/relationships"><Relationship Id="rId1" Type="http://schemas.openxmlformats.org/officeDocument/2006/relationships/officeDocument" Target="ppt/presentation.xml"  /><Relationship Id="rId2" Type="http://schemas.openxmlformats.org/package/2006/relationships/metadata/thumbnail" Target="docProps/thumbnail.jpeg"  /><Relationship Id="rId3" Type="http://schemas.openxmlformats.org/package/2006/relationships/metadata/core-properties" Target="docProps/core.xml"  /><Relationship Id="rId4" Type="http://schemas.openxmlformats.org/officeDocument/2006/relationships/extended-properties" Target="docProps/app.xml"  /></Relationships>
</file>

<file path=ppt/presentation.xml><?xml version="1.0" encoding="utf-8"?>
<p:presentation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aveSubsetFonts="1">
  <p:sldMasterIdLst>
    <p:sldMasterId id="2147483725" r:id="rId1"/>
  </p:sldMasterIdLst>
  <p:notesMasterIdLst>
    <p:notesMasterId r:id="rId2"/>
  </p:notes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showPr>
    <p:sldAll/>
    <p:penClr>
      <a:srgbClr val="ff0000"/>
    </p:penClr>
    <p:extLst>
      <p:ext uri="{2FDB2607-1784-4EEB-B798-7EB5836EED8A}">
        <p14:showMediaCtrls xmlns:p14="http://schemas.microsoft.com/office/powerpoint/2010/main" val="1"/>
      </p:ext>
    </p:extLst>
  </p:showPr>
  <p:extLst>
    <p:ext uri="ACF4677E-8BD2-47ae-8A1F-98590045965D">
      <hp:hncThemeShow xmlns:hp="http://schemas.haansoft.com/office/presentation/8.0" themeShowType="1" themeSkinType="1" themeTransitionType="1" useThemeTransition="1" byMouseClick="1" attrType="1" dur="2000"/>
    </p:ext>
  </p:extLst>
</p:presentationPr>
</file>

<file path=ppt/tableStyles.xml><?xml version="1.0" encoding="utf-8"?>
<a:tblStyleLst xmlns:r="http://schemas.openxmlformats.org/officeDocument/2006/relationships" xmlns:c="http://schemas.openxmlformats.org/drawingml/2006/chart" xmlns:dgm="http://schemas.openxmlformats.org/drawingml/2006/diagram" xmlns:dsp="http://schemas.microsoft.com/office/drawing/2008/diagram" xmlns:a="http://schemas.openxmlformats.org/drawingml/2006/main" xmlns:pic="http://schemas.openxmlformats.org/drawingml/2006/picture" xmlns:wp="http://schemas.openxmlformats.org/drawingml/2006/wordprocessingDrawing" xmlns:xdr="http://schemas.openxmlformats.org/drawingml/2006/spreadsheetDrawing" xmlns:p="http://schemas.openxmlformats.org/presentationml/2006/main" def="{5C22544A-7EE6-4342-B048-85BDC9FD1C3A}"/>
</file>

<file path=ppt/viewProps.xml><?xml version="1.0" encoding="utf-8"?>
<p:viewPr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normalViewPr snapVertSplitter="1">
    <p:restoredLeft sz="12579"/>
    <p:restoredTop sz="90000"/>
  </p:normalViewPr>
  <p:slideViewPr>
    <p:cSldViewPr snapToObjects="1">
      <p:cViewPr varScale="1">
        <p:scale>
          <a:sx n="100" d="100"/>
          <a:sy n="100" d="100"/>
        </p:scale>
        <p:origin x="0" y="0"/>
      </p:cViewPr>
      <p:guideLst>
        <p:guide orient="horz" pos="2157"/>
        <p:guide pos="3839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9" cy="72009"/>
</p:viewPr>
</file>

<file path=ppt/_rels/presentation.xml.rels><?xml version="1.0" encoding="UTF-8" standalone="yes" ?><Relationships xmlns="http://schemas.openxmlformats.org/package/2006/relationships"><Relationship Id="rId1" Type="http://schemas.openxmlformats.org/officeDocument/2006/relationships/slideMaster" Target="slideMasters/slideMaster1.xml"  /><Relationship Id="rId10" Type="http://schemas.openxmlformats.org/officeDocument/2006/relationships/slide" Target="slides/slide8.xml"  /><Relationship Id="rId11" Type="http://schemas.openxmlformats.org/officeDocument/2006/relationships/slide" Target="slides/slide9.xml"  /><Relationship Id="rId12" Type="http://schemas.openxmlformats.org/officeDocument/2006/relationships/slide" Target="slides/slide10.xml"  /><Relationship Id="rId13" Type="http://schemas.openxmlformats.org/officeDocument/2006/relationships/slide" Target="slides/slide11.xml"  /><Relationship Id="rId14" Type="http://schemas.openxmlformats.org/officeDocument/2006/relationships/slide" Target="slides/slide12.xml"  /><Relationship Id="rId15" Type="http://schemas.openxmlformats.org/officeDocument/2006/relationships/slide" Target="slides/slide13.xml"  /><Relationship Id="rId16" Type="http://schemas.openxmlformats.org/officeDocument/2006/relationships/slide" Target="slides/slide14.xml"  /><Relationship Id="rId17" Type="http://schemas.openxmlformats.org/officeDocument/2006/relationships/slide" Target="slides/slide15.xml"  /><Relationship Id="rId18" Type="http://schemas.openxmlformats.org/officeDocument/2006/relationships/slide" Target="slides/slide16.xml"  /><Relationship Id="rId19" Type="http://schemas.openxmlformats.org/officeDocument/2006/relationships/slide" Target="slides/slide17.xml"  /><Relationship Id="rId2" Type="http://schemas.openxmlformats.org/officeDocument/2006/relationships/notesMaster" Target="notesMasters/notesMaster1.xml"  /><Relationship Id="rId20" Type="http://schemas.openxmlformats.org/officeDocument/2006/relationships/slide" Target="slides/slide18.xml"  /><Relationship Id="rId21" Type="http://schemas.openxmlformats.org/officeDocument/2006/relationships/slide" Target="slides/slide19.xml"  /><Relationship Id="rId22" Type="http://schemas.openxmlformats.org/officeDocument/2006/relationships/slide" Target="slides/slide20.xml"  /><Relationship Id="rId23" Type="http://schemas.openxmlformats.org/officeDocument/2006/relationships/presProps" Target="presProps.xml"  /><Relationship Id="rId24" Type="http://schemas.openxmlformats.org/officeDocument/2006/relationships/viewProps" Target="viewProps.xml"  /><Relationship Id="rId25" Type="http://schemas.openxmlformats.org/officeDocument/2006/relationships/theme" Target="theme/theme1.xml"  /><Relationship Id="rId26" Type="http://schemas.openxmlformats.org/officeDocument/2006/relationships/tableStyles" Target="tableStyles.xml"  /><Relationship Id="rId3" Type="http://schemas.openxmlformats.org/officeDocument/2006/relationships/slide" Target="slides/slide1.xml"  /><Relationship Id="rId4" Type="http://schemas.openxmlformats.org/officeDocument/2006/relationships/slide" Target="slides/slide2.xml"  /><Relationship Id="rId5" Type="http://schemas.openxmlformats.org/officeDocument/2006/relationships/slide" Target="slides/slide3.xml"  /><Relationship Id="rId6" Type="http://schemas.openxmlformats.org/officeDocument/2006/relationships/slide" Target="slides/slide4.xml"  /><Relationship Id="rId7" Type="http://schemas.openxmlformats.org/officeDocument/2006/relationships/slide" Target="slides/slide5.xml"  /><Relationship Id="rId8" Type="http://schemas.openxmlformats.org/officeDocument/2006/relationships/slide" Target="slides/slide6.xml"  /><Relationship Id="rId9" Type="http://schemas.openxmlformats.org/officeDocument/2006/relationships/slide" Target="slides/slide7.xml"  /></Relationships>
</file>

<file path=ppt/notesMasters/_rels/notesMaster1.xml.rels><?xml version="1.0" encoding="UTF-8" standalone="yes" ?><Relationships xmlns="http://schemas.openxmlformats.org/package/2006/relationships"><Relationship Id="rId1" Type="http://schemas.openxmlformats.org/officeDocument/2006/relationships/theme" Target="../theme/theme2.xml"  /></Relationships>
</file>

<file path=ppt/notesMasters/notesMaster1.xml><?xml version="1.0" encoding="utf-8"?>
<p:notesMaster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 idx="0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/>
          <a:lstStyle>
            <a:lvl1pPr algn="l">
              <a:defRPr sz="1200"/>
            </a:lvl1pPr>
          </a:lstStyle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/>
          <a:lstStyle>
            <a:lvl1pPr algn="r">
              <a:defRPr sz="1200"/>
            </a:lvl1pPr>
          </a:lstStyle>
          <a:p>
            <a:pPr lvl="0">
              <a:defRPr/>
            </a:pPr>
            <a:fld id="{E2B2BC9D-A816-4D0A-858B-1D023B3A8ACA}" type="datetime1">
              <a:rPr lang="ko-KR" altLang="en-US"/>
              <a:pPr lvl="0">
                <a:defRPr/>
              </a:pPr>
              <a:t>2021-09-30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anchor="ctr"/>
          <a:lstStyle/>
          <a:p>
            <a:pPr lvl="0">
              <a:defRPr/>
            </a:pPr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>
            <a:noAutofit/>
          </a:bodyPr>
          <a:lstStyle/>
          <a:p>
            <a:pPr lvl="0">
              <a:defRPr/>
            </a:pPr>
            <a:r>
              <a:rPr lang="ko-KR" altLang="en-US"/>
              <a:t>마스터 텍스트 스타일을 편집합니다</a:t>
            </a:r>
            <a:endParaRPr lang="ko-KR" altLang="en-US"/>
          </a:p>
          <a:p>
            <a:pPr lvl="1">
              <a:defRPr/>
            </a:pPr>
            <a:r>
              <a:rPr lang="ko-KR" altLang="en-US"/>
              <a:t>둘째 수준</a:t>
            </a:r>
            <a:endParaRPr lang="ko-KR" altLang="en-US"/>
          </a:p>
          <a:p>
            <a:pPr lvl="2">
              <a:defRPr/>
            </a:pPr>
            <a:r>
              <a:rPr lang="ko-KR" altLang="en-US"/>
              <a:t>셋째 수준</a:t>
            </a:r>
            <a:endParaRPr lang="ko-KR" altLang="en-US"/>
          </a:p>
          <a:p>
            <a:pPr lvl="3">
              <a:defRPr/>
            </a:pPr>
            <a:r>
              <a:rPr lang="ko-KR" altLang="en-US"/>
              <a:t>넷째 수준</a:t>
            </a:r>
            <a:endParaRPr lang="ko-KR" altLang="en-US"/>
          </a:p>
          <a:p>
            <a:pPr lvl="4">
              <a:defRPr/>
            </a:pPr>
            <a:r>
              <a:rPr lang="ko-KR" altLang="en-US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anchor="b"/>
          <a:lstStyle>
            <a:lvl1pPr algn="l">
              <a:defRPr sz="1200"/>
            </a:lvl1pPr>
          </a:lstStyle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anchor="b"/>
          <a:lstStyle>
            <a:lvl1pPr algn="r">
              <a:defRPr sz="1200"/>
            </a:lvl1pPr>
          </a:lstStyle>
          <a:p>
            <a:pPr lvl="0">
              <a:defRPr/>
            </a:pPr>
            <a:fld id="{09F4262C-968C-4EE9-8164-CE16364706B3}" type="slidenum">
              <a:rPr lang="ko-KR" altLang="en-US"/>
              <a:pPr lvl="0">
                <a:defRPr/>
              </a:pPr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1" hangingPunct="1">
      <a:defRPr sz="1200" kern="1200">
        <a:solidFill>
          <a:schemeClr val="tx1"/>
        </a:solidFill>
        <a:latin typeface="+mj-lt"/>
        <a:ea typeface="+mj-ea"/>
        <a:cs typeface="+mj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j-lt"/>
        <a:ea typeface="+mj-ea"/>
        <a:cs typeface="+mj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j-lt"/>
        <a:ea typeface="+mj-ea"/>
        <a:cs typeface="+mj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j-lt"/>
        <a:ea typeface="+mj-ea"/>
        <a:cs typeface="+mj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j-lt"/>
        <a:ea typeface="+mj-ea"/>
        <a:cs typeface="+mj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j-lt"/>
        <a:ea typeface="+mj-ea"/>
        <a:cs typeface="+mj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j-lt"/>
        <a:ea typeface="+mj-ea"/>
        <a:cs typeface="+mj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j-lt"/>
        <a:ea typeface="+mj-ea"/>
        <a:cs typeface="+mj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j-lt"/>
        <a:ea typeface="+mj-ea"/>
        <a:cs typeface="+mj-cs"/>
      </a:defRPr>
    </a:lvl9pPr>
  </p:notesStyle>
</p:notesMaster>
</file>

<file path=ppt/notesSlides/_rels/notesSlide1.xml.rels><?xml version="1.0" encoding="UTF-8" standalone="yes" ?><Relationships xmlns="http://schemas.openxmlformats.org/package/2006/relationships"><Relationship Id="rId1" Type="http://schemas.openxmlformats.org/officeDocument/2006/relationships/slide" Target="../slides/slide3.xml"  /><Relationship Id="rId2" Type="http://schemas.openxmlformats.org/officeDocument/2006/relationships/notesMaster" Target="../notesMasters/notesMaster1.xml"  /></Relationships>
</file>

<file path=ppt/notesSlides/notesSlide1.xml><?xml version="1.0" encoding="utf-8"?>
<p:notes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3"/>
          <p:cNvSpPr>
            <a:spLocks noGrp="1" noRot="1" noChangeAspect="1" noTextEdit="1"/>
          </p:cNvSpPr>
          <p:nvPr>
            <p:ph type="sldImg" idx="2"/>
          </p:nvPr>
        </p:nvSpPr>
        <p:spPr/>
        <p:txBody>
          <a:bodyPr/>
          <a:lstStyle/>
          <a:p>
            <a:pPr>
              <a:defRPr/>
            </a:pPr>
            <a:endParaRPr lang="ko-KR" altLang="en-US"/>
          </a:p>
        </p:txBody>
      </p:sp>
      <p:sp>
        <p:nvSpPr>
          <p:cNvPr id="3" name="슬라이드 노트 개체 틀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>
              <a:defRPr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4" name="슬라이드 번호 개체 틀 6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lvl="0">
              <a:defRPr/>
            </a:pPr>
            <a:fld id="{09F4262C-968C-4EE9-8164-CE16364706B3}" type="slidenum">
              <a:rPr lang="en-US" altLang="en-US"/>
              <a:pPr lvl="0">
                <a:defRPr/>
              </a:pPr>
              <a:t>3</a:t>
            </a:fld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10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11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12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2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3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4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5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6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7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8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9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slideLayout1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Sp="0" showMasterPhAnim="1" matchingName="제목 슬라이드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"/>
          <p:cNvSpPr/>
          <p:nvPr/>
        </p:nvSpPr>
        <p:spPr>
          <a:xfrm>
            <a:off x="-12699" y="3631"/>
            <a:ext cx="1247479" cy="4425873"/>
          </a:xfrm>
          <a:custGeom>
            <a:avLst/>
            <a:gdLst/>
            <a:cxnLst>
              <a:cxn ang="0">
                <a:pos x="0" y="0"/>
              </a:cxn>
              <a:cxn ang="0">
                <a:pos x="0" y="708"/>
              </a:cxn>
              <a:cxn ang="0">
                <a:pos x="986" y="7114"/>
              </a:cxn>
              <a:cxn ang="0">
                <a:pos x="1537" y="7266"/>
              </a:cxn>
              <a:cxn ang="0">
                <a:pos x="62" y="0"/>
              </a:cxn>
              <a:cxn ang="0">
                <a:pos x="0" y="0"/>
              </a:cxn>
            </a:cxnLst>
            <a:rect l="0" t="0" r="r" b="b"/>
            <a:pathLst>
              <a:path w="1537" h="7266">
                <a:moveTo>
                  <a:pt x="0" y="0"/>
                </a:moveTo>
                <a:lnTo>
                  <a:pt x="0" y="708"/>
                </a:lnTo>
                <a:lnTo>
                  <a:pt x="986" y="7114"/>
                </a:lnTo>
                <a:lnTo>
                  <a:pt x="1537" y="7266"/>
                </a:lnTo>
                <a:lnTo>
                  <a:pt x="62" y="0"/>
                </a:lnTo>
                <a:lnTo>
                  <a:pt x="0" y="0"/>
                </a:lnTo>
              </a:path>
            </a:pathLst>
          </a:custGeom>
          <a:noFill/>
          <a:ln w="9525">
            <a:noFill/>
            <a:round/>
          </a:ln>
        </p:spPr>
        <p:txBody>
          <a:bodyPr anchor="ctr"/>
          <a:p>
            <a:pPr algn="ctr">
              <a:defRPr lang="ko-KR" altLang="en-US"/>
            </a:pPr>
            <a:endParaRPr lang="en-US" altLang="ko-KR"/>
          </a:p>
        </p:txBody>
      </p:sp>
      <p:sp>
        <p:nvSpPr>
          <p:cNvPr id="9" name=""/>
          <p:cNvSpPr/>
          <p:nvPr/>
        </p:nvSpPr>
        <p:spPr>
          <a:xfrm flipH="1">
            <a:off x="7307082" y="211889"/>
            <a:ext cx="4883131" cy="1609272"/>
          </a:xfrm>
          <a:custGeom>
            <a:avLst/>
            <a:gdLst>
              <a:gd name="connsiteX0" fmla="*/ 0 w 2715"/>
              <a:gd name="connsiteY0" fmla="*/ 0 h 1458"/>
              <a:gd name="connsiteX1" fmla="*/ 0 w 2715"/>
              <a:gd name="connsiteY1" fmla="*/ 1458 h 1458"/>
              <a:gd name="connsiteX2" fmla="*/ 2715 w 2715"/>
              <a:gd name="connsiteY2" fmla="*/ 909 h 1458"/>
              <a:gd name="connsiteX3" fmla="*/ 0 w 2715"/>
              <a:gd name="connsiteY3" fmla="*/ 0 h 1458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715" h="1458">
                <a:moveTo>
                  <a:pt x="0" y="0"/>
                </a:moveTo>
                <a:lnTo>
                  <a:pt x="0" y="1458"/>
                </a:lnTo>
                <a:lnTo>
                  <a:pt x="2715" y="909"/>
                </a:lnTo>
                <a:lnTo>
                  <a:pt x="0" y="0"/>
                </a:lnTo>
              </a:path>
            </a:pathLst>
          </a:custGeom>
          <a:solidFill>
            <a:schemeClr val="accent1">
              <a:lumMod val="40000"/>
              <a:lumOff val="60000"/>
            </a:schemeClr>
          </a:solidFill>
          <a:ln w="9525">
            <a:noFill/>
            <a:round/>
          </a:ln>
        </p:spPr>
        <p:txBody>
          <a:bodyPr anchor="ctr"/>
          <a:p>
            <a:pPr algn="ctr">
              <a:defRPr lang="ko-KR" altLang="en-US"/>
            </a:pPr>
            <a:endParaRPr lang="en-US" altLang="ko-KR"/>
          </a:p>
        </p:txBody>
      </p:sp>
      <p:sp>
        <p:nvSpPr>
          <p:cNvPr id="10" name=""/>
          <p:cNvSpPr/>
          <p:nvPr/>
        </p:nvSpPr>
        <p:spPr>
          <a:xfrm flipH="1">
            <a:off x="1176" y="0"/>
            <a:ext cx="12196229" cy="1209811"/>
          </a:xfrm>
          <a:custGeom>
            <a:avLst/>
            <a:gdLst>
              <a:gd name="connsiteX0" fmla="*/ 6774 w 6774"/>
              <a:gd name="connsiteY0" fmla="*/ 0 h 1097"/>
              <a:gd name="connsiteX1" fmla="*/ 0 w 6774"/>
              <a:gd name="connsiteY1" fmla="*/ 0 h 1097"/>
              <a:gd name="connsiteX2" fmla="*/ 0 w 6774"/>
              <a:gd name="connsiteY2" fmla="*/ 194 h 1097"/>
              <a:gd name="connsiteX3" fmla="*/ 2700 w 6774"/>
              <a:gd name="connsiteY3" fmla="*/ 1097 h 1097"/>
              <a:gd name="connsiteX4" fmla="*/ 6774 w 6774"/>
              <a:gd name="connsiteY4" fmla="*/ 282 h 1097"/>
              <a:gd name="connsiteX5" fmla="*/ 6774 w 6774"/>
              <a:gd name="connsiteY5" fmla="*/ 0 h 1097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774" h="1097">
                <a:moveTo>
                  <a:pt x="6774" y="0"/>
                </a:moveTo>
                <a:lnTo>
                  <a:pt x="0" y="0"/>
                </a:lnTo>
                <a:lnTo>
                  <a:pt x="0" y="194"/>
                </a:lnTo>
                <a:lnTo>
                  <a:pt x="2700" y="1097"/>
                </a:lnTo>
                <a:lnTo>
                  <a:pt x="6774" y="282"/>
                </a:lnTo>
                <a:lnTo>
                  <a:pt x="6774" y="0"/>
                </a:lnTo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 w="9525">
            <a:noFill/>
            <a:round/>
          </a:ln>
        </p:spPr>
        <p:txBody>
          <a:bodyPr anchor="ctr"/>
          <a:p>
            <a:pPr algn="ctr">
              <a:defRPr lang="ko-KR" altLang="en-US"/>
            </a:pPr>
            <a:endParaRPr lang="en-US" altLang="ko-KR"/>
          </a:p>
        </p:txBody>
      </p:sp>
      <p:sp>
        <p:nvSpPr>
          <p:cNvPr id="11" name=""/>
          <p:cNvSpPr/>
          <p:nvPr/>
        </p:nvSpPr>
        <p:spPr>
          <a:xfrm>
            <a:off x="0" y="313097"/>
            <a:ext cx="7315199" cy="2039450"/>
          </a:xfrm>
          <a:custGeom>
            <a:avLst/>
            <a:gdLst>
              <a:gd name="connsiteX0" fmla="*/ 5486400 w 5486400"/>
              <a:gd name="connsiteY0" fmla="*/ 1085850 h 2571750"/>
              <a:gd name="connsiteX1" fmla="*/ 0 w 5486400"/>
              <a:gd name="connsiteY1" fmla="*/ 0 h 2571750"/>
              <a:gd name="connsiteX2" fmla="*/ 0 w 5486400"/>
              <a:gd name="connsiteY2" fmla="*/ 95250 h 2571750"/>
              <a:gd name="connsiteX3" fmla="*/ 923925 w 5486400"/>
              <a:gd name="connsiteY3" fmla="*/ 2571750 h 2571750"/>
              <a:gd name="connsiteX4" fmla="*/ 5486400 w 5486400"/>
              <a:gd name="connsiteY4" fmla="*/ 1085850 h 2571750"/>
              <a:gd name="connsiteX0" fmla="*/ 5486400 w 5486400"/>
              <a:gd name="connsiteY0" fmla="*/ 1085850 h 2676075"/>
              <a:gd name="connsiteX1" fmla="*/ 0 w 5486400"/>
              <a:gd name="connsiteY1" fmla="*/ 0 h 2676075"/>
              <a:gd name="connsiteX2" fmla="*/ 0 w 5486400"/>
              <a:gd name="connsiteY2" fmla="*/ 95250 h 2676075"/>
              <a:gd name="connsiteX3" fmla="*/ 604863 w 5486400"/>
              <a:gd name="connsiteY3" fmla="*/ 2676075 h 2676075"/>
              <a:gd name="connsiteX4" fmla="*/ 5486400 w 5486400"/>
              <a:gd name="connsiteY4" fmla="*/ 1085850 h 2676075"/>
              <a:gd name="connsiteX0" fmla="*/ 5486400 w 5486400"/>
              <a:gd name="connsiteY0" fmla="*/ 1085850 h 2582198"/>
              <a:gd name="connsiteX1" fmla="*/ 0 w 5486400"/>
              <a:gd name="connsiteY1" fmla="*/ 0 h 2582198"/>
              <a:gd name="connsiteX2" fmla="*/ 0 w 5486400"/>
              <a:gd name="connsiteY2" fmla="*/ 95250 h 2582198"/>
              <a:gd name="connsiteX3" fmla="*/ 892927 w 5486400"/>
              <a:gd name="connsiteY3" fmla="*/ 2582198 h 2582198"/>
              <a:gd name="connsiteX4" fmla="*/ 5486400 w 5486400"/>
              <a:gd name="connsiteY4" fmla="*/ 1085850 h 2582198"/>
              <a:gd name="connsiteX0" fmla="*/ 5486400 w 5486400"/>
              <a:gd name="connsiteY0" fmla="*/ 1085850 h 2582198"/>
              <a:gd name="connsiteX1" fmla="*/ 0 w 5486400"/>
              <a:gd name="connsiteY1" fmla="*/ 0 h 2582198"/>
              <a:gd name="connsiteX2" fmla="*/ 892927 w 5486400"/>
              <a:gd name="connsiteY2" fmla="*/ 2582198 h 2582198"/>
              <a:gd name="connsiteX3" fmla="*/ 5486400 w 5486400"/>
              <a:gd name="connsiteY3" fmla="*/ 1085850 h 2582198"/>
              <a:gd name="connsiteX0" fmla="*/ 5486400 w 5486400"/>
              <a:gd name="connsiteY0" fmla="*/ 1085850 h 2481754"/>
              <a:gd name="connsiteX1" fmla="*/ 0 w 5486400"/>
              <a:gd name="connsiteY1" fmla="*/ 0 h 2481754"/>
              <a:gd name="connsiteX2" fmla="*/ 870728 w 5486400"/>
              <a:gd name="connsiteY2" fmla="*/ 2481754 h 2481754"/>
              <a:gd name="connsiteX3" fmla="*/ 5486400 w 5486400"/>
              <a:gd name="connsiteY3" fmla="*/ 1085850 h 2481754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486400" h="2481754">
                <a:moveTo>
                  <a:pt x="5486400" y="1085850"/>
                </a:moveTo>
                <a:lnTo>
                  <a:pt x="0" y="0"/>
                </a:lnTo>
                <a:lnTo>
                  <a:pt x="870728" y="2481754"/>
                </a:lnTo>
                <a:lnTo>
                  <a:pt x="5486400" y="1085850"/>
                </a:lnTo>
              </a:path>
            </a:pathLst>
          </a:cu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>
              <a:defRPr lang="ko-KR" altLang="en-US"/>
            </a:pPr>
            <a:endParaRPr lang="en-US" altLang="ko-KR"/>
          </a:p>
        </p:txBody>
      </p:sp>
      <p:sp>
        <p:nvSpPr>
          <p:cNvPr id="12" name=""/>
          <p:cNvSpPr/>
          <p:nvPr/>
        </p:nvSpPr>
        <p:spPr>
          <a:xfrm rot="16200000" flipH="1">
            <a:off x="-469153" y="661849"/>
            <a:ext cx="2747768" cy="1432205"/>
          </a:xfrm>
          <a:custGeom>
            <a:avLst/>
            <a:gdLst>
              <a:gd name="connsiteX0" fmla="*/ 0 w 2715"/>
              <a:gd name="connsiteY0" fmla="*/ 0 h 1458"/>
              <a:gd name="connsiteX1" fmla="*/ 0 w 2715"/>
              <a:gd name="connsiteY1" fmla="*/ 1458 h 1458"/>
              <a:gd name="connsiteX2" fmla="*/ 2715 w 2715"/>
              <a:gd name="connsiteY2" fmla="*/ 909 h 1458"/>
              <a:gd name="connsiteX3" fmla="*/ 0 w 2715"/>
              <a:gd name="connsiteY3" fmla="*/ 0 h 1458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715" h="1458">
                <a:moveTo>
                  <a:pt x="0" y="0"/>
                </a:moveTo>
                <a:lnTo>
                  <a:pt x="0" y="1458"/>
                </a:lnTo>
                <a:lnTo>
                  <a:pt x="2715" y="909"/>
                </a:lnTo>
                <a:lnTo>
                  <a:pt x="0" y="0"/>
                </a:lnTo>
              </a:path>
            </a:pathLst>
          </a:custGeom>
          <a:solidFill>
            <a:schemeClr val="accent1">
              <a:lumMod val="40000"/>
              <a:lumOff val="60000"/>
            </a:schemeClr>
          </a:solidFill>
          <a:ln w="9525">
            <a:noFill/>
            <a:round/>
          </a:ln>
        </p:spPr>
        <p:txBody>
          <a:bodyPr anchor="ctr"/>
          <a:p>
            <a:pPr algn="ctr">
              <a:defRPr lang="ko-KR" altLang="en-US"/>
            </a:pPr>
            <a:endParaRPr lang="en-US" altLang="ko-KR"/>
          </a:p>
        </p:txBody>
      </p:sp>
      <p:sp>
        <p:nvSpPr>
          <p:cNvPr id="13" name=""/>
          <p:cNvSpPr/>
          <p:nvPr/>
        </p:nvSpPr>
        <p:spPr>
          <a:xfrm rot="16200000" flipH="1">
            <a:off x="-2892959" y="2893114"/>
            <a:ext cx="6862892" cy="1076695"/>
          </a:xfrm>
          <a:custGeom>
            <a:avLst/>
            <a:gdLst>
              <a:gd name="connsiteX0" fmla="*/ 6774 w 6774"/>
              <a:gd name="connsiteY0" fmla="*/ 0 h 1097"/>
              <a:gd name="connsiteX1" fmla="*/ 0 w 6774"/>
              <a:gd name="connsiteY1" fmla="*/ 0 h 1097"/>
              <a:gd name="connsiteX2" fmla="*/ 0 w 6774"/>
              <a:gd name="connsiteY2" fmla="*/ 194 h 1097"/>
              <a:gd name="connsiteX3" fmla="*/ 2700 w 6774"/>
              <a:gd name="connsiteY3" fmla="*/ 1097 h 1097"/>
              <a:gd name="connsiteX4" fmla="*/ 6774 w 6774"/>
              <a:gd name="connsiteY4" fmla="*/ 282 h 1097"/>
              <a:gd name="connsiteX5" fmla="*/ 6774 w 6774"/>
              <a:gd name="connsiteY5" fmla="*/ 0 h 1097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774" h="1097">
                <a:moveTo>
                  <a:pt x="6774" y="0"/>
                </a:moveTo>
                <a:lnTo>
                  <a:pt x="0" y="0"/>
                </a:lnTo>
                <a:lnTo>
                  <a:pt x="0" y="194"/>
                </a:lnTo>
                <a:lnTo>
                  <a:pt x="2700" y="1097"/>
                </a:lnTo>
                <a:lnTo>
                  <a:pt x="6774" y="282"/>
                </a:lnTo>
                <a:lnTo>
                  <a:pt x="6774" y="0"/>
                </a:lnTo>
              </a:path>
            </a:pathLst>
          </a:custGeom>
          <a:solidFill>
            <a:schemeClr val="accent1"/>
          </a:solidFill>
          <a:ln w="9525">
            <a:noFill/>
            <a:round/>
          </a:ln>
        </p:spPr>
        <p:txBody>
          <a:bodyPr anchor="ctr"/>
          <a:p>
            <a:pPr algn="ctr">
              <a:defRPr lang="ko-KR" altLang="en-US"/>
            </a:pPr>
            <a:endParaRPr lang="en-US" altLang="ko-KR"/>
          </a:p>
        </p:txBody>
      </p:sp>
      <p:sp>
        <p:nvSpPr>
          <p:cNvPr id="14" name=""/>
          <p:cNvSpPr/>
          <p:nvPr/>
        </p:nvSpPr>
        <p:spPr>
          <a:xfrm rot="16200000">
            <a:off x="-839161" y="3864994"/>
            <a:ext cx="4116307" cy="1880869"/>
          </a:xfrm>
          <a:custGeom>
            <a:avLst/>
            <a:gdLst>
              <a:gd name="connsiteX0" fmla="*/ 5486400 w 5486400"/>
              <a:gd name="connsiteY0" fmla="*/ 1085850 h 2571750"/>
              <a:gd name="connsiteX1" fmla="*/ 0 w 5486400"/>
              <a:gd name="connsiteY1" fmla="*/ 0 h 2571750"/>
              <a:gd name="connsiteX2" fmla="*/ 0 w 5486400"/>
              <a:gd name="connsiteY2" fmla="*/ 95250 h 2571750"/>
              <a:gd name="connsiteX3" fmla="*/ 923925 w 5486400"/>
              <a:gd name="connsiteY3" fmla="*/ 2571750 h 2571750"/>
              <a:gd name="connsiteX4" fmla="*/ 5486400 w 5486400"/>
              <a:gd name="connsiteY4" fmla="*/ 1085850 h 2571750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486400" h="2571750">
                <a:moveTo>
                  <a:pt x="5486400" y="1085850"/>
                </a:moveTo>
                <a:lnTo>
                  <a:pt x="0" y="0"/>
                </a:lnTo>
                <a:lnTo>
                  <a:pt x="0" y="95250"/>
                </a:lnTo>
                <a:lnTo>
                  <a:pt x="923925" y="2571750"/>
                </a:lnTo>
                <a:lnTo>
                  <a:pt x="5486400" y="1085850"/>
                </a:lnTo>
              </a:path>
            </a:pathLst>
          </a:custGeom>
          <a:solidFill>
            <a:schemeClr val="accent2">
              <a:lumMod val="25000"/>
              <a:lumOff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>
              <a:defRPr lang="ko-KR" altLang="en-US"/>
            </a:pPr>
            <a:endParaRPr lang="en-US" altLang="ko-KR"/>
          </a:p>
        </p:txBody>
      </p:sp>
      <p:sp>
        <p:nvSpPr>
          <p:cNvPr id="15" name=""/>
          <p:cNvSpPr/>
          <p:nvPr/>
        </p:nvSpPr>
        <p:spPr>
          <a:xfrm rot="16200000">
            <a:off x="1234747" y="5050782"/>
            <a:ext cx="895421" cy="2731035"/>
          </a:xfrm>
          <a:custGeom>
            <a:avLst/>
            <a:gdLst>
              <a:gd name="connsiteX0" fmla="*/ 0 w 571472"/>
              <a:gd name="connsiteY0" fmla="*/ 3000396 h 3000396"/>
              <a:gd name="connsiteX1" fmla="*/ 0 w 571472"/>
              <a:gd name="connsiteY1" fmla="*/ 0 h 3000396"/>
              <a:gd name="connsiteX2" fmla="*/ 571472 w 571472"/>
              <a:gd name="connsiteY2" fmla="*/ 3000396 h 3000396"/>
              <a:gd name="connsiteX3" fmla="*/ 0 w 571472"/>
              <a:gd name="connsiteY3" fmla="*/ 3000396 h 3000396"/>
              <a:gd name="connsiteX0" fmla="*/ 0 w 928630"/>
              <a:gd name="connsiteY0" fmla="*/ 3000396 h 3000396"/>
              <a:gd name="connsiteX1" fmla="*/ 0 w 928630"/>
              <a:gd name="connsiteY1" fmla="*/ 0 h 3000396"/>
              <a:gd name="connsiteX2" fmla="*/ 928630 w 928630"/>
              <a:gd name="connsiteY2" fmla="*/ 2500306 h 3000396"/>
              <a:gd name="connsiteX3" fmla="*/ 0 w 928630"/>
              <a:gd name="connsiteY3" fmla="*/ 3000396 h 3000396"/>
              <a:gd name="connsiteX0" fmla="*/ 9525 w 938155"/>
              <a:gd name="connsiteY0" fmla="*/ 3067050 h 3067050"/>
              <a:gd name="connsiteX1" fmla="*/ 0 w 938155"/>
              <a:gd name="connsiteY1" fmla="*/ 0 h 3067050"/>
              <a:gd name="connsiteX2" fmla="*/ 938155 w 938155"/>
              <a:gd name="connsiteY2" fmla="*/ 2566960 h 3067050"/>
              <a:gd name="connsiteX3" fmla="*/ 9525 w 938155"/>
              <a:gd name="connsiteY3" fmla="*/ 3067050 h 3067050"/>
              <a:gd name="connsiteX0" fmla="*/ 9525 w 928656"/>
              <a:gd name="connsiteY0" fmla="*/ 3067050 h 3067050"/>
              <a:gd name="connsiteX1" fmla="*/ 0 w 928656"/>
              <a:gd name="connsiteY1" fmla="*/ 0 h 3067050"/>
              <a:gd name="connsiteX2" fmla="*/ 928656 w 928656"/>
              <a:gd name="connsiteY2" fmla="*/ 2509813 h 3067050"/>
              <a:gd name="connsiteX3" fmla="*/ 9525 w 928656"/>
              <a:gd name="connsiteY3" fmla="*/ 3067050 h 3067050"/>
              <a:gd name="connsiteX0" fmla="*/ 9525 w 928656"/>
              <a:gd name="connsiteY0" fmla="*/ 2709836 h 2709836"/>
              <a:gd name="connsiteX1" fmla="*/ 0 w 928656"/>
              <a:gd name="connsiteY1" fmla="*/ 0 h 2709836"/>
              <a:gd name="connsiteX2" fmla="*/ 928656 w 928656"/>
              <a:gd name="connsiteY2" fmla="*/ 2509813 h 2709836"/>
              <a:gd name="connsiteX3" fmla="*/ 9525 w 928656"/>
              <a:gd name="connsiteY3" fmla="*/ 2709836 h 2709836"/>
              <a:gd name="connsiteX0" fmla="*/ 9525 w 928656"/>
              <a:gd name="connsiteY0" fmla="*/ 2781250 h 2781250"/>
              <a:gd name="connsiteX1" fmla="*/ 0 w 928656"/>
              <a:gd name="connsiteY1" fmla="*/ 0 h 2781250"/>
              <a:gd name="connsiteX2" fmla="*/ 928656 w 928656"/>
              <a:gd name="connsiteY2" fmla="*/ 2509813 h 2781250"/>
              <a:gd name="connsiteX3" fmla="*/ 9525 w 928656"/>
              <a:gd name="connsiteY3" fmla="*/ 2781250 h 2781250"/>
              <a:gd name="connsiteX0" fmla="*/ 9525 w 928656"/>
              <a:gd name="connsiteY0" fmla="*/ 2924102 h 2924102"/>
              <a:gd name="connsiteX1" fmla="*/ 0 w 928656"/>
              <a:gd name="connsiteY1" fmla="*/ 0 h 2924102"/>
              <a:gd name="connsiteX2" fmla="*/ 928656 w 928656"/>
              <a:gd name="connsiteY2" fmla="*/ 2509813 h 2924102"/>
              <a:gd name="connsiteX3" fmla="*/ 9525 w 928656"/>
              <a:gd name="connsiteY3" fmla="*/ 2924102 h 2924102"/>
              <a:gd name="connsiteX0" fmla="*/ 9525 w 931063"/>
              <a:gd name="connsiteY0" fmla="*/ 2924102 h 2924102"/>
              <a:gd name="connsiteX1" fmla="*/ 0 w 931063"/>
              <a:gd name="connsiteY1" fmla="*/ 0 h 2924102"/>
              <a:gd name="connsiteX2" fmla="*/ 931063 w 931063"/>
              <a:gd name="connsiteY2" fmla="*/ 2521723 h 2924102"/>
              <a:gd name="connsiteX3" fmla="*/ 9525 w 931063"/>
              <a:gd name="connsiteY3" fmla="*/ 2924102 h 2924102"/>
              <a:gd name="connsiteX0" fmla="*/ 0 w 931063"/>
              <a:gd name="connsiteY0" fmla="*/ 2805040 h 2805040"/>
              <a:gd name="connsiteX1" fmla="*/ 0 w 931063"/>
              <a:gd name="connsiteY1" fmla="*/ 0 h 2805040"/>
              <a:gd name="connsiteX2" fmla="*/ 931063 w 931063"/>
              <a:gd name="connsiteY2" fmla="*/ 2521723 h 2805040"/>
              <a:gd name="connsiteX3" fmla="*/ 0 w 931063"/>
              <a:gd name="connsiteY3" fmla="*/ 2805040 h 2805040"/>
              <a:gd name="connsiteX0" fmla="*/ 6350 w 931063"/>
              <a:gd name="connsiteY0" fmla="*/ 2822504 h 2822504"/>
              <a:gd name="connsiteX1" fmla="*/ 0 w 931063"/>
              <a:gd name="connsiteY1" fmla="*/ 0 h 2822504"/>
              <a:gd name="connsiteX2" fmla="*/ 931063 w 931063"/>
              <a:gd name="connsiteY2" fmla="*/ 2521723 h 2822504"/>
              <a:gd name="connsiteX3" fmla="*/ 6350 w 931063"/>
              <a:gd name="connsiteY3" fmla="*/ 2822504 h 2822504"/>
              <a:gd name="connsiteX0" fmla="*/ 6350 w 1185503"/>
              <a:gd name="connsiteY0" fmla="*/ 2822504 h 3224000"/>
              <a:gd name="connsiteX1" fmla="*/ 0 w 1185503"/>
              <a:gd name="connsiteY1" fmla="*/ 0 h 3224000"/>
              <a:gd name="connsiteX2" fmla="*/ 1185503 w 1185503"/>
              <a:gd name="connsiteY2" fmla="*/ 3224000 h 3224000"/>
              <a:gd name="connsiteX3" fmla="*/ 6350 w 1185503"/>
              <a:gd name="connsiteY3" fmla="*/ 2822504 h 3224000"/>
              <a:gd name="connsiteX0" fmla="*/ 2116 w 1193457"/>
              <a:gd name="connsiteY0" fmla="*/ 3734200 h 3734200"/>
              <a:gd name="connsiteX1" fmla="*/ 7954 w 1193457"/>
              <a:gd name="connsiteY1" fmla="*/ 0 h 3734200"/>
              <a:gd name="connsiteX2" fmla="*/ 1193457 w 1193457"/>
              <a:gd name="connsiteY2" fmla="*/ 3224000 h 3734200"/>
              <a:gd name="connsiteX3" fmla="*/ 2116 w 1193457"/>
              <a:gd name="connsiteY3" fmla="*/ 3734200 h 3734200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93457" h="3734200">
                <a:moveTo>
                  <a:pt x="2116" y="3734200"/>
                </a:moveTo>
                <a:cubicBezTo>
                  <a:pt x="-1" y="2793365"/>
                  <a:pt x="10071" y="940835"/>
                  <a:pt x="7954" y="0"/>
                </a:cubicBezTo>
                <a:lnTo>
                  <a:pt x="1193457" y="3224000"/>
                </a:lnTo>
                <a:lnTo>
                  <a:pt x="2116" y="3734200"/>
                </a:lnTo>
              </a:path>
            </a:pathLst>
          </a:custGeom>
          <a:solidFill>
            <a:schemeClr val="accent2">
              <a:lumMod val="50000"/>
              <a:lumOff val="50000"/>
            </a:schemeClr>
          </a:solidFill>
          <a:ln w="9525">
            <a:noFill/>
            <a:round/>
          </a:ln>
        </p:spPr>
        <p:txBody>
          <a:bodyPr anchor="ctr"/>
          <a:p>
            <a:pPr algn="ctr">
              <a:defRPr lang="ko-KR" altLang="en-US"/>
            </a:pPr>
            <a:endParaRPr lang="en-US" altLang="ko-KR"/>
          </a:p>
        </p:txBody>
      </p:sp>
      <p:sp>
        <p:nvSpPr>
          <p:cNvPr id="16" name=""/>
          <p:cNvSpPr/>
          <p:nvPr/>
        </p:nvSpPr>
        <p:spPr>
          <a:xfrm>
            <a:off x="164250" y="-27432"/>
            <a:ext cx="2883726" cy="6885432"/>
          </a:xfrm>
          <a:custGeom>
            <a:avLst/>
            <a:gdLst>
              <a:gd name="connsiteX0" fmla="*/ 0 w 500066"/>
              <a:gd name="connsiteY0" fmla="*/ 6858000 h 6858000"/>
              <a:gd name="connsiteX1" fmla="*/ 250033 w 500066"/>
              <a:gd name="connsiteY1" fmla="*/ 0 h 6858000"/>
              <a:gd name="connsiteX2" fmla="*/ 500066 w 500066"/>
              <a:gd name="connsiteY2" fmla="*/ 6858000 h 6858000"/>
              <a:gd name="connsiteX3" fmla="*/ 0 w 500066"/>
              <a:gd name="connsiteY3" fmla="*/ 6858000 h 6858000"/>
              <a:gd name="connsiteX0" fmla="*/ 1638757 w 2138823"/>
              <a:gd name="connsiteY0" fmla="*/ 6876288 h 6876288"/>
              <a:gd name="connsiteX1" fmla="*/ 0 w 2138823"/>
              <a:gd name="connsiteY1" fmla="*/ 0 h 6876288"/>
              <a:gd name="connsiteX2" fmla="*/ 2138823 w 2138823"/>
              <a:gd name="connsiteY2" fmla="*/ 6876288 h 6876288"/>
              <a:gd name="connsiteX3" fmla="*/ 1638757 w 2138823"/>
              <a:gd name="connsiteY3" fmla="*/ 6876288 h 6876288"/>
              <a:gd name="connsiteX0" fmla="*/ 1662729 w 2162795"/>
              <a:gd name="connsiteY0" fmla="*/ 6885432 h 6885432"/>
              <a:gd name="connsiteX1" fmla="*/ 0 w 2162795"/>
              <a:gd name="connsiteY1" fmla="*/ 0 h 6885432"/>
              <a:gd name="connsiteX2" fmla="*/ 2162795 w 2162795"/>
              <a:gd name="connsiteY2" fmla="*/ 6885432 h 6885432"/>
              <a:gd name="connsiteX3" fmla="*/ 1662729 w 2162795"/>
              <a:gd name="connsiteY3" fmla="*/ 6885432 h 6885432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162795" h="6885432">
                <a:moveTo>
                  <a:pt x="1662729" y="6885432"/>
                </a:moveTo>
                <a:lnTo>
                  <a:pt x="0" y="0"/>
                </a:lnTo>
                <a:lnTo>
                  <a:pt x="2162795" y="6885432"/>
                </a:lnTo>
                <a:lnTo>
                  <a:pt x="1662729" y="6885432"/>
                </a:lnTo>
              </a:path>
            </a:pathLst>
          </a:custGeom>
          <a:solidFill>
            <a:schemeClr val="accent1">
              <a:alpha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>
              <a:defRPr lang="ko-KR" altLang="en-US"/>
            </a:pPr>
            <a:endParaRPr lang="en-US" altLang="ko-KR"/>
          </a:p>
        </p:txBody>
      </p:sp>
      <p:sp>
        <p:nvSpPr>
          <p:cNvPr id="2" name=""/>
          <p:cNvSpPr>
            <a:spLocks noGrp="1"/>
          </p:cNvSpPr>
          <p:nvPr>
            <p:ph type="ctrTitle" idx="0"/>
          </p:nvPr>
        </p:nvSpPr>
        <p:spPr>
          <a:xfrm>
            <a:off x="2270586" y="2919309"/>
            <a:ext cx="9635703" cy="957706"/>
          </a:xfrm>
        </p:spPr>
        <p:txBody>
          <a:bodyPr>
            <a:noAutofit/>
          </a:bodyPr>
          <a:lstStyle>
            <a:lvl1pPr algn="l">
              <a:defRPr sz="5400" b="0"/>
            </a:lvl1pPr>
          </a:lstStyle>
          <a:p>
            <a:pPr lvl="0">
              <a:defRPr lang="ko-KR" altLang="en-US"/>
            </a:pPr>
            <a:r>
              <a:rPr lang="ko-KR" altLang="en-US"/>
              <a:t>마스터 제목 스타일 편집</a:t>
            </a:r>
            <a:endParaRPr lang="ko-KR" altLang="en-US"/>
          </a:p>
        </p:txBody>
      </p:sp>
      <p:sp>
        <p:nvSpPr>
          <p:cNvPr id="3" name=""/>
          <p:cNvSpPr>
            <a:spLocks noGrp="1"/>
          </p:cNvSpPr>
          <p:nvPr>
            <p:ph type="subTitle" idx="1"/>
          </p:nvPr>
        </p:nvSpPr>
        <p:spPr>
          <a:xfrm>
            <a:off x="2270586" y="3890286"/>
            <a:ext cx="9631127" cy="467408"/>
          </a:xfrm>
        </p:spPr>
        <p:txBody>
          <a:bodyPr anchor="ctr"/>
          <a:lstStyle>
            <a:lvl1pPr marL="0" indent="0" algn="l">
              <a:buNone/>
              <a:defRPr sz="24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>
              <a:defRPr lang="ko-KR" altLang="en-US"/>
            </a:pPr>
            <a:r>
              <a:rPr lang="ko-KR" altLang="en-US"/>
              <a:t>마스터 부제목 스타일 편집</a:t>
            </a:r>
            <a:endParaRPr lang="ko-KR" altLang="en-US"/>
          </a:p>
        </p:txBody>
      </p:sp>
      <p:sp>
        <p:nvSpPr>
          <p:cNvPr id="4" name="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 lang="ko-KR" altLang="en-US"/>
            </a:pPr>
            <a:fld id="{282A27DF-FC33-4C05-96AC-ECA7B11A9C6B}" type="datetime1">
              <a:rPr lang="ko-KR" altLang="en-US"/>
              <a:pPr>
                <a:defRPr lang="ko-KR" altLang="en-US"/>
              </a:pPr>
              <a:t>2015-07-13</a:t>
            </a:fld>
            <a:endParaRPr lang="en-US" altLang="en-US"/>
          </a:p>
        </p:txBody>
      </p:sp>
      <p:sp>
        <p:nvSpPr>
          <p:cNvPr id="5" name="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 lang="ko-KR" altLang="en-US"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6" name="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 lang="ko-KR" altLang="en-US"/>
            </a:pPr>
            <a:fld id="{DF28FB93-0A08-4E7D-8E63-9EFA29F1E093}" type="slidenum">
              <a:rPr lang="en-US" altLang="en-US"/>
              <a:pPr>
                <a:defRPr lang="ko-KR" altLang="en-US"/>
              </a:pPr>
              <a:t>‹#›</a:t>
            </a:fld>
            <a:endParaRPr lang="en-US" altLang="en-US"/>
          </a:p>
        </p:txBody>
      </p:sp>
    </p:spTree>
  </p:cSld>
  <p:clrMapOvr>
    <a:masterClrMapping/>
  </p:clrMapOvr>
  <p:transition xmlns:mc="http://schemas.openxmlformats.org/markup-compatibility/2006" xmlns:hp="http://schemas.haansoft.com/office/presentation/8.0" mc:Ignorable="hp" hp:hslDur="500"/>
</p:sldLayout>
</file>

<file path=ppt/slideLayouts/slideLayout10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Sp="0" showMasterPhAnim="1" matchingName="간지" type="objOnly" preserve="1">
  <p:cSld name="간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"/>
          <p:cNvGrpSpPr/>
          <p:nvPr/>
        </p:nvGrpSpPr>
        <p:grpSpPr>
          <a:xfrm rot="0">
            <a:off x="-73151" y="3141915"/>
            <a:ext cx="12305046" cy="3716088"/>
            <a:chOff x="-28573" y="3141915"/>
            <a:chExt cx="9202494" cy="3716088"/>
          </a:xfrm>
        </p:grpSpPr>
        <p:sp>
          <p:nvSpPr>
            <p:cNvPr id="7" name=""/>
            <p:cNvSpPr/>
            <p:nvPr/>
          </p:nvSpPr>
          <p:spPr>
            <a:xfrm rot="10800000" flipH="1">
              <a:off x="13414" y="5642418"/>
              <a:ext cx="3665145" cy="1074154"/>
            </a:xfrm>
            <a:custGeom>
              <a:avLst/>
              <a:gdLst>
                <a:gd name="connsiteX0" fmla="*/ 0 w 2715"/>
                <a:gd name="connsiteY0" fmla="*/ 0 h 1458"/>
                <a:gd name="connsiteX1" fmla="*/ 0 w 2715"/>
                <a:gd name="connsiteY1" fmla="*/ 1458 h 1458"/>
                <a:gd name="connsiteX2" fmla="*/ 2715 w 2715"/>
                <a:gd name="connsiteY2" fmla="*/ 909 h 1458"/>
                <a:gd name="connsiteX3" fmla="*/ 0 w 2715"/>
                <a:gd name="connsiteY3" fmla="*/ 0 h 1458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715" h="1458">
                  <a:moveTo>
                    <a:pt x="0" y="0"/>
                  </a:moveTo>
                  <a:lnTo>
                    <a:pt x="0" y="1458"/>
                  </a:lnTo>
                  <a:lnTo>
                    <a:pt x="2715" y="909"/>
                  </a:lnTo>
                  <a:lnTo>
                    <a:pt x="0" y="0"/>
                  </a:lnTo>
                </a:path>
              </a:pathLst>
            </a:custGeom>
            <a:solidFill>
              <a:schemeClr val="accent1">
                <a:lumMod val="40000"/>
                <a:lumOff val="60000"/>
                <a:alpha val="58000"/>
              </a:schemeClr>
            </a:solidFill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en-US" altLang="ko-KR"/>
            </a:p>
          </p:txBody>
        </p:sp>
        <p:sp>
          <p:nvSpPr>
            <p:cNvPr id="8" name=""/>
            <p:cNvSpPr/>
            <p:nvPr/>
          </p:nvSpPr>
          <p:spPr>
            <a:xfrm rot="10800000" flipH="1">
              <a:off x="8017" y="6050481"/>
              <a:ext cx="9154154" cy="807522"/>
            </a:xfrm>
            <a:custGeom>
              <a:avLst/>
              <a:gdLst>
                <a:gd name="connsiteX0" fmla="*/ 6774 w 6774"/>
                <a:gd name="connsiteY0" fmla="*/ 0 h 1097"/>
                <a:gd name="connsiteX1" fmla="*/ 0 w 6774"/>
                <a:gd name="connsiteY1" fmla="*/ 0 h 1097"/>
                <a:gd name="connsiteX2" fmla="*/ 0 w 6774"/>
                <a:gd name="connsiteY2" fmla="*/ 194 h 1097"/>
                <a:gd name="connsiteX3" fmla="*/ 2700 w 6774"/>
                <a:gd name="connsiteY3" fmla="*/ 1097 h 1097"/>
                <a:gd name="connsiteX4" fmla="*/ 6774 w 6774"/>
                <a:gd name="connsiteY4" fmla="*/ 282 h 1097"/>
                <a:gd name="connsiteX5" fmla="*/ 6774 w 6774"/>
                <a:gd name="connsiteY5" fmla="*/ 0 h 1097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6774" h="1097">
                  <a:moveTo>
                    <a:pt x="6774" y="0"/>
                  </a:moveTo>
                  <a:lnTo>
                    <a:pt x="0" y="0"/>
                  </a:lnTo>
                  <a:lnTo>
                    <a:pt x="0" y="194"/>
                  </a:lnTo>
                  <a:lnTo>
                    <a:pt x="2700" y="1097"/>
                  </a:lnTo>
                  <a:lnTo>
                    <a:pt x="6774" y="282"/>
                  </a:lnTo>
                  <a:lnTo>
                    <a:pt x="6774" y="0"/>
                  </a:lnTo>
                </a:path>
              </a:pathLst>
            </a:custGeom>
            <a:solidFill>
              <a:schemeClr val="accent1">
                <a:alpha val="75000"/>
              </a:schemeClr>
            </a:solidFill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en-US" altLang="ko-KR"/>
            </a:p>
          </p:txBody>
        </p:sp>
        <p:sp>
          <p:nvSpPr>
            <p:cNvPr id="9" name=""/>
            <p:cNvSpPr/>
            <p:nvPr/>
          </p:nvSpPr>
          <p:spPr>
            <a:xfrm rot="10800000">
              <a:off x="3672466" y="5238365"/>
              <a:ext cx="5490588" cy="1410652"/>
            </a:xfrm>
            <a:custGeom>
              <a:avLst/>
              <a:gdLst>
                <a:gd name="connsiteX0" fmla="*/ 5486400 w 5486400"/>
                <a:gd name="connsiteY0" fmla="*/ 1085850 h 2571750"/>
                <a:gd name="connsiteX1" fmla="*/ 0 w 5486400"/>
                <a:gd name="connsiteY1" fmla="*/ 0 h 2571750"/>
                <a:gd name="connsiteX2" fmla="*/ 0 w 5486400"/>
                <a:gd name="connsiteY2" fmla="*/ 95250 h 2571750"/>
                <a:gd name="connsiteX3" fmla="*/ 923925 w 5486400"/>
                <a:gd name="connsiteY3" fmla="*/ 2571750 h 2571750"/>
                <a:gd name="connsiteX4" fmla="*/ 5486400 w 5486400"/>
                <a:gd name="connsiteY4" fmla="*/ 1085850 h 2571750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486400" h="2571750">
                  <a:moveTo>
                    <a:pt x="5486400" y="1085850"/>
                  </a:moveTo>
                  <a:lnTo>
                    <a:pt x="0" y="0"/>
                  </a:lnTo>
                  <a:lnTo>
                    <a:pt x="0" y="95250"/>
                  </a:lnTo>
                  <a:lnTo>
                    <a:pt x="923925" y="2571750"/>
                  </a:lnTo>
                  <a:lnTo>
                    <a:pt x="5486400" y="1085850"/>
                  </a:lnTo>
                </a:path>
              </a:pathLst>
            </a:custGeom>
            <a:solidFill>
              <a:srgbClr val="b6b8ba">
                <a:alpha val="38000"/>
              </a:srgbClr>
            </a:solidFill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en-US" altLang="ko-KR"/>
            </a:p>
          </p:txBody>
        </p:sp>
        <p:sp>
          <p:nvSpPr>
            <p:cNvPr id="10" name=""/>
            <p:cNvSpPr/>
            <p:nvPr/>
          </p:nvSpPr>
          <p:spPr>
            <a:xfrm rot="10800000">
              <a:off x="8223873" y="5072085"/>
              <a:ext cx="931774" cy="1548196"/>
            </a:xfrm>
            <a:custGeom>
              <a:avLst/>
              <a:gdLst>
                <a:gd name="connsiteX0" fmla="*/ 0 w 571472"/>
                <a:gd name="connsiteY0" fmla="*/ 3000396 h 3000396"/>
                <a:gd name="connsiteX1" fmla="*/ 0 w 571472"/>
                <a:gd name="connsiteY1" fmla="*/ 0 h 3000396"/>
                <a:gd name="connsiteX2" fmla="*/ 571472 w 571472"/>
                <a:gd name="connsiteY2" fmla="*/ 3000396 h 3000396"/>
                <a:gd name="connsiteX3" fmla="*/ 0 w 571472"/>
                <a:gd name="connsiteY3" fmla="*/ 3000396 h 3000396"/>
                <a:gd name="connsiteX0" fmla="*/ 0 w 928630"/>
                <a:gd name="connsiteY0" fmla="*/ 3000396 h 3000396"/>
                <a:gd name="connsiteX1" fmla="*/ 0 w 928630"/>
                <a:gd name="connsiteY1" fmla="*/ 0 h 3000396"/>
                <a:gd name="connsiteX2" fmla="*/ 928630 w 928630"/>
                <a:gd name="connsiteY2" fmla="*/ 2500306 h 3000396"/>
                <a:gd name="connsiteX3" fmla="*/ 0 w 928630"/>
                <a:gd name="connsiteY3" fmla="*/ 3000396 h 3000396"/>
                <a:gd name="connsiteX0" fmla="*/ 9525 w 938155"/>
                <a:gd name="connsiteY0" fmla="*/ 3067050 h 3067050"/>
                <a:gd name="connsiteX1" fmla="*/ 0 w 938155"/>
                <a:gd name="connsiteY1" fmla="*/ 0 h 3067050"/>
                <a:gd name="connsiteX2" fmla="*/ 938155 w 938155"/>
                <a:gd name="connsiteY2" fmla="*/ 2566960 h 3067050"/>
                <a:gd name="connsiteX3" fmla="*/ 9525 w 938155"/>
                <a:gd name="connsiteY3" fmla="*/ 3067050 h 3067050"/>
                <a:gd name="connsiteX0" fmla="*/ 9525 w 928656"/>
                <a:gd name="connsiteY0" fmla="*/ 3067050 h 3067050"/>
                <a:gd name="connsiteX1" fmla="*/ 0 w 928656"/>
                <a:gd name="connsiteY1" fmla="*/ 0 h 3067050"/>
                <a:gd name="connsiteX2" fmla="*/ 928656 w 928656"/>
                <a:gd name="connsiteY2" fmla="*/ 2509813 h 3067050"/>
                <a:gd name="connsiteX3" fmla="*/ 9525 w 928656"/>
                <a:gd name="connsiteY3" fmla="*/ 3067050 h 3067050"/>
                <a:gd name="connsiteX0" fmla="*/ 9525 w 928656"/>
                <a:gd name="connsiteY0" fmla="*/ 2709836 h 2709836"/>
                <a:gd name="connsiteX1" fmla="*/ 0 w 928656"/>
                <a:gd name="connsiteY1" fmla="*/ 0 h 2709836"/>
                <a:gd name="connsiteX2" fmla="*/ 928656 w 928656"/>
                <a:gd name="connsiteY2" fmla="*/ 2509813 h 2709836"/>
                <a:gd name="connsiteX3" fmla="*/ 9525 w 928656"/>
                <a:gd name="connsiteY3" fmla="*/ 2709836 h 2709836"/>
                <a:gd name="connsiteX0" fmla="*/ 9525 w 928656"/>
                <a:gd name="connsiteY0" fmla="*/ 2781250 h 2781250"/>
                <a:gd name="connsiteX1" fmla="*/ 0 w 928656"/>
                <a:gd name="connsiteY1" fmla="*/ 0 h 2781250"/>
                <a:gd name="connsiteX2" fmla="*/ 928656 w 928656"/>
                <a:gd name="connsiteY2" fmla="*/ 2509813 h 2781250"/>
                <a:gd name="connsiteX3" fmla="*/ 9525 w 928656"/>
                <a:gd name="connsiteY3" fmla="*/ 2781250 h 2781250"/>
                <a:gd name="connsiteX0" fmla="*/ 9525 w 928656"/>
                <a:gd name="connsiteY0" fmla="*/ 2924102 h 2924102"/>
                <a:gd name="connsiteX1" fmla="*/ 0 w 928656"/>
                <a:gd name="connsiteY1" fmla="*/ 0 h 2924102"/>
                <a:gd name="connsiteX2" fmla="*/ 928656 w 928656"/>
                <a:gd name="connsiteY2" fmla="*/ 2509813 h 2924102"/>
                <a:gd name="connsiteX3" fmla="*/ 9525 w 928656"/>
                <a:gd name="connsiteY3" fmla="*/ 2924102 h 2924102"/>
                <a:gd name="connsiteX0" fmla="*/ 9525 w 931063"/>
                <a:gd name="connsiteY0" fmla="*/ 2924102 h 2924102"/>
                <a:gd name="connsiteX1" fmla="*/ 0 w 931063"/>
                <a:gd name="connsiteY1" fmla="*/ 0 h 2924102"/>
                <a:gd name="connsiteX2" fmla="*/ 931063 w 931063"/>
                <a:gd name="connsiteY2" fmla="*/ 2521723 h 2924102"/>
                <a:gd name="connsiteX3" fmla="*/ 9525 w 931063"/>
                <a:gd name="connsiteY3" fmla="*/ 2924102 h 2924102"/>
                <a:gd name="connsiteX0" fmla="*/ 0 w 931063"/>
                <a:gd name="connsiteY0" fmla="*/ 2805040 h 2805040"/>
                <a:gd name="connsiteX1" fmla="*/ 0 w 931063"/>
                <a:gd name="connsiteY1" fmla="*/ 0 h 2805040"/>
                <a:gd name="connsiteX2" fmla="*/ 931063 w 931063"/>
                <a:gd name="connsiteY2" fmla="*/ 2521723 h 2805040"/>
                <a:gd name="connsiteX3" fmla="*/ 0 w 931063"/>
                <a:gd name="connsiteY3" fmla="*/ 2805040 h 2805040"/>
                <a:gd name="connsiteX0" fmla="*/ 6350 w 931063"/>
                <a:gd name="connsiteY0" fmla="*/ 2822504 h 2822504"/>
                <a:gd name="connsiteX1" fmla="*/ 0 w 931063"/>
                <a:gd name="connsiteY1" fmla="*/ 0 h 2822504"/>
                <a:gd name="connsiteX2" fmla="*/ 931063 w 931063"/>
                <a:gd name="connsiteY2" fmla="*/ 2521723 h 2822504"/>
                <a:gd name="connsiteX3" fmla="*/ 6350 w 931063"/>
                <a:gd name="connsiteY3" fmla="*/ 2822504 h 2822504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31063" h="2822504">
                  <a:moveTo>
                    <a:pt x="6350" y="2822504"/>
                  </a:moveTo>
                  <a:cubicBezTo>
                    <a:pt x="4233" y="1881669"/>
                    <a:pt x="2117" y="940835"/>
                    <a:pt x="0" y="0"/>
                  </a:cubicBezTo>
                  <a:lnTo>
                    <a:pt x="931063" y="2521723"/>
                  </a:lnTo>
                  <a:lnTo>
                    <a:pt x="6350" y="2822504"/>
                  </a:lnTo>
                </a:path>
              </a:pathLst>
            </a:custGeom>
            <a:solidFill>
              <a:schemeClr val="accent2">
                <a:lumMod val="50000"/>
                <a:lumOff val="50000"/>
                <a:alpha val="65000"/>
              </a:schemeClr>
            </a:solidFill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en-US" altLang="ko-KR"/>
            </a:p>
          </p:txBody>
        </p:sp>
        <p:sp>
          <p:nvSpPr>
            <p:cNvPr id="11" name=""/>
            <p:cNvSpPr/>
            <p:nvPr/>
          </p:nvSpPr>
          <p:spPr>
            <a:xfrm rot="16200000">
              <a:off x="2776226" y="337116"/>
              <a:ext cx="3592895" cy="9202494"/>
            </a:xfrm>
            <a:custGeom>
              <a:avLst/>
              <a:gdLst>
                <a:gd name="connsiteX0" fmla="*/ 0 w 500066"/>
                <a:gd name="connsiteY0" fmla="*/ 6858000 h 6858000"/>
                <a:gd name="connsiteX1" fmla="*/ 250033 w 500066"/>
                <a:gd name="connsiteY1" fmla="*/ 0 h 6858000"/>
                <a:gd name="connsiteX2" fmla="*/ 500066 w 500066"/>
                <a:gd name="connsiteY2" fmla="*/ 6858000 h 6858000"/>
                <a:gd name="connsiteX3" fmla="*/ 0 w 500066"/>
                <a:gd name="connsiteY3" fmla="*/ 6858000 h 6858000"/>
                <a:gd name="connsiteX0" fmla="*/ 1638757 w 2138823"/>
                <a:gd name="connsiteY0" fmla="*/ 6876288 h 6876288"/>
                <a:gd name="connsiteX1" fmla="*/ 0 w 2138823"/>
                <a:gd name="connsiteY1" fmla="*/ 0 h 6876288"/>
                <a:gd name="connsiteX2" fmla="*/ 2138823 w 2138823"/>
                <a:gd name="connsiteY2" fmla="*/ 6876288 h 6876288"/>
                <a:gd name="connsiteX3" fmla="*/ 1638757 w 2138823"/>
                <a:gd name="connsiteY3" fmla="*/ 6876288 h 6876288"/>
                <a:gd name="connsiteX0" fmla="*/ 1662729 w 2162795"/>
                <a:gd name="connsiteY0" fmla="*/ 6885432 h 6885432"/>
                <a:gd name="connsiteX1" fmla="*/ 0 w 2162795"/>
                <a:gd name="connsiteY1" fmla="*/ 0 h 6885432"/>
                <a:gd name="connsiteX2" fmla="*/ 2162795 w 2162795"/>
                <a:gd name="connsiteY2" fmla="*/ 6885432 h 6885432"/>
                <a:gd name="connsiteX3" fmla="*/ 1662729 w 2162795"/>
                <a:gd name="connsiteY3" fmla="*/ 6885432 h 6885432"/>
                <a:gd name="connsiteX0" fmla="*/ 1662729 w 3592895"/>
                <a:gd name="connsiteY0" fmla="*/ 6885432 h 6899132"/>
                <a:gd name="connsiteX1" fmla="*/ 0 w 3592895"/>
                <a:gd name="connsiteY1" fmla="*/ 0 h 6899132"/>
                <a:gd name="connsiteX2" fmla="*/ 3592895 w 3592895"/>
                <a:gd name="connsiteY2" fmla="*/ 6899132 h 6899132"/>
                <a:gd name="connsiteX3" fmla="*/ 1662729 w 3592895"/>
                <a:gd name="connsiteY3" fmla="*/ 6885432 h 6899132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592895" h="6899132">
                  <a:moveTo>
                    <a:pt x="1662729" y="6885432"/>
                  </a:moveTo>
                  <a:lnTo>
                    <a:pt x="0" y="0"/>
                  </a:lnTo>
                  <a:lnTo>
                    <a:pt x="3592895" y="6899132"/>
                  </a:lnTo>
                  <a:lnTo>
                    <a:pt x="1662729" y="6885432"/>
                  </a:lnTo>
                </a:path>
              </a:pathLst>
            </a:custGeom>
            <a:solidFill>
              <a:schemeClr val="accent1">
                <a:alpha val="23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p>
              <a:pPr algn="ctr">
                <a:defRPr lang="ko-KR" altLang="en-US"/>
              </a:pPr>
              <a:endParaRPr lang="en-US" altLang="ko-KR"/>
            </a:p>
          </p:txBody>
        </p:sp>
      </p:grpSp>
      <p:sp>
        <p:nvSpPr>
          <p:cNvPr id="2" name=""/>
          <p:cNvSpPr>
            <a:spLocks noGrp="1"/>
          </p:cNvSpPr>
          <p:nvPr>
            <p:ph type="ctrTitle" idx="0"/>
          </p:nvPr>
        </p:nvSpPr>
        <p:spPr>
          <a:xfrm>
            <a:off x="330199" y="2673355"/>
            <a:ext cx="11531599" cy="1470025"/>
          </a:xfrm>
        </p:spPr>
        <p:txBody>
          <a:bodyPr/>
          <a:lstStyle>
            <a:lvl1pPr algn="ctr">
              <a:defRPr sz="5400" b="0"/>
            </a:lvl1pPr>
          </a:lstStyle>
          <a:p>
            <a:pPr lvl="0">
              <a:defRPr lang="ko-KR" altLang="en-US"/>
            </a:pPr>
            <a:r>
              <a:rPr lang="ko-KR" altLang="en-US"/>
              <a:t>마스터 제목 스타일 편집</a:t>
            </a:r>
            <a:endParaRPr lang="ko-KR" altLang="en-US"/>
          </a:p>
        </p:txBody>
      </p:sp>
      <p:sp>
        <p:nvSpPr>
          <p:cNvPr id="3" name=""/>
          <p:cNvSpPr>
            <a:spLocks noGrp="1"/>
          </p:cNvSpPr>
          <p:nvPr>
            <p:ph type="dt" sz="half" idx="10"/>
          </p:nvPr>
        </p:nvSpPr>
        <p:spPr>
          <a:xfrm>
            <a:off x="609599" y="6356350"/>
            <a:ext cx="2844799" cy="365125"/>
          </a:xfrm>
        </p:spPr>
        <p:txBody>
          <a:bodyPr/>
          <a:lstStyle/>
          <a:p>
            <a:pPr>
              <a:defRPr lang="ko-KR" altLang="en-US"/>
            </a:pPr>
            <a:fld id="{10BF683E-EC8C-4F1E-8017-25E57E2CE77B}" type="datetime1">
              <a:rPr lang="ko-KR" altLang="en-US"/>
              <a:pPr>
                <a:defRPr lang="ko-KR" altLang="en-US"/>
              </a:pPr>
              <a:t>2015-07-13</a:t>
            </a:fld>
            <a:endParaRPr lang="en-US" altLang="en-US"/>
          </a:p>
        </p:txBody>
      </p:sp>
      <p:sp>
        <p:nvSpPr>
          <p:cNvPr id="4" name=""/>
          <p:cNvSpPr>
            <a:spLocks noGrp="1"/>
          </p:cNvSpPr>
          <p:nvPr>
            <p:ph type="ftr" sz="quarter" idx="11"/>
          </p:nvPr>
        </p:nvSpPr>
        <p:spPr>
          <a:xfrm>
            <a:off x="4165599" y="6356350"/>
            <a:ext cx="3860799" cy="365125"/>
          </a:xfrm>
        </p:spPr>
        <p:txBody>
          <a:bodyPr/>
          <a:lstStyle/>
          <a:p>
            <a:pPr>
              <a:defRPr lang="ko-KR" altLang="en-US"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5" name=""/>
          <p:cNvSpPr>
            <a:spLocks noGrp="1"/>
          </p:cNvSpPr>
          <p:nvPr>
            <p:ph type="sldNum" sz="quarter" idx="12"/>
          </p:nvPr>
        </p:nvSpPr>
        <p:spPr>
          <a:xfrm>
            <a:off x="8737599" y="6356350"/>
            <a:ext cx="2844799" cy="365125"/>
          </a:xfrm>
        </p:spPr>
        <p:txBody>
          <a:bodyPr/>
          <a:lstStyle/>
          <a:p>
            <a:pPr>
              <a:defRPr lang="ko-KR" altLang="en-US"/>
            </a:pPr>
            <a:fld id="{DF28FB93-0A08-4E7D-8E63-9EFA29F1E093}" type="slidenum">
              <a:rPr lang="en-US" altLang="en-US"/>
              <a:pPr>
                <a:defRPr lang="ko-KR" altLang="en-US"/>
              </a:pPr>
              <a:t>‹#›</a:t>
            </a:fld>
            <a:endParaRPr lang="en-US" altLang="en-US"/>
          </a:p>
        </p:txBody>
      </p:sp>
    </p:spTree>
  </p:cSld>
  <p:clrMapOvr>
    <a:masterClrMapping/>
  </p:clrMapOvr>
  <p:transition xmlns:mc="http://schemas.openxmlformats.org/markup-compatibility/2006" xmlns:hp="http://schemas.haansoft.com/office/presentation/8.0" mc:Ignorable="hp" hp:hslDur="500"/>
</p:sldLayout>
</file>

<file path=ppt/slideLayouts/slideLayout11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Sp="0" showMasterPhAnim="1" matchingName="목차" type="clipArtAndTx" preserve="1">
  <p:cSld name="목차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"/>
          <p:cNvGrpSpPr/>
          <p:nvPr/>
        </p:nvGrpSpPr>
        <p:grpSpPr>
          <a:xfrm rot="0">
            <a:off x="-1" y="0"/>
            <a:ext cx="12192001" cy="6858001"/>
            <a:chOff x="-1" y="0"/>
            <a:chExt cx="9144001" cy="6858001"/>
          </a:xfrm>
        </p:grpSpPr>
        <p:sp>
          <p:nvSpPr>
            <p:cNvPr id="8" name=""/>
            <p:cNvSpPr/>
            <p:nvPr/>
          </p:nvSpPr>
          <p:spPr>
            <a:xfrm>
              <a:off x="0" y="6184705"/>
              <a:ext cx="2309196" cy="673295"/>
            </a:xfrm>
            <a:custGeom>
              <a:avLst/>
              <a:gdLst>
                <a:gd name="connsiteX0" fmla="*/ 1754 w 1942"/>
                <a:gd name="connsiteY0" fmla="*/ 0 h 560"/>
                <a:gd name="connsiteX1" fmla="*/ 0 w 1942"/>
                <a:gd name="connsiteY1" fmla="*/ 367 h 560"/>
                <a:gd name="connsiteX2" fmla="*/ 0 w 1942"/>
                <a:gd name="connsiteY2" fmla="*/ 560 h 560"/>
                <a:gd name="connsiteX3" fmla="*/ 1942 w 1942"/>
                <a:gd name="connsiteY3" fmla="*/ 560 h 560"/>
                <a:gd name="connsiteX4" fmla="*/ 1754 w 1942"/>
                <a:gd name="connsiteY4" fmla="*/ 0 h 560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942" h="560">
                  <a:moveTo>
                    <a:pt x="1754" y="0"/>
                  </a:moveTo>
                  <a:lnTo>
                    <a:pt x="0" y="367"/>
                  </a:lnTo>
                  <a:lnTo>
                    <a:pt x="0" y="560"/>
                  </a:lnTo>
                  <a:lnTo>
                    <a:pt x="1942" y="560"/>
                  </a:lnTo>
                  <a:cubicBezTo>
                    <a:pt x="1879" y="373"/>
                    <a:pt x="1817" y="187"/>
                    <a:pt x="1754" y="0"/>
                  </a:cubicBezTo>
                </a:path>
              </a:pathLst>
            </a:custGeom>
            <a:solidFill>
              <a:srgbClr val="b6b8ba">
                <a:alpha val="49000"/>
              </a:srgbClr>
            </a:solidFill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en-US" altLang="ko-KR"/>
            </a:p>
          </p:txBody>
        </p:sp>
        <p:grpSp>
          <p:nvGrpSpPr>
            <p:cNvPr id="9" name=""/>
            <p:cNvGrpSpPr/>
            <p:nvPr/>
          </p:nvGrpSpPr>
          <p:grpSpPr>
            <a:xfrm rot="0">
              <a:off x="-1" y="0"/>
              <a:ext cx="9144001" cy="6858001"/>
              <a:chOff x="-1" y="0"/>
              <a:chExt cx="9144001" cy="6858001"/>
            </a:xfrm>
          </p:grpSpPr>
          <p:sp>
            <p:nvSpPr>
              <p:cNvPr id="10" name=""/>
              <p:cNvSpPr/>
              <p:nvPr/>
            </p:nvSpPr>
            <p:spPr>
              <a:xfrm>
                <a:off x="428023" y="0"/>
                <a:ext cx="2026194" cy="3135635"/>
              </a:xfrm>
              <a:custGeom>
                <a:avLst/>
                <a:gdLst/>
                <a:cxnLst>
                  <a:cxn ang="0">
                    <a:pos x="1704" y="0"/>
                  </a:cxn>
                  <a:cxn ang="0">
                    <a:pos x="0" y="0"/>
                  </a:cxn>
                  <a:cxn ang="0">
                    <a:pos x="711" y="2609"/>
                  </a:cxn>
                  <a:cxn ang="0">
                    <a:pos x="1704" y="0"/>
                  </a:cxn>
                </a:cxnLst>
                <a:rect l="0" t="0" r="r" b="b"/>
                <a:pathLst>
                  <a:path w="1704" h="2609">
                    <a:moveTo>
                      <a:pt x="1704" y="0"/>
                    </a:moveTo>
                    <a:lnTo>
                      <a:pt x="0" y="0"/>
                    </a:lnTo>
                    <a:lnTo>
                      <a:pt x="711" y="2609"/>
                    </a:lnTo>
                    <a:lnTo>
                      <a:pt x="1704" y="0"/>
                    </a:lnTo>
                  </a:path>
                </a:pathLst>
              </a:custGeom>
              <a:solidFill>
                <a:schemeClr val="accent1">
                  <a:lumMod val="40000"/>
                  <a:lumOff val="60000"/>
                </a:schemeClr>
              </a:solidFill>
              <a:ln w="9525">
                <a:noFill/>
                <a:round/>
              </a:ln>
            </p:spPr>
            <p:txBody>
              <a:bodyPr anchor="ctr"/>
              <a:p>
                <a:pPr algn="ctr">
                  <a:defRPr lang="ko-KR" altLang="en-US"/>
                </a:pPr>
                <a:endParaRPr lang="en-US" altLang="ko-KR"/>
              </a:p>
            </p:txBody>
          </p:sp>
          <p:sp>
            <p:nvSpPr>
              <p:cNvPr id="11" name=""/>
              <p:cNvSpPr/>
              <p:nvPr/>
            </p:nvSpPr>
            <p:spPr>
              <a:xfrm>
                <a:off x="6028605" y="4696234"/>
                <a:ext cx="3115394" cy="1976604"/>
              </a:xfrm>
              <a:custGeom>
                <a:avLst/>
                <a:gdLst>
                  <a:gd name="connsiteX0" fmla="*/ 2610 w 2610"/>
                  <a:gd name="connsiteY0" fmla="*/ 0 h 1645"/>
                  <a:gd name="connsiteX1" fmla="*/ 0 w 2610"/>
                  <a:gd name="connsiteY1" fmla="*/ 535 h 1645"/>
                  <a:gd name="connsiteX2" fmla="*/ 2610 w 2610"/>
                  <a:gd name="connsiteY2" fmla="*/ 1645 h 1645"/>
                  <a:gd name="connsiteX3" fmla="*/ 2610 w 2610"/>
                  <a:gd name="connsiteY3" fmla="*/ 0 h 1645"/>
                  <a:gd name="connsiteX0" fmla="*/ 2620 w 2620"/>
                  <a:gd name="connsiteY0" fmla="*/ 0 h 1645"/>
                  <a:gd name="connsiteX1" fmla="*/ 0 w 2620"/>
                  <a:gd name="connsiteY1" fmla="*/ 541 h 1645"/>
                  <a:gd name="connsiteX2" fmla="*/ 2620 w 2620"/>
                  <a:gd name="connsiteY2" fmla="*/ 1645 h 1645"/>
                  <a:gd name="connsiteX3" fmla="*/ 2620 w 2620"/>
                  <a:gd name="connsiteY3" fmla="*/ 0 h 1645"/>
                </a:gdLst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620" h="1645">
                    <a:moveTo>
                      <a:pt x="2620" y="0"/>
                    </a:moveTo>
                    <a:lnTo>
                      <a:pt x="0" y="541"/>
                    </a:lnTo>
                    <a:lnTo>
                      <a:pt x="2620" y="1645"/>
                    </a:lnTo>
                    <a:lnTo>
                      <a:pt x="2620" y="0"/>
                    </a:lnTo>
                  </a:path>
                </a:pathLst>
              </a:custGeom>
              <a:solidFill>
                <a:srgbClr val="b6b8ba">
                  <a:alpha val="59000"/>
                </a:srgbClr>
              </a:solidFill>
              <a:ln w="9525">
                <a:noFill/>
                <a:round/>
              </a:ln>
            </p:spPr>
            <p:txBody>
              <a:bodyPr anchor="ctr"/>
              <a:p>
                <a:pPr algn="ctr">
                  <a:defRPr lang="ko-KR" altLang="en-US"/>
                </a:pPr>
                <a:endParaRPr lang="en-US" altLang="ko-KR"/>
              </a:p>
            </p:txBody>
          </p:sp>
          <p:sp>
            <p:nvSpPr>
              <p:cNvPr id="12" name=""/>
              <p:cNvSpPr/>
              <p:nvPr/>
            </p:nvSpPr>
            <p:spPr>
              <a:xfrm>
                <a:off x="2089194" y="5345523"/>
                <a:ext cx="7054806" cy="1512478"/>
              </a:xfrm>
              <a:custGeom>
                <a:avLst/>
                <a:gdLst>
                  <a:gd name="connsiteX0" fmla="*/ 3491 w 5944"/>
                  <a:gd name="connsiteY0" fmla="*/ 0 h 1293"/>
                  <a:gd name="connsiteX1" fmla="*/ 0 w 5944"/>
                  <a:gd name="connsiteY1" fmla="*/ 743 h 1293"/>
                  <a:gd name="connsiteX2" fmla="*/ 194 w 5944"/>
                  <a:gd name="connsiteY2" fmla="*/ 1293 h 1293"/>
                  <a:gd name="connsiteX3" fmla="*/ 5944 w 5944"/>
                  <a:gd name="connsiteY3" fmla="*/ 1293 h 1293"/>
                  <a:gd name="connsiteX4" fmla="*/ 5944 w 5944"/>
                  <a:gd name="connsiteY4" fmla="*/ 1130 h 1293"/>
                  <a:gd name="connsiteX5" fmla="*/ 3491 w 5944"/>
                  <a:gd name="connsiteY5" fmla="*/ 0 h 1293"/>
                  <a:gd name="connsiteX0" fmla="*/ 3347 w 5944"/>
                  <a:gd name="connsiteY0" fmla="*/ 0 h 1264"/>
                  <a:gd name="connsiteX1" fmla="*/ 0 w 5944"/>
                  <a:gd name="connsiteY1" fmla="*/ 714 h 1264"/>
                  <a:gd name="connsiteX2" fmla="*/ 194 w 5944"/>
                  <a:gd name="connsiteY2" fmla="*/ 1264 h 1264"/>
                  <a:gd name="connsiteX3" fmla="*/ 5944 w 5944"/>
                  <a:gd name="connsiteY3" fmla="*/ 1264 h 1264"/>
                  <a:gd name="connsiteX4" fmla="*/ 5944 w 5944"/>
                  <a:gd name="connsiteY4" fmla="*/ 1101 h 1264"/>
                  <a:gd name="connsiteX5" fmla="*/ 3347 w 5944"/>
                  <a:gd name="connsiteY5" fmla="*/ 0 h 1264"/>
                  <a:gd name="connsiteX0" fmla="*/ 3323 w 5944"/>
                  <a:gd name="connsiteY0" fmla="*/ 0 h 1257"/>
                  <a:gd name="connsiteX1" fmla="*/ 0 w 5944"/>
                  <a:gd name="connsiteY1" fmla="*/ 707 h 1257"/>
                  <a:gd name="connsiteX2" fmla="*/ 194 w 5944"/>
                  <a:gd name="connsiteY2" fmla="*/ 1257 h 1257"/>
                  <a:gd name="connsiteX3" fmla="*/ 5944 w 5944"/>
                  <a:gd name="connsiteY3" fmla="*/ 1257 h 1257"/>
                  <a:gd name="connsiteX4" fmla="*/ 5944 w 5944"/>
                  <a:gd name="connsiteY4" fmla="*/ 1094 h 1257"/>
                  <a:gd name="connsiteX5" fmla="*/ 3323 w 5944"/>
                  <a:gd name="connsiteY5" fmla="*/ 0 h 1257"/>
                  <a:gd name="connsiteX0" fmla="*/ 3279 w 5900"/>
                  <a:gd name="connsiteY0" fmla="*/ 0 h 1257"/>
                  <a:gd name="connsiteX1" fmla="*/ 0 w 5900"/>
                  <a:gd name="connsiteY1" fmla="*/ 687 h 1257"/>
                  <a:gd name="connsiteX2" fmla="*/ 150 w 5900"/>
                  <a:gd name="connsiteY2" fmla="*/ 1257 h 1257"/>
                  <a:gd name="connsiteX3" fmla="*/ 5900 w 5900"/>
                  <a:gd name="connsiteY3" fmla="*/ 1257 h 1257"/>
                  <a:gd name="connsiteX4" fmla="*/ 5900 w 5900"/>
                  <a:gd name="connsiteY4" fmla="*/ 1094 h 1257"/>
                  <a:gd name="connsiteX5" fmla="*/ 3279 w 5900"/>
                  <a:gd name="connsiteY5" fmla="*/ 0 h 1257"/>
                  <a:gd name="connsiteX0" fmla="*/ 3314 w 5935"/>
                  <a:gd name="connsiteY0" fmla="*/ 0 h 1257"/>
                  <a:gd name="connsiteX1" fmla="*/ 0 w 5935"/>
                  <a:gd name="connsiteY1" fmla="*/ 695 h 1257"/>
                  <a:gd name="connsiteX2" fmla="*/ 185 w 5935"/>
                  <a:gd name="connsiteY2" fmla="*/ 1257 h 1257"/>
                  <a:gd name="connsiteX3" fmla="*/ 5935 w 5935"/>
                  <a:gd name="connsiteY3" fmla="*/ 1257 h 1257"/>
                  <a:gd name="connsiteX4" fmla="*/ 5935 w 5935"/>
                  <a:gd name="connsiteY4" fmla="*/ 1094 h 1257"/>
                  <a:gd name="connsiteX5" fmla="*/ 3314 w 5935"/>
                  <a:gd name="connsiteY5" fmla="*/ 0 h 1257"/>
                </a:gdLst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5935" h="1257">
                    <a:moveTo>
                      <a:pt x="3314" y="0"/>
                    </a:moveTo>
                    <a:lnTo>
                      <a:pt x="0" y="695"/>
                    </a:lnTo>
                    <a:cubicBezTo>
                      <a:pt x="51" y="884"/>
                      <a:pt x="134" y="1068"/>
                      <a:pt x="185" y="1257"/>
                    </a:cubicBezTo>
                    <a:lnTo>
                      <a:pt x="5935" y="1257"/>
                    </a:lnTo>
                    <a:lnTo>
                      <a:pt x="5935" y="1094"/>
                    </a:lnTo>
                    <a:lnTo>
                      <a:pt x="3314" y="0"/>
                    </a:lnTo>
                  </a:path>
                </a:pathLst>
              </a:custGeom>
              <a:solidFill>
                <a:srgbClr val="b6b8ba">
                  <a:alpha val="49000"/>
                </a:srgbClr>
              </a:solidFill>
              <a:ln w="9525">
                <a:noFill/>
                <a:round/>
              </a:ln>
            </p:spPr>
            <p:txBody>
              <a:bodyPr anchor="ctr"/>
              <a:p>
                <a:pPr algn="ctr">
                  <a:defRPr lang="ko-KR" altLang="en-US"/>
                </a:pPr>
                <a:endParaRPr lang="en-US" altLang="ko-KR"/>
              </a:p>
            </p:txBody>
          </p:sp>
          <p:sp>
            <p:nvSpPr>
              <p:cNvPr id="13" name=""/>
              <p:cNvSpPr/>
              <p:nvPr/>
            </p:nvSpPr>
            <p:spPr>
              <a:xfrm>
                <a:off x="-1" y="0"/>
                <a:ext cx="1281830" cy="3138040"/>
              </a:xfrm>
              <a:custGeom>
                <a:avLst/>
                <a:gdLst/>
                <a:cxnLst>
                  <a:cxn ang="0">
                    <a:pos x="372" y="0"/>
                  </a:cxn>
                  <a:cxn ang="0">
                    <a:pos x="1" y="0"/>
                  </a:cxn>
                  <a:cxn ang="0">
                    <a:pos x="0" y="2121"/>
                  </a:cxn>
                  <a:cxn ang="0">
                    <a:pos x="1078" y="2609"/>
                  </a:cxn>
                  <a:cxn ang="0">
                    <a:pos x="372" y="0"/>
                  </a:cxn>
                </a:cxnLst>
                <a:rect l="0" t="0" r="r" b="b"/>
                <a:pathLst>
                  <a:path w="1078" h="2609">
                    <a:moveTo>
                      <a:pt x="372" y="0"/>
                    </a:moveTo>
                    <a:lnTo>
                      <a:pt x="1" y="0"/>
                    </a:lnTo>
                    <a:lnTo>
                      <a:pt x="0" y="2121"/>
                    </a:lnTo>
                    <a:lnTo>
                      <a:pt x="1078" y="2609"/>
                    </a:lnTo>
                    <a:lnTo>
                      <a:pt x="372" y="0"/>
                    </a:lnTo>
                  </a:path>
                </a:pathLst>
              </a:custGeom>
              <a:solidFill>
                <a:schemeClr val="accent1">
                  <a:lumMod val="60000"/>
                  <a:lumOff val="40000"/>
                </a:schemeClr>
              </a:solidFill>
              <a:ln w="9525">
                <a:noFill/>
                <a:round/>
              </a:ln>
            </p:spPr>
            <p:txBody>
              <a:bodyPr anchor="ctr"/>
              <a:p>
                <a:pPr algn="ctr">
                  <a:defRPr lang="ko-KR" altLang="en-US"/>
                </a:pPr>
                <a:endParaRPr lang="en-US" altLang="ko-KR"/>
              </a:p>
            </p:txBody>
          </p:sp>
          <p:sp>
            <p:nvSpPr>
              <p:cNvPr id="14" name=""/>
              <p:cNvSpPr/>
              <p:nvPr/>
            </p:nvSpPr>
            <p:spPr>
              <a:xfrm>
                <a:off x="0" y="3143248"/>
                <a:ext cx="2088010" cy="3477128"/>
              </a:xfrm>
              <a:custGeom>
                <a:avLst/>
                <a:gdLst>
                  <a:gd name="connsiteX0" fmla="*/ 1074 w 1779"/>
                  <a:gd name="connsiteY0" fmla="*/ 0 h 2893"/>
                  <a:gd name="connsiteX1" fmla="*/ 0 w 1779"/>
                  <a:gd name="connsiteY1" fmla="*/ 2893 h 2893"/>
                  <a:gd name="connsiteX2" fmla="*/ 1779 w 1779"/>
                  <a:gd name="connsiteY2" fmla="*/ 2604 h 2893"/>
                  <a:gd name="connsiteX3" fmla="*/ 1074 w 1779"/>
                  <a:gd name="connsiteY3" fmla="*/ 0 h 2893"/>
                  <a:gd name="connsiteX0" fmla="*/ 1074 w 1755"/>
                  <a:gd name="connsiteY0" fmla="*/ 0 h 2893"/>
                  <a:gd name="connsiteX1" fmla="*/ 0 w 1755"/>
                  <a:gd name="connsiteY1" fmla="*/ 2893 h 2893"/>
                  <a:gd name="connsiteX2" fmla="*/ 1755 w 1755"/>
                  <a:gd name="connsiteY2" fmla="*/ 2525 h 2893"/>
                  <a:gd name="connsiteX3" fmla="*/ 1074 w 1755"/>
                  <a:gd name="connsiteY3" fmla="*/ 0 h 2893"/>
                </a:gdLst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755" h="2893">
                    <a:moveTo>
                      <a:pt x="1074" y="0"/>
                    </a:moveTo>
                    <a:lnTo>
                      <a:pt x="0" y="2893"/>
                    </a:lnTo>
                    <a:lnTo>
                      <a:pt x="1755" y="2525"/>
                    </a:lnTo>
                    <a:lnTo>
                      <a:pt x="1074" y="0"/>
                    </a:lnTo>
                  </a:path>
                </a:pathLst>
              </a:custGeom>
              <a:solidFill>
                <a:schemeClr val="accent5">
                  <a:alpha val="71000"/>
                </a:schemeClr>
              </a:solidFill>
              <a:ln w="9525">
                <a:noFill/>
                <a:round/>
              </a:ln>
            </p:spPr>
            <p:txBody>
              <a:bodyPr anchor="ctr"/>
              <a:p>
                <a:pPr algn="ctr">
                  <a:defRPr lang="ko-KR" altLang="en-US"/>
                </a:pPr>
                <a:endParaRPr lang="en-US" altLang="ko-KR"/>
              </a:p>
            </p:txBody>
          </p:sp>
          <p:sp>
            <p:nvSpPr>
              <p:cNvPr id="15" name=""/>
              <p:cNvSpPr/>
              <p:nvPr/>
            </p:nvSpPr>
            <p:spPr>
              <a:xfrm>
                <a:off x="1" y="2551106"/>
                <a:ext cx="1285398" cy="4121532"/>
              </a:xfrm>
              <a:custGeom>
                <a:avLst/>
                <a:gdLst>
                  <a:gd name="connsiteX0" fmla="*/ 0 w 1081"/>
                  <a:gd name="connsiteY0" fmla="*/ 0 h 3427"/>
                  <a:gd name="connsiteX1" fmla="*/ 0 w 1081"/>
                  <a:gd name="connsiteY1" fmla="*/ 3427 h 3427"/>
                  <a:gd name="connsiteX2" fmla="*/ 1081 w 1081"/>
                  <a:gd name="connsiteY2" fmla="*/ 490 h 3427"/>
                  <a:gd name="connsiteX3" fmla="*/ 0 w 1081"/>
                  <a:gd name="connsiteY3" fmla="*/ 0 h 3427"/>
                </a:gdLst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081" h="3427">
                    <a:moveTo>
                      <a:pt x="0" y="0"/>
                    </a:moveTo>
                    <a:lnTo>
                      <a:pt x="0" y="3427"/>
                    </a:lnTo>
                    <a:lnTo>
                      <a:pt x="1081" y="490"/>
                    </a:lnTo>
                    <a:lnTo>
                      <a:pt x="0" y="0"/>
                    </a:lnTo>
                  </a:path>
                </a:pathLst>
              </a:custGeom>
              <a:solidFill>
                <a:schemeClr val="accent1">
                  <a:lumMod val="40000"/>
                  <a:lumOff val="60000"/>
                </a:schemeClr>
              </a:solidFill>
              <a:ln w="9525">
                <a:noFill/>
                <a:round/>
              </a:ln>
            </p:spPr>
            <p:txBody>
              <a:bodyPr anchor="ctr"/>
              <a:p>
                <a:pPr algn="ctr">
                  <a:defRPr lang="ko-KR" altLang="en-US"/>
                </a:pPr>
                <a:endParaRPr lang="en-US" altLang="ko-KR"/>
              </a:p>
            </p:txBody>
          </p:sp>
        </p:grpSp>
      </p:grpSp>
      <p:sp>
        <p:nvSpPr>
          <p:cNvPr id="2" name=""/>
          <p:cNvSpPr>
            <a:spLocks noGrp="1"/>
          </p:cNvSpPr>
          <p:nvPr>
            <p:ph type="title" idx="0"/>
          </p:nvPr>
        </p:nvSpPr>
        <p:spPr>
          <a:xfrm>
            <a:off x="2542695" y="1121212"/>
            <a:ext cx="7837714" cy="1143000"/>
          </a:xfrm>
        </p:spPr>
        <p:txBody>
          <a:bodyPr/>
          <a:lstStyle>
            <a:lvl1pPr algn="l">
              <a:defRPr sz="4000"/>
            </a:lvl1pPr>
          </a:lstStyle>
          <a:p>
            <a:pPr lvl="0">
              <a:defRPr lang="ko-KR" altLang="en-US"/>
            </a:pPr>
            <a:r>
              <a:rPr lang="ko-KR" altLang="en-US"/>
              <a:t>마스터 제목 스타일 편집</a:t>
            </a:r>
            <a:endParaRPr lang="ko-KR" altLang="en-US"/>
          </a:p>
        </p:txBody>
      </p:sp>
      <p:sp>
        <p:nvSpPr>
          <p:cNvPr id="18" name=""/>
          <p:cNvSpPr>
            <a:spLocks noGrp="1"/>
          </p:cNvSpPr>
          <p:nvPr>
            <p:ph type="body" sz="quarter" idx="14" hasCustomPrompt=""/>
          </p:nvPr>
        </p:nvSpPr>
        <p:spPr>
          <a:xfrm>
            <a:off x="2542710" y="2286007"/>
            <a:ext cx="7839569" cy="3429009"/>
          </a:xfrm>
        </p:spPr>
        <p:txBody>
          <a:bodyPr/>
          <a:lstStyle>
            <a:lvl1pPr>
              <a:lnSpc>
                <a:spcPct val="150000"/>
              </a:lnSpc>
              <a:defRPr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pPr lvl="0">
              <a:defRPr lang="ko-KR" altLang="en-US"/>
            </a:pPr>
            <a:r>
              <a:rPr lang="ko-KR" altLang="en-US"/>
              <a:t>첫째 목차</a:t>
            </a:r>
            <a:endParaRPr lang="ko-KR" altLang="en-US"/>
          </a:p>
          <a:p>
            <a:pPr lvl="0">
              <a:defRPr lang="ko-KR" altLang="en-US"/>
            </a:pPr>
            <a:r>
              <a:rPr lang="ko-KR" altLang="en-US"/>
              <a:t>둘째 목차</a:t>
            </a:r>
            <a:endParaRPr lang="ko-KR" altLang="en-US"/>
          </a:p>
          <a:p>
            <a:pPr lvl="0">
              <a:defRPr lang="ko-KR" altLang="en-US"/>
            </a:pPr>
            <a:r>
              <a:rPr lang="ko-KR" altLang="en-US"/>
              <a:t>셋째 목차</a:t>
            </a:r>
            <a:endParaRPr lang="ko-KR" altLang="en-US"/>
          </a:p>
          <a:p>
            <a:pPr lvl="0">
              <a:defRPr lang="ko-KR" altLang="en-US"/>
            </a:pPr>
            <a:r>
              <a:rPr lang="ko-KR" altLang="en-US"/>
              <a:t>넷째 목차</a:t>
            </a:r>
            <a:endParaRPr lang="ko-KR" altLang="en-US"/>
          </a:p>
          <a:p>
            <a:pPr lvl="0">
              <a:defRPr lang="ko-KR" altLang="en-US"/>
            </a:pPr>
            <a:r>
              <a:rPr lang="ko-KR" altLang="en-US"/>
              <a:t>다섯째 목차</a:t>
            </a:r>
            <a:endParaRPr lang="ko-KR" altLang="en-US"/>
          </a:p>
        </p:txBody>
      </p:sp>
      <p:sp>
        <p:nvSpPr>
          <p:cNvPr id="4" name="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 lang="ko-KR" altLang="en-US"/>
            </a:pPr>
            <a:fld id="{5FDD8E82-9EDF-4A21-8052-950E349A4E6B}" type="datetime1">
              <a:rPr lang="ko-KR" altLang="en-US"/>
              <a:pPr>
                <a:defRPr lang="ko-KR" altLang="en-US"/>
              </a:pPr>
              <a:t>2015-07-13</a:t>
            </a:fld>
            <a:endParaRPr lang="en-US" altLang="en-US"/>
          </a:p>
        </p:txBody>
      </p:sp>
      <p:sp>
        <p:nvSpPr>
          <p:cNvPr id="5" name="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 lang="ko-KR" altLang="en-US"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6" name="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 lang="ko-KR" altLang="en-US"/>
            </a:pPr>
            <a:fld id="{DF28FB93-0A08-4E7D-8E63-9EFA29F1E093}" type="slidenum">
              <a:rPr lang="en-US" altLang="en-US"/>
              <a:pPr>
                <a:defRPr lang="ko-KR" altLang="en-US"/>
              </a:pPr>
              <a:t>‹#›</a:t>
            </a:fld>
            <a:endParaRPr lang="en-US" altLang="en-US"/>
          </a:p>
        </p:txBody>
      </p:sp>
    </p:spTree>
  </p:cSld>
  <p:clrMapOvr>
    <a:masterClrMapping/>
  </p:clrMapOvr>
  <p:transition xmlns:mc="http://schemas.openxmlformats.org/markup-compatibility/2006" xmlns:hp="http://schemas.haansoft.com/office/presentation/8.0" mc:Ignorable="hp" hp:hslDur="500"/>
</p:sldLayout>
</file>

<file path=ppt/slideLayouts/slideLayout12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Sp="0" showMasterPhAnim="1" matchingName="세로 제목 및 본문" type="vertTitleAndTx" preserve="1">
  <p:cSld name="세로 제목 및 본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"/>
          <p:cNvGrpSpPr/>
          <p:nvPr/>
        </p:nvGrpSpPr>
        <p:grpSpPr>
          <a:xfrm rot="10800000" flipH="1">
            <a:off x="10430936" y="4214817"/>
            <a:ext cx="1780898" cy="2672210"/>
            <a:chOff x="7830097" y="-3175"/>
            <a:chExt cx="1335674" cy="3646465"/>
          </a:xfrm>
        </p:grpSpPr>
        <p:sp>
          <p:nvSpPr>
            <p:cNvPr id="8" name=""/>
            <p:cNvSpPr/>
            <p:nvPr/>
          </p:nvSpPr>
          <p:spPr>
            <a:xfrm>
              <a:off x="7858910" y="-3175"/>
              <a:ext cx="1290865" cy="2960833"/>
            </a:xfrm>
            <a:custGeom>
              <a:avLst/>
              <a:gdLst>
                <a:gd name="connsiteX0" fmla="*/ 2623457 w 2623457"/>
                <a:gd name="connsiteY0" fmla="*/ 6063342 h 6063342"/>
                <a:gd name="connsiteX1" fmla="*/ 0 w 2623457"/>
                <a:gd name="connsiteY1" fmla="*/ 0 h 6063342"/>
                <a:gd name="connsiteX2" fmla="*/ 174172 w 2623457"/>
                <a:gd name="connsiteY2" fmla="*/ 0 h 6063342"/>
                <a:gd name="connsiteX3" fmla="*/ 1556657 w 2623457"/>
                <a:gd name="connsiteY3" fmla="*/ 1545771 h 6063342"/>
                <a:gd name="connsiteX4" fmla="*/ 2623457 w 2623457"/>
                <a:gd name="connsiteY4" fmla="*/ 6063342 h 6063342"/>
                <a:gd name="connsiteX0" fmla="*/ 2623457 w 2623457"/>
                <a:gd name="connsiteY0" fmla="*/ 6063342 h 6063342"/>
                <a:gd name="connsiteX1" fmla="*/ 0 w 2623457"/>
                <a:gd name="connsiteY1" fmla="*/ 0 h 6063342"/>
                <a:gd name="connsiteX2" fmla="*/ 174172 w 2623457"/>
                <a:gd name="connsiteY2" fmla="*/ 0 h 6063342"/>
                <a:gd name="connsiteX3" fmla="*/ 1556657 w 2623457"/>
                <a:gd name="connsiteY3" fmla="*/ 1545771 h 6063342"/>
                <a:gd name="connsiteX4" fmla="*/ 2623457 w 2623457"/>
                <a:gd name="connsiteY4" fmla="*/ 6063342 h 6063342"/>
                <a:gd name="connsiteX0" fmla="*/ 2623457 w 2623457"/>
                <a:gd name="connsiteY0" fmla="*/ 6063342 h 6063342"/>
                <a:gd name="connsiteX1" fmla="*/ 0 w 2623457"/>
                <a:gd name="connsiteY1" fmla="*/ 0 h 6063342"/>
                <a:gd name="connsiteX2" fmla="*/ 3062 w 2623457"/>
                <a:gd name="connsiteY2" fmla="*/ 0 h 6063342"/>
                <a:gd name="connsiteX3" fmla="*/ 174172 w 2623457"/>
                <a:gd name="connsiteY3" fmla="*/ 0 h 6063342"/>
                <a:gd name="connsiteX4" fmla="*/ 1556657 w 2623457"/>
                <a:gd name="connsiteY4" fmla="*/ 1545771 h 6063342"/>
                <a:gd name="connsiteX5" fmla="*/ 2623457 w 2623457"/>
                <a:gd name="connsiteY5" fmla="*/ 6063342 h 6063342"/>
                <a:gd name="connsiteX0" fmla="*/ 2623457 w 2623457"/>
                <a:gd name="connsiteY0" fmla="*/ 6063342 h 6063342"/>
                <a:gd name="connsiteX1" fmla="*/ 0 w 2623457"/>
                <a:gd name="connsiteY1" fmla="*/ 0 h 6063342"/>
                <a:gd name="connsiteX2" fmla="*/ 174172 w 2623457"/>
                <a:gd name="connsiteY2" fmla="*/ 0 h 6063342"/>
                <a:gd name="connsiteX3" fmla="*/ 1556657 w 2623457"/>
                <a:gd name="connsiteY3" fmla="*/ 1545771 h 6063342"/>
                <a:gd name="connsiteX4" fmla="*/ 2623457 w 2623457"/>
                <a:gd name="connsiteY4" fmla="*/ 6063342 h 6063342"/>
                <a:gd name="connsiteX0" fmla="*/ 2623457 w 2623457"/>
                <a:gd name="connsiteY0" fmla="*/ 6063342 h 6063342"/>
                <a:gd name="connsiteX1" fmla="*/ 0 w 2623457"/>
                <a:gd name="connsiteY1" fmla="*/ 0 h 6063342"/>
                <a:gd name="connsiteX2" fmla="*/ 174172 w 2623457"/>
                <a:gd name="connsiteY2" fmla="*/ 0 h 6063342"/>
                <a:gd name="connsiteX3" fmla="*/ 1556657 w 2623457"/>
                <a:gd name="connsiteY3" fmla="*/ 1545771 h 6063342"/>
                <a:gd name="connsiteX4" fmla="*/ 2623457 w 2623457"/>
                <a:gd name="connsiteY4" fmla="*/ 6063342 h 6063342"/>
                <a:gd name="connsiteX0" fmla="*/ 2623457 w 2623457"/>
                <a:gd name="connsiteY0" fmla="*/ 6063342 h 6063342"/>
                <a:gd name="connsiteX1" fmla="*/ 0 w 2623457"/>
                <a:gd name="connsiteY1" fmla="*/ 0 h 6063342"/>
                <a:gd name="connsiteX2" fmla="*/ 174172 w 2623457"/>
                <a:gd name="connsiteY2" fmla="*/ 0 h 6063342"/>
                <a:gd name="connsiteX3" fmla="*/ 1556657 w 2623457"/>
                <a:gd name="connsiteY3" fmla="*/ 1545771 h 6063342"/>
                <a:gd name="connsiteX4" fmla="*/ 2623457 w 2623457"/>
                <a:gd name="connsiteY4" fmla="*/ 6063342 h 6063342"/>
                <a:gd name="connsiteX0" fmla="*/ 2623457 w 2623457"/>
                <a:gd name="connsiteY0" fmla="*/ 6076108 h 6076108"/>
                <a:gd name="connsiteX1" fmla="*/ 0 w 2623457"/>
                <a:gd name="connsiteY1" fmla="*/ 12766 h 6076108"/>
                <a:gd name="connsiteX2" fmla="*/ 183682 w 2623457"/>
                <a:gd name="connsiteY2" fmla="*/ 0 h 6076108"/>
                <a:gd name="connsiteX3" fmla="*/ 1556657 w 2623457"/>
                <a:gd name="connsiteY3" fmla="*/ 1558537 h 6076108"/>
                <a:gd name="connsiteX4" fmla="*/ 2623457 w 2623457"/>
                <a:gd name="connsiteY4" fmla="*/ 6076108 h 6076108"/>
                <a:gd name="connsiteX0" fmla="*/ 2623457 w 2623457"/>
                <a:gd name="connsiteY0" fmla="*/ 6085682 h 6085682"/>
                <a:gd name="connsiteX1" fmla="*/ 0 w 2623457"/>
                <a:gd name="connsiteY1" fmla="*/ 22340 h 6085682"/>
                <a:gd name="connsiteX2" fmla="*/ 667 w 2623457"/>
                <a:gd name="connsiteY2" fmla="*/ 0 h 6085682"/>
                <a:gd name="connsiteX3" fmla="*/ 183682 w 2623457"/>
                <a:gd name="connsiteY3" fmla="*/ 9574 h 6085682"/>
                <a:gd name="connsiteX4" fmla="*/ 1556657 w 2623457"/>
                <a:gd name="connsiteY4" fmla="*/ 1568111 h 6085682"/>
                <a:gd name="connsiteX5" fmla="*/ 2623457 w 2623457"/>
                <a:gd name="connsiteY5" fmla="*/ 6085682 h 6085682"/>
                <a:gd name="connsiteX0" fmla="*/ 3030086 w 3030086"/>
                <a:gd name="connsiteY0" fmla="*/ 7076027 h 7076027"/>
                <a:gd name="connsiteX1" fmla="*/ 406629 w 3030086"/>
                <a:gd name="connsiteY1" fmla="*/ 1012685 h 7076027"/>
                <a:gd name="connsiteX2" fmla="*/ 590311 w 3030086"/>
                <a:gd name="connsiteY2" fmla="*/ 999919 h 7076027"/>
                <a:gd name="connsiteX3" fmla="*/ 1963286 w 3030086"/>
                <a:gd name="connsiteY3" fmla="*/ 2558456 h 7076027"/>
                <a:gd name="connsiteX4" fmla="*/ 3030086 w 3030086"/>
                <a:gd name="connsiteY4" fmla="*/ 7076027 h 7076027"/>
                <a:gd name="connsiteX0" fmla="*/ 2623457 w 2623457"/>
                <a:gd name="connsiteY0" fmla="*/ 6076108 h 6076108"/>
                <a:gd name="connsiteX1" fmla="*/ 0 w 2623457"/>
                <a:gd name="connsiteY1" fmla="*/ 12766 h 6076108"/>
                <a:gd name="connsiteX2" fmla="*/ 183682 w 2623457"/>
                <a:gd name="connsiteY2" fmla="*/ 0 h 6076108"/>
                <a:gd name="connsiteX3" fmla="*/ 1556657 w 2623457"/>
                <a:gd name="connsiteY3" fmla="*/ 1558537 h 6076108"/>
                <a:gd name="connsiteX4" fmla="*/ 2623457 w 2623457"/>
                <a:gd name="connsiteY4" fmla="*/ 6076108 h 6076108"/>
                <a:gd name="connsiteX0" fmla="*/ 2623457 w 2623457"/>
                <a:gd name="connsiteY0" fmla="*/ 6076108 h 6076108"/>
                <a:gd name="connsiteX1" fmla="*/ 0 w 2623457"/>
                <a:gd name="connsiteY1" fmla="*/ 12766 h 6076108"/>
                <a:gd name="connsiteX2" fmla="*/ 183682 w 2623457"/>
                <a:gd name="connsiteY2" fmla="*/ 0 h 6076108"/>
                <a:gd name="connsiteX3" fmla="*/ 1556657 w 2623457"/>
                <a:gd name="connsiteY3" fmla="*/ 1558537 h 6076108"/>
                <a:gd name="connsiteX4" fmla="*/ 2623457 w 2623457"/>
                <a:gd name="connsiteY4" fmla="*/ 6076108 h 6076108"/>
                <a:gd name="connsiteX0" fmla="*/ 2630614 w 2630614"/>
                <a:gd name="connsiteY0" fmla="*/ 6076108 h 6076108"/>
                <a:gd name="connsiteX1" fmla="*/ 0 w 2630614"/>
                <a:gd name="connsiteY1" fmla="*/ 5585 h 6076108"/>
                <a:gd name="connsiteX2" fmla="*/ 190839 w 2630614"/>
                <a:gd name="connsiteY2" fmla="*/ 0 h 6076108"/>
                <a:gd name="connsiteX3" fmla="*/ 1563814 w 2630614"/>
                <a:gd name="connsiteY3" fmla="*/ 1558537 h 6076108"/>
                <a:gd name="connsiteX4" fmla="*/ 2630614 w 2630614"/>
                <a:gd name="connsiteY4" fmla="*/ 6076108 h 6076108"/>
                <a:gd name="connsiteX0" fmla="*/ 2635390 w 2635390"/>
                <a:gd name="connsiteY0" fmla="*/ 6076108 h 6076108"/>
                <a:gd name="connsiteX1" fmla="*/ 0 w 2635390"/>
                <a:gd name="connsiteY1" fmla="*/ 797 h 6076108"/>
                <a:gd name="connsiteX2" fmla="*/ 195615 w 2635390"/>
                <a:gd name="connsiteY2" fmla="*/ 0 h 6076108"/>
                <a:gd name="connsiteX3" fmla="*/ 1568590 w 2635390"/>
                <a:gd name="connsiteY3" fmla="*/ 1558537 h 6076108"/>
                <a:gd name="connsiteX4" fmla="*/ 2635390 w 2635390"/>
                <a:gd name="connsiteY4" fmla="*/ 6076108 h 6076108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635390" h="6076108">
                  <a:moveTo>
                    <a:pt x="2635390" y="6076108"/>
                  </a:moveTo>
                  <a:lnTo>
                    <a:pt x="0" y="797"/>
                  </a:lnTo>
                  <a:lnTo>
                    <a:pt x="195615" y="0"/>
                  </a:lnTo>
                  <a:lnTo>
                    <a:pt x="1568590" y="1558537"/>
                  </a:lnTo>
                  <a:lnTo>
                    <a:pt x="2635390" y="6076108"/>
                  </a:lnTo>
                </a:path>
              </a:pathLst>
            </a:cu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p>
              <a:pPr algn="ctr">
                <a:defRPr lang="ko-KR" altLang="en-US"/>
              </a:pPr>
              <a:endParaRPr lang="en-US" altLang="ko-KR"/>
            </a:p>
          </p:txBody>
        </p:sp>
        <p:sp>
          <p:nvSpPr>
            <p:cNvPr id="9" name=""/>
            <p:cNvSpPr/>
            <p:nvPr/>
          </p:nvSpPr>
          <p:spPr>
            <a:xfrm>
              <a:off x="8617016" y="737400"/>
              <a:ext cx="543423" cy="2244786"/>
            </a:xfrm>
            <a:custGeom>
              <a:avLst/>
              <a:gdLst>
                <a:gd name="connsiteX0" fmla="*/ 0 w 1088572"/>
                <a:gd name="connsiteY0" fmla="*/ 0 h 4582886"/>
                <a:gd name="connsiteX1" fmla="*/ 1088572 w 1088572"/>
                <a:gd name="connsiteY1" fmla="*/ 1186543 h 4582886"/>
                <a:gd name="connsiteX2" fmla="*/ 1088572 w 1088572"/>
                <a:gd name="connsiteY2" fmla="*/ 4582886 h 4582886"/>
                <a:gd name="connsiteX3" fmla="*/ 0 w 1088572"/>
                <a:gd name="connsiteY3" fmla="*/ 0 h 4582886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088572" h="4582886">
                  <a:moveTo>
                    <a:pt x="0" y="0"/>
                  </a:moveTo>
                  <a:lnTo>
                    <a:pt x="1088572" y="1186543"/>
                  </a:lnTo>
                  <a:lnTo>
                    <a:pt x="1088572" y="4582886"/>
                  </a:lnTo>
                  <a:lnTo>
                    <a:pt x="0" y="0"/>
                  </a:lnTo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p>
              <a:pPr algn="ctr">
                <a:defRPr lang="ko-KR" altLang="en-US"/>
              </a:pPr>
              <a:endParaRPr lang="en-US" altLang="ko-KR"/>
            </a:p>
          </p:txBody>
        </p:sp>
        <p:sp>
          <p:nvSpPr>
            <p:cNvPr id="10" name=""/>
            <p:cNvSpPr/>
            <p:nvPr/>
          </p:nvSpPr>
          <p:spPr>
            <a:xfrm>
              <a:off x="7956911" y="-1619"/>
              <a:ext cx="671047" cy="757711"/>
            </a:xfrm>
            <a:custGeom>
              <a:avLst/>
              <a:gdLst>
                <a:gd name="connsiteX0" fmla="*/ 1371600 w 1371600"/>
                <a:gd name="connsiteY0" fmla="*/ 1491343 h 1491343"/>
                <a:gd name="connsiteX1" fmla="*/ 1023257 w 1371600"/>
                <a:gd name="connsiteY1" fmla="*/ 0 h 1491343"/>
                <a:gd name="connsiteX2" fmla="*/ 0 w 1371600"/>
                <a:gd name="connsiteY2" fmla="*/ 0 h 1491343"/>
                <a:gd name="connsiteX3" fmla="*/ 1371600 w 1371600"/>
                <a:gd name="connsiteY3" fmla="*/ 1491343 h 1491343"/>
                <a:gd name="connsiteX0" fmla="*/ 1371600 w 1371600"/>
                <a:gd name="connsiteY0" fmla="*/ 1491343 h 1491343"/>
                <a:gd name="connsiteX1" fmla="*/ 1023257 w 1371600"/>
                <a:gd name="connsiteY1" fmla="*/ 0 h 1491343"/>
                <a:gd name="connsiteX2" fmla="*/ 0 w 1371600"/>
                <a:gd name="connsiteY2" fmla="*/ 0 h 1491343"/>
                <a:gd name="connsiteX3" fmla="*/ 1371600 w 1371600"/>
                <a:gd name="connsiteY3" fmla="*/ 1491343 h 1491343"/>
                <a:gd name="connsiteX0" fmla="*/ 1369988 w 1369988"/>
                <a:gd name="connsiteY0" fmla="*/ 1546919 h 1546919"/>
                <a:gd name="connsiteX1" fmla="*/ 1023257 w 1369988"/>
                <a:gd name="connsiteY1" fmla="*/ 0 h 1546919"/>
                <a:gd name="connsiteX2" fmla="*/ 0 w 1369988"/>
                <a:gd name="connsiteY2" fmla="*/ 0 h 1546919"/>
                <a:gd name="connsiteX3" fmla="*/ 1369988 w 1369988"/>
                <a:gd name="connsiteY3" fmla="*/ 1546919 h 1546919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369988" h="1546919">
                  <a:moveTo>
                    <a:pt x="1369988" y="1546919"/>
                  </a:moveTo>
                  <a:lnTo>
                    <a:pt x="1023257" y="0"/>
                  </a:lnTo>
                  <a:lnTo>
                    <a:pt x="0" y="0"/>
                  </a:lnTo>
                  <a:lnTo>
                    <a:pt x="1369988" y="1546919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p>
              <a:pPr algn="ctr">
                <a:defRPr lang="ko-KR" altLang="en-US"/>
              </a:pPr>
              <a:endParaRPr lang="en-US" altLang="ko-KR"/>
            </a:p>
          </p:txBody>
        </p:sp>
        <p:sp>
          <p:nvSpPr>
            <p:cNvPr id="11" name=""/>
            <p:cNvSpPr/>
            <p:nvPr/>
          </p:nvSpPr>
          <p:spPr>
            <a:xfrm>
              <a:off x="8455711" y="-1619"/>
              <a:ext cx="710060" cy="1329898"/>
            </a:xfrm>
            <a:custGeom>
              <a:avLst/>
              <a:gdLst>
                <a:gd name="connsiteX0" fmla="*/ 0 w 1436914"/>
                <a:gd name="connsiteY0" fmla="*/ 0 h 2721429"/>
                <a:gd name="connsiteX1" fmla="*/ 326572 w 1436914"/>
                <a:gd name="connsiteY1" fmla="*/ 1534886 h 2721429"/>
                <a:gd name="connsiteX2" fmla="*/ 1436914 w 1436914"/>
                <a:gd name="connsiteY2" fmla="*/ 2721429 h 2721429"/>
                <a:gd name="connsiteX3" fmla="*/ 1415143 w 1436914"/>
                <a:gd name="connsiteY3" fmla="*/ 10886 h 2721429"/>
                <a:gd name="connsiteX4" fmla="*/ 0 w 1436914"/>
                <a:gd name="connsiteY4" fmla="*/ 0 h 2721429"/>
                <a:gd name="connsiteX0" fmla="*/ 0 w 1436914"/>
                <a:gd name="connsiteY0" fmla="*/ 0 h 2721429"/>
                <a:gd name="connsiteX1" fmla="*/ 326572 w 1436914"/>
                <a:gd name="connsiteY1" fmla="*/ 1534886 h 2721429"/>
                <a:gd name="connsiteX2" fmla="*/ 1436914 w 1436914"/>
                <a:gd name="connsiteY2" fmla="*/ 2721429 h 2721429"/>
                <a:gd name="connsiteX3" fmla="*/ 1415143 w 1436914"/>
                <a:gd name="connsiteY3" fmla="*/ 10886 h 2721429"/>
                <a:gd name="connsiteX4" fmla="*/ 1408793 w 1436914"/>
                <a:gd name="connsiteY4" fmla="*/ 6350 h 2721429"/>
                <a:gd name="connsiteX5" fmla="*/ 0 w 1436914"/>
                <a:gd name="connsiteY5" fmla="*/ 0 h 2721429"/>
                <a:gd name="connsiteX0" fmla="*/ 0 w 1436914"/>
                <a:gd name="connsiteY0" fmla="*/ 0 h 2721429"/>
                <a:gd name="connsiteX1" fmla="*/ 326572 w 1436914"/>
                <a:gd name="connsiteY1" fmla="*/ 1534886 h 2721429"/>
                <a:gd name="connsiteX2" fmla="*/ 1436914 w 1436914"/>
                <a:gd name="connsiteY2" fmla="*/ 2721429 h 2721429"/>
                <a:gd name="connsiteX3" fmla="*/ 1415143 w 1436914"/>
                <a:gd name="connsiteY3" fmla="*/ 10886 h 2721429"/>
                <a:gd name="connsiteX4" fmla="*/ 1408793 w 1436914"/>
                <a:gd name="connsiteY4" fmla="*/ 6350 h 2721429"/>
                <a:gd name="connsiteX5" fmla="*/ 0 w 1436914"/>
                <a:gd name="connsiteY5" fmla="*/ 0 h 2721429"/>
                <a:gd name="connsiteX0" fmla="*/ 0 w 1436914"/>
                <a:gd name="connsiteY0" fmla="*/ 0 h 2721429"/>
                <a:gd name="connsiteX1" fmla="*/ 326572 w 1436914"/>
                <a:gd name="connsiteY1" fmla="*/ 1534886 h 2721429"/>
                <a:gd name="connsiteX2" fmla="*/ 1436914 w 1436914"/>
                <a:gd name="connsiteY2" fmla="*/ 2721429 h 2721429"/>
                <a:gd name="connsiteX3" fmla="*/ 1415143 w 1436914"/>
                <a:gd name="connsiteY3" fmla="*/ 10886 h 2721429"/>
                <a:gd name="connsiteX4" fmla="*/ 1408793 w 1436914"/>
                <a:gd name="connsiteY4" fmla="*/ 6350 h 2721429"/>
                <a:gd name="connsiteX5" fmla="*/ 0 w 1436914"/>
                <a:gd name="connsiteY5" fmla="*/ 0 h 2721429"/>
                <a:gd name="connsiteX0" fmla="*/ 0 w 1436914"/>
                <a:gd name="connsiteY0" fmla="*/ 0 h 2721429"/>
                <a:gd name="connsiteX1" fmla="*/ 326572 w 1436914"/>
                <a:gd name="connsiteY1" fmla="*/ 1534886 h 2721429"/>
                <a:gd name="connsiteX2" fmla="*/ 1436914 w 1436914"/>
                <a:gd name="connsiteY2" fmla="*/ 2721429 h 2721429"/>
                <a:gd name="connsiteX3" fmla="*/ 1415143 w 1436914"/>
                <a:gd name="connsiteY3" fmla="*/ 10886 h 2721429"/>
                <a:gd name="connsiteX4" fmla="*/ 1408793 w 1436914"/>
                <a:gd name="connsiteY4" fmla="*/ 6350 h 2721429"/>
                <a:gd name="connsiteX5" fmla="*/ 0 w 1436914"/>
                <a:gd name="connsiteY5" fmla="*/ 0 h 2721429"/>
                <a:gd name="connsiteX0" fmla="*/ 0 w 1449636"/>
                <a:gd name="connsiteY0" fmla="*/ 0 h 2715079"/>
                <a:gd name="connsiteX1" fmla="*/ 339294 w 1449636"/>
                <a:gd name="connsiteY1" fmla="*/ 1528536 h 2715079"/>
                <a:gd name="connsiteX2" fmla="*/ 1449636 w 1449636"/>
                <a:gd name="connsiteY2" fmla="*/ 2715079 h 2715079"/>
                <a:gd name="connsiteX3" fmla="*/ 1427865 w 1449636"/>
                <a:gd name="connsiteY3" fmla="*/ 4536 h 2715079"/>
                <a:gd name="connsiteX4" fmla="*/ 1421515 w 1449636"/>
                <a:gd name="connsiteY4" fmla="*/ 0 h 2715079"/>
                <a:gd name="connsiteX5" fmla="*/ 0 w 1449636"/>
                <a:gd name="connsiteY5" fmla="*/ 0 h 2715079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449636" h="2715079">
                  <a:moveTo>
                    <a:pt x="0" y="0"/>
                  </a:moveTo>
                  <a:lnTo>
                    <a:pt x="339294" y="1528536"/>
                  </a:lnTo>
                  <a:lnTo>
                    <a:pt x="1449636" y="2715079"/>
                  </a:lnTo>
                  <a:lnTo>
                    <a:pt x="1427865" y="4536"/>
                  </a:lnTo>
                  <a:lnTo>
                    <a:pt x="1421515" y="0"/>
                  </a:lnTo>
                  <a:lnTo>
                    <a:pt x="0" y="0"/>
                  </a:lnTo>
                </a:path>
              </a:pathLst>
            </a:cu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p>
              <a:pPr algn="ctr">
                <a:defRPr lang="ko-KR" altLang="en-US"/>
              </a:pPr>
              <a:endParaRPr lang="en-US" altLang="ko-KR"/>
            </a:p>
          </p:txBody>
        </p:sp>
        <p:sp>
          <p:nvSpPr>
            <p:cNvPr id="12" name=""/>
            <p:cNvSpPr/>
            <p:nvPr/>
          </p:nvSpPr>
          <p:spPr>
            <a:xfrm>
              <a:off x="7830097" y="-1619"/>
              <a:ext cx="1325010" cy="3644909"/>
            </a:xfrm>
            <a:custGeom>
              <a:avLst/>
              <a:gdLst>
                <a:gd name="connsiteX0" fmla="*/ 2705100 w 2705100"/>
                <a:gd name="connsiteY0" fmla="*/ 6086475 h 6867525"/>
                <a:gd name="connsiteX1" fmla="*/ 57150 w 2705100"/>
                <a:gd name="connsiteY1" fmla="*/ 0 h 6867525"/>
                <a:gd name="connsiteX2" fmla="*/ 0 w 2705100"/>
                <a:gd name="connsiteY2" fmla="*/ 9525 h 6867525"/>
                <a:gd name="connsiteX3" fmla="*/ 2295525 w 2705100"/>
                <a:gd name="connsiteY3" fmla="*/ 6858000 h 6867525"/>
                <a:gd name="connsiteX4" fmla="*/ 2695575 w 2705100"/>
                <a:gd name="connsiteY4" fmla="*/ 6867525 h 6867525"/>
                <a:gd name="connsiteX5" fmla="*/ 2705100 w 2705100"/>
                <a:gd name="connsiteY5" fmla="*/ 6086475 h 6867525"/>
                <a:gd name="connsiteX0" fmla="*/ 2705100 w 2705100"/>
                <a:gd name="connsiteY0" fmla="*/ 6086475 h 6867525"/>
                <a:gd name="connsiteX1" fmla="*/ 57150 w 2705100"/>
                <a:gd name="connsiteY1" fmla="*/ 0 h 6867525"/>
                <a:gd name="connsiteX2" fmla="*/ 0 w 2705100"/>
                <a:gd name="connsiteY2" fmla="*/ 9525 h 6867525"/>
                <a:gd name="connsiteX3" fmla="*/ 2295525 w 2705100"/>
                <a:gd name="connsiteY3" fmla="*/ 6858000 h 6867525"/>
                <a:gd name="connsiteX4" fmla="*/ 2695575 w 2705100"/>
                <a:gd name="connsiteY4" fmla="*/ 6867525 h 6867525"/>
                <a:gd name="connsiteX5" fmla="*/ 2705100 w 2705100"/>
                <a:gd name="connsiteY5" fmla="*/ 6086475 h 6867525"/>
                <a:gd name="connsiteX0" fmla="*/ 2705100 w 2705100"/>
                <a:gd name="connsiteY0" fmla="*/ 6086475 h 6867525"/>
                <a:gd name="connsiteX1" fmla="*/ 57150 w 2705100"/>
                <a:gd name="connsiteY1" fmla="*/ 0 h 6867525"/>
                <a:gd name="connsiteX2" fmla="*/ 49993 w 2705100"/>
                <a:gd name="connsiteY2" fmla="*/ 9525 h 6867525"/>
                <a:gd name="connsiteX3" fmla="*/ 0 w 2705100"/>
                <a:gd name="connsiteY3" fmla="*/ 9525 h 6867525"/>
                <a:gd name="connsiteX4" fmla="*/ 2295525 w 2705100"/>
                <a:gd name="connsiteY4" fmla="*/ 6858000 h 6867525"/>
                <a:gd name="connsiteX5" fmla="*/ 2695575 w 2705100"/>
                <a:gd name="connsiteY5" fmla="*/ 6867525 h 6867525"/>
                <a:gd name="connsiteX6" fmla="*/ 2705100 w 2705100"/>
                <a:gd name="connsiteY6" fmla="*/ 6086475 h 6867525"/>
                <a:gd name="connsiteX0" fmla="*/ 2705100 w 2705100"/>
                <a:gd name="connsiteY0" fmla="*/ 6086475 h 6867525"/>
                <a:gd name="connsiteX1" fmla="*/ 57150 w 2705100"/>
                <a:gd name="connsiteY1" fmla="*/ 0 h 6867525"/>
                <a:gd name="connsiteX2" fmla="*/ 0 w 2705100"/>
                <a:gd name="connsiteY2" fmla="*/ 9525 h 6867525"/>
                <a:gd name="connsiteX3" fmla="*/ 2295525 w 2705100"/>
                <a:gd name="connsiteY3" fmla="*/ 6858000 h 6867525"/>
                <a:gd name="connsiteX4" fmla="*/ 2695575 w 2705100"/>
                <a:gd name="connsiteY4" fmla="*/ 6867525 h 6867525"/>
                <a:gd name="connsiteX5" fmla="*/ 2705100 w 2705100"/>
                <a:gd name="connsiteY5" fmla="*/ 6086475 h 6867525"/>
                <a:gd name="connsiteX0" fmla="*/ 2705100 w 2705100"/>
                <a:gd name="connsiteY0" fmla="*/ 6086475 h 6867525"/>
                <a:gd name="connsiteX1" fmla="*/ 57150 w 2705100"/>
                <a:gd name="connsiteY1" fmla="*/ 0 h 6867525"/>
                <a:gd name="connsiteX2" fmla="*/ 0 w 2705100"/>
                <a:gd name="connsiteY2" fmla="*/ 9525 h 6867525"/>
                <a:gd name="connsiteX3" fmla="*/ 2295525 w 2705100"/>
                <a:gd name="connsiteY3" fmla="*/ 6858000 h 6867525"/>
                <a:gd name="connsiteX4" fmla="*/ 2695575 w 2705100"/>
                <a:gd name="connsiteY4" fmla="*/ 6867525 h 6867525"/>
                <a:gd name="connsiteX5" fmla="*/ 2705100 w 2705100"/>
                <a:gd name="connsiteY5" fmla="*/ 6086475 h 6867525"/>
                <a:gd name="connsiteX0" fmla="*/ 2705100 w 2705100"/>
                <a:gd name="connsiteY0" fmla="*/ 6076950 h 6858000"/>
                <a:gd name="connsiteX1" fmla="*/ 64280 w 2705100"/>
                <a:gd name="connsiteY1" fmla="*/ 0 h 6858000"/>
                <a:gd name="connsiteX2" fmla="*/ 0 w 2705100"/>
                <a:gd name="connsiteY2" fmla="*/ 0 h 6858000"/>
                <a:gd name="connsiteX3" fmla="*/ 2295525 w 2705100"/>
                <a:gd name="connsiteY3" fmla="*/ 6848475 h 6858000"/>
                <a:gd name="connsiteX4" fmla="*/ 2695575 w 2705100"/>
                <a:gd name="connsiteY4" fmla="*/ 6858000 h 6858000"/>
                <a:gd name="connsiteX5" fmla="*/ 2705100 w 2705100"/>
                <a:gd name="connsiteY5" fmla="*/ 6076950 h 6858000"/>
                <a:gd name="connsiteX0" fmla="*/ 2705100 w 2705100"/>
                <a:gd name="connsiteY0" fmla="*/ 6076950 h 6858000"/>
                <a:gd name="connsiteX1" fmla="*/ 64280 w 2705100"/>
                <a:gd name="connsiteY1" fmla="*/ 0 h 6858000"/>
                <a:gd name="connsiteX2" fmla="*/ 0 w 2705100"/>
                <a:gd name="connsiteY2" fmla="*/ 0 h 6858000"/>
                <a:gd name="connsiteX3" fmla="*/ 2695575 w 2705100"/>
                <a:gd name="connsiteY3" fmla="*/ 6858000 h 6858000"/>
                <a:gd name="connsiteX4" fmla="*/ 2705100 w 2705100"/>
                <a:gd name="connsiteY4" fmla="*/ 6076950 h 6858000"/>
                <a:gd name="connsiteX0" fmla="*/ 2705100 w 2705100"/>
                <a:gd name="connsiteY0" fmla="*/ 6076950 h 7441333"/>
                <a:gd name="connsiteX1" fmla="*/ 64280 w 2705100"/>
                <a:gd name="connsiteY1" fmla="*/ 0 h 7441333"/>
                <a:gd name="connsiteX2" fmla="*/ 0 w 2705100"/>
                <a:gd name="connsiteY2" fmla="*/ 0 h 7441333"/>
                <a:gd name="connsiteX3" fmla="*/ 2695576 w 2705100"/>
                <a:gd name="connsiteY3" fmla="*/ 7441333 h 7441333"/>
                <a:gd name="connsiteX4" fmla="*/ 2705100 w 2705100"/>
                <a:gd name="connsiteY4" fmla="*/ 6076950 h 7441333"/>
                <a:gd name="connsiteX0" fmla="*/ 2705100 w 2705100"/>
                <a:gd name="connsiteY0" fmla="*/ 6076950 h 7441333"/>
                <a:gd name="connsiteX1" fmla="*/ 64280 w 2705100"/>
                <a:gd name="connsiteY1" fmla="*/ 0 h 7441333"/>
                <a:gd name="connsiteX2" fmla="*/ 0 w 2705100"/>
                <a:gd name="connsiteY2" fmla="*/ 0 h 7441333"/>
                <a:gd name="connsiteX3" fmla="*/ 2695576 w 2705100"/>
                <a:gd name="connsiteY3" fmla="*/ 7441333 h 7441333"/>
                <a:gd name="connsiteX4" fmla="*/ 2705100 w 2705100"/>
                <a:gd name="connsiteY4" fmla="*/ 6076950 h 7441333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705100" h="7441333">
                  <a:moveTo>
                    <a:pt x="2705100" y="6076950"/>
                  </a:moveTo>
                  <a:lnTo>
                    <a:pt x="64280" y="0"/>
                  </a:lnTo>
                  <a:lnTo>
                    <a:pt x="0" y="0"/>
                  </a:lnTo>
                  <a:lnTo>
                    <a:pt x="2695576" y="7441333"/>
                  </a:lnTo>
                  <a:cubicBezTo>
                    <a:pt x="2698751" y="6986539"/>
                    <a:pt x="2701925" y="6531744"/>
                    <a:pt x="2705100" y="6076950"/>
                  </a:cubicBezTo>
                </a:path>
              </a:pathLst>
            </a:custGeom>
            <a:solidFill>
              <a:schemeClr val="accent2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p>
              <a:pPr algn="ctr">
                <a:defRPr lang="ko-KR" altLang="en-US"/>
              </a:pPr>
              <a:endParaRPr lang="en-US" altLang="ko-KR"/>
            </a:p>
          </p:txBody>
        </p:sp>
      </p:grpSp>
      <p:sp>
        <p:nvSpPr>
          <p:cNvPr id="2" name=""/>
          <p:cNvSpPr>
            <a:spLocks noGrp="1"/>
          </p:cNvSpPr>
          <p:nvPr>
            <p:ph type="title" orient="vert" idx="0"/>
          </p:nvPr>
        </p:nvSpPr>
        <p:spPr>
          <a:xfrm>
            <a:off x="9563098" y="274638"/>
            <a:ext cx="2019299" cy="5851525"/>
          </a:xfrm>
        </p:spPr>
        <p:txBody>
          <a:bodyPr vert="eaVert"/>
          <a:lstStyle/>
          <a:p>
            <a:pPr lvl="0">
              <a:defRPr lang="ko-KR" altLang="en-US"/>
            </a:pPr>
            <a:r>
              <a:rPr lang="ko-KR" altLang="en-US"/>
              <a:t>마스터 제목 스타일 편집</a:t>
            </a:r>
            <a:endParaRPr lang="ko-KR" altLang="en-US"/>
          </a:p>
        </p:txBody>
      </p:sp>
      <p:sp>
        <p:nvSpPr>
          <p:cNvPr id="3" name=""/>
          <p:cNvSpPr>
            <a:spLocks noGrp="1"/>
          </p:cNvSpPr>
          <p:nvPr>
            <p:ph type="body" orient="vert" idx="1"/>
          </p:nvPr>
        </p:nvSpPr>
        <p:spPr>
          <a:xfrm>
            <a:off x="609599" y="274638"/>
            <a:ext cx="8712199" cy="5851525"/>
          </a:xfrm>
        </p:spPr>
        <p:txBody>
          <a:bodyPr vert="eaVert"/>
          <a:lstStyle/>
          <a:p>
            <a:pPr lvl="0">
              <a:defRPr lang="ko-KR" altLang="en-US"/>
            </a:pPr>
            <a:r>
              <a:rPr lang="ko-KR" altLang="en-US"/>
              <a:t>마스터 텍스트 스타일을 편집합니다</a:t>
            </a:r>
            <a:endParaRPr lang="ko-KR" altLang="en-US"/>
          </a:p>
          <a:p>
            <a:pPr lvl="1">
              <a:defRPr lang="ko-KR" altLang="en-US"/>
            </a:pPr>
            <a:r>
              <a:rPr lang="ko-KR" altLang="en-US"/>
              <a:t>둘째 수준</a:t>
            </a:r>
            <a:endParaRPr lang="ko-KR" altLang="en-US"/>
          </a:p>
          <a:p>
            <a:pPr lvl="2">
              <a:defRPr lang="ko-KR" altLang="en-US"/>
            </a:pPr>
            <a:r>
              <a:rPr lang="ko-KR" altLang="en-US"/>
              <a:t>셋째 수준</a:t>
            </a:r>
            <a:endParaRPr lang="ko-KR" altLang="en-US"/>
          </a:p>
          <a:p>
            <a:pPr lvl="3">
              <a:defRPr lang="ko-KR" altLang="en-US"/>
            </a:pPr>
            <a:r>
              <a:rPr lang="ko-KR" altLang="en-US"/>
              <a:t>넷째 수준</a:t>
            </a:r>
            <a:endParaRPr lang="ko-KR" altLang="en-US"/>
          </a:p>
          <a:p>
            <a:pPr lvl="4">
              <a:defRPr lang="ko-KR" altLang="en-US"/>
            </a:pPr>
            <a:r>
              <a:rPr lang="ko-KR" altLang="en-US"/>
              <a:t>다섯째 수준</a:t>
            </a:r>
            <a:endParaRPr lang="ko-KR" altLang="en-US"/>
          </a:p>
        </p:txBody>
      </p:sp>
      <p:sp>
        <p:nvSpPr>
          <p:cNvPr id="4" name="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 lang="ko-KR" altLang="en-US"/>
            </a:pPr>
            <a:fld id="{16753771-9475-4309-9B2C-4F43EB0294C6}" type="datetime1">
              <a:rPr lang="ko-KR" altLang="en-US"/>
              <a:pPr>
                <a:defRPr lang="ko-KR" altLang="en-US"/>
              </a:pPr>
              <a:t>2015-07-13</a:t>
            </a:fld>
            <a:endParaRPr lang="en-US" altLang="en-US"/>
          </a:p>
        </p:txBody>
      </p:sp>
      <p:sp>
        <p:nvSpPr>
          <p:cNvPr id="5" name="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 lang="ko-KR" altLang="en-US"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6" name="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 lang="ko-KR" altLang="en-US"/>
            </a:pPr>
            <a:fld id="{DF28FB93-0A08-4E7D-8E63-9EFA29F1E093}" type="slidenum">
              <a:rPr lang="en-US" altLang="en-US"/>
              <a:pPr>
                <a:defRPr lang="ko-KR" altLang="en-US"/>
              </a:pPr>
              <a:t>‹#›</a:t>
            </a:fld>
            <a:endParaRPr lang="en-US" altLang="en-US"/>
          </a:p>
        </p:txBody>
      </p:sp>
    </p:spTree>
  </p:cSld>
  <p:clrMapOvr>
    <a:masterClrMapping/>
  </p:clrMapOvr>
  <p:transition xmlns:mc="http://schemas.openxmlformats.org/markup-compatibility/2006" xmlns:hp="http://schemas.haansoft.com/office/presentation/8.0" mc:Ignorable="hp" hp:hslDur="500"/>
</p:sldLayout>
</file>

<file path=ppt/slideLayouts/slideLayout2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matchingName="제목 및 내용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"/>
          <p:cNvSpPr>
            <a:spLocks noGrp="1"/>
          </p:cNvSpPr>
          <p:nvPr>
            <p:ph type="title" idx="0"/>
          </p:nvPr>
        </p:nvSpPr>
        <p:spPr/>
        <p:txBody>
          <a:bodyPr/>
          <a:lstStyle/>
          <a:p>
            <a:pPr lvl="0">
              <a:defRPr lang="ko-KR" altLang="en-US"/>
            </a:pPr>
            <a:r>
              <a:rPr lang="ko-KR" altLang="en-US"/>
              <a:t>마스터 제목 스타일 편집</a:t>
            </a:r>
            <a:endParaRPr lang="ko-KR" altLang="en-US"/>
          </a:p>
        </p:txBody>
      </p:sp>
      <p:sp>
        <p:nvSpPr>
          <p:cNvPr id="3" name="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defRPr lang="ko-KR" altLang="en-US"/>
            </a:pPr>
            <a:r>
              <a:rPr lang="ko-KR" altLang="en-US"/>
              <a:t>마스터 텍스트 스타일을 편집합니다</a:t>
            </a:r>
            <a:endParaRPr lang="ko-KR" altLang="en-US"/>
          </a:p>
          <a:p>
            <a:pPr lvl="1">
              <a:defRPr lang="ko-KR" altLang="en-US"/>
            </a:pPr>
            <a:r>
              <a:rPr lang="ko-KR" altLang="en-US"/>
              <a:t>둘째 수준</a:t>
            </a:r>
            <a:endParaRPr lang="ko-KR" altLang="en-US"/>
          </a:p>
          <a:p>
            <a:pPr lvl="2">
              <a:defRPr lang="ko-KR" altLang="en-US"/>
            </a:pPr>
            <a:r>
              <a:rPr lang="ko-KR" altLang="en-US"/>
              <a:t>셋째 수준</a:t>
            </a:r>
            <a:endParaRPr lang="ko-KR" altLang="en-US"/>
          </a:p>
          <a:p>
            <a:pPr lvl="3">
              <a:defRPr lang="ko-KR" altLang="en-US"/>
            </a:pPr>
            <a:r>
              <a:rPr lang="ko-KR" altLang="en-US"/>
              <a:t>넷째 수준</a:t>
            </a:r>
            <a:endParaRPr lang="ko-KR" altLang="en-US"/>
          </a:p>
          <a:p>
            <a:pPr lvl="4">
              <a:defRPr lang="ko-KR" altLang="en-US"/>
            </a:pPr>
            <a:r>
              <a:rPr lang="ko-KR" altLang="en-US"/>
              <a:t>다섯째 수준</a:t>
            </a:r>
            <a:endParaRPr lang="ko-KR" altLang="en-US"/>
          </a:p>
        </p:txBody>
      </p:sp>
      <p:sp>
        <p:nvSpPr>
          <p:cNvPr id="4" name="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 lang="ko-KR" altLang="en-US"/>
            </a:pPr>
            <a:fld id="{EA2121F7-E20F-43B2-B3C6-C7E51EA698C5}" type="datetime1">
              <a:rPr lang="ko-KR" altLang="en-US"/>
              <a:pPr>
                <a:defRPr lang="ko-KR" altLang="en-US"/>
              </a:pPr>
              <a:t>2015-07-13</a:t>
            </a:fld>
            <a:endParaRPr lang="ko-KR" altLang="en-US"/>
          </a:p>
        </p:txBody>
      </p:sp>
      <p:sp>
        <p:nvSpPr>
          <p:cNvPr id="5" name="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 lang="ko-KR" altLang="en-US"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6" name="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 lang="ko-KR" altLang="en-US"/>
            </a:pPr>
            <a:fld id="{AD22CD3B-FDDF-4998-970C-76E6E0BEC65F}" type="slidenum">
              <a:rPr lang="ko-KR" altLang="en-US"/>
              <a:pPr>
                <a:defRPr lang="ko-KR" altLang="en-US"/>
              </a:pPr>
              <a:t>‹#›</a:t>
            </a:fld>
            <a:endParaRPr lang="ko-KR" altLang="en-US"/>
          </a:p>
        </p:txBody>
      </p:sp>
    </p:spTree>
  </p:cSld>
  <p:clrMapOvr>
    <a:masterClrMapping/>
  </p:clrMapOvr>
  <p:transition xmlns:mc="http://schemas.openxmlformats.org/markup-compatibility/2006" xmlns:hp="http://schemas.haansoft.com/office/presentation/8.0" mc:Ignorable="hp" hp:hslDur="500"/>
</p:sldLayout>
</file>

<file path=ppt/slideLayouts/slideLayout3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matchingName="빈 화면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 lang="ko-KR" altLang="en-US"/>
            </a:pPr>
            <a:fld id="{5DAC1609-63DC-4238-90D7-BDA4CCE7E5D2}" type="datetime1">
              <a:rPr lang="ko-KR" altLang="en-US"/>
              <a:pPr>
                <a:defRPr lang="ko-KR" altLang="en-US"/>
              </a:pPr>
              <a:t>2015-07-13</a:t>
            </a:fld>
            <a:endParaRPr lang="ko-KR" altLang="en-US"/>
          </a:p>
        </p:txBody>
      </p:sp>
      <p:sp>
        <p:nvSpPr>
          <p:cNvPr id="3" name="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 lang="ko-KR" altLang="en-US"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4" name="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 lang="ko-KR" altLang="en-US"/>
            </a:pPr>
            <a:fld id="{AD22CD3B-FDDF-4998-970C-76E6E0BEC65F}" type="slidenum">
              <a:rPr lang="ko-KR" altLang="en-US"/>
              <a:pPr>
                <a:defRPr lang="ko-KR" altLang="en-US"/>
              </a:pPr>
              <a:t>‹#›</a:t>
            </a:fld>
            <a:endParaRPr lang="ko-KR" altLang="en-US"/>
          </a:p>
        </p:txBody>
      </p:sp>
    </p:spTree>
  </p:cSld>
  <p:clrMapOvr>
    <a:masterClrMapping/>
  </p:clrMapOvr>
  <p:transition xmlns:mc="http://schemas.openxmlformats.org/markup-compatibility/2006" xmlns:hp="http://schemas.haansoft.com/office/presentation/8.0" mc:Ignorable="hp" hp:hslDur="500"/>
</p:sldLayout>
</file>

<file path=ppt/slideLayouts/slideLayout4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Sp="0" showMasterPhAnim="1" matchingName="구역 머리글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"/>
          <p:cNvGrpSpPr/>
          <p:nvPr/>
        </p:nvGrpSpPr>
        <p:grpSpPr>
          <a:xfrm rot="0">
            <a:off x="-73151" y="3141915"/>
            <a:ext cx="12305046" cy="3716088"/>
            <a:chOff x="-28573" y="3141915"/>
            <a:chExt cx="9202494" cy="3716088"/>
          </a:xfrm>
        </p:grpSpPr>
        <p:sp>
          <p:nvSpPr>
            <p:cNvPr id="8" name=""/>
            <p:cNvSpPr/>
            <p:nvPr/>
          </p:nvSpPr>
          <p:spPr>
            <a:xfrm rot="10800000" flipH="1">
              <a:off x="13414" y="5642418"/>
              <a:ext cx="3665145" cy="1074154"/>
            </a:xfrm>
            <a:custGeom>
              <a:avLst/>
              <a:gdLst>
                <a:gd name="connsiteX0" fmla="*/ 0 w 2715"/>
                <a:gd name="connsiteY0" fmla="*/ 0 h 1458"/>
                <a:gd name="connsiteX1" fmla="*/ 0 w 2715"/>
                <a:gd name="connsiteY1" fmla="*/ 1458 h 1458"/>
                <a:gd name="connsiteX2" fmla="*/ 2715 w 2715"/>
                <a:gd name="connsiteY2" fmla="*/ 909 h 1458"/>
                <a:gd name="connsiteX3" fmla="*/ 0 w 2715"/>
                <a:gd name="connsiteY3" fmla="*/ 0 h 1458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715" h="1458">
                  <a:moveTo>
                    <a:pt x="0" y="0"/>
                  </a:moveTo>
                  <a:lnTo>
                    <a:pt x="0" y="1458"/>
                  </a:lnTo>
                  <a:lnTo>
                    <a:pt x="2715" y="909"/>
                  </a:lnTo>
                  <a:lnTo>
                    <a:pt x="0" y="0"/>
                  </a:lnTo>
                </a:path>
              </a:pathLst>
            </a:custGeom>
            <a:solidFill>
              <a:schemeClr val="accent3">
                <a:lumMod val="40000"/>
                <a:lumOff val="60000"/>
                <a:alpha val="39000"/>
              </a:schemeClr>
            </a:solidFill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en-US" altLang="ko-KR"/>
            </a:p>
          </p:txBody>
        </p:sp>
        <p:sp>
          <p:nvSpPr>
            <p:cNvPr id="9" name=""/>
            <p:cNvSpPr/>
            <p:nvPr/>
          </p:nvSpPr>
          <p:spPr>
            <a:xfrm rot="10800000" flipH="1">
              <a:off x="8017" y="6050481"/>
              <a:ext cx="9154154" cy="807522"/>
            </a:xfrm>
            <a:custGeom>
              <a:avLst/>
              <a:gdLst>
                <a:gd name="connsiteX0" fmla="*/ 6774 w 6774"/>
                <a:gd name="connsiteY0" fmla="*/ 0 h 1097"/>
                <a:gd name="connsiteX1" fmla="*/ 0 w 6774"/>
                <a:gd name="connsiteY1" fmla="*/ 0 h 1097"/>
                <a:gd name="connsiteX2" fmla="*/ 0 w 6774"/>
                <a:gd name="connsiteY2" fmla="*/ 194 h 1097"/>
                <a:gd name="connsiteX3" fmla="*/ 2700 w 6774"/>
                <a:gd name="connsiteY3" fmla="*/ 1097 h 1097"/>
                <a:gd name="connsiteX4" fmla="*/ 6774 w 6774"/>
                <a:gd name="connsiteY4" fmla="*/ 282 h 1097"/>
                <a:gd name="connsiteX5" fmla="*/ 6774 w 6774"/>
                <a:gd name="connsiteY5" fmla="*/ 0 h 1097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6774" h="1097">
                  <a:moveTo>
                    <a:pt x="6774" y="0"/>
                  </a:moveTo>
                  <a:lnTo>
                    <a:pt x="0" y="0"/>
                  </a:lnTo>
                  <a:lnTo>
                    <a:pt x="0" y="194"/>
                  </a:lnTo>
                  <a:lnTo>
                    <a:pt x="2700" y="1097"/>
                  </a:lnTo>
                  <a:lnTo>
                    <a:pt x="6774" y="282"/>
                  </a:lnTo>
                  <a:lnTo>
                    <a:pt x="6774" y="0"/>
                  </a:lnTo>
                </a:path>
              </a:pathLst>
            </a:custGeom>
            <a:solidFill>
              <a:schemeClr val="accent3">
                <a:alpha val="75000"/>
              </a:schemeClr>
            </a:solidFill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en-US" altLang="ko-KR"/>
            </a:p>
          </p:txBody>
        </p:sp>
        <p:sp>
          <p:nvSpPr>
            <p:cNvPr id="10" name=""/>
            <p:cNvSpPr/>
            <p:nvPr/>
          </p:nvSpPr>
          <p:spPr>
            <a:xfrm rot="10800000">
              <a:off x="3672466" y="5238365"/>
              <a:ext cx="5490588" cy="1410652"/>
            </a:xfrm>
            <a:custGeom>
              <a:avLst/>
              <a:gdLst>
                <a:gd name="connsiteX0" fmla="*/ 5486400 w 5486400"/>
                <a:gd name="connsiteY0" fmla="*/ 1085850 h 2571750"/>
                <a:gd name="connsiteX1" fmla="*/ 0 w 5486400"/>
                <a:gd name="connsiteY1" fmla="*/ 0 h 2571750"/>
                <a:gd name="connsiteX2" fmla="*/ 0 w 5486400"/>
                <a:gd name="connsiteY2" fmla="*/ 95250 h 2571750"/>
                <a:gd name="connsiteX3" fmla="*/ 923925 w 5486400"/>
                <a:gd name="connsiteY3" fmla="*/ 2571750 h 2571750"/>
                <a:gd name="connsiteX4" fmla="*/ 5486400 w 5486400"/>
                <a:gd name="connsiteY4" fmla="*/ 1085850 h 2571750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486400" h="2571750">
                  <a:moveTo>
                    <a:pt x="5486400" y="1085850"/>
                  </a:moveTo>
                  <a:lnTo>
                    <a:pt x="0" y="0"/>
                  </a:lnTo>
                  <a:lnTo>
                    <a:pt x="0" y="95250"/>
                  </a:lnTo>
                  <a:lnTo>
                    <a:pt x="923925" y="2571750"/>
                  </a:lnTo>
                  <a:lnTo>
                    <a:pt x="5486400" y="1085850"/>
                  </a:lnTo>
                </a:path>
              </a:pathLst>
            </a:custGeom>
            <a:solidFill>
              <a:schemeClr val="accent1">
                <a:lumMod val="60000"/>
                <a:lumOff val="40000"/>
                <a:alpha val="78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p>
              <a:pPr algn="ctr">
                <a:defRPr lang="ko-KR" altLang="en-US"/>
              </a:pPr>
              <a:endParaRPr lang="en-US" altLang="ko-KR"/>
            </a:p>
          </p:txBody>
        </p:sp>
        <p:sp>
          <p:nvSpPr>
            <p:cNvPr id="11" name=""/>
            <p:cNvSpPr/>
            <p:nvPr/>
          </p:nvSpPr>
          <p:spPr>
            <a:xfrm rot="10800000">
              <a:off x="8223873" y="5072085"/>
              <a:ext cx="931774" cy="1548196"/>
            </a:xfrm>
            <a:custGeom>
              <a:avLst/>
              <a:gdLst>
                <a:gd name="connsiteX0" fmla="*/ 0 w 571472"/>
                <a:gd name="connsiteY0" fmla="*/ 3000396 h 3000396"/>
                <a:gd name="connsiteX1" fmla="*/ 0 w 571472"/>
                <a:gd name="connsiteY1" fmla="*/ 0 h 3000396"/>
                <a:gd name="connsiteX2" fmla="*/ 571472 w 571472"/>
                <a:gd name="connsiteY2" fmla="*/ 3000396 h 3000396"/>
                <a:gd name="connsiteX3" fmla="*/ 0 w 571472"/>
                <a:gd name="connsiteY3" fmla="*/ 3000396 h 3000396"/>
                <a:gd name="connsiteX0" fmla="*/ 0 w 928630"/>
                <a:gd name="connsiteY0" fmla="*/ 3000396 h 3000396"/>
                <a:gd name="connsiteX1" fmla="*/ 0 w 928630"/>
                <a:gd name="connsiteY1" fmla="*/ 0 h 3000396"/>
                <a:gd name="connsiteX2" fmla="*/ 928630 w 928630"/>
                <a:gd name="connsiteY2" fmla="*/ 2500306 h 3000396"/>
                <a:gd name="connsiteX3" fmla="*/ 0 w 928630"/>
                <a:gd name="connsiteY3" fmla="*/ 3000396 h 3000396"/>
                <a:gd name="connsiteX0" fmla="*/ 9525 w 938155"/>
                <a:gd name="connsiteY0" fmla="*/ 3067050 h 3067050"/>
                <a:gd name="connsiteX1" fmla="*/ 0 w 938155"/>
                <a:gd name="connsiteY1" fmla="*/ 0 h 3067050"/>
                <a:gd name="connsiteX2" fmla="*/ 938155 w 938155"/>
                <a:gd name="connsiteY2" fmla="*/ 2566960 h 3067050"/>
                <a:gd name="connsiteX3" fmla="*/ 9525 w 938155"/>
                <a:gd name="connsiteY3" fmla="*/ 3067050 h 3067050"/>
                <a:gd name="connsiteX0" fmla="*/ 9525 w 928656"/>
                <a:gd name="connsiteY0" fmla="*/ 3067050 h 3067050"/>
                <a:gd name="connsiteX1" fmla="*/ 0 w 928656"/>
                <a:gd name="connsiteY1" fmla="*/ 0 h 3067050"/>
                <a:gd name="connsiteX2" fmla="*/ 928656 w 928656"/>
                <a:gd name="connsiteY2" fmla="*/ 2509813 h 3067050"/>
                <a:gd name="connsiteX3" fmla="*/ 9525 w 928656"/>
                <a:gd name="connsiteY3" fmla="*/ 3067050 h 3067050"/>
                <a:gd name="connsiteX0" fmla="*/ 9525 w 928656"/>
                <a:gd name="connsiteY0" fmla="*/ 2709836 h 2709836"/>
                <a:gd name="connsiteX1" fmla="*/ 0 w 928656"/>
                <a:gd name="connsiteY1" fmla="*/ 0 h 2709836"/>
                <a:gd name="connsiteX2" fmla="*/ 928656 w 928656"/>
                <a:gd name="connsiteY2" fmla="*/ 2509813 h 2709836"/>
                <a:gd name="connsiteX3" fmla="*/ 9525 w 928656"/>
                <a:gd name="connsiteY3" fmla="*/ 2709836 h 2709836"/>
                <a:gd name="connsiteX0" fmla="*/ 9525 w 928656"/>
                <a:gd name="connsiteY0" fmla="*/ 2781250 h 2781250"/>
                <a:gd name="connsiteX1" fmla="*/ 0 w 928656"/>
                <a:gd name="connsiteY1" fmla="*/ 0 h 2781250"/>
                <a:gd name="connsiteX2" fmla="*/ 928656 w 928656"/>
                <a:gd name="connsiteY2" fmla="*/ 2509813 h 2781250"/>
                <a:gd name="connsiteX3" fmla="*/ 9525 w 928656"/>
                <a:gd name="connsiteY3" fmla="*/ 2781250 h 2781250"/>
                <a:gd name="connsiteX0" fmla="*/ 9525 w 928656"/>
                <a:gd name="connsiteY0" fmla="*/ 2924102 h 2924102"/>
                <a:gd name="connsiteX1" fmla="*/ 0 w 928656"/>
                <a:gd name="connsiteY1" fmla="*/ 0 h 2924102"/>
                <a:gd name="connsiteX2" fmla="*/ 928656 w 928656"/>
                <a:gd name="connsiteY2" fmla="*/ 2509813 h 2924102"/>
                <a:gd name="connsiteX3" fmla="*/ 9525 w 928656"/>
                <a:gd name="connsiteY3" fmla="*/ 2924102 h 2924102"/>
                <a:gd name="connsiteX0" fmla="*/ 9525 w 931063"/>
                <a:gd name="connsiteY0" fmla="*/ 2924102 h 2924102"/>
                <a:gd name="connsiteX1" fmla="*/ 0 w 931063"/>
                <a:gd name="connsiteY1" fmla="*/ 0 h 2924102"/>
                <a:gd name="connsiteX2" fmla="*/ 931063 w 931063"/>
                <a:gd name="connsiteY2" fmla="*/ 2521723 h 2924102"/>
                <a:gd name="connsiteX3" fmla="*/ 9525 w 931063"/>
                <a:gd name="connsiteY3" fmla="*/ 2924102 h 2924102"/>
                <a:gd name="connsiteX0" fmla="*/ 0 w 931063"/>
                <a:gd name="connsiteY0" fmla="*/ 2805040 h 2805040"/>
                <a:gd name="connsiteX1" fmla="*/ 0 w 931063"/>
                <a:gd name="connsiteY1" fmla="*/ 0 h 2805040"/>
                <a:gd name="connsiteX2" fmla="*/ 931063 w 931063"/>
                <a:gd name="connsiteY2" fmla="*/ 2521723 h 2805040"/>
                <a:gd name="connsiteX3" fmla="*/ 0 w 931063"/>
                <a:gd name="connsiteY3" fmla="*/ 2805040 h 2805040"/>
                <a:gd name="connsiteX0" fmla="*/ 6350 w 931063"/>
                <a:gd name="connsiteY0" fmla="*/ 2822504 h 2822504"/>
                <a:gd name="connsiteX1" fmla="*/ 0 w 931063"/>
                <a:gd name="connsiteY1" fmla="*/ 0 h 2822504"/>
                <a:gd name="connsiteX2" fmla="*/ 931063 w 931063"/>
                <a:gd name="connsiteY2" fmla="*/ 2521723 h 2822504"/>
                <a:gd name="connsiteX3" fmla="*/ 6350 w 931063"/>
                <a:gd name="connsiteY3" fmla="*/ 2822504 h 2822504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31063" h="2822504">
                  <a:moveTo>
                    <a:pt x="6350" y="2822504"/>
                  </a:moveTo>
                  <a:cubicBezTo>
                    <a:pt x="4233" y="1881669"/>
                    <a:pt x="2117" y="940835"/>
                    <a:pt x="0" y="0"/>
                  </a:cubicBezTo>
                  <a:lnTo>
                    <a:pt x="931063" y="2521723"/>
                  </a:lnTo>
                  <a:lnTo>
                    <a:pt x="6350" y="2822504"/>
                  </a:lnTo>
                </a:path>
              </a:pathLst>
            </a:custGeom>
            <a:solidFill>
              <a:schemeClr val="accent1">
                <a:alpha val="74000"/>
              </a:schemeClr>
            </a:solidFill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en-US" altLang="ko-KR"/>
            </a:p>
          </p:txBody>
        </p:sp>
        <p:sp>
          <p:nvSpPr>
            <p:cNvPr id="12" name=""/>
            <p:cNvSpPr/>
            <p:nvPr/>
          </p:nvSpPr>
          <p:spPr>
            <a:xfrm rot="16200000">
              <a:off x="2776226" y="337116"/>
              <a:ext cx="3592895" cy="9202494"/>
            </a:xfrm>
            <a:custGeom>
              <a:avLst/>
              <a:gdLst>
                <a:gd name="connsiteX0" fmla="*/ 0 w 500066"/>
                <a:gd name="connsiteY0" fmla="*/ 6858000 h 6858000"/>
                <a:gd name="connsiteX1" fmla="*/ 250033 w 500066"/>
                <a:gd name="connsiteY1" fmla="*/ 0 h 6858000"/>
                <a:gd name="connsiteX2" fmla="*/ 500066 w 500066"/>
                <a:gd name="connsiteY2" fmla="*/ 6858000 h 6858000"/>
                <a:gd name="connsiteX3" fmla="*/ 0 w 500066"/>
                <a:gd name="connsiteY3" fmla="*/ 6858000 h 6858000"/>
                <a:gd name="connsiteX0" fmla="*/ 1638757 w 2138823"/>
                <a:gd name="connsiteY0" fmla="*/ 6876288 h 6876288"/>
                <a:gd name="connsiteX1" fmla="*/ 0 w 2138823"/>
                <a:gd name="connsiteY1" fmla="*/ 0 h 6876288"/>
                <a:gd name="connsiteX2" fmla="*/ 2138823 w 2138823"/>
                <a:gd name="connsiteY2" fmla="*/ 6876288 h 6876288"/>
                <a:gd name="connsiteX3" fmla="*/ 1638757 w 2138823"/>
                <a:gd name="connsiteY3" fmla="*/ 6876288 h 6876288"/>
                <a:gd name="connsiteX0" fmla="*/ 1662729 w 2162795"/>
                <a:gd name="connsiteY0" fmla="*/ 6885432 h 6885432"/>
                <a:gd name="connsiteX1" fmla="*/ 0 w 2162795"/>
                <a:gd name="connsiteY1" fmla="*/ 0 h 6885432"/>
                <a:gd name="connsiteX2" fmla="*/ 2162795 w 2162795"/>
                <a:gd name="connsiteY2" fmla="*/ 6885432 h 6885432"/>
                <a:gd name="connsiteX3" fmla="*/ 1662729 w 2162795"/>
                <a:gd name="connsiteY3" fmla="*/ 6885432 h 6885432"/>
                <a:gd name="connsiteX0" fmla="*/ 1662729 w 3592895"/>
                <a:gd name="connsiteY0" fmla="*/ 6885432 h 6899132"/>
                <a:gd name="connsiteX1" fmla="*/ 0 w 3592895"/>
                <a:gd name="connsiteY1" fmla="*/ 0 h 6899132"/>
                <a:gd name="connsiteX2" fmla="*/ 3592895 w 3592895"/>
                <a:gd name="connsiteY2" fmla="*/ 6899132 h 6899132"/>
                <a:gd name="connsiteX3" fmla="*/ 1662729 w 3592895"/>
                <a:gd name="connsiteY3" fmla="*/ 6885432 h 6899132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592895" h="6899132">
                  <a:moveTo>
                    <a:pt x="1662729" y="6885432"/>
                  </a:moveTo>
                  <a:lnTo>
                    <a:pt x="0" y="0"/>
                  </a:lnTo>
                  <a:lnTo>
                    <a:pt x="3592895" y="6899132"/>
                  </a:lnTo>
                  <a:lnTo>
                    <a:pt x="1662729" y="6885432"/>
                  </a:lnTo>
                </a:path>
              </a:pathLst>
            </a:custGeom>
            <a:solidFill>
              <a:schemeClr val="accent3">
                <a:alpha val="17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p>
              <a:pPr algn="ctr">
                <a:defRPr lang="ko-KR" altLang="en-US"/>
              </a:pPr>
              <a:endParaRPr lang="en-US" altLang="ko-KR"/>
            </a:p>
          </p:txBody>
        </p:sp>
      </p:grpSp>
      <p:sp>
        <p:nvSpPr>
          <p:cNvPr id="2" name=""/>
          <p:cNvSpPr>
            <a:spLocks noGrp="1"/>
          </p:cNvSpPr>
          <p:nvPr>
            <p:ph type="title" idx="0"/>
          </p:nvPr>
        </p:nvSpPr>
        <p:spPr>
          <a:xfrm>
            <a:off x="761962" y="2357419"/>
            <a:ext cx="10363199" cy="928705"/>
          </a:xfrm>
        </p:spPr>
        <p:txBody>
          <a:bodyPr anchor="t"/>
          <a:lstStyle>
            <a:lvl1pPr algn="l">
              <a:defRPr sz="5400" b="0" cap="all"/>
            </a:lvl1pPr>
          </a:lstStyle>
          <a:p>
            <a:pPr lvl="0">
              <a:defRPr lang="ko-KR" altLang="en-US"/>
            </a:pPr>
            <a:r>
              <a:rPr lang="ko-KR" altLang="en-US"/>
              <a:t>마스터 제목 스타일 편집</a:t>
            </a:r>
            <a:endParaRPr lang="ko-KR" altLang="en-US"/>
          </a:p>
        </p:txBody>
      </p:sp>
      <p:sp>
        <p:nvSpPr>
          <p:cNvPr id="3" name=""/>
          <p:cNvSpPr>
            <a:spLocks noGrp="1"/>
          </p:cNvSpPr>
          <p:nvPr>
            <p:ph type="body" idx="1"/>
          </p:nvPr>
        </p:nvSpPr>
        <p:spPr>
          <a:xfrm>
            <a:off x="761962" y="1807030"/>
            <a:ext cx="10363199" cy="550390"/>
          </a:xfrm>
        </p:spPr>
        <p:txBody>
          <a:bodyPr anchor="b">
            <a:noAutofit/>
          </a:bodyPr>
          <a:lstStyle>
            <a:lvl1pPr marL="0" indent="0">
              <a:buNone/>
              <a:defRPr sz="24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>
              <a:defRPr lang="ko-KR" altLang="en-US"/>
            </a:pPr>
            <a:r>
              <a:rPr lang="ko-KR" altLang="en-US"/>
              <a:t>마스터 텍스트 스타일을 편집합니다</a:t>
            </a:r>
            <a:endParaRPr lang="ko-KR" altLang="en-US"/>
          </a:p>
        </p:txBody>
      </p:sp>
      <p:sp>
        <p:nvSpPr>
          <p:cNvPr id="4" name="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 lang="ko-KR" altLang="en-US"/>
            </a:pPr>
            <a:fld id="{21794FCA-B30B-4B0B-A06E-872BCCC939B8}" type="datetime1">
              <a:rPr lang="ko-KR" altLang="en-US"/>
              <a:pPr>
                <a:defRPr lang="ko-KR" altLang="en-US"/>
              </a:pPr>
              <a:t>2015-07-13</a:t>
            </a:fld>
            <a:endParaRPr lang="en-US" altLang="en-US"/>
          </a:p>
        </p:txBody>
      </p:sp>
      <p:sp>
        <p:nvSpPr>
          <p:cNvPr id="5" name="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 lang="ko-KR" altLang="en-US"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6" name="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 lang="ko-KR" altLang="en-US"/>
            </a:pPr>
            <a:fld id="{DF28FB93-0A08-4E7D-8E63-9EFA29F1E093}" type="slidenum">
              <a:rPr lang="en-US" altLang="en-US"/>
              <a:pPr>
                <a:defRPr lang="ko-KR" altLang="en-US"/>
              </a:pPr>
              <a:t>‹#›</a:t>
            </a:fld>
            <a:endParaRPr lang="en-US" altLang="en-US"/>
          </a:p>
        </p:txBody>
      </p:sp>
    </p:spTree>
  </p:cSld>
  <p:clrMapOvr>
    <a:masterClrMapping/>
  </p:clrMapOvr>
  <p:transition xmlns:mc="http://schemas.openxmlformats.org/markup-compatibility/2006" xmlns:hp="http://schemas.haansoft.com/office/presentation/8.0" mc:Ignorable="hp" hp:hslDur="500"/>
</p:sldLayout>
</file>

<file path=ppt/slideLayouts/slideLayout5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matchingName="제목 및 내용 2개" type="twoObj" preserve="1">
  <p:cSld name="제목 및 내용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"/>
          <p:cNvSpPr>
            <a:spLocks noGrp="1"/>
          </p:cNvSpPr>
          <p:nvPr>
            <p:ph type="title" idx="0"/>
          </p:nvPr>
        </p:nvSpPr>
        <p:spPr/>
        <p:txBody>
          <a:bodyPr/>
          <a:lstStyle/>
          <a:p>
            <a:pPr lvl="0">
              <a:defRPr lang="ko-KR" altLang="en-US"/>
            </a:pPr>
            <a:r>
              <a:rPr lang="ko-KR" altLang="en-US"/>
              <a:t>마스터 제목 스타일 편집</a:t>
            </a:r>
            <a:endParaRPr lang="ko-KR" altLang="en-US"/>
          </a:p>
        </p:txBody>
      </p:sp>
      <p:sp>
        <p:nvSpPr>
          <p:cNvPr id="3" name=""/>
          <p:cNvSpPr>
            <a:spLocks noGrp="1"/>
          </p:cNvSpPr>
          <p:nvPr>
            <p:ph sz="half" idx="1"/>
          </p:nvPr>
        </p:nvSpPr>
        <p:spPr>
          <a:xfrm>
            <a:off x="609599" y="1600200"/>
            <a:ext cx="5384799" cy="4525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>
              <a:defRPr lang="ko-KR" altLang="en-US"/>
            </a:pPr>
            <a:r>
              <a:rPr lang="ko-KR" altLang="en-US"/>
              <a:t>마스터 텍스트 스타일을 편집합니다</a:t>
            </a:r>
            <a:endParaRPr lang="ko-KR" altLang="en-US"/>
          </a:p>
          <a:p>
            <a:pPr lvl="1">
              <a:defRPr lang="ko-KR" altLang="en-US"/>
            </a:pPr>
            <a:r>
              <a:rPr lang="ko-KR" altLang="en-US"/>
              <a:t>둘째 수준</a:t>
            </a:r>
            <a:endParaRPr lang="ko-KR" altLang="en-US"/>
          </a:p>
          <a:p>
            <a:pPr lvl="2">
              <a:defRPr lang="ko-KR" altLang="en-US"/>
            </a:pPr>
            <a:r>
              <a:rPr lang="ko-KR" altLang="en-US"/>
              <a:t>셋째 수준</a:t>
            </a:r>
            <a:endParaRPr lang="ko-KR" altLang="en-US"/>
          </a:p>
          <a:p>
            <a:pPr lvl="3">
              <a:defRPr lang="ko-KR" altLang="en-US"/>
            </a:pPr>
            <a:r>
              <a:rPr lang="ko-KR" altLang="en-US"/>
              <a:t>넷째 수준</a:t>
            </a:r>
            <a:endParaRPr lang="ko-KR" altLang="en-US"/>
          </a:p>
          <a:p>
            <a:pPr lvl="4">
              <a:defRPr lang="ko-KR" altLang="en-US"/>
            </a:pPr>
            <a:r>
              <a:rPr lang="ko-KR" altLang="en-US"/>
              <a:t>다섯째 수준</a:t>
            </a:r>
            <a:endParaRPr lang="ko-KR" altLang="en-US"/>
          </a:p>
        </p:txBody>
      </p:sp>
      <p:sp>
        <p:nvSpPr>
          <p:cNvPr id="4" name=""/>
          <p:cNvSpPr>
            <a:spLocks noGrp="1"/>
          </p:cNvSpPr>
          <p:nvPr>
            <p:ph sz="half" idx="2"/>
          </p:nvPr>
        </p:nvSpPr>
        <p:spPr>
          <a:xfrm>
            <a:off x="6197599" y="1600200"/>
            <a:ext cx="5384799" cy="4525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>
              <a:defRPr lang="ko-KR" altLang="en-US"/>
            </a:pPr>
            <a:r>
              <a:rPr lang="ko-KR" altLang="en-US"/>
              <a:t>마스터 텍스트 스타일을 편집합니다</a:t>
            </a:r>
            <a:endParaRPr lang="ko-KR" altLang="en-US"/>
          </a:p>
          <a:p>
            <a:pPr lvl="1">
              <a:defRPr lang="ko-KR" altLang="en-US"/>
            </a:pPr>
            <a:r>
              <a:rPr lang="ko-KR" altLang="en-US"/>
              <a:t>둘째 수준</a:t>
            </a:r>
            <a:endParaRPr lang="ko-KR" altLang="en-US"/>
          </a:p>
          <a:p>
            <a:pPr lvl="2">
              <a:defRPr lang="ko-KR" altLang="en-US"/>
            </a:pPr>
            <a:r>
              <a:rPr lang="ko-KR" altLang="en-US"/>
              <a:t>셋째 수준</a:t>
            </a:r>
            <a:endParaRPr lang="ko-KR" altLang="en-US"/>
          </a:p>
          <a:p>
            <a:pPr lvl="3">
              <a:defRPr lang="ko-KR" altLang="en-US"/>
            </a:pPr>
            <a:r>
              <a:rPr lang="ko-KR" altLang="en-US"/>
              <a:t>넷째 수준</a:t>
            </a:r>
            <a:endParaRPr lang="ko-KR" altLang="en-US"/>
          </a:p>
          <a:p>
            <a:pPr lvl="4">
              <a:defRPr lang="ko-KR" altLang="en-US"/>
            </a:pPr>
            <a:r>
              <a:rPr lang="ko-KR" altLang="en-US"/>
              <a:t>다섯째 수준</a:t>
            </a:r>
            <a:endParaRPr lang="ko-KR" altLang="en-US"/>
          </a:p>
        </p:txBody>
      </p:sp>
      <p:sp>
        <p:nvSpPr>
          <p:cNvPr id="5" name="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 lang="ko-KR" altLang="en-US"/>
            </a:pPr>
            <a:fld id="{82B4FBC9-0152-4321-B5AE-8A4D40C68623}" type="datetime1">
              <a:rPr lang="ko-KR" altLang="en-US"/>
              <a:pPr>
                <a:defRPr lang="ko-KR" altLang="en-US"/>
              </a:pPr>
              <a:t>2015-07-13</a:t>
            </a:fld>
            <a:endParaRPr lang="ko-KR" altLang="en-US"/>
          </a:p>
        </p:txBody>
      </p:sp>
      <p:sp>
        <p:nvSpPr>
          <p:cNvPr id="6" name="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 lang="ko-KR" altLang="en-US"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7" name="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 lang="ko-KR" altLang="en-US"/>
            </a:pPr>
            <a:fld id="{AD22CD3B-FDDF-4998-970C-76E6E0BEC65F}" type="slidenum">
              <a:rPr lang="ko-KR" altLang="en-US"/>
              <a:pPr>
                <a:defRPr lang="ko-KR" altLang="en-US"/>
              </a:pPr>
              <a:t>‹#›</a:t>
            </a:fld>
            <a:endParaRPr lang="ko-KR" altLang="en-US"/>
          </a:p>
        </p:txBody>
      </p:sp>
    </p:spTree>
  </p:cSld>
  <p:clrMapOvr>
    <a:masterClrMapping/>
  </p:clrMapOvr>
  <p:transition xmlns:mc="http://schemas.openxmlformats.org/markup-compatibility/2006" xmlns:hp="http://schemas.haansoft.com/office/presentation/8.0" mc:Ignorable="hp" hp:hslDur="500"/>
</p:sldLayout>
</file>

<file path=ppt/slideLayouts/slideLayout6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matchingName="제목만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 lang="ko-KR" altLang="en-US"/>
            </a:pPr>
            <a:fld id="{F5271060-A817-4E00-9021-886881503EBB}" type="datetime1">
              <a:rPr lang="ko-KR" altLang="en-US"/>
              <a:pPr>
                <a:defRPr lang="ko-KR" altLang="en-US"/>
              </a:pPr>
              <a:t>2015-07-13</a:t>
            </a:fld>
            <a:endParaRPr lang="ko-KR" altLang="en-US"/>
          </a:p>
        </p:txBody>
      </p:sp>
      <p:sp>
        <p:nvSpPr>
          <p:cNvPr id="4" name="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 lang="ko-KR" altLang="en-US"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5" name="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 lang="ko-KR" altLang="en-US"/>
            </a:pPr>
            <a:fld id="{AD22CD3B-FDDF-4998-970C-76E6E0BEC65F}" type="slidenum">
              <a:rPr lang="ko-KR" altLang="en-US"/>
              <a:pPr>
                <a:defRPr lang="ko-KR" altLang="en-US"/>
              </a:pPr>
              <a:t>‹#›</a:t>
            </a:fld>
            <a:endParaRPr lang="ko-KR" altLang="en-US"/>
          </a:p>
        </p:txBody>
      </p:sp>
      <p:sp>
        <p:nvSpPr>
          <p:cNvPr id="6" name=""/>
          <p:cNvSpPr>
            <a:spLocks noGrp="1"/>
          </p:cNvSpPr>
          <p:nvPr>
            <p:ph type="title" idx="0"/>
          </p:nvPr>
        </p:nvSpPr>
        <p:spPr>
          <a:xfrm>
            <a:off x="431799" y="123802"/>
            <a:ext cx="11302999" cy="939784"/>
          </a:xfrm>
          <a:prstGeom prst="rect">
            <a:avLst/>
          </a:prstGeom>
        </p:spPr>
        <p:txBody>
          <a:bodyPr vert="horz" lIns="91440" tIns="45720" rIns="91440" bIns="45720" anchor="ctr"/>
          <a:lstStyle/>
          <a:p>
            <a:pPr lvl="0">
              <a:defRPr lang="ko-KR" altLang="en-US"/>
            </a:pPr>
            <a:r>
              <a:rPr lang="ko-KR" altLang="en-US"/>
              <a:t>마스터 제목 스타일 편집</a:t>
            </a:r>
            <a:endParaRPr lang="ko-KR" altLang="en-US"/>
          </a:p>
        </p:txBody>
      </p:sp>
    </p:spTree>
  </p:cSld>
  <p:clrMapOvr>
    <a:masterClrMapping/>
  </p:clrMapOvr>
  <p:transition xmlns:mc="http://schemas.openxmlformats.org/markup-compatibility/2006" xmlns:hp="http://schemas.haansoft.com/office/presentation/8.0" mc:Ignorable="hp" hp:hslDur="500"/>
</p:sldLayout>
</file>

<file path=ppt/slideLayouts/slideLayout7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matchingName="제목 및 표" type="tbl" preserve="1">
  <p:cSld name="제목 및 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"/>
          <p:cNvSpPr>
            <a:spLocks noGrp="1"/>
          </p:cNvSpPr>
          <p:nvPr>
            <p:ph type="title" idx="0"/>
          </p:nvPr>
        </p:nvSpPr>
        <p:spPr/>
        <p:txBody>
          <a:bodyPr/>
          <a:lstStyle>
            <a:lvl1pPr>
              <a:defRPr/>
            </a:lvl1pPr>
          </a:lstStyle>
          <a:p>
            <a:pPr lvl="0">
              <a:defRPr lang="ko-KR" altLang="en-US"/>
            </a:pPr>
            <a:r>
              <a:rPr lang="ko-KR" altLang="en-US"/>
              <a:t>마스터 제목 스타일 편집</a:t>
            </a:r>
            <a:endParaRPr lang="ko-KR" altLang="en-US"/>
          </a:p>
        </p:txBody>
      </p:sp>
      <p:sp>
        <p:nvSpPr>
          <p:cNvPr id="3" name=""/>
          <p:cNvSpPr>
            <a:spLocks noGrp="1" noTextEdit="1"/>
          </p:cNvSpPr>
          <p:nvPr>
            <p:ph type="tbl" sz="quarter" idx="13"/>
          </p:nvPr>
        </p:nvSpPr>
        <p:spPr>
          <a:xfrm>
            <a:off x="608037" y="1214422"/>
            <a:ext cx="10972799" cy="4953841"/>
          </a:xfrm>
        </p:spPr>
        <p:txBody>
          <a:bodyPr/>
          <a:lstStyle>
            <a:lvl1pPr>
              <a:buNone/>
              <a:defRPr/>
            </a:lvl1pPr>
          </a:lstStyle>
          <a:p>
            <a:pPr lvl="0">
              <a:defRPr lang="ko-KR" altLang="en-US"/>
            </a:pPr>
            <a:r>
              <a:rPr lang="ko-KR" altLang="en-US"/>
              <a:t>표를 추가하려면 아이콘을 클릭하십시오</a:t>
            </a:r>
            <a:endParaRPr lang="ko-KR" altLang="en-US"/>
          </a:p>
        </p:txBody>
      </p:sp>
      <p:sp>
        <p:nvSpPr>
          <p:cNvPr id="7" name=""/>
          <p:cNvSpPr>
            <a:spLocks noGrp="1"/>
          </p:cNvSpPr>
          <p:nvPr>
            <p:ph type="dt" sz="half" idx="2"/>
          </p:nvPr>
        </p:nvSpPr>
        <p:spPr>
          <a:xfrm>
            <a:off x="431799" y="6356350"/>
            <a:ext cx="2844799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</a:defRPr>
            </a:lvl1pPr>
          </a:lstStyle>
          <a:p>
            <a:pPr>
              <a:defRPr lang="ko-KR" altLang="en-US"/>
            </a:pPr>
            <a:fld id="{47ABBE4F-A180-451B-976B-207E95DDA7FB}" type="datetime1">
              <a:rPr lang="ko-KR" altLang="en-US"/>
              <a:pPr>
                <a:defRPr lang="ko-KR" altLang="en-US"/>
              </a:pPr>
              <a:t>2015-07-13</a:t>
            </a:fld>
            <a:endParaRPr lang="ko-KR" altLang="en-US"/>
          </a:p>
        </p:txBody>
      </p:sp>
      <p:sp>
        <p:nvSpPr>
          <p:cNvPr id="8" name=""/>
          <p:cNvSpPr>
            <a:spLocks noGrp="1"/>
          </p:cNvSpPr>
          <p:nvPr>
            <p:ph type="ftr" sz="quarter" idx="3"/>
          </p:nvPr>
        </p:nvSpPr>
        <p:spPr>
          <a:xfrm>
            <a:off x="4165599" y="6356350"/>
            <a:ext cx="3860799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</a:defRPr>
            </a:lvl1pPr>
          </a:lstStyle>
          <a:p>
            <a:pPr>
              <a:defRPr lang="ko-KR" altLang="en-US"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9" name=""/>
          <p:cNvSpPr>
            <a:spLocks noGrp="1"/>
          </p:cNvSpPr>
          <p:nvPr>
            <p:ph type="sldNum" sz="quarter" idx="4"/>
          </p:nvPr>
        </p:nvSpPr>
        <p:spPr>
          <a:xfrm>
            <a:off x="8889999" y="6356350"/>
            <a:ext cx="2844799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</a:defRPr>
            </a:lvl1pPr>
          </a:lstStyle>
          <a:p>
            <a:pPr>
              <a:defRPr lang="ko-KR" altLang="en-US"/>
            </a:pPr>
            <a:fld id="{AD22CD3B-FDDF-4998-970C-76E6E0BEC65F}" type="slidenum">
              <a:rPr lang="ko-KR" altLang="en-US"/>
              <a:pPr>
                <a:defRPr lang="ko-KR" altLang="en-US"/>
              </a:pPr>
              <a:t>‹#›</a:t>
            </a:fld>
            <a:endParaRPr lang="ko-KR" altLang="en-US"/>
          </a:p>
        </p:txBody>
      </p:sp>
    </p:spTree>
  </p:cSld>
  <p:clrMapOvr>
    <a:masterClrMapping/>
  </p:clrMapOvr>
  <p:transition xmlns:mc="http://schemas.openxmlformats.org/markup-compatibility/2006" xmlns:hp="http://schemas.haansoft.com/office/presentation/8.0" mc:Ignorable="hp" hp:hslDur="500"/>
</p:sldLayout>
</file>

<file path=ppt/slideLayouts/slideLayout8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matchingName="제목 및 내용 4개" type="fourObj" preserve="1">
  <p:cSld name="제목 및 내용 4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"/>
          <p:cNvSpPr>
            <a:spLocks noGrp="1"/>
          </p:cNvSpPr>
          <p:nvPr>
            <p:ph type="title" idx="0"/>
          </p:nvPr>
        </p:nvSpPr>
        <p:spPr/>
        <p:txBody>
          <a:bodyPr/>
          <a:lstStyle/>
          <a:p>
            <a:pPr lvl="0">
              <a:defRPr lang="ko-KR" altLang="en-US"/>
            </a:pPr>
            <a:r>
              <a:rPr lang="ko-KR" altLang="en-US"/>
              <a:t>마스터 제목 스타일 편집</a:t>
            </a:r>
            <a:endParaRPr lang="ko-KR" altLang="en-US"/>
          </a:p>
        </p:txBody>
      </p:sp>
      <p:sp>
        <p:nvSpPr>
          <p:cNvPr id="3" name=""/>
          <p:cNvSpPr>
            <a:spLocks noGrp="1"/>
          </p:cNvSpPr>
          <p:nvPr>
            <p:ph sz="quarter" idx="1"/>
          </p:nvPr>
        </p:nvSpPr>
        <p:spPr>
          <a:xfrm>
            <a:off x="609599" y="1277872"/>
            <a:ext cx="5384799" cy="233887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>
              <a:defRPr lang="ko-KR" altLang="en-US"/>
            </a:pPr>
            <a:r>
              <a:rPr lang="ko-KR" altLang="en-US"/>
              <a:t>마스터 텍스트 스타일을 편집합니다</a:t>
            </a:r>
            <a:endParaRPr lang="ko-KR" altLang="en-US"/>
          </a:p>
          <a:p>
            <a:pPr lvl="1">
              <a:defRPr lang="ko-KR" altLang="en-US"/>
            </a:pPr>
            <a:r>
              <a:rPr lang="ko-KR" altLang="en-US"/>
              <a:t>둘째 수준</a:t>
            </a:r>
            <a:endParaRPr lang="ko-KR" altLang="en-US"/>
          </a:p>
          <a:p>
            <a:pPr lvl="2">
              <a:defRPr lang="ko-KR" altLang="en-US"/>
            </a:pPr>
            <a:r>
              <a:rPr lang="ko-KR" altLang="en-US"/>
              <a:t>셋째 수준</a:t>
            </a:r>
            <a:endParaRPr lang="ko-KR" altLang="en-US"/>
          </a:p>
          <a:p>
            <a:pPr lvl="3">
              <a:defRPr lang="ko-KR" altLang="en-US"/>
            </a:pPr>
            <a:r>
              <a:rPr lang="ko-KR" altLang="en-US"/>
              <a:t>넷째 수준</a:t>
            </a:r>
            <a:endParaRPr lang="ko-KR" altLang="en-US"/>
          </a:p>
          <a:p>
            <a:pPr lvl="4">
              <a:defRPr lang="ko-KR" altLang="en-US"/>
            </a:pPr>
            <a:r>
              <a:rPr lang="ko-KR" altLang="en-US"/>
              <a:t>다섯째 수준</a:t>
            </a:r>
            <a:endParaRPr lang="ko-KR" altLang="en-US"/>
          </a:p>
        </p:txBody>
      </p:sp>
      <p:sp>
        <p:nvSpPr>
          <p:cNvPr id="4" name=""/>
          <p:cNvSpPr>
            <a:spLocks noGrp="1"/>
          </p:cNvSpPr>
          <p:nvPr>
            <p:ph sz="quarter" idx="2"/>
          </p:nvPr>
        </p:nvSpPr>
        <p:spPr>
          <a:xfrm>
            <a:off x="6197599" y="1277872"/>
            <a:ext cx="5384799" cy="233887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>
              <a:defRPr lang="ko-KR" altLang="en-US"/>
            </a:pPr>
            <a:r>
              <a:rPr lang="ko-KR" altLang="en-US"/>
              <a:t>마스터 텍스트 스타일을 편집합니다</a:t>
            </a:r>
            <a:endParaRPr lang="ko-KR" altLang="en-US"/>
          </a:p>
          <a:p>
            <a:pPr lvl="1">
              <a:defRPr lang="ko-KR" altLang="en-US"/>
            </a:pPr>
            <a:r>
              <a:rPr lang="ko-KR" altLang="en-US"/>
              <a:t>둘째 수준</a:t>
            </a:r>
            <a:endParaRPr lang="ko-KR" altLang="en-US"/>
          </a:p>
          <a:p>
            <a:pPr lvl="2">
              <a:defRPr lang="ko-KR" altLang="en-US"/>
            </a:pPr>
            <a:r>
              <a:rPr lang="ko-KR" altLang="en-US"/>
              <a:t>셋째 수준</a:t>
            </a:r>
            <a:endParaRPr lang="ko-KR" altLang="en-US"/>
          </a:p>
          <a:p>
            <a:pPr lvl="3">
              <a:defRPr lang="ko-KR" altLang="en-US"/>
            </a:pPr>
            <a:r>
              <a:rPr lang="ko-KR" altLang="en-US"/>
              <a:t>넷째 수준</a:t>
            </a:r>
            <a:endParaRPr lang="ko-KR" altLang="en-US"/>
          </a:p>
          <a:p>
            <a:pPr lvl="4">
              <a:defRPr lang="ko-KR" altLang="en-US"/>
            </a:pPr>
            <a:r>
              <a:rPr lang="ko-KR" altLang="en-US"/>
              <a:t>다섯째 수준</a:t>
            </a:r>
            <a:endParaRPr lang="ko-KR" altLang="en-US"/>
          </a:p>
        </p:txBody>
      </p:sp>
      <p:sp>
        <p:nvSpPr>
          <p:cNvPr id="5" name=""/>
          <p:cNvSpPr>
            <a:spLocks noGrp="1"/>
          </p:cNvSpPr>
          <p:nvPr>
            <p:ph sz="quarter" idx="3"/>
          </p:nvPr>
        </p:nvSpPr>
        <p:spPr>
          <a:xfrm>
            <a:off x="608037" y="3786190"/>
            <a:ext cx="5384799" cy="233887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>
              <a:defRPr lang="ko-KR" altLang="en-US"/>
            </a:pPr>
            <a:r>
              <a:rPr lang="ko-KR" altLang="en-US"/>
              <a:t>마스터 텍스트 스타일을 편집합니다</a:t>
            </a:r>
            <a:endParaRPr lang="ko-KR" altLang="en-US"/>
          </a:p>
          <a:p>
            <a:pPr lvl="1">
              <a:defRPr lang="ko-KR" altLang="en-US"/>
            </a:pPr>
            <a:r>
              <a:rPr lang="ko-KR" altLang="en-US"/>
              <a:t>둘째 수준</a:t>
            </a:r>
            <a:endParaRPr lang="ko-KR" altLang="en-US"/>
          </a:p>
          <a:p>
            <a:pPr lvl="2">
              <a:defRPr lang="ko-KR" altLang="en-US"/>
            </a:pPr>
            <a:r>
              <a:rPr lang="ko-KR" altLang="en-US"/>
              <a:t>셋째 수준</a:t>
            </a:r>
            <a:endParaRPr lang="ko-KR" altLang="en-US"/>
          </a:p>
          <a:p>
            <a:pPr lvl="3">
              <a:defRPr lang="ko-KR" altLang="en-US"/>
            </a:pPr>
            <a:r>
              <a:rPr lang="ko-KR" altLang="en-US"/>
              <a:t>넷째 수준</a:t>
            </a:r>
            <a:endParaRPr lang="ko-KR" altLang="en-US"/>
          </a:p>
          <a:p>
            <a:pPr lvl="4">
              <a:defRPr lang="ko-KR" altLang="en-US"/>
            </a:pPr>
            <a:r>
              <a:rPr lang="ko-KR" altLang="en-US"/>
              <a:t>다섯째 수준</a:t>
            </a:r>
            <a:endParaRPr lang="ko-KR" altLang="en-US"/>
          </a:p>
        </p:txBody>
      </p:sp>
      <p:sp>
        <p:nvSpPr>
          <p:cNvPr id="6" name=""/>
          <p:cNvSpPr>
            <a:spLocks noGrp="1"/>
          </p:cNvSpPr>
          <p:nvPr>
            <p:ph sz="quarter" idx="4"/>
          </p:nvPr>
        </p:nvSpPr>
        <p:spPr>
          <a:xfrm>
            <a:off x="6196037" y="3786190"/>
            <a:ext cx="5384799" cy="233887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>
              <a:defRPr lang="ko-KR" altLang="en-US"/>
            </a:pPr>
            <a:r>
              <a:rPr lang="ko-KR" altLang="en-US"/>
              <a:t>마스터 텍스트 스타일을 편집합니다</a:t>
            </a:r>
            <a:endParaRPr lang="ko-KR" altLang="en-US"/>
          </a:p>
          <a:p>
            <a:pPr lvl="1">
              <a:defRPr lang="ko-KR" altLang="en-US"/>
            </a:pPr>
            <a:r>
              <a:rPr lang="ko-KR" altLang="en-US"/>
              <a:t>둘째 수준</a:t>
            </a:r>
            <a:endParaRPr lang="ko-KR" altLang="en-US"/>
          </a:p>
          <a:p>
            <a:pPr lvl="2">
              <a:defRPr lang="ko-KR" altLang="en-US"/>
            </a:pPr>
            <a:r>
              <a:rPr lang="ko-KR" altLang="en-US"/>
              <a:t>셋째 수준</a:t>
            </a:r>
            <a:endParaRPr lang="ko-KR" altLang="en-US"/>
          </a:p>
          <a:p>
            <a:pPr lvl="3">
              <a:defRPr lang="ko-KR" altLang="en-US"/>
            </a:pPr>
            <a:r>
              <a:rPr lang="ko-KR" altLang="en-US"/>
              <a:t>넷째 수준</a:t>
            </a:r>
            <a:endParaRPr lang="ko-KR" altLang="en-US"/>
          </a:p>
          <a:p>
            <a:pPr lvl="4">
              <a:defRPr lang="ko-KR" altLang="en-US"/>
            </a:pPr>
            <a:r>
              <a:rPr lang="ko-KR" altLang="en-US"/>
              <a:t>다섯째 수준</a:t>
            </a:r>
            <a:endParaRPr lang="ko-KR" altLang="en-US"/>
          </a:p>
        </p:txBody>
      </p:sp>
      <p:sp>
        <p:nvSpPr>
          <p:cNvPr id="10" name=""/>
          <p:cNvSpPr>
            <a:spLocks noGrp="1"/>
          </p:cNvSpPr>
          <p:nvPr>
            <p:ph type="dt" sz="half" idx="10"/>
          </p:nvPr>
        </p:nvSpPr>
        <p:spPr>
          <a:xfrm>
            <a:off x="431799" y="6356350"/>
            <a:ext cx="2844799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</a:defRPr>
            </a:lvl1pPr>
          </a:lstStyle>
          <a:p>
            <a:pPr>
              <a:defRPr lang="ko-KR" altLang="en-US"/>
            </a:pPr>
            <a:fld id="{F0DB8ECF-E18C-4D8D-A7A0-FA2FABCA5290}" type="datetime1">
              <a:rPr lang="ko-KR" altLang="en-US"/>
              <a:pPr>
                <a:defRPr lang="ko-KR" altLang="en-US"/>
              </a:pPr>
              <a:t>2015-07-13</a:t>
            </a:fld>
            <a:endParaRPr lang="ko-KR" altLang="en-US"/>
          </a:p>
        </p:txBody>
      </p:sp>
      <p:sp>
        <p:nvSpPr>
          <p:cNvPr id="11" name=""/>
          <p:cNvSpPr>
            <a:spLocks noGrp="1"/>
          </p:cNvSpPr>
          <p:nvPr>
            <p:ph type="ftr" sz="quarter" idx="11"/>
          </p:nvPr>
        </p:nvSpPr>
        <p:spPr>
          <a:xfrm>
            <a:off x="4165599" y="6356350"/>
            <a:ext cx="3860799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</a:defRPr>
            </a:lvl1pPr>
          </a:lstStyle>
          <a:p>
            <a:pPr>
              <a:defRPr lang="ko-KR" altLang="en-US"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12" name=""/>
          <p:cNvSpPr>
            <a:spLocks noGrp="1"/>
          </p:cNvSpPr>
          <p:nvPr>
            <p:ph type="sldNum" sz="quarter" idx="12"/>
          </p:nvPr>
        </p:nvSpPr>
        <p:spPr>
          <a:xfrm>
            <a:off x="8889999" y="6356350"/>
            <a:ext cx="2844799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</a:defRPr>
            </a:lvl1pPr>
          </a:lstStyle>
          <a:p>
            <a:pPr>
              <a:defRPr lang="ko-KR" altLang="en-US"/>
            </a:pPr>
            <a:fld id="{AD22CD3B-FDDF-4998-970C-76E6E0BEC65F}" type="slidenum">
              <a:rPr lang="ko-KR" altLang="en-US"/>
              <a:pPr>
                <a:defRPr lang="ko-KR" altLang="en-US"/>
              </a:pPr>
              <a:t>‹#›</a:t>
            </a:fld>
            <a:endParaRPr lang="ko-KR" altLang="en-US"/>
          </a:p>
        </p:txBody>
      </p:sp>
    </p:spTree>
  </p:cSld>
  <p:clrMapOvr>
    <a:masterClrMapping/>
  </p:clrMapOvr>
  <p:transition xmlns:mc="http://schemas.openxmlformats.org/markup-compatibility/2006" xmlns:hp="http://schemas.haansoft.com/office/presentation/8.0" mc:Ignorable="hp" hp:hslDur="500"/>
</p:sldLayout>
</file>

<file path=ppt/slideLayouts/slideLayout9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Sp="0" showMasterPhAnim="1" matchingName="그림 및 설명" type="picTx" preserve="1">
  <p:cSld name="그림 및 설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"/>
          <p:cNvSpPr/>
          <p:nvPr/>
        </p:nvSpPr>
        <p:spPr>
          <a:xfrm rot="5400000">
            <a:off x="-3300803" y="3300663"/>
            <a:ext cx="6887028" cy="285709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>
              <a:defRPr lang="ko-KR" altLang="en-US"/>
            </a:pPr>
            <a:endParaRPr lang="en-US" altLang="ko-KR"/>
          </a:p>
        </p:txBody>
      </p:sp>
      <p:grpSp>
        <p:nvGrpSpPr>
          <p:cNvPr id="21" name=""/>
          <p:cNvGrpSpPr/>
          <p:nvPr/>
        </p:nvGrpSpPr>
        <p:grpSpPr>
          <a:xfrm rot="0" flipH="1">
            <a:off x="-2" y="0"/>
            <a:ext cx="12192001" cy="6858001"/>
            <a:chOff x="-1" y="0"/>
            <a:chExt cx="9144001" cy="6858001"/>
          </a:xfrm>
        </p:grpSpPr>
        <p:sp>
          <p:nvSpPr>
            <p:cNvPr id="22" name=""/>
            <p:cNvSpPr/>
            <p:nvPr/>
          </p:nvSpPr>
          <p:spPr>
            <a:xfrm>
              <a:off x="0" y="6184705"/>
              <a:ext cx="2309196" cy="673295"/>
            </a:xfrm>
            <a:custGeom>
              <a:avLst/>
              <a:gdLst>
                <a:gd name="connsiteX0" fmla="*/ 1754 w 1942"/>
                <a:gd name="connsiteY0" fmla="*/ 0 h 560"/>
                <a:gd name="connsiteX1" fmla="*/ 0 w 1942"/>
                <a:gd name="connsiteY1" fmla="*/ 367 h 560"/>
                <a:gd name="connsiteX2" fmla="*/ 0 w 1942"/>
                <a:gd name="connsiteY2" fmla="*/ 560 h 560"/>
                <a:gd name="connsiteX3" fmla="*/ 1942 w 1942"/>
                <a:gd name="connsiteY3" fmla="*/ 560 h 560"/>
                <a:gd name="connsiteX4" fmla="*/ 1754 w 1942"/>
                <a:gd name="connsiteY4" fmla="*/ 0 h 560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942" h="560">
                  <a:moveTo>
                    <a:pt x="1754" y="0"/>
                  </a:moveTo>
                  <a:lnTo>
                    <a:pt x="0" y="367"/>
                  </a:lnTo>
                  <a:lnTo>
                    <a:pt x="0" y="560"/>
                  </a:lnTo>
                  <a:lnTo>
                    <a:pt x="1942" y="560"/>
                  </a:lnTo>
                  <a:cubicBezTo>
                    <a:pt x="1879" y="373"/>
                    <a:pt x="1817" y="187"/>
                    <a:pt x="1754" y="0"/>
                  </a:cubicBezTo>
                </a:path>
              </a:pathLst>
            </a:custGeom>
            <a:solidFill>
              <a:schemeClr val="accent2">
                <a:lumMod val="50000"/>
                <a:lumOff val="50000"/>
                <a:alpha val="20000"/>
              </a:schemeClr>
            </a:solidFill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en-US" altLang="ko-KR"/>
            </a:p>
          </p:txBody>
        </p:sp>
        <p:grpSp>
          <p:nvGrpSpPr>
            <p:cNvPr id="23" name=""/>
            <p:cNvGrpSpPr/>
            <p:nvPr/>
          </p:nvGrpSpPr>
          <p:grpSpPr>
            <a:xfrm rot="0">
              <a:off x="-1" y="0"/>
              <a:ext cx="9144001" cy="6858001"/>
              <a:chOff x="-1" y="0"/>
              <a:chExt cx="9144001" cy="6858001"/>
            </a:xfrm>
          </p:grpSpPr>
          <p:sp>
            <p:nvSpPr>
              <p:cNvPr id="24" name=""/>
              <p:cNvSpPr/>
              <p:nvPr/>
            </p:nvSpPr>
            <p:spPr>
              <a:xfrm>
                <a:off x="428023" y="0"/>
                <a:ext cx="2026194" cy="3135635"/>
              </a:xfrm>
              <a:custGeom>
                <a:avLst/>
                <a:gdLst/>
                <a:cxnLst>
                  <a:cxn ang="0">
                    <a:pos x="1704" y="0"/>
                  </a:cxn>
                  <a:cxn ang="0">
                    <a:pos x="0" y="0"/>
                  </a:cxn>
                  <a:cxn ang="0">
                    <a:pos x="711" y="2609"/>
                  </a:cxn>
                  <a:cxn ang="0">
                    <a:pos x="1704" y="0"/>
                  </a:cxn>
                </a:cxnLst>
                <a:rect l="0" t="0" r="r" b="b"/>
                <a:pathLst>
                  <a:path w="1704" h="2609">
                    <a:moveTo>
                      <a:pt x="1704" y="0"/>
                    </a:moveTo>
                    <a:lnTo>
                      <a:pt x="0" y="0"/>
                    </a:lnTo>
                    <a:lnTo>
                      <a:pt x="711" y="2609"/>
                    </a:lnTo>
                    <a:lnTo>
                      <a:pt x="1704" y="0"/>
                    </a:lnTo>
                  </a:path>
                </a:pathLst>
              </a:custGeom>
              <a:solidFill>
                <a:schemeClr val="accent1">
                  <a:lumMod val="40000"/>
                  <a:lumOff val="60000"/>
                  <a:alpha val="80000"/>
                </a:schemeClr>
              </a:solidFill>
              <a:ln w="9525">
                <a:noFill/>
                <a:round/>
              </a:ln>
            </p:spPr>
            <p:txBody>
              <a:bodyPr anchor="ctr"/>
              <a:p>
                <a:pPr algn="ctr">
                  <a:defRPr lang="ko-KR" altLang="en-US"/>
                </a:pPr>
                <a:endParaRPr lang="en-US" altLang="ko-KR"/>
              </a:p>
            </p:txBody>
          </p:sp>
          <p:sp>
            <p:nvSpPr>
              <p:cNvPr id="25" name=""/>
              <p:cNvSpPr/>
              <p:nvPr/>
            </p:nvSpPr>
            <p:spPr>
              <a:xfrm>
                <a:off x="6028605" y="4696234"/>
                <a:ext cx="3115394" cy="1976604"/>
              </a:xfrm>
              <a:custGeom>
                <a:avLst/>
                <a:gdLst>
                  <a:gd name="connsiteX0" fmla="*/ 2610 w 2610"/>
                  <a:gd name="connsiteY0" fmla="*/ 0 h 1645"/>
                  <a:gd name="connsiteX1" fmla="*/ 0 w 2610"/>
                  <a:gd name="connsiteY1" fmla="*/ 535 h 1645"/>
                  <a:gd name="connsiteX2" fmla="*/ 2610 w 2610"/>
                  <a:gd name="connsiteY2" fmla="*/ 1645 h 1645"/>
                  <a:gd name="connsiteX3" fmla="*/ 2610 w 2610"/>
                  <a:gd name="connsiteY3" fmla="*/ 0 h 1645"/>
                  <a:gd name="connsiteX0" fmla="*/ 2620 w 2620"/>
                  <a:gd name="connsiteY0" fmla="*/ 0 h 1645"/>
                  <a:gd name="connsiteX1" fmla="*/ 0 w 2620"/>
                  <a:gd name="connsiteY1" fmla="*/ 541 h 1645"/>
                  <a:gd name="connsiteX2" fmla="*/ 2620 w 2620"/>
                  <a:gd name="connsiteY2" fmla="*/ 1645 h 1645"/>
                  <a:gd name="connsiteX3" fmla="*/ 2620 w 2620"/>
                  <a:gd name="connsiteY3" fmla="*/ 0 h 1645"/>
                </a:gdLst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620" h="1645">
                    <a:moveTo>
                      <a:pt x="2620" y="0"/>
                    </a:moveTo>
                    <a:lnTo>
                      <a:pt x="0" y="541"/>
                    </a:lnTo>
                    <a:lnTo>
                      <a:pt x="2620" y="1645"/>
                    </a:lnTo>
                    <a:lnTo>
                      <a:pt x="2620" y="0"/>
                    </a:lnTo>
                  </a:path>
                </a:pathLst>
              </a:custGeom>
              <a:solidFill>
                <a:schemeClr val="accent2">
                  <a:lumMod val="50000"/>
                  <a:lumOff val="50000"/>
                  <a:alpha val="20000"/>
                </a:schemeClr>
              </a:solidFill>
              <a:ln w="9525">
                <a:noFill/>
                <a:round/>
              </a:ln>
            </p:spPr>
            <p:txBody>
              <a:bodyPr anchor="ctr"/>
              <a:p>
                <a:pPr algn="ctr">
                  <a:defRPr lang="ko-KR" altLang="en-US"/>
                </a:pPr>
                <a:endParaRPr lang="en-US" altLang="ko-KR"/>
              </a:p>
            </p:txBody>
          </p:sp>
          <p:sp>
            <p:nvSpPr>
              <p:cNvPr id="26" name=""/>
              <p:cNvSpPr/>
              <p:nvPr/>
            </p:nvSpPr>
            <p:spPr>
              <a:xfrm>
                <a:off x="2089194" y="5345523"/>
                <a:ext cx="7054806" cy="1512478"/>
              </a:xfrm>
              <a:custGeom>
                <a:avLst/>
                <a:gdLst>
                  <a:gd name="connsiteX0" fmla="*/ 3491 w 5944"/>
                  <a:gd name="connsiteY0" fmla="*/ 0 h 1293"/>
                  <a:gd name="connsiteX1" fmla="*/ 0 w 5944"/>
                  <a:gd name="connsiteY1" fmla="*/ 743 h 1293"/>
                  <a:gd name="connsiteX2" fmla="*/ 194 w 5944"/>
                  <a:gd name="connsiteY2" fmla="*/ 1293 h 1293"/>
                  <a:gd name="connsiteX3" fmla="*/ 5944 w 5944"/>
                  <a:gd name="connsiteY3" fmla="*/ 1293 h 1293"/>
                  <a:gd name="connsiteX4" fmla="*/ 5944 w 5944"/>
                  <a:gd name="connsiteY4" fmla="*/ 1130 h 1293"/>
                  <a:gd name="connsiteX5" fmla="*/ 3491 w 5944"/>
                  <a:gd name="connsiteY5" fmla="*/ 0 h 1293"/>
                  <a:gd name="connsiteX0" fmla="*/ 3347 w 5944"/>
                  <a:gd name="connsiteY0" fmla="*/ 0 h 1264"/>
                  <a:gd name="connsiteX1" fmla="*/ 0 w 5944"/>
                  <a:gd name="connsiteY1" fmla="*/ 714 h 1264"/>
                  <a:gd name="connsiteX2" fmla="*/ 194 w 5944"/>
                  <a:gd name="connsiteY2" fmla="*/ 1264 h 1264"/>
                  <a:gd name="connsiteX3" fmla="*/ 5944 w 5944"/>
                  <a:gd name="connsiteY3" fmla="*/ 1264 h 1264"/>
                  <a:gd name="connsiteX4" fmla="*/ 5944 w 5944"/>
                  <a:gd name="connsiteY4" fmla="*/ 1101 h 1264"/>
                  <a:gd name="connsiteX5" fmla="*/ 3347 w 5944"/>
                  <a:gd name="connsiteY5" fmla="*/ 0 h 1264"/>
                  <a:gd name="connsiteX0" fmla="*/ 3323 w 5944"/>
                  <a:gd name="connsiteY0" fmla="*/ 0 h 1257"/>
                  <a:gd name="connsiteX1" fmla="*/ 0 w 5944"/>
                  <a:gd name="connsiteY1" fmla="*/ 707 h 1257"/>
                  <a:gd name="connsiteX2" fmla="*/ 194 w 5944"/>
                  <a:gd name="connsiteY2" fmla="*/ 1257 h 1257"/>
                  <a:gd name="connsiteX3" fmla="*/ 5944 w 5944"/>
                  <a:gd name="connsiteY3" fmla="*/ 1257 h 1257"/>
                  <a:gd name="connsiteX4" fmla="*/ 5944 w 5944"/>
                  <a:gd name="connsiteY4" fmla="*/ 1094 h 1257"/>
                  <a:gd name="connsiteX5" fmla="*/ 3323 w 5944"/>
                  <a:gd name="connsiteY5" fmla="*/ 0 h 1257"/>
                  <a:gd name="connsiteX0" fmla="*/ 3279 w 5900"/>
                  <a:gd name="connsiteY0" fmla="*/ 0 h 1257"/>
                  <a:gd name="connsiteX1" fmla="*/ 0 w 5900"/>
                  <a:gd name="connsiteY1" fmla="*/ 687 h 1257"/>
                  <a:gd name="connsiteX2" fmla="*/ 150 w 5900"/>
                  <a:gd name="connsiteY2" fmla="*/ 1257 h 1257"/>
                  <a:gd name="connsiteX3" fmla="*/ 5900 w 5900"/>
                  <a:gd name="connsiteY3" fmla="*/ 1257 h 1257"/>
                  <a:gd name="connsiteX4" fmla="*/ 5900 w 5900"/>
                  <a:gd name="connsiteY4" fmla="*/ 1094 h 1257"/>
                  <a:gd name="connsiteX5" fmla="*/ 3279 w 5900"/>
                  <a:gd name="connsiteY5" fmla="*/ 0 h 1257"/>
                  <a:gd name="connsiteX0" fmla="*/ 3314 w 5935"/>
                  <a:gd name="connsiteY0" fmla="*/ 0 h 1257"/>
                  <a:gd name="connsiteX1" fmla="*/ 0 w 5935"/>
                  <a:gd name="connsiteY1" fmla="*/ 695 h 1257"/>
                  <a:gd name="connsiteX2" fmla="*/ 185 w 5935"/>
                  <a:gd name="connsiteY2" fmla="*/ 1257 h 1257"/>
                  <a:gd name="connsiteX3" fmla="*/ 5935 w 5935"/>
                  <a:gd name="connsiteY3" fmla="*/ 1257 h 1257"/>
                  <a:gd name="connsiteX4" fmla="*/ 5935 w 5935"/>
                  <a:gd name="connsiteY4" fmla="*/ 1094 h 1257"/>
                  <a:gd name="connsiteX5" fmla="*/ 3314 w 5935"/>
                  <a:gd name="connsiteY5" fmla="*/ 0 h 1257"/>
                </a:gdLst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5935" h="1257">
                    <a:moveTo>
                      <a:pt x="3314" y="0"/>
                    </a:moveTo>
                    <a:lnTo>
                      <a:pt x="0" y="695"/>
                    </a:lnTo>
                    <a:cubicBezTo>
                      <a:pt x="51" y="884"/>
                      <a:pt x="134" y="1068"/>
                      <a:pt x="185" y="1257"/>
                    </a:cubicBezTo>
                    <a:lnTo>
                      <a:pt x="5935" y="1257"/>
                    </a:lnTo>
                    <a:lnTo>
                      <a:pt x="5935" y="1094"/>
                    </a:lnTo>
                    <a:lnTo>
                      <a:pt x="3314" y="0"/>
                    </a:lnTo>
                  </a:path>
                </a:pathLst>
              </a:custGeom>
              <a:solidFill>
                <a:schemeClr val="accent2">
                  <a:lumMod val="25000"/>
                  <a:lumOff val="75000"/>
                  <a:alpha val="32000"/>
                </a:schemeClr>
              </a:solidFill>
              <a:ln w="9525">
                <a:noFill/>
                <a:round/>
              </a:ln>
            </p:spPr>
            <p:txBody>
              <a:bodyPr anchor="ctr"/>
              <a:p>
                <a:pPr algn="ctr">
                  <a:defRPr lang="ko-KR" altLang="en-US"/>
                </a:pPr>
                <a:endParaRPr lang="en-US" altLang="ko-KR"/>
              </a:p>
            </p:txBody>
          </p:sp>
          <p:sp>
            <p:nvSpPr>
              <p:cNvPr id="27" name=""/>
              <p:cNvSpPr/>
              <p:nvPr/>
            </p:nvSpPr>
            <p:spPr>
              <a:xfrm>
                <a:off x="-1" y="0"/>
                <a:ext cx="1281830" cy="3138040"/>
              </a:xfrm>
              <a:custGeom>
                <a:avLst/>
                <a:gdLst/>
                <a:cxnLst>
                  <a:cxn ang="0">
                    <a:pos x="372" y="0"/>
                  </a:cxn>
                  <a:cxn ang="0">
                    <a:pos x="1" y="0"/>
                  </a:cxn>
                  <a:cxn ang="0">
                    <a:pos x="0" y="2121"/>
                  </a:cxn>
                  <a:cxn ang="0">
                    <a:pos x="1078" y="2609"/>
                  </a:cxn>
                  <a:cxn ang="0">
                    <a:pos x="372" y="0"/>
                  </a:cxn>
                </a:cxnLst>
                <a:rect l="0" t="0" r="r" b="b"/>
                <a:pathLst>
                  <a:path w="1078" h="2609">
                    <a:moveTo>
                      <a:pt x="372" y="0"/>
                    </a:moveTo>
                    <a:lnTo>
                      <a:pt x="1" y="0"/>
                    </a:lnTo>
                    <a:lnTo>
                      <a:pt x="0" y="2121"/>
                    </a:lnTo>
                    <a:lnTo>
                      <a:pt x="1078" y="2609"/>
                    </a:lnTo>
                    <a:lnTo>
                      <a:pt x="372" y="0"/>
                    </a:lnTo>
                  </a:path>
                </a:pathLst>
              </a:custGeom>
              <a:solidFill>
                <a:schemeClr val="accent1">
                  <a:alpha val="75000"/>
                </a:schemeClr>
              </a:solidFill>
              <a:ln w="9525">
                <a:noFill/>
                <a:round/>
              </a:ln>
            </p:spPr>
            <p:txBody>
              <a:bodyPr anchor="ctr"/>
              <a:p>
                <a:pPr algn="ctr">
                  <a:defRPr lang="ko-KR" altLang="en-US"/>
                </a:pPr>
                <a:endParaRPr lang="en-US" altLang="ko-KR"/>
              </a:p>
            </p:txBody>
          </p:sp>
          <p:sp>
            <p:nvSpPr>
              <p:cNvPr id="28" name=""/>
              <p:cNvSpPr/>
              <p:nvPr/>
            </p:nvSpPr>
            <p:spPr>
              <a:xfrm>
                <a:off x="0" y="3143248"/>
                <a:ext cx="2088010" cy="3477128"/>
              </a:xfrm>
              <a:custGeom>
                <a:avLst/>
                <a:gdLst>
                  <a:gd name="connsiteX0" fmla="*/ 1074 w 1779"/>
                  <a:gd name="connsiteY0" fmla="*/ 0 h 2893"/>
                  <a:gd name="connsiteX1" fmla="*/ 0 w 1779"/>
                  <a:gd name="connsiteY1" fmla="*/ 2893 h 2893"/>
                  <a:gd name="connsiteX2" fmla="*/ 1779 w 1779"/>
                  <a:gd name="connsiteY2" fmla="*/ 2604 h 2893"/>
                  <a:gd name="connsiteX3" fmla="*/ 1074 w 1779"/>
                  <a:gd name="connsiteY3" fmla="*/ 0 h 2893"/>
                  <a:gd name="connsiteX0" fmla="*/ 1074 w 1755"/>
                  <a:gd name="connsiteY0" fmla="*/ 0 h 2893"/>
                  <a:gd name="connsiteX1" fmla="*/ 0 w 1755"/>
                  <a:gd name="connsiteY1" fmla="*/ 2893 h 2893"/>
                  <a:gd name="connsiteX2" fmla="*/ 1755 w 1755"/>
                  <a:gd name="connsiteY2" fmla="*/ 2525 h 2893"/>
                  <a:gd name="connsiteX3" fmla="*/ 1074 w 1755"/>
                  <a:gd name="connsiteY3" fmla="*/ 0 h 2893"/>
                </a:gdLst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755" h="2893">
                    <a:moveTo>
                      <a:pt x="1074" y="0"/>
                    </a:moveTo>
                    <a:lnTo>
                      <a:pt x="0" y="2893"/>
                    </a:lnTo>
                    <a:lnTo>
                      <a:pt x="1755" y="2525"/>
                    </a:lnTo>
                    <a:lnTo>
                      <a:pt x="1074" y="0"/>
                    </a:lnTo>
                  </a:path>
                </a:pathLst>
              </a:custGeom>
              <a:solidFill>
                <a:schemeClr val="accent2">
                  <a:lumMod val="50000"/>
                  <a:lumOff val="50000"/>
                  <a:alpha val="25000"/>
                </a:schemeClr>
              </a:solidFill>
              <a:ln w="9525">
                <a:noFill/>
                <a:round/>
              </a:ln>
            </p:spPr>
            <p:txBody>
              <a:bodyPr anchor="ctr"/>
              <a:p>
                <a:pPr algn="ctr">
                  <a:defRPr lang="ko-KR" altLang="en-US"/>
                </a:pPr>
                <a:endParaRPr lang="en-US" altLang="ko-KR"/>
              </a:p>
            </p:txBody>
          </p:sp>
          <p:sp>
            <p:nvSpPr>
              <p:cNvPr id="29" name=""/>
              <p:cNvSpPr/>
              <p:nvPr/>
            </p:nvSpPr>
            <p:spPr>
              <a:xfrm>
                <a:off x="1" y="2551106"/>
                <a:ext cx="1285398" cy="4121532"/>
              </a:xfrm>
              <a:custGeom>
                <a:avLst/>
                <a:gdLst>
                  <a:gd name="connsiteX0" fmla="*/ 0 w 1081"/>
                  <a:gd name="connsiteY0" fmla="*/ 0 h 3427"/>
                  <a:gd name="connsiteX1" fmla="*/ 0 w 1081"/>
                  <a:gd name="connsiteY1" fmla="*/ 3427 h 3427"/>
                  <a:gd name="connsiteX2" fmla="*/ 1081 w 1081"/>
                  <a:gd name="connsiteY2" fmla="*/ 490 h 3427"/>
                  <a:gd name="connsiteX3" fmla="*/ 0 w 1081"/>
                  <a:gd name="connsiteY3" fmla="*/ 0 h 3427"/>
                </a:gdLst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081" h="3427">
                    <a:moveTo>
                      <a:pt x="0" y="0"/>
                    </a:moveTo>
                    <a:lnTo>
                      <a:pt x="0" y="3427"/>
                    </a:lnTo>
                    <a:lnTo>
                      <a:pt x="1081" y="490"/>
                    </a:lnTo>
                    <a:lnTo>
                      <a:pt x="0" y="0"/>
                    </a:lnTo>
                  </a:path>
                </a:pathLst>
              </a:custGeom>
              <a:solidFill>
                <a:schemeClr val="accent3">
                  <a:lumMod val="40000"/>
                  <a:lumOff val="60000"/>
                  <a:alpha val="50000"/>
                </a:schemeClr>
              </a:solidFill>
              <a:ln w="9525">
                <a:noFill/>
                <a:round/>
              </a:ln>
            </p:spPr>
            <p:txBody>
              <a:bodyPr anchor="ctr"/>
              <a:p>
                <a:pPr algn="ctr">
                  <a:defRPr lang="ko-KR" altLang="en-US"/>
                </a:pPr>
                <a:endParaRPr lang="en-US" altLang="ko-KR"/>
              </a:p>
            </p:txBody>
          </p:sp>
        </p:grpSp>
      </p:grpSp>
      <p:sp>
        <p:nvSpPr>
          <p:cNvPr id="2" name=""/>
          <p:cNvSpPr>
            <a:spLocks noGrp="1"/>
          </p:cNvSpPr>
          <p:nvPr>
            <p:ph type="title" idx="0"/>
          </p:nvPr>
        </p:nvSpPr>
        <p:spPr>
          <a:xfrm>
            <a:off x="952463" y="4772044"/>
            <a:ext cx="8680109" cy="566738"/>
          </a:xfrm>
        </p:spPr>
        <p:txBody>
          <a:bodyPr anchor="b"/>
          <a:lstStyle>
            <a:lvl1pPr algn="l">
              <a:defRPr sz="2000" b="0"/>
            </a:lvl1pPr>
          </a:lstStyle>
          <a:p>
            <a:pPr lvl="0">
              <a:defRPr lang="ko-KR" altLang="en-US"/>
            </a:pPr>
            <a:r>
              <a:rPr lang="ko-KR" altLang="en-US"/>
              <a:t>마스터 제목 스타일 편집</a:t>
            </a:r>
            <a:endParaRPr lang="ko-KR" altLang="en-US"/>
          </a:p>
        </p:txBody>
      </p:sp>
      <p:sp>
        <p:nvSpPr>
          <p:cNvPr id="3" name=""/>
          <p:cNvSpPr>
            <a:spLocks noGrp="1" noTextEdit="1"/>
          </p:cNvSpPr>
          <p:nvPr>
            <p:ph type="pic" idx="1"/>
          </p:nvPr>
        </p:nvSpPr>
        <p:spPr>
          <a:xfrm>
            <a:off x="952463" y="584219"/>
            <a:ext cx="8680109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>
              <a:defRPr lang="ko-KR" altLang="en-US"/>
            </a:pPr>
            <a:r>
              <a:rPr lang="ko-KR" altLang="en-US"/>
              <a:t>그림을 추가하려면 아이콘을 클릭하십시오</a:t>
            </a:r>
            <a:endParaRPr lang="ko-KR" altLang="en-US"/>
          </a:p>
        </p:txBody>
      </p:sp>
      <p:sp>
        <p:nvSpPr>
          <p:cNvPr id="4" name=""/>
          <p:cNvSpPr>
            <a:spLocks noGrp="1"/>
          </p:cNvSpPr>
          <p:nvPr>
            <p:ph type="body" sz="half" idx="2"/>
          </p:nvPr>
        </p:nvSpPr>
        <p:spPr>
          <a:xfrm>
            <a:off x="952463" y="5338782"/>
            <a:ext cx="8680109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>
              <a:defRPr lang="ko-KR" altLang="en-US"/>
            </a:pPr>
            <a:r>
              <a:rPr lang="ko-KR" altLang="en-US"/>
              <a:t>마스터 텍스트 스타일을 편집합니다</a:t>
            </a:r>
            <a:endParaRPr lang="ko-KR" altLang="en-US"/>
          </a:p>
        </p:txBody>
      </p:sp>
      <p:sp>
        <p:nvSpPr>
          <p:cNvPr id="18" name=""/>
          <p:cNvSpPr>
            <a:spLocks noGrp="1"/>
          </p:cNvSpPr>
          <p:nvPr>
            <p:ph type="dt" sz="half" idx="10"/>
          </p:nvPr>
        </p:nvSpPr>
        <p:spPr>
          <a:xfrm>
            <a:off x="431799" y="6356350"/>
            <a:ext cx="2844799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</a:defRPr>
            </a:lvl1pPr>
          </a:lstStyle>
          <a:p>
            <a:pPr>
              <a:defRPr lang="ko-KR" altLang="en-US"/>
            </a:pPr>
            <a:fld id="{8C9FE912-2C94-4152-970B-97CA7CEA7709}" type="datetime1">
              <a:rPr lang="ko-KR" altLang="en-US"/>
              <a:pPr>
                <a:defRPr lang="ko-KR" altLang="en-US"/>
              </a:pPr>
              <a:t>2015-07-13</a:t>
            </a:fld>
            <a:endParaRPr lang="ko-KR" altLang="en-US"/>
          </a:p>
        </p:txBody>
      </p:sp>
      <p:sp>
        <p:nvSpPr>
          <p:cNvPr id="19" name=""/>
          <p:cNvSpPr>
            <a:spLocks noGrp="1"/>
          </p:cNvSpPr>
          <p:nvPr>
            <p:ph type="ftr" sz="quarter" idx="3"/>
          </p:nvPr>
        </p:nvSpPr>
        <p:spPr>
          <a:xfrm>
            <a:off x="4165599" y="6356350"/>
            <a:ext cx="3860799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</a:defRPr>
            </a:lvl1pPr>
          </a:lstStyle>
          <a:p>
            <a:pPr>
              <a:defRPr lang="ko-KR" altLang="en-US"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30" name=""/>
          <p:cNvSpPr>
            <a:spLocks noGrp="1"/>
          </p:cNvSpPr>
          <p:nvPr>
            <p:ph type="sldNum" sz="quarter" idx="4"/>
          </p:nvPr>
        </p:nvSpPr>
        <p:spPr>
          <a:xfrm>
            <a:off x="8889999" y="6356350"/>
            <a:ext cx="2844799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</a:defRPr>
            </a:lvl1pPr>
          </a:lstStyle>
          <a:p>
            <a:pPr>
              <a:defRPr lang="ko-KR" altLang="en-US"/>
            </a:pPr>
            <a:fld id="{AD22CD3B-FDDF-4998-970C-76E6E0BEC65F}" type="slidenum">
              <a:rPr lang="ko-KR" altLang="en-US"/>
              <a:pPr>
                <a:defRPr lang="ko-KR" altLang="en-US"/>
              </a:pPr>
              <a:t>‹#›</a:t>
            </a:fld>
            <a:endParaRPr lang="ko-KR" altLang="en-US"/>
          </a:p>
        </p:txBody>
      </p:sp>
    </p:spTree>
  </p:cSld>
  <p:clrMapOvr>
    <a:masterClrMapping/>
  </p:clrMapOvr>
  <p:transition xmlns:mc="http://schemas.openxmlformats.org/markup-compatibility/2006" xmlns:hp="http://schemas.haansoft.com/office/presentation/8.0" mc:Ignorable="hp" hp:hslDur="500"/>
</p:sldLayout>
</file>

<file path=ppt/slideMasters/_rels/slideMaster1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Relationship Id="rId10" Type="http://schemas.openxmlformats.org/officeDocument/2006/relationships/slideLayout" Target="../slideLayouts/slideLayout10.xml"  /><Relationship Id="rId11" Type="http://schemas.openxmlformats.org/officeDocument/2006/relationships/slideLayout" Target="../slideLayouts/slideLayout11.xml"  /><Relationship Id="rId12" Type="http://schemas.openxmlformats.org/officeDocument/2006/relationships/slideLayout" Target="../slideLayouts/slideLayout12.xml"  /><Relationship Id="rId13" Type="http://schemas.openxmlformats.org/officeDocument/2006/relationships/theme" Target="../theme/theme1.xml"  /><Relationship Id="rId2" Type="http://schemas.openxmlformats.org/officeDocument/2006/relationships/slideLayout" Target="../slideLayouts/slideLayout2.xml"  /><Relationship Id="rId3" Type="http://schemas.openxmlformats.org/officeDocument/2006/relationships/slideLayout" Target="../slideLayouts/slideLayout3.xml"  /><Relationship Id="rId4" Type="http://schemas.openxmlformats.org/officeDocument/2006/relationships/slideLayout" Target="../slideLayouts/slideLayout4.xml"  /><Relationship Id="rId5" Type="http://schemas.openxmlformats.org/officeDocument/2006/relationships/slideLayout" Target="../slideLayouts/slideLayout5.xml"  /><Relationship Id="rId6" Type="http://schemas.openxmlformats.org/officeDocument/2006/relationships/slideLayout" Target="../slideLayouts/slideLayout6.xml"  /><Relationship Id="rId7" Type="http://schemas.openxmlformats.org/officeDocument/2006/relationships/slideLayout" Target="../slideLayouts/slideLayout7.xml"  /><Relationship Id="rId8" Type="http://schemas.openxmlformats.org/officeDocument/2006/relationships/slideLayout" Target="../slideLayouts/slideLayout8.xml"  /><Relationship Id="rId9" Type="http://schemas.openxmlformats.org/officeDocument/2006/relationships/slideLayout" Target="../slideLayouts/slideLayout9.xml"  /></Relationships>
</file>

<file path=ppt/slideMasters/slideMaster1.xml><?xml version="1.0" encoding="utf-8"?>
<p:sldMaster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 name="교차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"/>
          <p:cNvSpPr/>
          <p:nvPr/>
        </p:nvSpPr>
        <p:spPr>
          <a:xfrm>
            <a:off x="1732842" y="3147876"/>
            <a:ext cx="6308395" cy="3037101"/>
          </a:xfrm>
          <a:custGeom>
            <a:avLst/>
            <a:gdLst>
              <a:gd name="connsiteX0" fmla="*/ 0 w 4175"/>
              <a:gd name="connsiteY0" fmla="*/ 0 h 2538"/>
              <a:gd name="connsiteX1" fmla="*/ 12 w 4175"/>
              <a:gd name="connsiteY1" fmla="*/ 44 h 2538"/>
              <a:gd name="connsiteX2" fmla="*/ 685 w 4175"/>
              <a:gd name="connsiteY2" fmla="*/ 2538 h 2538"/>
              <a:gd name="connsiteX3" fmla="*/ 4175 w 4175"/>
              <a:gd name="connsiteY3" fmla="*/ 1923 h 2538"/>
              <a:gd name="connsiteX4" fmla="*/ 25 w 4175"/>
              <a:gd name="connsiteY4" fmla="*/ 11 h 2538"/>
              <a:gd name="connsiteX5" fmla="*/ 0 w 4175"/>
              <a:gd name="connsiteY5" fmla="*/ 0 h 2538"/>
              <a:gd name="connsiteX0" fmla="*/ 0 w 4003"/>
              <a:gd name="connsiteY0" fmla="*/ 0 h 2538"/>
              <a:gd name="connsiteX1" fmla="*/ 12 w 4003"/>
              <a:gd name="connsiteY1" fmla="*/ 44 h 2538"/>
              <a:gd name="connsiteX2" fmla="*/ 685 w 4003"/>
              <a:gd name="connsiteY2" fmla="*/ 2538 h 2538"/>
              <a:gd name="connsiteX3" fmla="*/ 4003 w 4003"/>
              <a:gd name="connsiteY3" fmla="*/ 1844 h 2538"/>
              <a:gd name="connsiteX4" fmla="*/ 25 w 4003"/>
              <a:gd name="connsiteY4" fmla="*/ 11 h 2538"/>
              <a:gd name="connsiteX5" fmla="*/ 0 w 4003"/>
              <a:gd name="connsiteY5" fmla="*/ 0 h 2538"/>
              <a:gd name="connsiteX0" fmla="*/ 0 w 4003"/>
              <a:gd name="connsiteY0" fmla="*/ 0 h 2538"/>
              <a:gd name="connsiteX1" fmla="*/ 685 w 4003"/>
              <a:gd name="connsiteY1" fmla="*/ 2538 h 2538"/>
              <a:gd name="connsiteX2" fmla="*/ 4003 w 4003"/>
              <a:gd name="connsiteY2" fmla="*/ 1844 h 2538"/>
              <a:gd name="connsiteX3" fmla="*/ 25 w 4003"/>
              <a:gd name="connsiteY3" fmla="*/ 11 h 2538"/>
              <a:gd name="connsiteX4" fmla="*/ 0 w 4003"/>
              <a:gd name="connsiteY4" fmla="*/ 0 h 2538"/>
              <a:gd name="connsiteX0" fmla="*/ 0 w 4003"/>
              <a:gd name="connsiteY0" fmla="*/ 0 h 2538"/>
              <a:gd name="connsiteX1" fmla="*/ 685 w 4003"/>
              <a:gd name="connsiteY1" fmla="*/ 2538 h 2538"/>
              <a:gd name="connsiteX2" fmla="*/ 4003 w 4003"/>
              <a:gd name="connsiteY2" fmla="*/ 1844 h 2538"/>
              <a:gd name="connsiteX3" fmla="*/ 25 w 4003"/>
              <a:gd name="connsiteY3" fmla="*/ 11 h 2538"/>
              <a:gd name="connsiteX4" fmla="*/ 0 w 4003"/>
              <a:gd name="connsiteY4" fmla="*/ 0 h 2538"/>
              <a:gd name="connsiteX0" fmla="*/ 553 w 4531"/>
              <a:gd name="connsiteY0" fmla="*/ 0 h 2527"/>
              <a:gd name="connsiteX1" fmla="*/ 1213 w 4531"/>
              <a:gd name="connsiteY1" fmla="*/ 2527 h 2527"/>
              <a:gd name="connsiteX2" fmla="*/ 4531 w 4531"/>
              <a:gd name="connsiteY2" fmla="*/ 1833 h 2527"/>
              <a:gd name="connsiteX3" fmla="*/ 553 w 4531"/>
              <a:gd name="connsiteY3" fmla="*/ 0 h 2527"/>
              <a:gd name="connsiteX0" fmla="*/ 3 w 3981"/>
              <a:gd name="connsiteY0" fmla="*/ 0 h 2527"/>
              <a:gd name="connsiteX1" fmla="*/ 663 w 3981"/>
              <a:gd name="connsiteY1" fmla="*/ 2527 h 2527"/>
              <a:gd name="connsiteX2" fmla="*/ 3981 w 3981"/>
              <a:gd name="connsiteY2" fmla="*/ 1833 h 2527"/>
              <a:gd name="connsiteX3" fmla="*/ 3 w 3981"/>
              <a:gd name="connsiteY3" fmla="*/ 0 h 2527"/>
              <a:gd name="connsiteX0" fmla="*/ 0 w 3978"/>
              <a:gd name="connsiteY0" fmla="*/ 0 h 2527"/>
              <a:gd name="connsiteX1" fmla="*/ 660 w 3978"/>
              <a:gd name="connsiteY1" fmla="*/ 2527 h 2527"/>
              <a:gd name="connsiteX2" fmla="*/ 3978 w 3978"/>
              <a:gd name="connsiteY2" fmla="*/ 1833 h 2527"/>
              <a:gd name="connsiteX3" fmla="*/ 0 w 3978"/>
              <a:gd name="connsiteY3" fmla="*/ 0 h 2527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978" h="2527">
                <a:moveTo>
                  <a:pt x="0" y="0"/>
                </a:moveTo>
                <a:cubicBezTo>
                  <a:pt x="90" y="449"/>
                  <a:pt x="484" y="1911"/>
                  <a:pt x="660" y="2527"/>
                </a:cubicBezTo>
                <a:lnTo>
                  <a:pt x="3978" y="1833"/>
                </a:lnTo>
                <a:lnTo>
                  <a:pt x="0" y="0"/>
                </a:lnTo>
              </a:path>
            </a:pathLst>
          </a:custGeom>
          <a:solidFill>
            <a:schemeClr val="accent4">
              <a:lumMod val="20000"/>
              <a:lumOff val="80000"/>
              <a:alpha val="26000"/>
            </a:schemeClr>
          </a:solidFill>
          <a:ln w="9525">
            <a:noFill/>
            <a:round/>
          </a:ln>
        </p:spPr>
        <p:txBody>
          <a:bodyPr anchor="ctr"/>
          <a:p>
            <a:pPr algn="ctr">
              <a:defRPr lang="ko-KR" altLang="en-US"/>
            </a:pPr>
            <a:endParaRPr lang="en-US" altLang="ko-KR"/>
          </a:p>
        </p:txBody>
      </p:sp>
      <p:grpSp>
        <p:nvGrpSpPr>
          <p:cNvPr id="107" name=""/>
          <p:cNvGrpSpPr/>
          <p:nvPr/>
        </p:nvGrpSpPr>
        <p:grpSpPr>
          <a:xfrm rot="0">
            <a:off x="-1" y="0"/>
            <a:ext cx="12192001" cy="6858001"/>
            <a:chOff x="-1" y="0"/>
            <a:chExt cx="9144001" cy="6858001"/>
          </a:xfrm>
        </p:grpSpPr>
        <p:sp>
          <p:nvSpPr>
            <p:cNvPr id="102" name=""/>
            <p:cNvSpPr/>
            <p:nvPr/>
          </p:nvSpPr>
          <p:spPr>
            <a:xfrm>
              <a:off x="0" y="6184705"/>
              <a:ext cx="2309196" cy="673295"/>
            </a:xfrm>
            <a:custGeom>
              <a:avLst/>
              <a:gdLst>
                <a:gd name="connsiteX0" fmla="*/ 1754 w 1942"/>
                <a:gd name="connsiteY0" fmla="*/ 0 h 560"/>
                <a:gd name="connsiteX1" fmla="*/ 0 w 1942"/>
                <a:gd name="connsiteY1" fmla="*/ 367 h 560"/>
                <a:gd name="connsiteX2" fmla="*/ 0 w 1942"/>
                <a:gd name="connsiteY2" fmla="*/ 560 h 560"/>
                <a:gd name="connsiteX3" fmla="*/ 1942 w 1942"/>
                <a:gd name="connsiteY3" fmla="*/ 560 h 560"/>
                <a:gd name="connsiteX4" fmla="*/ 1754 w 1942"/>
                <a:gd name="connsiteY4" fmla="*/ 0 h 560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942" h="560">
                  <a:moveTo>
                    <a:pt x="1754" y="0"/>
                  </a:moveTo>
                  <a:lnTo>
                    <a:pt x="0" y="367"/>
                  </a:lnTo>
                  <a:lnTo>
                    <a:pt x="0" y="560"/>
                  </a:lnTo>
                  <a:lnTo>
                    <a:pt x="1942" y="560"/>
                  </a:lnTo>
                  <a:cubicBezTo>
                    <a:pt x="1879" y="373"/>
                    <a:pt x="1817" y="187"/>
                    <a:pt x="1754" y="0"/>
                  </a:cubicBezTo>
                </a:path>
              </a:pathLst>
            </a:custGeom>
            <a:solidFill>
              <a:srgbClr val="b6b8ba">
                <a:alpha val="15000"/>
              </a:srgbClr>
            </a:solidFill>
            <a:ln w="9525">
              <a:noFill/>
              <a:round/>
            </a:ln>
          </p:spPr>
          <p:txBody>
            <a:bodyPr anchor="ctr"/>
            <a:p>
              <a:pPr algn="ctr">
                <a:defRPr lang="ko-KR" altLang="en-US"/>
              </a:pPr>
              <a:endParaRPr lang="en-US" altLang="ko-KR"/>
            </a:p>
          </p:txBody>
        </p:sp>
        <p:grpSp>
          <p:nvGrpSpPr>
            <p:cNvPr id="106" name=""/>
            <p:cNvGrpSpPr/>
            <p:nvPr/>
          </p:nvGrpSpPr>
          <p:grpSpPr>
            <a:xfrm rot="0">
              <a:off x="-1" y="0"/>
              <a:ext cx="9144001" cy="6858001"/>
              <a:chOff x="-1" y="0"/>
              <a:chExt cx="9144001" cy="6858001"/>
            </a:xfrm>
          </p:grpSpPr>
          <p:sp>
            <p:nvSpPr>
              <p:cNvPr id="98" name=""/>
              <p:cNvSpPr/>
              <p:nvPr/>
            </p:nvSpPr>
            <p:spPr>
              <a:xfrm>
                <a:off x="428023" y="0"/>
                <a:ext cx="2026194" cy="3135635"/>
              </a:xfrm>
              <a:custGeom>
                <a:avLst/>
                <a:gdLst/>
                <a:cxnLst>
                  <a:cxn ang="0">
                    <a:pos x="1704" y="0"/>
                  </a:cxn>
                  <a:cxn ang="0">
                    <a:pos x="0" y="0"/>
                  </a:cxn>
                  <a:cxn ang="0">
                    <a:pos x="711" y="2609"/>
                  </a:cxn>
                  <a:cxn ang="0">
                    <a:pos x="1704" y="0"/>
                  </a:cxn>
                </a:cxnLst>
                <a:rect l="0" t="0" r="r" b="b"/>
                <a:pathLst>
                  <a:path w="1704" h="2609">
                    <a:moveTo>
                      <a:pt x="1704" y="0"/>
                    </a:moveTo>
                    <a:lnTo>
                      <a:pt x="0" y="0"/>
                    </a:lnTo>
                    <a:lnTo>
                      <a:pt x="711" y="2609"/>
                    </a:lnTo>
                    <a:lnTo>
                      <a:pt x="1704" y="0"/>
                    </a:lnTo>
                  </a:path>
                </a:pathLst>
              </a:custGeom>
              <a:solidFill>
                <a:schemeClr val="accent1">
                  <a:lumMod val="20000"/>
                  <a:lumOff val="80000"/>
                  <a:alpha val="31000"/>
                </a:schemeClr>
              </a:solidFill>
              <a:ln w="9525">
                <a:noFill/>
                <a:round/>
              </a:ln>
            </p:spPr>
            <p:txBody>
              <a:bodyPr anchor="ctr"/>
              <a:p>
                <a:pPr algn="ctr">
                  <a:defRPr lang="ko-KR" altLang="en-US"/>
                </a:pPr>
                <a:endParaRPr lang="en-US" altLang="ko-KR"/>
              </a:p>
            </p:txBody>
          </p:sp>
          <p:sp>
            <p:nvSpPr>
              <p:cNvPr id="99" name=""/>
              <p:cNvSpPr/>
              <p:nvPr/>
            </p:nvSpPr>
            <p:spPr>
              <a:xfrm>
                <a:off x="6028605" y="4696234"/>
                <a:ext cx="3115394" cy="1976604"/>
              </a:xfrm>
              <a:custGeom>
                <a:avLst/>
                <a:gdLst>
                  <a:gd name="connsiteX0" fmla="*/ 2610 w 2610"/>
                  <a:gd name="connsiteY0" fmla="*/ 0 h 1645"/>
                  <a:gd name="connsiteX1" fmla="*/ 0 w 2610"/>
                  <a:gd name="connsiteY1" fmla="*/ 535 h 1645"/>
                  <a:gd name="connsiteX2" fmla="*/ 2610 w 2610"/>
                  <a:gd name="connsiteY2" fmla="*/ 1645 h 1645"/>
                  <a:gd name="connsiteX3" fmla="*/ 2610 w 2610"/>
                  <a:gd name="connsiteY3" fmla="*/ 0 h 1645"/>
                  <a:gd name="connsiteX0" fmla="*/ 2620 w 2620"/>
                  <a:gd name="connsiteY0" fmla="*/ 0 h 1645"/>
                  <a:gd name="connsiteX1" fmla="*/ 0 w 2620"/>
                  <a:gd name="connsiteY1" fmla="*/ 541 h 1645"/>
                  <a:gd name="connsiteX2" fmla="*/ 2620 w 2620"/>
                  <a:gd name="connsiteY2" fmla="*/ 1645 h 1645"/>
                  <a:gd name="connsiteX3" fmla="*/ 2620 w 2620"/>
                  <a:gd name="connsiteY3" fmla="*/ 0 h 1645"/>
                </a:gdLst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620" h="1645">
                    <a:moveTo>
                      <a:pt x="2620" y="0"/>
                    </a:moveTo>
                    <a:lnTo>
                      <a:pt x="0" y="541"/>
                    </a:lnTo>
                    <a:lnTo>
                      <a:pt x="2620" y="1645"/>
                    </a:lnTo>
                    <a:lnTo>
                      <a:pt x="2620" y="0"/>
                    </a:lnTo>
                  </a:path>
                </a:pathLst>
              </a:custGeom>
              <a:solidFill>
                <a:srgbClr val="c6c8ca">
                  <a:alpha val="17000"/>
                </a:srgbClr>
              </a:solidFill>
              <a:ln w="9525">
                <a:noFill/>
                <a:round/>
              </a:ln>
            </p:spPr>
            <p:txBody>
              <a:bodyPr anchor="ctr"/>
              <a:p>
                <a:pPr algn="ctr">
                  <a:defRPr lang="ko-KR" altLang="en-US"/>
                </a:pPr>
                <a:endParaRPr lang="en-US" altLang="ko-KR"/>
              </a:p>
            </p:txBody>
          </p:sp>
          <p:sp>
            <p:nvSpPr>
              <p:cNvPr id="101" name=""/>
              <p:cNvSpPr/>
              <p:nvPr/>
            </p:nvSpPr>
            <p:spPr>
              <a:xfrm>
                <a:off x="2089194" y="5345523"/>
                <a:ext cx="7054806" cy="1512478"/>
              </a:xfrm>
              <a:custGeom>
                <a:avLst/>
                <a:gdLst>
                  <a:gd name="connsiteX0" fmla="*/ 3491 w 5944"/>
                  <a:gd name="connsiteY0" fmla="*/ 0 h 1293"/>
                  <a:gd name="connsiteX1" fmla="*/ 0 w 5944"/>
                  <a:gd name="connsiteY1" fmla="*/ 743 h 1293"/>
                  <a:gd name="connsiteX2" fmla="*/ 194 w 5944"/>
                  <a:gd name="connsiteY2" fmla="*/ 1293 h 1293"/>
                  <a:gd name="connsiteX3" fmla="*/ 5944 w 5944"/>
                  <a:gd name="connsiteY3" fmla="*/ 1293 h 1293"/>
                  <a:gd name="connsiteX4" fmla="*/ 5944 w 5944"/>
                  <a:gd name="connsiteY4" fmla="*/ 1130 h 1293"/>
                  <a:gd name="connsiteX5" fmla="*/ 3491 w 5944"/>
                  <a:gd name="connsiteY5" fmla="*/ 0 h 1293"/>
                  <a:gd name="connsiteX0" fmla="*/ 3347 w 5944"/>
                  <a:gd name="connsiteY0" fmla="*/ 0 h 1264"/>
                  <a:gd name="connsiteX1" fmla="*/ 0 w 5944"/>
                  <a:gd name="connsiteY1" fmla="*/ 714 h 1264"/>
                  <a:gd name="connsiteX2" fmla="*/ 194 w 5944"/>
                  <a:gd name="connsiteY2" fmla="*/ 1264 h 1264"/>
                  <a:gd name="connsiteX3" fmla="*/ 5944 w 5944"/>
                  <a:gd name="connsiteY3" fmla="*/ 1264 h 1264"/>
                  <a:gd name="connsiteX4" fmla="*/ 5944 w 5944"/>
                  <a:gd name="connsiteY4" fmla="*/ 1101 h 1264"/>
                  <a:gd name="connsiteX5" fmla="*/ 3347 w 5944"/>
                  <a:gd name="connsiteY5" fmla="*/ 0 h 1264"/>
                  <a:gd name="connsiteX0" fmla="*/ 3323 w 5944"/>
                  <a:gd name="connsiteY0" fmla="*/ 0 h 1257"/>
                  <a:gd name="connsiteX1" fmla="*/ 0 w 5944"/>
                  <a:gd name="connsiteY1" fmla="*/ 707 h 1257"/>
                  <a:gd name="connsiteX2" fmla="*/ 194 w 5944"/>
                  <a:gd name="connsiteY2" fmla="*/ 1257 h 1257"/>
                  <a:gd name="connsiteX3" fmla="*/ 5944 w 5944"/>
                  <a:gd name="connsiteY3" fmla="*/ 1257 h 1257"/>
                  <a:gd name="connsiteX4" fmla="*/ 5944 w 5944"/>
                  <a:gd name="connsiteY4" fmla="*/ 1094 h 1257"/>
                  <a:gd name="connsiteX5" fmla="*/ 3323 w 5944"/>
                  <a:gd name="connsiteY5" fmla="*/ 0 h 1257"/>
                  <a:gd name="connsiteX0" fmla="*/ 3279 w 5900"/>
                  <a:gd name="connsiteY0" fmla="*/ 0 h 1257"/>
                  <a:gd name="connsiteX1" fmla="*/ 0 w 5900"/>
                  <a:gd name="connsiteY1" fmla="*/ 687 h 1257"/>
                  <a:gd name="connsiteX2" fmla="*/ 150 w 5900"/>
                  <a:gd name="connsiteY2" fmla="*/ 1257 h 1257"/>
                  <a:gd name="connsiteX3" fmla="*/ 5900 w 5900"/>
                  <a:gd name="connsiteY3" fmla="*/ 1257 h 1257"/>
                  <a:gd name="connsiteX4" fmla="*/ 5900 w 5900"/>
                  <a:gd name="connsiteY4" fmla="*/ 1094 h 1257"/>
                  <a:gd name="connsiteX5" fmla="*/ 3279 w 5900"/>
                  <a:gd name="connsiteY5" fmla="*/ 0 h 1257"/>
                  <a:gd name="connsiteX0" fmla="*/ 3314 w 5935"/>
                  <a:gd name="connsiteY0" fmla="*/ 0 h 1257"/>
                  <a:gd name="connsiteX1" fmla="*/ 0 w 5935"/>
                  <a:gd name="connsiteY1" fmla="*/ 695 h 1257"/>
                  <a:gd name="connsiteX2" fmla="*/ 185 w 5935"/>
                  <a:gd name="connsiteY2" fmla="*/ 1257 h 1257"/>
                  <a:gd name="connsiteX3" fmla="*/ 5935 w 5935"/>
                  <a:gd name="connsiteY3" fmla="*/ 1257 h 1257"/>
                  <a:gd name="connsiteX4" fmla="*/ 5935 w 5935"/>
                  <a:gd name="connsiteY4" fmla="*/ 1094 h 1257"/>
                  <a:gd name="connsiteX5" fmla="*/ 3314 w 5935"/>
                  <a:gd name="connsiteY5" fmla="*/ 0 h 1257"/>
                </a:gdLst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5935" h="1257">
                    <a:moveTo>
                      <a:pt x="3314" y="0"/>
                    </a:moveTo>
                    <a:lnTo>
                      <a:pt x="0" y="695"/>
                    </a:lnTo>
                    <a:cubicBezTo>
                      <a:pt x="51" y="884"/>
                      <a:pt x="134" y="1068"/>
                      <a:pt x="185" y="1257"/>
                    </a:cubicBezTo>
                    <a:lnTo>
                      <a:pt x="5935" y="1257"/>
                    </a:lnTo>
                    <a:lnTo>
                      <a:pt x="5935" y="1094"/>
                    </a:lnTo>
                    <a:lnTo>
                      <a:pt x="3314" y="0"/>
                    </a:lnTo>
                  </a:path>
                </a:pathLst>
              </a:custGeom>
              <a:solidFill>
                <a:srgbClr val="b6b8ba">
                  <a:alpha val="6000"/>
                </a:srgbClr>
              </a:solidFill>
              <a:ln w="9525">
                <a:noFill/>
                <a:round/>
              </a:ln>
            </p:spPr>
            <p:txBody>
              <a:bodyPr anchor="ctr"/>
              <a:p>
                <a:pPr algn="ctr">
                  <a:defRPr lang="ko-KR" altLang="en-US"/>
                </a:pPr>
                <a:endParaRPr lang="en-US" altLang="ko-KR"/>
              </a:p>
            </p:txBody>
          </p:sp>
          <p:sp>
            <p:nvSpPr>
              <p:cNvPr id="103" name=""/>
              <p:cNvSpPr/>
              <p:nvPr/>
            </p:nvSpPr>
            <p:spPr>
              <a:xfrm>
                <a:off x="-1" y="0"/>
                <a:ext cx="1281830" cy="3138040"/>
              </a:xfrm>
              <a:custGeom>
                <a:avLst/>
                <a:gdLst/>
                <a:cxnLst>
                  <a:cxn ang="0">
                    <a:pos x="372" y="0"/>
                  </a:cxn>
                  <a:cxn ang="0">
                    <a:pos x="1" y="0"/>
                  </a:cxn>
                  <a:cxn ang="0">
                    <a:pos x="0" y="2121"/>
                  </a:cxn>
                  <a:cxn ang="0">
                    <a:pos x="1078" y="2609"/>
                  </a:cxn>
                  <a:cxn ang="0">
                    <a:pos x="372" y="0"/>
                  </a:cxn>
                </a:cxnLst>
                <a:rect l="0" t="0" r="r" b="b"/>
                <a:pathLst>
                  <a:path w="1078" h="2609">
                    <a:moveTo>
                      <a:pt x="372" y="0"/>
                    </a:moveTo>
                    <a:lnTo>
                      <a:pt x="1" y="0"/>
                    </a:lnTo>
                    <a:lnTo>
                      <a:pt x="0" y="2121"/>
                    </a:lnTo>
                    <a:lnTo>
                      <a:pt x="1078" y="2609"/>
                    </a:lnTo>
                    <a:lnTo>
                      <a:pt x="372" y="0"/>
                    </a:lnTo>
                  </a:path>
                </a:pathLst>
              </a:custGeom>
              <a:solidFill>
                <a:schemeClr val="accent1">
                  <a:lumMod val="40000"/>
                  <a:lumOff val="60000"/>
                  <a:alpha val="27000"/>
                </a:schemeClr>
              </a:solidFill>
              <a:ln w="9525">
                <a:noFill/>
                <a:round/>
              </a:ln>
            </p:spPr>
            <p:txBody>
              <a:bodyPr anchor="ctr"/>
              <a:p>
                <a:pPr algn="ctr">
                  <a:defRPr lang="ko-KR" altLang="en-US"/>
                </a:pPr>
                <a:endParaRPr lang="en-US" altLang="ko-KR"/>
              </a:p>
            </p:txBody>
          </p:sp>
          <p:sp>
            <p:nvSpPr>
              <p:cNvPr id="97" name=""/>
              <p:cNvSpPr/>
              <p:nvPr/>
            </p:nvSpPr>
            <p:spPr>
              <a:xfrm>
                <a:off x="1" y="2551106"/>
                <a:ext cx="1285398" cy="4121532"/>
              </a:xfrm>
              <a:custGeom>
                <a:avLst/>
                <a:gdLst>
                  <a:gd name="connsiteX0" fmla="*/ 0 w 1081"/>
                  <a:gd name="connsiteY0" fmla="*/ 0 h 3427"/>
                  <a:gd name="connsiteX1" fmla="*/ 0 w 1081"/>
                  <a:gd name="connsiteY1" fmla="*/ 3427 h 3427"/>
                  <a:gd name="connsiteX2" fmla="*/ 1081 w 1081"/>
                  <a:gd name="connsiteY2" fmla="*/ 490 h 3427"/>
                  <a:gd name="connsiteX3" fmla="*/ 0 w 1081"/>
                  <a:gd name="connsiteY3" fmla="*/ 0 h 3427"/>
                </a:gdLst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081" h="3427">
                    <a:moveTo>
                      <a:pt x="0" y="0"/>
                    </a:moveTo>
                    <a:lnTo>
                      <a:pt x="0" y="3427"/>
                    </a:lnTo>
                    <a:lnTo>
                      <a:pt x="1081" y="490"/>
                    </a:lnTo>
                    <a:lnTo>
                      <a:pt x="0" y="0"/>
                    </a:lnTo>
                  </a:path>
                </a:pathLst>
              </a:custGeom>
              <a:solidFill>
                <a:schemeClr val="accent1">
                  <a:lumMod val="40000"/>
                  <a:lumOff val="60000"/>
                  <a:alpha val="8000"/>
                </a:schemeClr>
              </a:solidFill>
              <a:ln w="9525">
                <a:noFill/>
                <a:round/>
              </a:ln>
            </p:spPr>
            <p:txBody>
              <a:bodyPr anchor="ctr"/>
              <a:p>
                <a:pPr algn="ctr">
                  <a:defRPr lang="ko-KR" altLang="en-US"/>
                </a:pPr>
                <a:endParaRPr lang="en-US" altLang="ko-KR"/>
              </a:p>
            </p:txBody>
          </p:sp>
        </p:grpSp>
      </p:grpSp>
      <p:sp>
        <p:nvSpPr>
          <p:cNvPr id="2" name=""/>
          <p:cNvSpPr>
            <a:spLocks noGrp="1"/>
          </p:cNvSpPr>
          <p:nvPr>
            <p:ph type="title" idx="0"/>
          </p:nvPr>
        </p:nvSpPr>
        <p:spPr>
          <a:xfrm>
            <a:off x="431799" y="123802"/>
            <a:ext cx="11302999" cy="939784"/>
          </a:xfrm>
          <a:prstGeom prst="rect">
            <a:avLst/>
          </a:prstGeom>
        </p:spPr>
        <p:txBody>
          <a:bodyPr vert="horz" lIns="91440" tIns="45720" rIns="91440" bIns="45720" anchor="ctr"/>
          <a:lstStyle/>
          <a:p>
            <a:pPr lvl="0">
              <a:defRPr lang="ko-KR" altLang="en-US"/>
            </a:pPr>
            <a:r>
              <a:rPr lang="ko-KR" altLang="en-US"/>
              <a:t>마스터 제목 스타일 편집</a:t>
            </a:r>
            <a:endParaRPr lang="ko-KR" altLang="en-US"/>
          </a:p>
        </p:txBody>
      </p:sp>
      <p:sp>
        <p:nvSpPr>
          <p:cNvPr id="3" name=""/>
          <p:cNvSpPr>
            <a:spLocks noGrp="1"/>
          </p:cNvSpPr>
          <p:nvPr>
            <p:ph type="body" idx="1"/>
          </p:nvPr>
        </p:nvSpPr>
        <p:spPr>
          <a:xfrm>
            <a:off x="431799" y="1308100"/>
            <a:ext cx="11302999" cy="4960939"/>
          </a:xfrm>
          <a:prstGeom prst="rect">
            <a:avLst/>
          </a:prstGeom>
        </p:spPr>
        <p:txBody>
          <a:bodyPr vert="horz" lIns="91440" tIns="45720" rIns="91440" bIns="45720"/>
          <a:lstStyle/>
          <a:p>
            <a:pPr lvl="0">
              <a:defRPr lang="ko-KR" altLang="en-US"/>
            </a:pPr>
            <a:r>
              <a:rPr lang="ko-KR" altLang="en-US"/>
              <a:t>마스터 텍스트 스타일을 편집합니다</a:t>
            </a:r>
            <a:endParaRPr lang="ko-KR" altLang="en-US"/>
          </a:p>
          <a:p>
            <a:pPr lvl="1">
              <a:defRPr lang="ko-KR" altLang="en-US"/>
            </a:pPr>
            <a:r>
              <a:rPr lang="ko-KR" altLang="en-US"/>
              <a:t>둘째 수준</a:t>
            </a:r>
            <a:endParaRPr lang="ko-KR" altLang="en-US"/>
          </a:p>
          <a:p>
            <a:pPr lvl="2">
              <a:defRPr lang="ko-KR" altLang="en-US"/>
            </a:pPr>
            <a:r>
              <a:rPr lang="ko-KR" altLang="en-US"/>
              <a:t>셋째 수준</a:t>
            </a:r>
            <a:endParaRPr lang="ko-KR" altLang="en-US"/>
          </a:p>
          <a:p>
            <a:pPr lvl="3">
              <a:defRPr lang="ko-KR" altLang="en-US"/>
            </a:pPr>
            <a:r>
              <a:rPr lang="ko-KR" altLang="en-US"/>
              <a:t>넷째 수준</a:t>
            </a:r>
            <a:endParaRPr lang="ko-KR" altLang="en-US"/>
          </a:p>
          <a:p>
            <a:pPr lvl="4">
              <a:defRPr lang="ko-KR" altLang="en-US"/>
            </a:pPr>
            <a:r>
              <a:rPr lang="ko-KR" altLang="en-US"/>
              <a:t>다섯째 수준</a:t>
            </a:r>
            <a:endParaRPr lang="ko-KR" altLang="en-US"/>
          </a:p>
          <a:p>
            <a:pPr lvl="8">
              <a:defRPr lang="ko-KR" altLang="en-US"/>
            </a:pPr>
            <a:endParaRPr lang="en-US" altLang="ko-KR"/>
          </a:p>
        </p:txBody>
      </p:sp>
      <p:sp>
        <p:nvSpPr>
          <p:cNvPr id="4" name=""/>
          <p:cNvSpPr>
            <a:spLocks noGrp="1"/>
          </p:cNvSpPr>
          <p:nvPr>
            <p:ph type="dt" sz="half" idx="2"/>
          </p:nvPr>
        </p:nvSpPr>
        <p:spPr>
          <a:xfrm>
            <a:off x="431799" y="6356350"/>
            <a:ext cx="2844799" cy="365125"/>
          </a:xfrm>
          <a:prstGeom prst="rect">
            <a:avLst/>
          </a:prstGeom>
        </p:spPr>
        <p:txBody>
          <a:bodyPr vert="horz" lIns="91440" tIns="45720" rIns="91440" bIns="45720" anchor="ctr"/>
          <a:lstStyle>
            <a:lvl1pPr algn="l">
              <a:defRPr sz="1200">
                <a:solidFill>
                  <a:schemeClr val="bg2">
                    <a:lumMod val="25000"/>
                  </a:schemeClr>
                </a:solidFill>
              </a:defRPr>
            </a:lvl1pPr>
          </a:lstStyle>
          <a:p>
            <a:pPr>
              <a:defRPr lang="ko-KR" altLang="en-US"/>
            </a:pPr>
            <a:fld id="{FD839B8E-F55D-4BF8-852C-25AF74D46B3E}" type="datetime1">
              <a:rPr lang="ko-KR" altLang="en-US"/>
              <a:pPr>
                <a:defRPr lang="ko-KR" altLang="en-US"/>
              </a:pPr>
              <a:t>2015-07-13</a:t>
            </a:fld>
            <a:endParaRPr lang="ko-KR" altLang="en-US"/>
          </a:p>
        </p:txBody>
      </p:sp>
      <p:sp>
        <p:nvSpPr>
          <p:cNvPr id="5" name=""/>
          <p:cNvSpPr>
            <a:spLocks noGrp="1"/>
          </p:cNvSpPr>
          <p:nvPr>
            <p:ph type="ftr" sz="quarter" idx="3"/>
          </p:nvPr>
        </p:nvSpPr>
        <p:spPr>
          <a:xfrm>
            <a:off x="4165599" y="6356350"/>
            <a:ext cx="3860799" cy="365125"/>
          </a:xfrm>
          <a:prstGeom prst="rect">
            <a:avLst/>
          </a:prstGeom>
        </p:spPr>
        <p:txBody>
          <a:bodyPr vert="horz" lIns="91440" tIns="45720" rIns="91440" bIns="45720" anchor="ctr"/>
          <a:lstStyle>
            <a:lvl1pPr algn="ctr">
              <a:defRPr sz="1200">
                <a:solidFill>
                  <a:schemeClr val="bg2">
                    <a:lumMod val="25000"/>
                  </a:schemeClr>
                </a:solidFill>
              </a:defRPr>
            </a:lvl1pPr>
          </a:lstStyle>
          <a:p>
            <a:pPr>
              <a:defRPr lang="ko-KR" altLang="en-US"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6" name=""/>
          <p:cNvSpPr>
            <a:spLocks noGrp="1"/>
          </p:cNvSpPr>
          <p:nvPr>
            <p:ph type="sldNum" sz="quarter" idx="4"/>
          </p:nvPr>
        </p:nvSpPr>
        <p:spPr>
          <a:xfrm>
            <a:off x="8889999" y="6356350"/>
            <a:ext cx="2844799" cy="365125"/>
          </a:xfrm>
          <a:prstGeom prst="rect">
            <a:avLst/>
          </a:prstGeom>
        </p:spPr>
        <p:txBody>
          <a:bodyPr vert="horz" lIns="91440" tIns="45720" rIns="91440" bIns="45720" anchor="ctr"/>
          <a:lstStyle>
            <a:lvl1pPr algn="r">
              <a:defRPr sz="1200">
                <a:solidFill>
                  <a:schemeClr val="bg2">
                    <a:lumMod val="25000"/>
                  </a:schemeClr>
                </a:solidFill>
              </a:defRPr>
            </a:lvl1pPr>
          </a:lstStyle>
          <a:p>
            <a:pPr>
              <a:defRPr lang="ko-KR" altLang="en-US"/>
            </a:pPr>
            <a:fld id="{AD22CD3B-FDDF-4998-970C-76E6E0BEC65F}" type="slidenum">
              <a:rPr lang="ko-KR" altLang="en-US"/>
              <a:pPr>
                <a:defRPr lang="ko-KR" altLang="en-US"/>
              </a:pPr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3" r:id="rId1"/>
    <p:sldLayoutId id="2147483714" r:id="rId2"/>
    <p:sldLayoutId id="2147483715" r:id="rId3"/>
    <p:sldLayoutId id="2147483716" r:id="rId4"/>
    <p:sldLayoutId id="2147483717" r:id="rId5"/>
    <p:sldLayoutId id="2147483718" r:id="rId6"/>
    <p:sldLayoutId id="2147483719" r:id="rId7"/>
    <p:sldLayoutId id="2147483720" r:id="rId8"/>
    <p:sldLayoutId id="2147483721" r:id="rId9"/>
    <p:sldLayoutId id="2147483722" r:id="rId10"/>
    <p:sldLayoutId id="2147483723" r:id="rId11"/>
    <p:sldLayoutId id="2147483724" r:id="rId12"/>
  </p:sldLayoutIdLst>
  <p:transition xmlns:mc="http://schemas.openxmlformats.org/markup-compatibility/2006" xmlns:hp="http://schemas.haansoft.com/office/presentation/8.0" mc:Ignorable="hp" hp:hslDur="500"/>
  <p:hf sldNum="0" hdr="0" ftr="0" dt="0"/>
  <p:txStyles>
    <p:titleStyle>
      <a:lvl1pPr algn="l" defTabSz="914400" rtl="0" eaLnBrk="1" latinLnBrk="1" hangingPunct="1">
        <a:spcBef>
          <a:spcPct val="0"/>
        </a:spcBef>
        <a:buNone/>
        <a:defRPr sz="3800" kern="1200">
          <a:solidFill>
            <a:schemeClr val="accent6"/>
          </a:solidFill>
          <a:latin typeface="+mj-lt"/>
          <a:ea typeface="+mj-ea"/>
          <a:cs typeface="+mj-cs"/>
        </a:defRPr>
      </a:lvl1pPr>
    </p:titleStyle>
    <p:bodyStyle>
      <a:lvl1pPr marL="266700" indent="-306700" algn="l" defTabSz="914400" rtl="0" eaLnBrk="1" latinLnBrk="1" hangingPunct="1">
        <a:spcBef>
          <a:spcPct val="20000"/>
        </a:spcBef>
        <a:buClr>
          <a:schemeClr val="bg2">
            <a:lumMod val="25000"/>
          </a:schemeClr>
        </a:buClr>
        <a:buSzPct val="80000"/>
        <a:buFont typeface="Wingdings 3"/>
        <a:buChar char=""/>
        <a:defRPr sz="2400" kern="12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1pPr>
      <a:lvl2pPr marL="447675" indent="-257175" algn="l" defTabSz="914400" rtl="0" eaLnBrk="1" latinLnBrk="1" hangingPunct="1">
        <a:spcBef>
          <a:spcPct val="20000"/>
        </a:spcBef>
        <a:buClr>
          <a:schemeClr val="bg2">
            <a:lumMod val="50000"/>
          </a:schemeClr>
        </a:buClr>
        <a:buFont typeface="Wingdings"/>
        <a:buChar char="§"/>
        <a:defRPr sz="2000" kern="1200">
          <a:solidFill>
            <a:schemeClr val="bg2">
              <a:lumMod val="50000"/>
            </a:schemeClr>
          </a:solidFill>
          <a:latin typeface="+mn-lt"/>
          <a:ea typeface="+mn-ea"/>
          <a:cs typeface="+mn-cs"/>
        </a:defRPr>
      </a:lvl2pPr>
      <a:lvl3pPr marL="628650" indent="-180975" algn="l" defTabSz="914400" rtl="0" eaLnBrk="1" latinLnBrk="1" hangingPunct="1">
        <a:spcBef>
          <a:spcPct val="20000"/>
        </a:spcBef>
        <a:buClr>
          <a:schemeClr val="bg2">
            <a:lumMod val="50000"/>
          </a:schemeClr>
        </a:buClr>
        <a:buFont typeface="Arial"/>
        <a:buChar char="•"/>
        <a:defRPr sz="1800" kern="1200">
          <a:solidFill>
            <a:schemeClr val="bg2">
              <a:lumMod val="50000"/>
            </a:schemeClr>
          </a:solidFill>
          <a:latin typeface="+mn-lt"/>
          <a:ea typeface="+mn-ea"/>
          <a:cs typeface="+mn-cs"/>
        </a:defRPr>
      </a:lvl3pPr>
      <a:lvl4pPr marL="809625" indent="-180975" algn="l" defTabSz="914400" rtl="0" eaLnBrk="1" latinLnBrk="1" hangingPunct="1">
        <a:spcBef>
          <a:spcPct val="20000"/>
        </a:spcBef>
        <a:buClr>
          <a:schemeClr val="bg2">
            <a:lumMod val="50000"/>
          </a:schemeClr>
        </a:buClr>
        <a:buFont typeface="Arial"/>
        <a:buChar char="–"/>
        <a:defRPr sz="1600" kern="1200">
          <a:solidFill>
            <a:schemeClr val="bg2">
              <a:lumMod val="50000"/>
            </a:schemeClr>
          </a:solidFill>
          <a:latin typeface="+mn-lt"/>
          <a:ea typeface="+mn-ea"/>
          <a:cs typeface="+mn-cs"/>
        </a:defRPr>
      </a:lvl4pPr>
      <a:lvl5pPr marL="990600" indent="-171450" algn="l" defTabSz="914400" rtl="0" eaLnBrk="1" latinLnBrk="1" hangingPunct="1">
        <a:spcBef>
          <a:spcPct val="20000"/>
        </a:spcBef>
        <a:buClr>
          <a:schemeClr val="bg2">
            <a:lumMod val="50000"/>
          </a:schemeClr>
        </a:buClr>
        <a:buFont typeface="Arial"/>
        <a:buChar char="»"/>
        <a:defRPr sz="1600" kern="1200">
          <a:solidFill>
            <a:schemeClr val="bg2">
              <a:lumMod val="50000"/>
            </a:schemeClr>
          </a:solidFill>
          <a:latin typeface="+mn-lt"/>
          <a:ea typeface="+mn-ea"/>
          <a:cs typeface="+mn-cs"/>
        </a:defRPr>
      </a:lvl5pPr>
      <a:lvl6pPr marL="1160463" indent="-173038" algn="l" defTabSz="914400" rtl="0" eaLnBrk="1" latinLnBrk="1" hangingPunct="1">
        <a:spcBef>
          <a:spcPct val="20000"/>
        </a:spcBef>
        <a:buClr>
          <a:schemeClr val="bg2">
            <a:lumMod val="50000"/>
          </a:schemeClr>
        </a:buClr>
        <a:buFont typeface="Lucida Sans Unicode"/>
        <a:buChar char="»"/>
        <a:defRPr sz="1600" kern="1200">
          <a:solidFill>
            <a:schemeClr val="bg2">
              <a:lumMod val="50000"/>
            </a:schemeClr>
          </a:solidFill>
          <a:latin typeface="+mn-lt"/>
          <a:ea typeface="+mn-ea"/>
          <a:cs typeface="+mn-cs"/>
        </a:defRPr>
      </a:lvl6pPr>
      <a:lvl7pPr marL="1349375" indent="-188913" algn="l" defTabSz="914400" rtl="0" eaLnBrk="1" latinLnBrk="1" hangingPunct="1">
        <a:spcBef>
          <a:spcPct val="20000"/>
        </a:spcBef>
        <a:buClr>
          <a:schemeClr val="bg2">
            <a:lumMod val="50000"/>
          </a:schemeClr>
        </a:buClr>
        <a:buFont typeface="Lucida Sans Unicode"/>
        <a:buChar char="»"/>
        <a:tabLst>
          <a:tab pos="1349375" algn="l"/>
        </a:tabLst>
        <a:defRPr sz="1600" kern="1200">
          <a:solidFill>
            <a:schemeClr val="bg2">
              <a:lumMod val="50000"/>
            </a:schemeClr>
          </a:solidFill>
          <a:latin typeface="+mn-lt"/>
          <a:ea typeface="+mn-ea"/>
          <a:cs typeface="+mn-cs"/>
        </a:defRPr>
      </a:lvl7pPr>
      <a:lvl8pPr marL="1524000" indent="-174625" algn="l" defTabSz="914400" rtl="0" eaLnBrk="1" latinLnBrk="1" hangingPunct="1">
        <a:spcBef>
          <a:spcPct val="20000"/>
        </a:spcBef>
        <a:buClr>
          <a:schemeClr val="bg2">
            <a:lumMod val="50000"/>
          </a:schemeClr>
        </a:buClr>
        <a:buFont typeface="Lucida Sans Unicode"/>
        <a:buChar char="»"/>
        <a:defRPr sz="1600" kern="1200">
          <a:solidFill>
            <a:schemeClr val="bg2">
              <a:lumMod val="50000"/>
            </a:schemeClr>
          </a:solidFill>
          <a:latin typeface="+mn-lt"/>
          <a:ea typeface="+mn-ea"/>
          <a:cs typeface="+mn-cs"/>
        </a:defRPr>
      </a:lvl8pPr>
      <a:lvl9pPr marL="1698625" indent="-174625" algn="l" defTabSz="914400" rtl="0" eaLnBrk="1" latinLnBrk="1" hangingPunct="1">
        <a:spcBef>
          <a:spcPct val="20000"/>
        </a:spcBef>
        <a:buClr>
          <a:schemeClr val="bg2">
            <a:lumMod val="50000"/>
          </a:schemeClr>
        </a:buClr>
        <a:buFont typeface="Lucida Sans Unicode"/>
        <a:buChar char="»"/>
        <a:defRPr sz="1600" kern="1200">
          <a:solidFill>
            <a:schemeClr val="bg2">
              <a:lumMod val="50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/Relationships>
</file>

<file path=ppt/slides/_rels/slide10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3.xml"  /></Relationships>
</file>

<file path=ppt/slides/_rels/slide11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3.xml"  /><Relationship Id="rId2" Type="http://schemas.openxmlformats.org/officeDocument/2006/relationships/image" Target="../media/image6.jpeg"  /><Relationship Id="rId3" Type="http://schemas.openxmlformats.org/officeDocument/2006/relationships/image" Target="../media/image7.jpeg"  /><Relationship Id="rId4" Type="http://schemas.openxmlformats.org/officeDocument/2006/relationships/image" Target="../media/image8.jpeg"  /></Relationships>
</file>

<file path=ppt/slides/_rels/slide12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3.xml"  /></Relationships>
</file>

<file path=ppt/slides/_rels/slide13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3.xml"  /><Relationship Id="rId2" Type="http://schemas.openxmlformats.org/officeDocument/2006/relationships/video" Target="https://www.youtube.com/embed/ZG8f5WaoK9o" TargetMode="External" /><Relationship Id="rId3" Type="http://schemas.openxmlformats.org/officeDocument/2006/relationships/image" Target="../media/image9.jpeg"  /></Relationships>
</file>

<file path=ppt/slides/_rels/slide14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3.xml"  /></Relationships>
</file>

<file path=ppt/slides/_rels/slide15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3.xml"  /><Relationship Id="rId2" Type="http://schemas.openxmlformats.org/officeDocument/2006/relationships/video" Target="https://www.youtube.com/embed/pFuuRhk2tM0" TargetMode="External" /><Relationship Id="rId3" Type="http://schemas.openxmlformats.org/officeDocument/2006/relationships/image" Target="../media/image10.jpeg"  /><Relationship Id="rId4" Type="http://schemas.openxmlformats.org/officeDocument/2006/relationships/video" Target="https://www.youtube.com/embed/ocKHNQAMLsM" TargetMode="External" /><Relationship Id="rId5" Type="http://schemas.openxmlformats.org/officeDocument/2006/relationships/image" Target="../media/image11.jpeg"  /></Relationships>
</file>

<file path=ppt/slides/_rels/slide16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3.xml"  /><Relationship Id="rId2" Type="http://schemas.openxmlformats.org/officeDocument/2006/relationships/video" Target="https://www.youtube.com/embed/NX4SEtBEs1U" TargetMode="External" /><Relationship Id="rId3" Type="http://schemas.openxmlformats.org/officeDocument/2006/relationships/image" Target="../media/image12.jpeg"  /></Relationships>
</file>

<file path=ppt/slides/_rels/slide17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3.xml"  /><Relationship Id="rId2" Type="http://schemas.openxmlformats.org/officeDocument/2006/relationships/video" Target="https://www.youtube.com/embed/HVHtJj4hPX0" TargetMode="External" /><Relationship Id="rId3" Type="http://schemas.openxmlformats.org/officeDocument/2006/relationships/image" Target="../media/image13.jpeg"  /></Relationships>
</file>

<file path=ppt/slides/_rels/slide18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3.xml"  /><Relationship Id="rId2" Type="http://schemas.openxmlformats.org/officeDocument/2006/relationships/video" Target="https://www.youtube.com/embed/pE5dfZr4KD4" TargetMode="External" /><Relationship Id="rId3" Type="http://schemas.openxmlformats.org/officeDocument/2006/relationships/image" Target="../media/image14.jpeg"  /><Relationship Id="rId4" Type="http://schemas.openxmlformats.org/officeDocument/2006/relationships/video" Target="https://www.youtube.com/embed/nsvXuyEsoJA" TargetMode="External" /><Relationship Id="rId5" Type="http://schemas.openxmlformats.org/officeDocument/2006/relationships/image" Target="../media/image15.jpeg"  /></Relationships>
</file>

<file path=ppt/slides/_rels/slide19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3.xml"  /><Relationship Id="rId2" Type="http://schemas.openxmlformats.org/officeDocument/2006/relationships/video" Target="https://www.youtube.com/embed/SX_ViT4Ra7k" TargetMode="External" /><Relationship Id="rId3" Type="http://schemas.openxmlformats.org/officeDocument/2006/relationships/image" Target="../media/image16.jpeg"  /><Relationship Id="rId4" Type="http://schemas.openxmlformats.org/officeDocument/2006/relationships/video" Target="https://www.youtube.com/embed/bD_RzOaqj2Q" TargetMode="External" /><Relationship Id="rId5" Type="http://schemas.openxmlformats.org/officeDocument/2006/relationships/image" Target="../media/image17.jpeg"  /></Relationships>
</file>

<file path=ppt/slides/_rels/slide2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3.xml"  /></Relationships>
</file>

<file path=ppt/slides/_rels/slide20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3.xml"  /></Relationships>
</file>

<file path=ppt/slides/_rels/slide3.xml.rels><?xml version="1.0" encoding="UTF-8" standalone="yes" ?><Relationships xmlns="http://schemas.openxmlformats.org/package/2006/relationships"><Relationship Id="rId1" Type="http://schemas.openxmlformats.org/officeDocument/2006/relationships/notesSlide" Target="../notesSlides/notesSlide1.xml"  /><Relationship Id="rId2" Type="http://schemas.openxmlformats.org/officeDocument/2006/relationships/slideLayout" Target="../slideLayouts/slideLayout3.xml"  /></Relationships>
</file>

<file path=ppt/slides/_rels/slide4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3.xml"  /></Relationships>
</file>

<file path=ppt/slides/_rels/slide5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3.xml"  /></Relationships>
</file>

<file path=ppt/slides/_rels/slide6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3.xml"  /></Relationships>
</file>

<file path=ppt/slides/_rels/slide7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3.xml"  /><Relationship Id="rId2" Type="http://schemas.openxmlformats.org/officeDocument/2006/relationships/image" Target="../media/image1.jpeg"  /><Relationship Id="rId3" Type="http://schemas.openxmlformats.org/officeDocument/2006/relationships/image" Target="../media/image2.jpeg"  /><Relationship Id="rId4" Type="http://schemas.openxmlformats.org/officeDocument/2006/relationships/image" Target="../media/image3.jpeg"  /></Relationships>
</file>

<file path=ppt/slides/_rels/slide8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3.xml"  /></Relationships>
</file>

<file path=ppt/slides/_rels/slide9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3.xml"  /><Relationship Id="rId2" Type="http://schemas.openxmlformats.org/officeDocument/2006/relationships/image" Target="../media/image4.jpeg"  /><Relationship Id="rId3" Type="http://schemas.openxmlformats.org/officeDocument/2006/relationships/video" Target="https://www.youtube.com/embed/dHCP8RkbfdA" TargetMode="External" /><Relationship Id="rId4" Type="http://schemas.openxmlformats.org/officeDocument/2006/relationships/image" Target="../media/image5.jpeg"  /></Relationships>
</file>

<file path=ppt/slides/slide1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"/>
          <p:cNvSpPr>
            <a:spLocks noGrp="1"/>
          </p:cNvSpPr>
          <p:nvPr>
            <p:ph type="ctrTitle" idx="0"/>
          </p:nvPr>
        </p:nvSpPr>
        <p:spPr/>
        <p:txBody>
          <a:bodyPr/>
          <a:lstStyle/>
          <a:p>
            <a:pPr>
              <a:defRPr/>
            </a:pPr>
            <a:r>
              <a:rPr lang="ko-KR" altLang="en-US" b="1">
                <a:latin typeface="나눔고딕"/>
                <a:ea typeface="나눔고딕"/>
              </a:rPr>
              <a:t>일본의 음악</a:t>
            </a:r>
            <a:endParaRPr lang="ko-KR" altLang="en-US" b="1">
              <a:latin typeface="나눔고딕"/>
              <a:ea typeface="나눔고딕"/>
            </a:endParaRPr>
          </a:p>
        </p:txBody>
      </p:sp>
      <p:sp>
        <p:nvSpPr>
          <p:cNvPr id="3" name="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marL="0" indent="0" algn="l" defTabSz="232257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bg2">
                  <a:lumMod val="25000"/>
                </a:schemeClr>
              </a:buClr>
              <a:buSzPct val="80000"/>
              <a:buFont typeface="Wingdings 3"/>
              <a:buNone/>
              <a:defRPr/>
            </a:pPr>
            <a:r>
              <a:rPr xmlns:mc="http://schemas.openxmlformats.org/markup-compatibility/2006" xmlns:hp="http://schemas.haansoft.com/office/presentation/8.0" kumimoji="0" lang="ko-KR" altLang="en-US" sz="2400" b="0" i="0" u="none" strike="noStrike" kern="1200" cap="none" spc="0" normalizeH="0" baseline="0" mc:Ignorable="hp" hp:hslEmbossed="0">
                <a:solidFill>
                  <a:srgbClr val="bfbfbf"/>
                </a:solidFill>
                <a:latin typeface="Arial"/>
                <a:ea typeface="한컴 윤고딕 230"/>
                <a:cs typeface="Arial"/>
              </a:rPr>
              <a:t>   </a:t>
            </a:r>
            <a:r>
              <a:rPr xmlns:mc="http://schemas.openxmlformats.org/markup-compatibility/2006" xmlns:hp="http://schemas.haansoft.com/office/presentation/8.0" kumimoji="0" lang="en-US" altLang="ko-KR" sz="2400" b="0" i="0" u="none" strike="noStrike" kern="1200" cap="none" spc="0" normalizeH="0" baseline="0" mc:Ignorable="hp" hp:hslEmbossed="0">
                <a:solidFill>
                  <a:srgbClr val="bfbfbf"/>
                </a:solidFill>
                <a:latin typeface="Arial"/>
                <a:ea typeface="한컴 윤고딕 230"/>
                <a:cs typeface="Arial"/>
              </a:rPr>
              <a:t>22101326</a:t>
            </a:r>
            <a:r>
              <a:rPr xmlns:mc="http://schemas.openxmlformats.org/markup-compatibility/2006" xmlns:hp="http://schemas.haansoft.com/office/presentation/8.0" kumimoji="0" lang="ko-KR" altLang="en-US" sz="2400" b="0" i="0" u="none" strike="noStrike" kern="1200" cap="none" spc="0" normalizeH="0" baseline="0" mc:Ignorable="hp" hp:hslEmbossed="0">
                <a:solidFill>
                  <a:srgbClr val="bfbfbf"/>
                </a:solidFill>
                <a:latin typeface="Arial"/>
                <a:ea typeface="한컴 윤고딕 230"/>
                <a:cs typeface="한컴 윤고딕 230"/>
              </a:rPr>
              <a:t> 김지원</a:t>
            </a:r>
            <a:endParaRPr xmlns:mc="http://schemas.openxmlformats.org/markup-compatibility/2006" xmlns:hp="http://schemas.haansoft.com/office/presentation/8.0" kumimoji="0" lang="ko-KR" altLang="en-US" sz="2400" b="0" i="0" u="none" strike="noStrike" kern="1200" cap="none" spc="0" normalizeH="0" baseline="0" mc:Ignorable="hp" hp:hslEmbossed="0">
              <a:solidFill>
                <a:srgbClr val="bfbfbf"/>
              </a:solidFill>
              <a:latin typeface="Arial"/>
              <a:ea typeface="한컴 윤고딕 230"/>
              <a:cs typeface="한컴 윤고딕 23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slides/slide10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"/>
          <p:cNvSpPr>
            <a:spLocks noGrp="1"/>
          </p:cNvSpPr>
          <p:nvPr/>
        </p:nvSpPr>
        <p:spPr>
          <a:xfrm>
            <a:off x="119253" y="404622"/>
            <a:ext cx="12745593" cy="939784"/>
          </a:xfrm>
          <a:prstGeom prst="rect">
            <a:avLst/>
          </a:prstGeom>
        </p:spPr>
        <p:txBody>
          <a:bodyPr vert="horz" lIns="91440" tIns="45720" rIns="91440" bIns="45720" anchor="ctr"/>
          <a:lstStyle/>
          <a:p>
            <a:pPr marL="0" indent="0" algn="l" defTabSz="914400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None/>
              <a:defRPr/>
            </a:pPr>
            <a:r>
              <a:rPr xmlns:mc="http://schemas.openxmlformats.org/markup-compatibility/2006" xmlns:hp="http://schemas.haansoft.com/office/presentation/8.0" kumimoji="0" lang="en-US" altLang="ko-KR" sz="5000" b="1" i="0" u="none" strike="noStrike" kern="1200" cap="none" spc="0" normalizeH="0" baseline="0" mc:Ignorable="hp" hp:hslEmbossed="0">
                <a:solidFill>
                  <a:schemeClr val="accent6"/>
                </a:solidFill>
                <a:latin typeface="나눔고딕"/>
                <a:ea typeface="나눔고딕"/>
              </a:rPr>
              <a:t>4)</a:t>
            </a:r>
            <a:r>
              <a:rPr xmlns:mc="http://schemas.openxmlformats.org/markup-compatibility/2006" xmlns:hp="http://schemas.haansoft.com/office/presentation/8.0" kumimoji="0" lang="ko-KR" altLang="en-US" sz="5000" b="1" i="0" u="none" strike="noStrike" kern="1200" cap="none" spc="0" normalizeH="0" baseline="0" mc:Ignorable="hp" hp:hslEmbossed="0">
                <a:solidFill>
                  <a:schemeClr val="accent6"/>
                </a:solidFill>
                <a:latin typeface="나눔고딕"/>
                <a:ea typeface="나눔고딕"/>
              </a:rPr>
              <a:t> 후기 민족음악시대</a:t>
            </a:r>
            <a:r>
              <a:rPr xmlns:mc="http://schemas.openxmlformats.org/markup-compatibility/2006" xmlns:hp="http://schemas.haansoft.com/office/presentation/8.0" kumimoji="0" lang="en-US" altLang="ko-KR" sz="5000" b="1" i="0" u="none" strike="noStrike" kern="1200" cap="none" spc="0" normalizeH="0" baseline="0" mc:Ignorable="hp" hp:hslEmbossed="0">
                <a:solidFill>
                  <a:schemeClr val="accent6"/>
                </a:solidFill>
                <a:latin typeface="나눔고딕"/>
                <a:ea typeface="나눔고딕"/>
              </a:rPr>
              <a:t>(16</a:t>
            </a:r>
            <a:r>
              <a:rPr xmlns:mc="http://schemas.openxmlformats.org/markup-compatibility/2006" xmlns:hp="http://schemas.haansoft.com/office/presentation/8.0" kumimoji="0" lang="ko-KR" altLang="en-US" sz="5000" b="1" i="0" u="none" strike="noStrike" kern="1200" cap="none" spc="0" normalizeH="0" baseline="0" mc:Ignorable="hp" hp:hslEmbossed="0">
                <a:solidFill>
                  <a:schemeClr val="accent6"/>
                </a:solidFill>
                <a:latin typeface="나눔고딕"/>
                <a:ea typeface="나눔고딕"/>
              </a:rPr>
              <a:t>세기 후반</a:t>
            </a:r>
            <a:r>
              <a:rPr xmlns:mc="http://schemas.openxmlformats.org/markup-compatibility/2006" xmlns:hp="http://schemas.haansoft.com/office/presentation/8.0" kumimoji="0" lang="en-US" altLang="ko-KR" sz="5000" b="1" i="0" u="none" strike="noStrike" kern="1200" cap="none" spc="0" normalizeH="0" baseline="0" mc:Ignorable="hp" hp:hslEmbossed="0">
                <a:solidFill>
                  <a:schemeClr val="accent6"/>
                </a:solidFill>
                <a:latin typeface="나눔고딕"/>
                <a:ea typeface="나눔고딕"/>
              </a:rPr>
              <a:t>~19</a:t>
            </a:r>
            <a:r>
              <a:rPr xmlns:mc="http://schemas.openxmlformats.org/markup-compatibility/2006" xmlns:hp="http://schemas.haansoft.com/office/presentation/8.0" kumimoji="0" lang="ko-KR" altLang="en-US" sz="5000" b="1" i="0" u="none" strike="noStrike" kern="1200" cap="none" spc="0" normalizeH="0" baseline="0" mc:Ignorable="hp" hp:hslEmbossed="0">
                <a:solidFill>
                  <a:schemeClr val="accent6"/>
                </a:solidFill>
                <a:latin typeface="나눔고딕"/>
                <a:ea typeface="나눔고딕"/>
              </a:rPr>
              <a:t>세기</a:t>
            </a:r>
            <a:r>
              <a:rPr xmlns:mc="http://schemas.openxmlformats.org/markup-compatibility/2006" xmlns:hp="http://schemas.haansoft.com/office/presentation/8.0" kumimoji="0" lang="en-US" altLang="ko-KR" sz="5000" b="1" i="0" u="none" strike="noStrike" kern="1200" cap="none" spc="0" normalizeH="0" baseline="0" mc:Ignorable="hp" hp:hslEmbossed="0">
                <a:solidFill>
                  <a:schemeClr val="accent6"/>
                </a:solidFill>
                <a:latin typeface="나눔고딕"/>
                <a:ea typeface="나눔고딕"/>
              </a:rPr>
              <a:t>)</a:t>
            </a:r>
            <a:endParaRPr xmlns:mc="http://schemas.openxmlformats.org/markup-compatibility/2006" xmlns:hp="http://schemas.haansoft.com/office/presentation/8.0" kumimoji="0" lang="en-US" altLang="ko-KR" sz="5000" b="1" i="0" u="none" strike="noStrike" kern="1200" cap="none" spc="0" normalizeH="0" baseline="0" mc:Ignorable="hp" hp:hslEmbossed="0">
              <a:solidFill>
                <a:schemeClr val="accent6"/>
              </a:solidFill>
              <a:latin typeface="나눔고딕"/>
              <a:ea typeface="나눔고딕"/>
            </a:endParaRPr>
          </a:p>
        </p:txBody>
      </p:sp>
      <p:sp>
        <p:nvSpPr>
          <p:cNvPr id="3" name=""/>
          <p:cNvSpPr txBox="1"/>
          <p:nvPr/>
        </p:nvSpPr>
        <p:spPr>
          <a:xfrm>
            <a:off x="576070" y="2266950"/>
            <a:ext cx="11496675" cy="4419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600" indent="-285600">
              <a:buClr>
                <a:srgbClr val="000000"/>
              </a:buClr>
              <a:buFont typeface="Arial"/>
              <a:buChar char="•"/>
              <a:defRPr/>
            </a:pPr>
            <a:r>
              <a:rPr lang="ko-KR" altLang="en-US" sz="2300">
                <a:solidFill>
                  <a:srgbClr val="000000"/>
                </a:solidFill>
                <a:latin typeface="나눔고딕"/>
                <a:ea typeface="나눔고딕"/>
              </a:rPr>
              <a:t>도시의 상인과 시민계층의 예술가라는 새로운 음악 수용층에 의해 발전함</a:t>
            </a:r>
            <a:r>
              <a:rPr lang="en-US" altLang="ko-KR" sz="2300">
                <a:solidFill>
                  <a:srgbClr val="000000"/>
                </a:solidFill>
                <a:latin typeface="나눔고딕"/>
                <a:ea typeface="나눔고딕"/>
              </a:rPr>
              <a:t>.</a:t>
            </a:r>
            <a:endParaRPr lang="en-US" altLang="ko-KR" sz="2300">
              <a:solidFill>
                <a:srgbClr val="000000"/>
              </a:solidFill>
              <a:latin typeface="나눔고딕"/>
              <a:ea typeface="나눔고딕"/>
            </a:endParaRPr>
          </a:p>
        </p:txBody>
      </p:sp>
      <p:sp>
        <p:nvSpPr>
          <p:cNvPr id="5" name=""/>
          <p:cNvSpPr txBox="1"/>
          <p:nvPr/>
        </p:nvSpPr>
        <p:spPr>
          <a:xfrm>
            <a:off x="6384036" y="1340739"/>
            <a:ext cx="4896612" cy="395097"/>
          </a:xfrm>
          <a:prstGeom prst="rect">
            <a:avLst/>
          </a:prstGeom>
        </p:spPr>
        <p:txBody>
          <a:bodyPr wrap="square">
            <a:spAutoFit/>
          </a:bodyPr>
          <a:p>
            <a:pPr algn="ctr">
              <a:defRPr/>
            </a:pPr>
            <a:r>
              <a:rPr lang="ko-KR" altLang="en-US" sz="2000" b="1">
                <a:solidFill>
                  <a:schemeClr val="accent6"/>
                </a:solidFill>
                <a:latin typeface="나눔고딕"/>
                <a:ea typeface="나눔고딕"/>
              </a:rPr>
              <a:t>아즈치모모야마</a:t>
            </a:r>
            <a:r>
              <a:rPr lang="en-US" altLang="ko-KR" sz="2000" b="1">
                <a:solidFill>
                  <a:schemeClr val="accent6"/>
                </a:solidFill>
                <a:latin typeface="나눔고딕"/>
                <a:ea typeface="나눔고딕"/>
              </a:rPr>
              <a:t>,</a:t>
            </a:r>
            <a:r>
              <a:rPr lang="ko-KR" altLang="en-US" sz="2000" b="1">
                <a:solidFill>
                  <a:schemeClr val="accent6"/>
                </a:solidFill>
                <a:latin typeface="나눔고딕"/>
                <a:ea typeface="나눔고딕"/>
              </a:rPr>
              <a:t> 에도시대</a:t>
            </a:r>
            <a:endParaRPr lang="ko-KR" altLang="en-US" sz="2000" b="1">
              <a:solidFill>
                <a:schemeClr val="accent6"/>
              </a:solidFill>
              <a:latin typeface="나눔고딕"/>
              <a:ea typeface="나눔고딕"/>
            </a:endParaRPr>
          </a:p>
        </p:txBody>
      </p:sp>
      <p:sp>
        <p:nvSpPr>
          <p:cNvPr id="6" name=""/>
          <p:cNvSpPr txBox="1"/>
          <p:nvPr/>
        </p:nvSpPr>
        <p:spPr>
          <a:xfrm>
            <a:off x="576070" y="3059049"/>
            <a:ext cx="11496676" cy="4419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600" indent="-285600">
              <a:buClr>
                <a:srgbClr val="000000"/>
              </a:buClr>
              <a:buFont typeface="Arial"/>
              <a:buChar char="•"/>
              <a:defRPr/>
            </a:pPr>
            <a:r>
              <a:rPr lang="ko-KR" altLang="en-US" sz="2300">
                <a:solidFill>
                  <a:srgbClr val="000000"/>
                </a:solidFill>
                <a:latin typeface="나눔고딕"/>
                <a:ea typeface="나눔고딕"/>
              </a:rPr>
              <a:t>새 음악문화 발전 </a:t>
            </a:r>
            <a:r>
              <a:rPr lang="en-US" altLang="ko-KR" sz="2300">
                <a:solidFill>
                  <a:srgbClr val="000000"/>
                </a:solidFill>
                <a:latin typeface="나눔고딕"/>
                <a:ea typeface="나눔고딕"/>
              </a:rPr>
              <a:t>-</a:t>
            </a:r>
            <a:r>
              <a:rPr lang="ko-KR" altLang="en-US" sz="2300">
                <a:solidFill>
                  <a:srgbClr val="000000"/>
                </a:solidFill>
                <a:latin typeface="나눔고딕"/>
                <a:ea typeface="나눔고딕"/>
              </a:rPr>
              <a:t> </a:t>
            </a:r>
            <a:r>
              <a:rPr lang="en-US" altLang="ko-KR" sz="2300">
                <a:solidFill>
                  <a:srgbClr val="000000"/>
                </a:solidFill>
                <a:latin typeface="나눔고딕"/>
                <a:ea typeface="나눔고딕"/>
              </a:rPr>
              <a:t>‘</a:t>
            </a:r>
            <a:r>
              <a:rPr lang="ko-KR" altLang="en-US" sz="2300">
                <a:solidFill>
                  <a:srgbClr val="000000"/>
                </a:solidFill>
                <a:latin typeface="나눔고딕"/>
                <a:ea typeface="나눔고딕"/>
              </a:rPr>
              <a:t>고토</a:t>
            </a:r>
            <a:r>
              <a:rPr lang="en-US" altLang="ko-KR" sz="2300">
                <a:solidFill>
                  <a:srgbClr val="000000"/>
                </a:solidFill>
                <a:latin typeface="나눔고딕"/>
                <a:ea typeface="나눔고딕"/>
              </a:rPr>
              <a:t>’,</a:t>
            </a:r>
            <a:r>
              <a:rPr lang="ko-KR" altLang="en-US" sz="2300">
                <a:solidFill>
                  <a:srgbClr val="000000"/>
                </a:solidFill>
                <a:latin typeface="나눔고딕"/>
                <a:ea typeface="나눔고딕"/>
              </a:rPr>
              <a:t> </a:t>
            </a:r>
            <a:r>
              <a:rPr lang="en-US" altLang="ko-KR" sz="2300">
                <a:solidFill>
                  <a:srgbClr val="000000"/>
                </a:solidFill>
                <a:latin typeface="나눔고딕"/>
                <a:ea typeface="나눔고딕"/>
              </a:rPr>
              <a:t>‘</a:t>
            </a:r>
            <a:r>
              <a:rPr lang="ko-KR" altLang="en-US" sz="2300">
                <a:solidFill>
                  <a:srgbClr val="000000"/>
                </a:solidFill>
                <a:latin typeface="나눔고딕"/>
                <a:ea typeface="나눔고딕"/>
              </a:rPr>
              <a:t>샤미젠</a:t>
            </a:r>
            <a:r>
              <a:rPr lang="en-US" altLang="ko-KR" sz="2300">
                <a:solidFill>
                  <a:srgbClr val="000000"/>
                </a:solidFill>
                <a:latin typeface="나눔고딕"/>
                <a:ea typeface="나눔고딕"/>
              </a:rPr>
              <a:t>’,</a:t>
            </a:r>
            <a:r>
              <a:rPr lang="ko-KR" altLang="en-US" sz="2300">
                <a:solidFill>
                  <a:srgbClr val="000000"/>
                </a:solidFill>
                <a:latin typeface="나눔고딕"/>
                <a:ea typeface="나눔고딕"/>
              </a:rPr>
              <a:t> </a:t>
            </a:r>
            <a:r>
              <a:rPr lang="en-US" altLang="ko-KR" sz="2300">
                <a:solidFill>
                  <a:srgbClr val="000000"/>
                </a:solidFill>
                <a:latin typeface="나눔고딕"/>
                <a:ea typeface="나눔고딕"/>
              </a:rPr>
              <a:t>‘</a:t>
            </a:r>
            <a:r>
              <a:rPr lang="ko-KR" altLang="en-US" sz="2300">
                <a:solidFill>
                  <a:srgbClr val="000000"/>
                </a:solidFill>
                <a:latin typeface="나눔고딕"/>
                <a:ea typeface="나눔고딕"/>
              </a:rPr>
              <a:t>샤쿠하치</a:t>
            </a:r>
            <a:r>
              <a:rPr lang="en-US" altLang="ko-KR" sz="2300">
                <a:solidFill>
                  <a:srgbClr val="000000"/>
                </a:solidFill>
                <a:latin typeface="나눔고딕"/>
                <a:ea typeface="나눔고딕"/>
              </a:rPr>
              <a:t>’</a:t>
            </a:r>
            <a:endParaRPr lang="en-US" altLang="ko-KR" sz="2300">
              <a:solidFill>
                <a:srgbClr val="000000"/>
              </a:solidFill>
              <a:latin typeface="나눔고딕"/>
              <a:ea typeface="나눔고딕"/>
            </a:endParaRPr>
          </a:p>
        </p:txBody>
      </p:sp>
      <p:sp>
        <p:nvSpPr>
          <p:cNvPr id="7" name=""/>
          <p:cNvSpPr txBox="1"/>
          <p:nvPr/>
        </p:nvSpPr>
        <p:spPr>
          <a:xfrm>
            <a:off x="576068" y="3921252"/>
            <a:ext cx="11496677" cy="4438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600" indent="-285600">
              <a:buClr>
                <a:srgbClr val="000000"/>
              </a:buClr>
              <a:buFont typeface="Arial"/>
              <a:buChar char="•"/>
              <a:defRPr/>
            </a:pPr>
            <a:r>
              <a:rPr lang="ko-KR" altLang="en-US" sz="2300">
                <a:solidFill>
                  <a:srgbClr val="000000"/>
                </a:solidFill>
                <a:latin typeface="나눔고딕"/>
                <a:ea typeface="나눔고딕"/>
              </a:rPr>
              <a:t>고토 </a:t>
            </a:r>
            <a:r>
              <a:rPr lang="en-US" altLang="ko-KR" sz="2300">
                <a:solidFill>
                  <a:srgbClr val="000000"/>
                </a:solidFill>
                <a:latin typeface="나눔고딕"/>
                <a:ea typeface="나눔고딕"/>
              </a:rPr>
              <a:t>-</a:t>
            </a:r>
            <a:r>
              <a:rPr lang="ko-KR" altLang="en-US" sz="2300">
                <a:solidFill>
                  <a:srgbClr val="000000"/>
                </a:solidFill>
                <a:latin typeface="나눔고딕"/>
                <a:ea typeface="나눔고딕"/>
              </a:rPr>
              <a:t> 성악곡과 독주곡 구분</a:t>
            </a:r>
            <a:r>
              <a:rPr lang="en-US" altLang="ko-KR" sz="2300">
                <a:solidFill>
                  <a:srgbClr val="000000"/>
                </a:solidFill>
                <a:latin typeface="나눔고딕"/>
                <a:ea typeface="나눔고딕"/>
              </a:rPr>
              <a:t>,</a:t>
            </a:r>
            <a:r>
              <a:rPr lang="ko-KR" altLang="en-US" sz="2300">
                <a:solidFill>
                  <a:srgbClr val="000000"/>
                </a:solidFill>
                <a:latin typeface="나눔고딕"/>
                <a:ea typeface="나눔고딕"/>
              </a:rPr>
              <a:t> 맹인연주자와 여자연주자들에 의해 발전</a:t>
            </a:r>
            <a:r>
              <a:rPr lang="en-US" altLang="ko-KR" sz="2300">
                <a:solidFill>
                  <a:srgbClr val="000000"/>
                </a:solidFill>
                <a:latin typeface="나눔고딕"/>
                <a:ea typeface="나눔고딕"/>
              </a:rPr>
              <a:t>.</a:t>
            </a:r>
            <a:endParaRPr lang="en-US" altLang="ko-KR" sz="2300">
              <a:solidFill>
                <a:srgbClr val="000000"/>
              </a:solidFill>
              <a:latin typeface="나눔고딕"/>
              <a:ea typeface="나눔고딕"/>
            </a:endParaRPr>
          </a:p>
        </p:txBody>
      </p:sp>
      <p:sp>
        <p:nvSpPr>
          <p:cNvPr id="8" name=""/>
          <p:cNvSpPr txBox="1"/>
          <p:nvPr/>
        </p:nvSpPr>
        <p:spPr>
          <a:xfrm>
            <a:off x="576070" y="4725162"/>
            <a:ext cx="11496677" cy="4438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600" indent="-285600">
              <a:buClr>
                <a:srgbClr val="000000"/>
              </a:buClr>
              <a:buFont typeface="Arial"/>
              <a:buChar char="•"/>
              <a:defRPr/>
            </a:pPr>
            <a:r>
              <a:rPr lang="ko-KR" altLang="en-US" sz="2300">
                <a:solidFill>
                  <a:srgbClr val="000000"/>
                </a:solidFill>
                <a:latin typeface="나눔고딕"/>
                <a:ea typeface="나눔고딕"/>
              </a:rPr>
              <a:t>샤미젠 </a:t>
            </a:r>
            <a:r>
              <a:rPr lang="en-US" altLang="ko-KR" sz="2300">
                <a:solidFill>
                  <a:srgbClr val="000000"/>
                </a:solidFill>
                <a:latin typeface="나눔고딕"/>
                <a:ea typeface="나눔고딕"/>
              </a:rPr>
              <a:t>-</a:t>
            </a:r>
            <a:r>
              <a:rPr lang="ko-KR" altLang="en-US" sz="2300">
                <a:solidFill>
                  <a:srgbClr val="000000"/>
                </a:solidFill>
                <a:latin typeface="나눔고딕"/>
                <a:ea typeface="나눔고딕"/>
              </a:rPr>
              <a:t> 널리 애용된 현악기 중 하나</a:t>
            </a:r>
            <a:r>
              <a:rPr lang="en-US" altLang="ko-KR" sz="2300">
                <a:solidFill>
                  <a:srgbClr val="000000"/>
                </a:solidFill>
                <a:latin typeface="나눔고딕"/>
                <a:ea typeface="나눔고딕"/>
              </a:rPr>
              <a:t>,</a:t>
            </a:r>
            <a:r>
              <a:rPr lang="ko-KR" altLang="en-US" sz="2300">
                <a:solidFill>
                  <a:srgbClr val="000000"/>
                </a:solidFill>
                <a:latin typeface="나눔고딕"/>
                <a:ea typeface="나눔고딕"/>
              </a:rPr>
              <a:t> 당시 유행가나 긴 서사시 반주에 사용</a:t>
            </a:r>
            <a:r>
              <a:rPr lang="en-US" altLang="ko-KR" sz="2300">
                <a:solidFill>
                  <a:srgbClr val="000000"/>
                </a:solidFill>
                <a:latin typeface="나눔고딕"/>
                <a:ea typeface="나눔고딕"/>
              </a:rPr>
              <a:t>.</a:t>
            </a:r>
            <a:endParaRPr lang="en-US" altLang="ko-KR" sz="2300">
              <a:solidFill>
                <a:srgbClr val="000000"/>
              </a:solidFill>
              <a:latin typeface="나눔고딕"/>
              <a:ea typeface="나눔고딕"/>
            </a:endParaRPr>
          </a:p>
        </p:txBody>
      </p:sp>
      <p:sp>
        <p:nvSpPr>
          <p:cNvPr id="9" name=""/>
          <p:cNvSpPr txBox="1"/>
          <p:nvPr/>
        </p:nvSpPr>
        <p:spPr>
          <a:xfrm>
            <a:off x="576070" y="5517261"/>
            <a:ext cx="11496677" cy="4438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600" indent="-285600">
              <a:buClr>
                <a:srgbClr val="000000"/>
              </a:buClr>
              <a:buFont typeface="Arial"/>
              <a:buChar char="•"/>
              <a:defRPr/>
            </a:pPr>
            <a:r>
              <a:rPr lang="ko-KR" altLang="en-US" sz="2300">
                <a:solidFill>
                  <a:srgbClr val="000000"/>
                </a:solidFill>
                <a:latin typeface="나눔고딕"/>
                <a:ea typeface="나눔고딕"/>
              </a:rPr>
              <a:t>샤쿠하치 </a:t>
            </a:r>
            <a:r>
              <a:rPr lang="en-US" altLang="ko-KR" sz="2300">
                <a:solidFill>
                  <a:srgbClr val="000000"/>
                </a:solidFill>
                <a:latin typeface="나눔고딕"/>
                <a:ea typeface="나눔고딕"/>
              </a:rPr>
              <a:t>-</a:t>
            </a:r>
            <a:r>
              <a:rPr lang="ko-KR" altLang="en-US" sz="2300">
                <a:solidFill>
                  <a:srgbClr val="000000"/>
                </a:solidFill>
                <a:latin typeface="나눔고딕"/>
                <a:ea typeface="나눔고딕"/>
              </a:rPr>
              <a:t> 원래 승려들에 의해 연주</a:t>
            </a:r>
            <a:r>
              <a:rPr lang="en-US" altLang="ko-KR" sz="2300">
                <a:solidFill>
                  <a:srgbClr val="000000"/>
                </a:solidFill>
                <a:latin typeface="나눔고딕"/>
                <a:ea typeface="나눔고딕"/>
              </a:rPr>
              <a:t>,</a:t>
            </a:r>
            <a:r>
              <a:rPr lang="ko-KR" altLang="en-US" sz="2300">
                <a:solidFill>
                  <a:srgbClr val="000000"/>
                </a:solidFill>
                <a:latin typeface="나눔고딕"/>
                <a:ea typeface="나눔고딕"/>
              </a:rPr>
              <a:t> 에도 시대에 이르러 모든 계층 일본인들이 애용</a:t>
            </a:r>
            <a:r>
              <a:rPr lang="en-US" altLang="ko-KR" sz="2300">
                <a:solidFill>
                  <a:srgbClr val="000000"/>
                </a:solidFill>
                <a:latin typeface="나눔고딕"/>
                <a:ea typeface="나눔고딕"/>
              </a:rPr>
              <a:t>.</a:t>
            </a:r>
            <a:endParaRPr lang="en-US" altLang="ko-KR" sz="2300">
              <a:solidFill>
                <a:srgbClr val="000000"/>
              </a:solidFill>
              <a:latin typeface="나눔고딕"/>
              <a:ea typeface="나눔고딕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4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5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grpId="6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5" grpId="1" animBg="1"/>
      <p:bldP spid="3" grpId="2" animBg="1"/>
      <p:bldP spid="6" grpId="3" animBg="1"/>
      <p:bldP spid="7" grpId="4" animBg="1"/>
      <p:bldP spid="8" grpId="5" animBg="1"/>
      <p:bldP spid="9" grpId="6" animBg="1"/>
    </p:bldLst>
  </p:timing>
</p:sld>
</file>

<file path=ppt/slides/slide11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"/>
          <p:cNvGrpSpPr/>
          <p:nvPr/>
        </p:nvGrpSpPr>
        <p:grpSpPr>
          <a:xfrm rot="0">
            <a:off x="407289" y="1738610"/>
            <a:ext cx="4327398" cy="4138696"/>
            <a:chOff x="407289" y="1738610"/>
            <a:chExt cx="4327398" cy="4138696"/>
          </a:xfrm>
        </p:grpSpPr>
        <p:pic>
          <p:nvPicPr>
            <p:cNvPr id="2" name=""/>
            <p:cNvPicPr>
              <a:picLocks noChangeAspect="1"/>
            </p:cNvPicPr>
            <p:nvPr/>
          </p:nvPicPr>
          <p:blipFill rotWithShape="1">
            <a:blip r:embed="rId2"/>
            <a:stretch>
              <a:fillRect/>
            </a:stretch>
          </p:blipFill>
          <p:spPr>
            <a:xfrm>
              <a:off x="407289" y="1738610"/>
              <a:ext cx="4327398" cy="3380779"/>
            </a:xfrm>
            <a:prstGeom prst="rect">
              <a:avLst/>
            </a:prstGeom>
          </p:spPr>
        </p:pic>
        <p:sp>
          <p:nvSpPr>
            <p:cNvPr id="3" name=""/>
            <p:cNvSpPr txBox="1"/>
            <p:nvPr/>
          </p:nvSpPr>
          <p:spPr>
            <a:xfrm>
              <a:off x="1487424" y="5438394"/>
              <a:ext cx="1728216" cy="438912"/>
            </a:xfrm>
            <a:prstGeom prst="rect">
              <a:avLst/>
            </a:prstGeom>
          </p:spPr>
          <p:txBody>
            <a:bodyPr wrap="square">
              <a:spAutoFit/>
            </a:bodyPr>
            <a:p>
              <a:pPr algn="ctr">
                <a:defRPr/>
              </a:pPr>
              <a:r>
                <a:rPr lang="ko-KR" altLang="en-US" sz="2300" b="1">
                  <a:solidFill>
                    <a:srgbClr val="000000"/>
                  </a:solidFill>
                  <a:latin typeface="나눔고딕"/>
                  <a:ea typeface="나눔고딕"/>
                </a:rPr>
                <a:t>고토</a:t>
              </a:r>
              <a:endParaRPr lang="ko-KR" altLang="en-US" sz="2300" b="1">
                <a:solidFill>
                  <a:srgbClr val="000000"/>
                </a:solidFill>
                <a:latin typeface="나눔고딕"/>
                <a:ea typeface="나눔고딕"/>
              </a:endParaRPr>
            </a:p>
          </p:txBody>
        </p:sp>
      </p:grpSp>
      <p:sp>
        <p:nvSpPr>
          <p:cNvPr id="6" name=""/>
          <p:cNvSpPr>
            <a:spLocks noGrp="1"/>
          </p:cNvSpPr>
          <p:nvPr/>
        </p:nvSpPr>
        <p:spPr>
          <a:xfrm>
            <a:off x="407289" y="404622"/>
            <a:ext cx="11302999" cy="939784"/>
          </a:xfrm>
          <a:prstGeom prst="rect">
            <a:avLst/>
          </a:prstGeom>
        </p:spPr>
        <p:txBody>
          <a:bodyPr vert="horz" lIns="91440" tIns="45720" rIns="91440" bIns="45720" anchor="ctr"/>
          <a:lstStyle/>
          <a:p>
            <a:pPr marL="0" indent="0" algn="l" defTabSz="914400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None/>
              <a:defRPr/>
            </a:pPr>
            <a:r>
              <a:rPr xmlns:mc="http://schemas.openxmlformats.org/markup-compatibility/2006" xmlns:hp="http://schemas.haansoft.com/office/presentation/8.0" kumimoji="0" lang="en-US" altLang="ko-KR" sz="5200" b="1" i="0" u="none" strike="noStrike" kern="1200" cap="none" spc="0" normalizeH="0" baseline="0" mc:Ignorable="hp" hp:hslEmbossed="0">
                <a:solidFill>
                  <a:schemeClr val="accent6"/>
                </a:solidFill>
                <a:latin typeface="나눔고딕"/>
                <a:ea typeface="나눔고딕"/>
              </a:rPr>
              <a:t>4-1)</a:t>
            </a:r>
            <a:r>
              <a:rPr xmlns:mc="http://schemas.openxmlformats.org/markup-compatibility/2006" xmlns:hp="http://schemas.haansoft.com/office/presentation/8.0" kumimoji="0" lang="ko-KR" altLang="en-US" sz="5200" b="1" i="0" u="none" strike="noStrike" kern="1200" cap="none" spc="0" normalizeH="0" baseline="0" mc:Ignorable="hp" hp:hslEmbossed="0">
                <a:solidFill>
                  <a:schemeClr val="accent6"/>
                </a:solidFill>
                <a:latin typeface="나눔고딕"/>
                <a:ea typeface="나눔고딕"/>
              </a:rPr>
              <a:t> 고토</a:t>
            </a:r>
            <a:r>
              <a:rPr xmlns:mc="http://schemas.openxmlformats.org/markup-compatibility/2006" xmlns:hp="http://schemas.haansoft.com/office/presentation/8.0" kumimoji="0" lang="en-US" altLang="ko-KR" sz="5200" b="1" i="0" u="none" strike="noStrike" kern="1200" cap="none" spc="0" normalizeH="0" baseline="0" mc:Ignorable="hp" hp:hslEmbossed="0">
                <a:solidFill>
                  <a:schemeClr val="accent6"/>
                </a:solidFill>
                <a:latin typeface="나눔고딕"/>
                <a:ea typeface="나눔고딕"/>
              </a:rPr>
              <a:t>,</a:t>
            </a:r>
            <a:r>
              <a:rPr xmlns:mc="http://schemas.openxmlformats.org/markup-compatibility/2006" xmlns:hp="http://schemas.haansoft.com/office/presentation/8.0" kumimoji="0" lang="ko-KR" altLang="en-US" sz="5200" b="1" i="0" u="none" strike="noStrike" kern="1200" cap="none" spc="0" normalizeH="0" baseline="0" mc:Ignorable="hp" hp:hslEmbossed="0">
                <a:solidFill>
                  <a:schemeClr val="accent6"/>
                </a:solidFill>
                <a:latin typeface="나눔고딕"/>
                <a:ea typeface="나눔고딕"/>
              </a:rPr>
              <a:t> 샤미젠</a:t>
            </a:r>
            <a:r>
              <a:rPr xmlns:mc="http://schemas.openxmlformats.org/markup-compatibility/2006" xmlns:hp="http://schemas.haansoft.com/office/presentation/8.0" kumimoji="0" lang="en-US" altLang="ko-KR" sz="5200" b="1" i="0" u="none" strike="noStrike" kern="1200" cap="none" spc="0" normalizeH="0" baseline="0" mc:Ignorable="hp" hp:hslEmbossed="0">
                <a:solidFill>
                  <a:schemeClr val="accent6"/>
                </a:solidFill>
                <a:latin typeface="나눔고딕"/>
                <a:ea typeface="나눔고딕"/>
              </a:rPr>
              <a:t>,</a:t>
            </a:r>
            <a:r>
              <a:rPr xmlns:mc="http://schemas.openxmlformats.org/markup-compatibility/2006" xmlns:hp="http://schemas.haansoft.com/office/presentation/8.0" kumimoji="0" lang="ko-KR" altLang="en-US" sz="5200" b="1" i="0" u="none" strike="noStrike" kern="1200" cap="none" spc="0" normalizeH="0" baseline="0" mc:Ignorable="hp" hp:hslEmbossed="0">
                <a:solidFill>
                  <a:schemeClr val="accent6"/>
                </a:solidFill>
                <a:latin typeface="나눔고딕"/>
                <a:ea typeface="나눔고딕"/>
              </a:rPr>
              <a:t> 샤쿠하치</a:t>
            </a:r>
            <a:endParaRPr xmlns:mc="http://schemas.openxmlformats.org/markup-compatibility/2006" xmlns:hp="http://schemas.haansoft.com/office/presentation/8.0" kumimoji="0" lang="ko-KR" altLang="en-US" sz="5200" b="1" i="0" u="none" strike="noStrike" kern="1200" cap="none" spc="0" normalizeH="0" baseline="0" mc:Ignorable="hp" hp:hslEmbossed="0">
              <a:solidFill>
                <a:schemeClr val="accent6"/>
              </a:solidFill>
              <a:latin typeface="나눔고딕"/>
              <a:ea typeface="나눔고딕"/>
            </a:endParaRPr>
          </a:p>
        </p:txBody>
      </p:sp>
      <p:grpSp>
        <p:nvGrpSpPr>
          <p:cNvPr id="10" name=""/>
          <p:cNvGrpSpPr/>
          <p:nvPr/>
        </p:nvGrpSpPr>
        <p:grpSpPr>
          <a:xfrm rot="0">
            <a:off x="5087874" y="1880997"/>
            <a:ext cx="2952369" cy="4700683"/>
            <a:chOff x="5087874" y="1880997"/>
            <a:chExt cx="2952369" cy="4700683"/>
          </a:xfrm>
        </p:grpSpPr>
        <p:pic>
          <p:nvPicPr>
            <p:cNvPr id="4" name=""/>
            <p:cNvPicPr>
              <a:picLocks noChangeAspect="1"/>
            </p:cNvPicPr>
            <p:nvPr/>
          </p:nvPicPr>
          <p:blipFill rotWithShape="1">
            <a:blip r:embed="rId3"/>
            <a:stretch>
              <a:fillRect/>
            </a:stretch>
          </p:blipFill>
          <p:spPr>
            <a:xfrm>
              <a:off x="5231892" y="2442686"/>
              <a:ext cx="2793995" cy="4138993"/>
            </a:xfrm>
            <a:prstGeom prst="rect">
              <a:avLst/>
            </a:prstGeom>
          </p:spPr>
        </p:pic>
        <p:sp>
          <p:nvSpPr>
            <p:cNvPr id="7" name=""/>
            <p:cNvSpPr txBox="1"/>
            <p:nvPr/>
          </p:nvSpPr>
          <p:spPr>
            <a:xfrm>
              <a:off x="5087874" y="1880997"/>
              <a:ext cx="2952369" cy="422148"/>
            </a:xfrm>
            <a:prstGeom prst="rect">
              <a:avLst/>
            </a:prstGeom>
          </p:spPr>
          <p:txBody>
            <a:bodyPr wrap="square">
              <a:spAutoFit/>
            </a:bodyPr>
            <a:p>
              <a:pPr algn="ctr">
                <a:defRPr/>
              </a:pPr>
              <a:r>
                <a:rPr lang="ko-KR" altLang="en-US" sz="2200" b="1">
                  <a:solidFill>
                    <a:srgbClr val="000000"/>
                  </a:solidFill>
                  <a:latin typeface="나눔고딕"/>
                  <a:ea typeface="나눔고딕"/>
                </a:rPr>
                <a:t>샤미젠을 연주하는 여자</a:t>
              </a:r>
              <a:endParaRPr lang="ko-KR" altLang="en-US" sz="2200" b="1">
                <a:solidFill>
                  <a:srgbClr val="000000"/>
                </a:solidFill>
                <a:latin typeface="나눔고딕"/>
                <a:ea typeface="나눔고딕"/>
              </a:endParaRPr>
            </a:p>
          </p:txBody>
        </p:sp>
      </p:grpSp>
      <p:grpSp>
        <p:nvGrpSpPr>
          <p:cNvPr id="11" name=""/>
          <p:cNvGrpSpPr/>
          <p:nvPr/>
        </p:nvGrpSpPr>
        <p:grpSpPr>
          <a:xfrm rot="0">
            <a:off x="8904351" y="1347787"/>
            <a:ext cx="2743200" cy="4879657"/>
            <a:chOff x="8904351" y="1347787"/>
            <a:chExt cx="2743200" cy="4879657"/>
          </a:xfrm>
        </p:grpSpPr>
        <p:pic>
          <p:nvPicPr>
            <p:cNvPr id="5" name=""/>
            <p:cNvPicPr>
              <a:picLocks noChangeAspect="1"/>
            </p:cNvPicPr>
            <p:nvPr/>
          </p:nvPicPr>
          <p:blipFill rotWithShape="1">
            <a:blip r:embed="rId4"/>
            <a:stretch>
              <a:fillRect/>
            </a:stretch>
          </p:blipFill>
          <p:spPr>
            <a:xfrm>
              <a:off x="8904351" y="1347787"/>
              <a:ext cx="2743200" cy="4162425"/>
            </a:xfrm>
            <a:prstGeom prst="rect">
              <a:avLst/>
            </a:prstGeom>
          </p:spPr>
        </p:pic>
        <p:sp>
          <p:nvSpPr>
            <p:cNvPr id="8" name=""/>
            <p:cNvSpPr txBox="1"/>
            <p:nvPr/>
          </p:nvSpPr>
          <p:spPr>
            <a:xfrm>
              <a:off x="9120378" y="5805297"/>
              <a:ext cx="2304288" cy="422148"/>
            </a:xfrm>
            <a:prstGeom prst="rect">
              <a:avLst/>
            </a:prstGeom>
          </p:spPr>
          <p:txBody>
            <a:bodyPr wrap="square">
              <a:spAutoFit/>
            </a:bodyPr>
            <a:p>
              <a:pPr algn="ctr">
                <a:defRPr/>
              </a:pPr>
              <a:r>
                <a:rPr lang="ko-KR" altLang="en-US" sz="2200" b="1">
                  <a:solidFill>
                    <a:srgbClr val="000000"/>
                  </a:solidFill>
                  <a:latin typeface="나눔고딕"/>
                  <a:ea typeface="나눔고딕"/>
                </a:rPr>
                <a:t>샤쿠하치</a:t>
              </a:r>
              <a:endParaRPr lang="ko-KR" altLang="en-US" sz="2200" b="1">
                <a:solidFill>
                  <a:srgbClr val="000000"/>
                </a:solidFill>
                <a:latin typeface="나눔고딕"/>
                <a:ea typeface="나눔고딕"/>
              </a:endParaRPr>
            </a:p>
          </p:txBody>
        </p:sp>
      </p:grp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9" grpId="1" animBg="1"/>
      <p:bldP spid="10" grpId="2" animBg="1"/>
      <p:bldP spid="11" grpId="3" animBg="1"/>
    </p:bldLst>
  </p:timing>
</p:sld>
</file>

<file path=ppt/slides/slide12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"/>
          <p:cNvSpPr>
            <a:spLocks noGrp="1"/>
          </p:cNvSpPr>
          <p:nvPr/>
        </p:nvSpPr>
        <p:spPr>
          <a:xfrm>
            <a:off x="407289" y="404622"/>
            <a:ext cx="11302999" cy="939784"/>
          </a:xfrm>
          <a:prstGeom prst="rect">
            <a:avLst/>
          </a:prstGeom>
        </p:spPr>
        <p:txBody>
          <a:bodyPr vert="horz" lIns="91440" tIns="45720" rIns="91440" bIns="45720" anchor="ctr"/>
          <a:lstStyle/>
          <a:p>
            <a:pPr marL="0" indent="0" algn="l" defTabSz="914400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None/>
              <a:defRPr/>
            </a:pPr>
            <a:r>
              <a:rPr xmlns:mc="http://schemas.openxmlformats.org/markup-compatibility/2006" xmlns:hp="http://schemas.haansoft.com/office/presentation/8.0" kumimoji="0" lang="en-US" altLang="ko-KR" sz="5000" b="1" i="0" u="none" strike="noStrike" kern="1200" cap="none" spc="0" normalizeH="0" baseline="0" mc:Ignorable="hp" hp:hslEmbossed="0">
                <a:solidFill>
                  <a:schemeClr val="accent6"/>
                </a:solidFill>
                <a:latin typeface="나눔고딕"/>
                <a:ea typeface="나눔고딕"/>
              </a:rPr>
              <a:t>5)</a:t>
            </a:r>
            <a:r>
              <a:rPr xmlns:mc="http://schemas.openxmlformats.org/markup-compatibility/2006" xmlns:hp="http://schemas.haansoft.com/office/presentation/8.0" kumimoji="0" lang="ko-KR" altLang="en-US" sz="5000" b="1" i="0" u="none" strike="noStrike" kern="1200" cap="none" spc="0" normalizeH="0" baseline="0" mc:Ignorable="hp" hp:hslEmbossed="0">
                <a:solidFill>
                  <a:schemeClr val="accent6"/>
                </a:solidFill>
                <a:latin typeface="나눔고딕"/>
                <a:ea typeface="나눔고딕"/>
              </a:rPr>
              <a:t> 서양 음악수용시대</a:t>
            </a:r>
            <a:r>
              <a:rPr xmlns:mc="http://schemas.openxmlformats.org/markup-compatibility/2006" xmlns:hp="http://schemas.haansoft.com/office/presentation/8.0" kumimoji="0" lang="en-US" altLang="ko-KR" sz="5000" b="1" i="0" u="none" strike="noStrike" kern="1200" cap="none" spc="0" normalizeH="0" baseline="0" mc:Ignorable="hp" hp:hslEmbossed="0">
                <a:solidFill>
                  <a:schemeClr val="accent6"/>
                </a:solidFill>
                <a:latin typeface="나눔고딕"/>
                <a:ea typeface="나눔고딕"/>
              </a:rPr>
              <a:t>(19</a:t>
            </a:r>
            <a:r>
              <a:rPr xmlns:mc="http://schemas.openxmlformats.org/markup-compatibility/2006" xmlns:hp="http://schemas.haansoft.com/office/presentation/8.0" kumimoji="0" lang="ko-KR" altLang="en-US" sz="5000" b="1" i="0" u="none" strike="noStrike" kern="1200" cap="none" spc="0" normalizeH="0" baseline="0" mc:Ignorable="hp" hp:hslEmbossed="0">
                <a:solidFill>
                  <a:schemeClr val="accent6"/>
                </a:solidFill>
                <a:latin typeface="나눔고딕"/>
                <a:ea typeface="나눔고딕"/>
              </a:rPr>
              <a:t>세기 후반</a:t>
            </a:r>
            <a:r>
              <a:rPr xmlns:mc="http://schemas.openxmlformats.org/markup-compatibility/2006" xmlns:hp="http://schemas.haansoft.com/office/presentation/8.0" kumimoji="0" lang="en-US" altLang="ko-KR" sz="5000" b="1" i="0" u="none" strike="noStrike" kern="1200" cap="none" spc="0" normalizeH="0" baseline="0" mc:Ignorable="hp" hp:hslEmbossed="0">
                <a:solidFill>
                  <a:schemeClr val="accent6"/>
                </a:solidFill>
                <a:latin typeface="나눔고딕"/>
                <a:ea typeface="나눔고딕"/>
              </a:rPr>
              <a:t>~</a:t>
            </a:r>
            <a:r>
              <a:rPr xmlns:mc="http://schemas.openxmlformats.org/markup-compatibility/2006" xmlns:hp="http://schemas.haansoft.com/office/presentation/8.0" kumimoji="0" lang="ko-KR" altLang="en-US" sz="5000" b="1" i="0" u="none" strike="noStrike" kern="1200" cap="none" spc="0" normalizeH="0" baseline="0" mc:Ignorable="hp" hp:hslEmbossed="0">
                <a:solidFill>
                  <a:schemeClr val="accent6"/>
                </a:solidFill>
                <a:latin typeface="나눔고딕"/>
                <a:ea typeface="나눔고딕"/>
              </a:rPr>
              <a:t>현재</a:t>
            </a:r>
            <a:r>
              <a:rPr xmlns:mc="http://schemas.openxmlformats.org/markup-compatibility/2006" xmlns:hp="http://schemas.haansoft.com/office/presentation/8.0" kumimoji="0" lang="en-US" altLang="ko-KR" sz="5000" b="1" i="0" u="none" strike="noStrike" kern="1200" cap="none" spc="0" normalizeH="0" baseline="0" mc:Ignorable="hp" hp:hslEmbossed="0">
                <a:solidFill>
                  <a:schemeClr val="accent6"/>
                </a:solidFill>
                <a:latin typeface="나눔고딕"/>
                <a:ea typeface="나눔고딕"/>
              </a:rPr>
              <a:t>)</a:t>
            </a:r>
            <a:endParaRPr xmlns:mc="http://schemas.openxmlformats.org/markup-compatibility/2006" xmlns:hp="http://schemas.haansoft.com/office/presentation/8.0" kumimoji="0" lang="en-US" altLang="ko-KR" sz="5000" b="1" i="0" u="none" strike="noStrike" kern="1200" cap="none" spc="0" normalizeH="0" baseline="0" mc:Ignorable="hp" hp:hslEmbossed="0">
              <a:solidFill>
                <a:schemeClr val="accent6"/>
              </a:solidFill>
              <a:latin typeface="나눔고딕"/>
              <a:ea typeface="나눔고딕"/>
            </a:endParaRPr>
          </a:p>
        </p:txBody>
      </p:sp>
      <p:sp>
        <p:nvSpPr>
          <p:cNvPr id="3" name=""/>
          <p:cNvSpPr txBox="1"/>
          <p:nvPr/>
        </p:nvSpPr>
        <p:spPr>
          <a:xfrm>
            <a:off x="6672072" y="1344406"/>
            <a:ext cx="3600450" cy="387239"/>
          </a:xfrm>
          <a:prstGeom prst="rect">
            <a:avLst/>
          </a:prstGeom>
        </p:spPr>
        <p:txBody>
          <a:bodyPr wrap="square">
            <a:spAutoFit/>
          </a:bodyPr>
          <a:p>
            <a:pPr algn="ctr">
              <a:defRPr/>
            </a:pPr>
            <a:r>
              <a:rPr lang="ko-KR" altLang="en-US" sz="2000" b="1">
                <a:solidFill>
                  <a:schemeClr val="accent6"/>
                </a:solidFill>
                <a:latin typeface="나눔고딕"/>
                <a:ea typeface="나눔고딕"/>
              </a:rPr>
              <a:t>메이지 시대 이후</a:t>
            </a:r>
            <a:endParaRPr lang="ko-KR" altLang="en-US" sz="2000" b="1">
              <a:solidFill>
                <a:schemeClr val="accent6"/>
              </a:solidFill>
              <a:latin typeface="나눔고딕"/>
              <a:ea typeface="나눔고딕"/>
            </a:endParaRPr>
          </a:p>
        </p:txBody>
      </p:sp>
      <p:sp>
        <p:nvSpPr>
          <p:cNvPr id="4" name=""/>
          <p:cNvSpPr txBox="1"/>
          <p:nvPr/>
        </p:nvSpPr>
        <p:spPr>
          <a:xfrm>
            <a:off x="767334" y="2492883"/>
            <a:ext cx="11496675" cy="4434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600" indent="-285600">
              <a:buClr>
                <a:srgbClr val="000000"/>
              </a:buClr>
              <a:buFont typeface="Arial"/>
              <a:buChar char="•"/>
              <a:defRPr/>
            </a:pPr>
            <a:r>
              <a:rPr lang="en-US" altLang="ko-KR" sz="2300">
                <a:solidFill>
                  <a:srgbClr val="000000"/>
                </a:solidFill>
                <a:latin typeface="나눔고딕"/>
                <a:ea typeface="나눔고딕"/>
              </a:rPr>
              <a:t>1868</a:t>
            </a:r>
            <a:r>
              <a:rPr lang="ko-KR" altLang="en-US" sz="2300">
                <a:solidFill>
                  <a:srgbClr val="000000"/>
                </a:solidFill>
                <a:latin typeface="나눔고딕"/>
                <a:ea typeface="나눔고딕"/>
              </a:rPr>
              <a:t>년 일본이 문호개방을 하며 민족 음악 시대는 종말</a:t>
            </a:r>
            <a:r>
              <a:rPr lang="en-US" altLang="ko-KR" sz="2300">
                <a:solidFill>
                  <a:srgbClr val="000000"/>
                </a:solidFill>
                <a:latin typeface="나눔고딕"/>
                <a:ea typeface="나눔고딕"/>
              </a:rPr>
              <a:t>,</a:t>
            </a:r>
            <a:r>
              <a:rPr lang="ko-KR" altLang="en-US" sz="2300">
                <a:solidFill>
                  <a:srgbClr val="000000"/>
                </a:solidFill>
                <a:latin typeface="나눔고딕"/>
                <a:ea typeface="나눔고딕"/>
              </a:rPr>
              <a:t> 근대음악사가 시작됨</a:t>
            </a:r>
            <a:r>
              <a:rPr lang="en-US" altLang="ko-KR" sz="2300">
                <a:solidFill>
                  <a:srgbClr val="000000"/>
                </a:solidFill>
                <a:latin typeface="나눔고딕"/>
                <a:ea typeface="나눔고딕"/>
              </a:rPr>
              <a:t>.</a:t>
            </a:r>
            <a:endParaRPr lang="en-US" altLang="ko-KR" sz="2300">
              <a:solidFill>
                <a:srgbClr val="000000"/>
              </a:solidFill>
              <a:latin typeface="나눔고딕"/>
              <a:ea typeface="나눔고딕"/>
            </a:endParaRPr>
          </a:p>
        </p:txBody>
      </p:sp>
      <p:sp>
        <p:nvSpPr>
          <p:cNvPr id="5" name=""/>
          <p:cNvSpPr txBox="1"/>
          <p:nvPr/>
        </p:nvSpPr>
        <p:spPr>
          <a:xfrm>
            <a:off x="767334" y="3429000"/>
            <a:ext cx="11496675" cy="4434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600" indent="-285600">
              <a:buClr>
                <a:srgbClr val="000000"/>
              </a:buClr>
              <a:buFont typeface="Arial"/>
              <a:buChar char="•"/>
              <a:defRPr/>
            </a:pPr>
            <a:r>
              <a:rPr lang="ko-KR" altLang="en-US" sz="2300">
                <a:solidFill>
                  <a:srgbClr val="000000"/>
                </a:solidFill>
                <a:latin typeface="나눔고딕"/>
                <a:ea typeface="나눔고딕"/>
              </a:rPr>
              <a:t>메이지 시대 때부터 일본의 전통 음악은 자츰 쇠퇴의 길을 걸음</a:t>
            </a:r>
            <a:r>
              <a:rPr lang="en-US" altLang="ko-KR" sz="2300">
                <a:solidFill>
                  <a:srgbClr val="000000"/>
                </a:solidFill>
                <a:latin typeface="나눔고딕"/>
                <a:ea typeface="나눔고딕"/>
              </a:rPr>
              <a:t>.</a:t>
            </a:r>
            <a:r>
              <a:rPr lang="ko-KR" altLang="en-US" sz="2300">
                <a:solidFill>
                  <a:srgbClr val="000000"/>
                </a:solidFill>
                <a:latin typeface="나눔고딕"/>
                <a:ea typeface="나눔고딕"/>
              </a:rPr>
              <a:t> </a:t>
            </a:r>
            <a:endParaRPr lang="ko-KR" altLang="en-US" sz="2300">
              <a:solidFill>
                <a:srgbClr val="000000"/>
              </a:solidFill>
              <a:latin typeface="나눔고딕"/>
              <a:ea typeface="나눔고딕"/>
            </a:endParaRPr>
          </a:p>
        </p:txBody>
      </p:sp>
      <p:sp>
        <p:nvSpPr>
          <p:cNvPr id="6" name=""/>
          <p:cNvSpPr txBox="1"/>
          <p:nvPr/>
        </p:nvSpPr>
        <p:spPr>
          <a:xfrm>
            <a:off x="767334" y="4281678"/>
            <a:ext cx="11496675" cy="4434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600" indent="-285600">
              <a:buClr>
                <a:srgbClr val="000000"/>
              </a:buClr>
              <a:buFont typeface="Arial"/>
              <a:buChar char="•"/>
              <a:defRPr/>
            </a:pPr>
            <a:r>
              <a:rPr lang="ko-KR" altLang="en-US" sz="2300">
                <a:solidFill>
                  <a:srgbClr val="000000"/>
                </a:solidFill>
                <a:latin typeface="나눔고딕"/>
                <a:ea typeface="나눔고딕"/>
              </a:rPr>
              <a:t>현재까지도 상황은 나아지지 않고 있음</a:t>
            </a:r>
            <a:r>
              <a:rPr lang="en-US" altLang="ko-KR" sz="2300">
                <a:solidFill>
                  <a:srgbClr val="000000"/>
                </a:solidFill>
                <a:latin typeface="나눔고딕"/>
                <a:ea typeface="나눔고딕"/>
              </a:rPr>
              <a:t>.</a:t>
            </a:r>
            <a:endParaRPr lang="en-US" altLang="ko-KR" sz="2300">
              <a:solidFill>
                <a:srgbClr val="000000"/>
              </a:solidFill>
              <a:latin typeface="나눔고딕"/>
              <a:ea typeface="나눔고딕"/>
            </a:endParaRPr>
          </a:p>
        </p:txBody>
      </p:sp>
      <p:sp>
        <p:nvSpPr>
          <p:cNvPr id="7" name=""/>
          <p:cNvSpPr txBox="1"/>
          <p:nvPr/>
        </p:nvSpPr>
        <p:spPr>
          <a:xfrm>
            <a:off x="767333" y="5301234"/>
            <a:ext cx="11496676" cy="4434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600" indent="-285600">
              <a:buClr>
                <a:srgbClr val="000000"/>
              </a:buClr>
              <a:buFont typeface="Arial"/>
              <a:buChar char="•"/>
              <a:defRPr/>
            </a:pPr>
            <a:r>
              <a:rPr lang="ko-KR" altLang="en-US" sz="2300">
                <a:solidFill>
                  <a:srgbClr val="000000"/>
                </a:solidFill>
                <a:latin typeface="나눔고딕"/>
                <a:ea typeface="나눔고딕"/>
              </a:rPr>
              <a:t>서양음악의 대립어로 일본전통음악은 </a:t>
            </a:r>
            <a:r>
              <a:rPr lang="en-US" altLang="ko-KR" sz="2300">
                <a:solidFill>
                  <a:srgbClr val="000000"/>
                </a:solidFill>
                <a:latin typeface="나눔고딕"/>
                <a:ea typeface="나눔고딕"/>
              </a:rPr>
              <a:t>‘</a:t>
            </a:r>
            <a:r>
              <a:rPr lang="ko-KR" altLang="en-US" sz="2300">
                <a:solidFill>
                  <a:srgbClr val="000000"/>
                </a:solidFill>
                <a:latin typeface="나눔고딕"/>
                <a:ea typeface="나눔고딕"/>
              </a:rPr>
              <a:t>호가쿠</a:t>
            </a:r>
            <a:r>
              <a:rPr lang="en-US" altLang="ko-KR" sz="2300">
                <a:solidFill>
                  <a:srgbClr val="000000"/>
                </a:solidFill>
                <a:latin typeface="나눔고딕"/>
                <a:ea typeface="나눔고딕"/>
              </a:rPr>
              <a:t>(邦樂)’</a:t>
            </a:r>
            <a:r>
              <a:rPr lang="ko-KR" altLang="en-US" sz="2300">
                <a:solidFill>
                  <a:srgbClr val="000000"/>
                </a:solidFill>
                <a:latin typeface="나눔고딕"/>
                <a:ea typeface="나눔고딕"/>
              </a:rPr>
              <a:t>라고 불리고 있음</a:t>
            </a:r>
            <a:r>
              <a:rPr lang="en-US" altLang="ko-KR" sz="2300">
                <a:solidFill>
                  <a:srgbClr val="000000"/>
                </a:solidFill>
                <a:latin typeface="나눔고딕"/>
                <a:ea typeface="나눔고딕"/>
              </a:rPr>
              <a:t>.</a:t>
            </a:r>
            <a:endParaRPr lang="en-US" altLang="ko-KR" sz="2300">
              <a:solidFill>
                <a:srgbClr val="000000"/>
              </a:solidFill>
              <a:latin typeface="나눔고딕"/>
              <a:ea typeface="나눔고딕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4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5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1" animBg="1"/>
      <p:bldP spid="4" grpId="2" animBg="1"/>
      <p:bldP spid="5" grpId="3" animBg="1"/>
      <p:bldP spid="6" grpId="4" animBg="1"/>
      <p:bldP spid="7" grpId="5" animBg="1"/>
    </p:bldLst>
  </p:timing>
</p:sld>
</file>

<file path=ppt/slides/slide13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"/>
          <p:cNvSpPr>
            <a:spLocks noGrp="1"/>
          </p:cNvSpPr>
          <p:nvPr/>
        </p:nvSpPr>
        <p:spPr>
          <a:xfrm>
            <a:off x="479298" y="332613"/>
            <a:ext cx="2880360" cy="939784"/>
          </a:xfrm>
          <a:prstGeom prst="rect">
            <a:avLst/>
          </a:prstGeom>
        </p:spPr>
        <p:txBody>
          <a:bodyPr vert="horz" lIns="91440" tIns="45720" rIns="91440" bIns="45720" anchor="ctr"/>
          <a:lstStyle/>
          <a:p>
            <a:pPr marL="0" indent="0" algn="l" defTabSz="914400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None/>
              <a:defRPr/>
            </a:pPr>
            <a:r>
              <a:rPr xmlns:mc="http://schemas.openxmlformats.org/markup-compatibility/2006" xmlns:hp="http://schemas.haansoft.com/office/presentation/8.0" kumimoji="0" lang="en-US" altLang="ko-KR" sz="5000" b="1" i="0" u="none" strike="noStrike" kern="1200" cap="none" spc="0" normalizeH="0" baseline="0" mc:Ignorable="hp" hp:hslEmbossed="0">
                <a:solidFill>
                  <a:schemeClr val="accent6"/>
                </a:solidFill>
                <a:latin typeface="나눔고딕"/>
                <a:ea typeface="나눔고딕"/>
              </a:rPr>
              <a:t>3.</a:t>
            </a:r>
            <a:r>
              <a:rPr xmlns:mc="http://schemas.openxmlformats.org/markup-compatibility/2006" xmlns:hp="http://schemas.haansoft.com/office/presentation/8.0" kumimoji="0" lang="ko-KR" altLang="en-US" sz="5000" b="1" i="0" u="none" strike="noStrike" kern="1200" cap="none" spc="0" normalizeH="0" baseline="0" mc:Ignorable="hp" hp:hslEmbossed="0">
                <a:solidFill>
                  <a:schemeClr val="accent6"/>
                </a:solidFill>
                <a:latin typeface="나눔고딕"/>
                <a:ea typeface="나눔고딕"/>
              </a:rPr>
              <a:t> </a:t>
            </a:r>
            <a:r>
              <a:rPr xmlns:mc="http://schemas.openxmlformats.org/markup-compatibility/2006" xmlns:hp="http://schemas.haansoft.com/office/presentation/8.0" kumimoji="0" lang="en-US" altLang="ko-KR" sz="5000" b="1" i="0" u="none" strike="noStrike" kern="1200" cap="none" spc="0" normalizeH="0" baseline="0" mc:Ignorable="hp" hp:hslEmbossed="0">
                <a:solidFill>
                  <a:schemeClr val="accent6"/>
                </a:solidFill>
                <a:latin typeface="나눔고딕"/>
                <a:ea typeface="나눔고딕"/>
              </a:rPr>
              <a:t>J-Pop</a:t>
            </a:r>
            <a:endParaRPr xmlns:mc="http://schemas.openxmlformats.org/markup-compatibility/2006" xmlns:hp="http://schemas.haansoft.com/office/presentation/8.0" kumimoji="0" lang="en-US" altLang="ko-KR" sz="5000" b="1" i="0" u="none" strike="noStrike" kern="1200" cap="none" spc="0" normalizeH="0" baseline="0" mc:Ignorable="hp" hp:hslEmbossed="0">
              <a:solidFill>
                <a:schemeClr val="accent6"/>
              </a:solidFill>
              <a:latin typeface="나눔고딕"/>
              <a:ea typeface="나눔고딕"/>
            </a:endParaRPr>
          </a:p>
        </p:txBody>
      </p:sp>
      <p:grpSp>
        <p:nvGrpSpPr>
          <p:cNvPr id="5" name=""/>
          <p:cNvGrpSpPr>
            <a:grpSpLocks/>
          </p:cNvGrpSpPr>
          <p:nvPr/>
        </p:nvGrpSpPr>
        <p:grpSpPr>
          <a:xfrm rot="0">
            <a:off x="479298" y="1592770"/>
            <a:ext cx="5141442" cy="4387023"/>
            <a:chOff x="479298" y="1592770"/>
            <a:chExt cx="5141442" cy="4387023"/>
          </a:xfrm>
        </p:grpSpPr>
        <p:pic>
          <p:nvPicPr>
            <p:cNvPr id="3" name="ZG8f5WaoK9o">
              <a:hlinkClick r:id="" action="ppaction://media"/>
            </p:cNvPr>
            <p:cNvPicPr>
              <a:picLocks noRot="1" noChangeAspect="1"/>
            </p:cNvPicPr>
            <p:nvPr>
              <a:videoFile r:link="rId2"/>
            </p:nvPr>
          </p:nvPicPr>
          <p:blipFill rotWithShape="1">
            <a:blip r:embed="rId3"/>
            <a:stretch>
              <a:fillRect/>
            </a:stretch>
          </p:blipFill>
          <p:spPr>
            <a:xfrm>
              <a:off x="479298" y="1592770"/>
              <a:ext cx="5141442" cy="3672459"/>
            </a:xfrm>
            <a:prstGeom prst="rect">
              <a:avLst/>
            </a:prstGeom>
          </p:spPr>
        </p:pic>
        <p:sp>
          <p:nvSpPr>
            <p:cNvPr id="4" name=""/>
            <p:cNvSpPr txBox="1"/>
            <p:nvPr/>
          </p:nvSpPr>
          <p:spPr>
            <a:xfrm>
              <a:off x="1415415" y="5589270"/>
              <a:ext cx="2664333" cy="390524"/>
            </a:xfrm>
            <a:prstGeom prst="rect">
              <a:avLst/>
            </a:prstGeom>
          </p:spPr>
          <p:txBody>
            <a:bodyPr wrap="square">
              <a:spAutoFit/>
            </a:bodyPr>
            <a:p>
              <a:pPr>
                <a:defRPr/>
              </a:pPr>
              <a:r>
                <a:rPr lang="ko-KR" altLang="en-US" sz="2000" b="1">
                  <a:solidFill>
                    <a:srgbClr val="000000"/>
                  </a:solidFill>
                  <a:latin typeface="나눔고딕"/>
                  <a:ea typeface="나눔고딕"/>
                </a:rPr>
                <a:t>가장 인기있었던 </a:t>
              </a:r>
              <a:r>
                <a:rPr lang="en-US" altLang="ko-KR" sz="2000" b="1">
                  <a:solidFill>
                    <a:srgbClr val="000000"/>
                  </a:solidFill>
                  <a:latin typeface="나눔고딕"/>
                  <a:ea typeface="나눔고딕"/>
                </a:rPr>
                <a:t>J-Pop</a:t>
              </a:r>
              <a:endParaRPr lang="en-US" altLang="ko-KR" sz="2000" b="1">
                <a:solidFill>
                  <a:srgbClr val="000000"/>
                </a:solidFill>
                <a:latin typeface="나눔고딕"/>
                <a:ea typeface="나눔고딕"/>
              </a:endParaRPr>
            </a:p>
          </p:txBody>
        </p:sp>
      </p:grpSp>
      <p:sp>
        <p:nvSpPr>
          <p:cNvPr id="6" name=""/>
          <p:cNvSpPr txBox="1"/>
          <p:nvPr/>
        </p:nvSpPr>
        <p:spPr>
          <a:xfrm>
            <a:off x="5879972" y="1816989"/>
            <a:ext cx="6312028" cy="3909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600" indent="-285600">
              <a:buClr>
                <a:srgbClr val="000000"/>
              </a:buClr>
              <a:buFont typeface="Arial"/>
              <a:buChar char="•"/>
              <a:defRPr/>
            </a:pPr>
            <a:r>
              <a:rPr lang="ko-KR" altLang="en-US" sz="2000" b="1">
                <a:solidFill>
                  <a:srgbClr val="000000"/>
                </a:solidFill>
                <a:latin typeface="나눔고딕"/>
                <a:ea typeface="나눔고딕"/>
              </a:rPr>
              <a:t>서양 팝 중에서 소프트팝과 일본문화와 융합하여 탄생</a:t>
            </a:r>
            <a:endParaRPr lang="ko-KR" altLang="en-US" sz="2000" b="1">
              <a:solidFill>
                <a:srgbClr val="000000"/>
              </a:solidFill>
              <a:latin typeface="나눔고딕"/>
              <a:ea typeface="나눔고딕"/>
            </a:endParaRPr>
          </a:p>
        </p:txBody>
      </p:sp>
      <p:sp>
        <p:nvSpPr>
          <p:cNvPr id="8" name=""/>
          <p:cNvSpPr txBox="1"/>
          <p:nvPr/>
        </p:nvSpPr>
        <p:spPr>
          <a:xfrm>
            <a:off x="5879972" y="2745486"/>
            <a:ext cx="6312028" cy="3958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600" indent="-285600">
              <a:buClr>
                <a:srgbClr val="000000"/>
              </a:buClr>
              <a:buFont typeface="Arial"/>
              <a:buChar char="•"/>
              <a:defRPr/>
            </a:pPr>
            <a:r>
              <a:rPr lang="ko-KR" altLang="en-US" sz="2000" b="1">
                <a:solidFill>
                  <a:srgbClr val="000000"/>
                </a:solidFill>
                <a:latin typeface="나눔고딕"/>
                <a:ea typeface="나눔고딕"/>
              </a:rPr>
              <a:t>다른 나라에 비해서 하향평준화된 가수들의 수준이 문제</a:t>
            </a:r>
            <a:endParaRPr lang="ko-KR" altLang="en-US" sz="2000" b="1">
              <a:solidFill>
                <a:srgbClr val="000000"/>
              </a:solidFill>
              <a:latin typeface="나눔고딕"/>
              <a:ea typeface="나눔고딕"/>
            </a:endParaRPr>
          </a:p>
        </p:txBody>
      </p:sp>
      <p:sp>
        <p:nvSpPr>
          <p:cNvPr id="9" name=""/>
          <p:cNvSpPr txBox="1"/>
          <p:nvPr/>
        </p:nvSpPr>
        <p:spPr>
          <a:xfrm>
            <a:off x="5879972" y="3786282"/>
            <a:ext cx="6312028" cy="3958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600" indent="-285600">
              <a:buClr>
                <a:srgbClr val="000000"/>
              </a:buClr>
              <a:buFont typeface="Arial"/>
              <a:buChar char="•"/>
              <a:defRPr/>
            </a:pPr>
            <a:r>
              <a:rPr lang="ko-KR" altLang="en-US" sz="2000" b="1">
                <a:solidFill>
                  <a:srgbClr val="000000"/>
                </a:solidFill>
                <a:latin typeface="나눔고딕"/>
                <a:ea typeface="나눔고딕"/>
              </a:rPr>
              <a:t>한국에서는 다소 마이너장르</a:t>
            </a:r>
            <a:r>
              <a:rPr lang="en-US" altLang="ko-KR" sz="2000" b="1">
                <a:solidFill>
                  <a:srgbClr val="000000"/>
                </a:solidFill>
                <a:latin typeface="나눔고딕"/>
                <a:ea typeface="나눔고딕"/>
              </a:rPr>
              <a:t>,</a:t>
            </a:r>
            <a:r>
              <a:rPr lang="ko-KR" altLang="en-US" sz="2000" b="1">
                <a:solidFill>
                  <a:srgbClr val="000000"/>
                </a:solidFill>
                <a:latin typeface="나눔고딕"/>
                <a:ea typeface="나눔고딕"/>
              </a:rPr>
              <a:t> 정서가 다르기 때문임</a:t>
            </a:r>
            <a:endParaRPr lang="ko-KR" altLang="en-US" sz="2000" b="1">
              <a:solidFill>
                <a:srgbClr val="000000"/>
              </a:solidFill>
              <a:latin typeface="나눔고딕"/>
              <a:ea typeface="나눔고딕"/>
            </a:endParaRPr>
          </a:p>
        </p:txBody>
      </p:sp>
      <p:sp>
        <p:nvSpPr>
          <p:cNvPr id="10" name=""/>
          <p:cNvSpPr txBox="1"/>
          <p:nvPr/>
        </p:nvSpPr>
        <p:spPr>
          <a:xfrm>
            <a:off x="5879972" y="4797171"/>
            <a:ext cx="6312028" cy="3962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600" indent="-285600">
              <a:buClr>
                <a:srgbClr val="000000"/>
              </a:buClr>
              <a:buFont typeface="Arial"/>
              <a:buChar char="•"/>
              <a:defRPr/>
            </a:pPr>
            <a:r>
              <a:rPr lang="ko-KR" altLang="en-US" sz="2000" b="1">
                <a:solidFill>
                  <a:srgbClr val="000000"/>
                </a:solidFill>
                <a:latin typeface="나눔고딕"/>
                <a:ea typeface="나눔고딕"/>
              </a:rPr>
              <a:t>섬세하고 내성적이며 잔잔한 음악이 다수</a:t>
            </a:r>
            <a:endParaRPr lang="ko-KR" altLang="en-US" sz="2000" b="1">
              <a:solidFill>
                <a:srgbClr val="000000"/>
              </a:solidFill>
              <a:latin typeface="나눔고딕"/>
              <a:ea typeface="나눔고딕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4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5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5" grpId="1" animBg="1"/>
      <p:bldP spid="6" grpId="2" animBg="1"/>
      <p:bldP spid="8" grpId="3" animBg="1"/>
      <p:bldP spid="9" grpId="4" animBg="1"/>
      <p:bldP spid="10" grpId="5" animBg="1"/>
    </p:bldLst>
  </p:timing>
</p:sld>
</file>

<file path=ppt/slides/slide14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"/>
          <p:cNvSpPr>
            <a:spLocks noGrp="1"/>
          </p:cNvSpPr>
          <p:nvPr/>
        </p:nvSpPr>
        <p:spPr>
          <a:xfrm>
            <a:off x="335280" y="476631"/>
            <a:ext cx="11302999" cy="939784"/>
          </a:xfrm>
          <a:prstGeom prst="rect">
            <a:avLst/>
          </a:prstGeom>
        </p:spPr>
        <p:txBody>
          <a:bodyPr vert="horz" lIns="91440" tIns="45720" rIns="91440" bIns="45720" anchor="ctr"/>
          <a:lstStyle/>
          <a:p>
            <a:pPr marL="0" indent="0" algn="ctr" defTabSz="914400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None/>
              <a:defRPr/>
            </a:pPr>
            <a:r>
              <a:rPr xmlns:mc="http://schemas.openxmlformats.org/markup-compatibility/2006" xmlns:hp="http://schemas.haansoft.com/office/presentation/8.0" kumimoji="0" lang="en-US" altLang="ko-KR" sz="5500" b="1" i="0" u="none" strike="noStrike" kern="1200" cap="none" spc="0" normalizeH="0" baseline="0" mc:Ignorable="hp" hp:hslEmbossed="0">
                <a:solidFill>
                  <a:schemeClr val="accent6"/>
                </a:solidFill>
                <a:latin typeface="나눔고딕"/>
                <a:ea typeface="나눔고딕"/>
              </a:rPr>
              <a:t>3.</a:t>
            </a:r>
            <a:r>
              <a:rPr xmlns:mc="http://schemas.openxmlformats.org/markup-compatibility/2006" xmlns:hp="http://schemas.haansoft.com/office/presentation/8.0" kumimoji="0" lang="ko-KR" altLang="en-US" sz="5500" b="1" i="0" u="none" strike="noStrike" kern="1200" cap="none" spc="0" normalizeH="0" baseline="0" mc:Ignorable="hp" hp:hslEmbossed="0">
                <a:solidFill>
                  <a:schemeClr val="accent6"/>
                </a:solidFill>
                <a:latin typeface="나눔고딕"/>
                <a:ea typeface="나눔고딕"/>
              </a:rPr>
              <a:t> 대중음악</a:t>
            </a:r>
            <a:endParaRPr xmlns:mc="http://schemas.openxmlformats.org/markup-compatibility/2006" xmlns:hp="http://schemas.haansoft.com/office/presentation/8.0" kumimoji="0" lang="ko-KR" altLang="en-US" sz="5500" b="1" i="0" u="none" strike="noStrike" kern="1200" cap="none" spc="0" normalizeH="0" baseline="0" mc:Ignorable="hp" hp:hslEmbossed="0">
              <a:solidFill>
                <a:schemeClr val="accent6"/>
              </a:solidFill>
              <a:latin typeface="나눔고딕"/>
              <a:ea typeface="나눔고딕"/>
            </a:endParaRPr>
          </a:p>
        </p:txBody>
      </p:sp>
      <p:sp>
        <p:nvSpPr>
          <p:cNvPr id="5" name=""/>
          <p:cNvSpPr txBox="1"/>
          <p:nvPr/>
        </p:nvSpPr>
        <p:spPr>
          <a:xfrm>
            <a:off x="4619815" y="2276856"/>
            <a:ext cx="1548193" cy="6195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ko-KR" sz="3500" b="1">
                <a:solidFill>
                  <a:srgbClr val="000000"/>
                </a:solidFill>
                <a:latin typeface="나눔고딕"/>
                <a:ea typeface="나눔고딕"/>
              </a:rPr>
              <a:t>1.</a:t>
            </a:r>
            <a:r>
              <a:rPr lang="ko-KR" altLang="en-US" sz="3500" b="1">
                <a:solidFill>
                  <a:srgbClr val="000000"/>
                </a:solidFill>
                <a:latin typeface="나눔고딕"/>
                <a:ea typeface="나눔고딕"/>
              </a:rPr>
              <a:t> 엔카</a:t>
            </a:r>
            <a:endParaRPr lang="ko-KR" altLang="en-US" sz="3500" b="1">
              <a:solidFill>
                <a:srgbClr val="000000"/>
              </a:solidFill>
              <a:latin typeface="나눔고딕"/>
              <a:ea typeface="나눔고딕"/>
            </a:endParaRPr>
          </a:p>
        </p:txBody>
      </p:sp>
      <p:sp>
        <p:nvSpPr>
          <p:cNvPr id="6" name=""/>
          <p:cNvSpPr txBox="1"/>
          <p:nvPr/>
        </p:nvSpPr>
        <p:spPr>
          <a:xfrm>
            <a:off x="4619815" y="3242691"/>
            <a:ext cx="2016253" cy="622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ko-KR" sz="3500" b="1">
                <a:solidFill>
                  <a:srgbClr val="000000"/>
                </a:solidFill>
                <a:latin typeface="나눔고딕"/>
                <a:ea typeface="나눔고딕"/>
              </a:rPr>
              <a:t>2.</a:t>
            </a:r>
            <a:r>
              <a:rPr lang="ko-KR" altLang="en-US" sz="3500" b="1">
                <a:solidFill>
                  <a:srgbClr val="000000"/>
                </a:solidFill>
                <a:latin typeface="나눔고딕"/>
                <a:ea typeface="나눔고딕"/>
              </a:rPr>
              <a:t> </a:t>
            </a:r>
            <a:r>
              <a:rPr lang="en-US" altLang="ko-KR" sz="3500" b="1">
                <a:solidFill>
                  <a:srgbClr val="000000"/>
                </a:solidFill>
                <a:latin typeface="나눔고딕"/>
                <a:ea typeface="나눔고딕"/>
              </a:rPr>
              <a:t>J-Rock</a:t>
            </a:r>
            <a:endParaRPr lang="en-US" altLang="ko-KR" sz="3500" b="1">
              <a:solidFill>
                <a:srgbClr val="000000"/>
              </a:solidFill>
              <a:latin typeface="나눔고딕"/>
              <a:ea typeface="나눔고딕"/>
            </a:endParaRPr>
          </a:p>
        </p:txBody>
      </p:sp>
      <p:sp>
        <p:nvSpPr>
          <p:cNvPr id="7" name=""/>
          <p:cNvSpPr txBox="1"/>
          <p:nvPr/>
        </p:nvSpPr>
        <p:spPr>
          <a:xfrm>
            <a:off x="4618609" y="4293108"/>
            <a:ext cx="1800226" cy="6229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ko-KR" sz="3500" b="1">
                <a:solidFill>
                  <a:srgbClr val="000000"/>
                </a:solidFill>
                <a:latin typeface="나눔고딕"/>
                <a:ea typeface="나눔고딕"/>
              </a:rPr>
              <a:t>3. J-Pop</a:t>
            </a:r>
            <a:endParaRPr lang="en-US" altLang="ko-KR" sz="3500" b="1">
              <a:solidFill>
                <a:srgbClr val="000000"/>
              </a:solidFill>
              <a:latin typeface="나눔고딕"/>
              <a:ea typeface="나눔고딕"/>
            </a:endParaRPr>
          </a:p>
        </p:txBody>
      </p:sp>
      <p:sp>
        <p:nvSpPr>
          <p:cNvPr id="8" name=""/>
          <p:cNvSpPr txBox="1"/>
          <p:nvPr/>
        </p:nvSpPr>
        <p:spPr>
          <a:xfrm>
            <a:off x="4619815" y="5373243"/>
            <a:ext cx="3708464" cy="6160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ko-KR" sz="3500" b="1">
                <a:solidFill>
                  <a:srgbClr val="000000"/>
                </a:solidFill>
                <a:latin typeface="나눔고딕"/>
                <a:ea typeface="나눔고딕"/>
              </a:rPr>
              <a:t>4. </a:t>
            </a:r>
            <a:r>
              <a:rPr lang="ko-KR" altLang="en-US" sz="3500" b="1">
                <a:solidFill>
                  <a:srgbClr val="000000"/>
                </a:solidFill>
                <a:latin typeface="나눔고딕"/>
                <a:ea typeface="나눔고딕"/>
              </a:rPr>
              <a:t>애니메이션 음악</a:t>
            </a:r>
            <a:endParaRPr lang="ko-KR" altLang="en-US" sz="3500" b="1">
              <a:solidFill>
                <a:srgbClr val="000000"/>
              </a:solidFill>
              <a:latin typeface="나눔고딕"/>
              <a:ea typeface="나눔고딕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4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5" grpId="1" animBg="1"/>
      <p:bldP spid="6" grpId="2" animBg="1"/>
      <p:bldP spid="7" grpId="3" animBg="1"/>
      <p:bldP spid="8" grpId="4" animBg="1"/>
    </p:bldLst>
  </p:timing>
</p:sld>
</file>

<file path=ppt/slides/slide15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"/>
          <p:cNvSpPr>
            <a:spLocks noGrp="1"/>
          </p:cNvSpPr>
          <p:nvPr/>
        </p:nvSpPr>
        <p:spPr>
          <a:xfrm>
            <a:off x="479298" y="332613"/>
            <a:ext cx="2232279" cy="939784"/>
          </a:xfrm>
          <a:prstGeom prst="rect">
            <a:avLst/>
          </a:prstGeom>
        </p:spPr>
        <p:txBody>
          <a:bodyPr vert="horz" lIns="91440" tIns="45720" rIns="91440" bIns="45720" anchor="ctr"/>
          <a:lstStyle/>
          <a:p>
            <a:pPr marL="0" indent="0" algn="l" defTabSz="914400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None/>
              <a:defRPr/>
            </a:pPr>
            <a:r>
              <a:rPr xmlns:mc="http://schemas.openxmlformats.org/markup-compatibility/2006" xmlns:hp="http://schemas.haansoft.com/office/presentation/8.0" kumimoji="0" lang="en-US" altLang="ko-KR" sz="5000" b="1" i="0" u="none" strike="noStrike" kern="1200" cap="none" spc="0" normalizeH="0" baseline="0" mc:Ignorable="hp" hp:hslEmbossed="0">
                <a:solidFill>
                  <a:schemeClr val="accent6"/>
                </a:solidFill>
                <a:latin typeface="나눔고딕"/>
                <a:ea typeface="나눔고딕"/>
              </a:rPr>
              <a:t>1.</a:t>
            </a:r>
            <a:r>
              <a:rPr xmlns:mc="http://schemas.openxmlformats.org/markup-compatibility/2006" xmlns:hp="http://schemas.haansoft.com/office/presentation/8.0" kumimoji="0" lang="ko-KR" altLang="en-US" sz="5000" b="1" i="0" u="none" strike="noStrike" kern="1200" cap="none" spc="0" normalizeH="0" baseline="0" mc:Ignorable="hp" hp:hslEmbossed="0">
                <a:solidFill>
                  <a:schemeClr val="accent6"/>
                </a:solidFill>
                <a:latin typeface="나눔고딕"/>
                <a:ea typeface="나눔고딕"/>
              </a:rPr>
              <a:t> 엔카</a:t>
            </a:r>
            <a:endParaRPr xmlns:mc="http://schemas.openxmlformats.org/markup-compatibility/2006" xmlns:hp="http://schemas.haansoft.com/office/presentation/8.0" kumimoji="0" lang="ko-KR" altLang="en-US" sz="5000" b="1" i="0" u="none" strike="noStrike" kern="1200" cap="none" spc="0" normalizeH="0" baseline="0" mc:Ignorable="hp" hp:hslEmbossed="0">
              <a:solidFill>
                <a:schemeClr val="accent6"/>
              </a:solidFill>
              <a:latin typeface="나눔고딕"/>
              <a:ea typeface="나눔고딕"/>
            </a:endParaRPr>
          </a:p>
        </p:txBody>
      </p:sp>
      <p:grpSp>
        <p:nvGrpSpPr>
          <p:cNvPr id="10" name=""/>
          <p:cNvGrpSpPr>
            <a:grpSpLocks/>
          </p:cNvGrpSpPr>
          <p:nvPr/>
        </p:nvGrpSpPr>
        <p:grpSpPr>
          <a:xfrm rot="0">
            <a:off x="627012" y="1844802"/>
            <a:ext cx="5973051" cy="4496943"/>
            <a:chOff x="627012" y="1844802"/>
            <a:chExt cx="5973051" cy="4496943"/>
          </a:xfrm>
        </p:grpSpPr>
        <p:pic>
          <p:nvPicPr>
            <p:cNvPr id="3" name="pFuuRhk2tM0">
              <a:hlinkClick r:id="" action="ppaction://media"/>
            </p:cNvPr>
            <p:cNvPicPr>
              <a:picLocks noRot="1" noChangeAspect="1"/>
            </p:cNvPicPr>
            <p:nvPr>
              <a:videoFile r:link="rId2"/>
            </p:nvPr>
          </p:nvPicPr>
          <p:blipFill rotWithShape="1">
            <a:blip r:embed="rId3"/>
            <a:stretch>
              <a:fillRect/>
            </a:stretch>
          </p:blipFill>
          <p:spPr>
            <a:xfrm>
              <a:off x="627012" y="1844802"/>
              <a:ext cx="5973051" cy="3861054"/>
            </a:xfrm>
            <a:prstGeom prst="rect">
              <a:avLst/>
            </a:prstGeom>
          </p:spPr>
        </p:pic>
        <p:sp>
          <p:nvSpPr>
            <p:cNvPr id="4" name=""/>
            <p:cNvSpPr txBox="1"/>
            <p:nvPr/>
          </p:nvSpPr>
          <p:spPr>
            <a:xfrm>
              <a:off x="1199388" y="5949315"/>
              <a:ext cx="4680585" cy="392430"/>
            </a:xfrm>
            <a:prstGeom prst="rect">
              <a:avLst/>
            </a:prstGeom>
          </p:spPr>
          <p:txBody>
            <a:bodyPr wrap="square">
              <a:spAutoFit/>
            </a:bodyPr>
            <a:p>
              <a:pPr>
                <a:defRPr/>
              </a:pPr>
              <a:r>
                <a:rPr lang="ko-KR" altLang="en-US" sz="2000" b="1">
                  <a:solidFill>
                    <a:srgbClr val="000000"/>
                  </a:solidFill>
                  <a:latin typeface="나눔고딕"/>
                  <a:ea typeface="나눔고딕"/>
                </a:rPr>
                <a:t>일본의 국민 엔카곡 '</a:t>
              </a:r>
              <a:r>
                <a:rPr lang="ko-KR" altLang="en-US" sz="2000" b="1">
                  <a:solidFill>
                    <a:srgbClr val="000000"/>
                  </a:solidFill>
                  <a:latin typeface="나눔고딕"/>
                </a:rPr>
                <a:t>恋</a:t>
              </a:r>
              <a:r>
                <a:rPr lang="ko-KR" altLang="en-US" sz="2000" b="1">
                  <a:solidFill>
                    <a:srgbClr val="000000"/>
                  </a:solidFill>
                  <a:latin typeface="나눔고딕"/>
                  <a:ea typeface="나눔고딕"/>
                </a:rPr>
                <a:t>の季節' (1968년작)</a:t>
              </a:r>
              <a:endParaRPr lang="ko-KR" altLang="en-US" sz="2000" b="1">
                <a:solidFill>
                  <a:srgbClr val="000000"/>
                </a:solidFill>
                <a:latin typeface="나눔고딕"/>
                <a:ea typeface="나눔고딕"/>
              </a:endParaRPr>
            </a:p>
          </p:txBody>
        </p:sp>
      </p:grpSp>
      <p:sp>
        <p:nvSpPr>
          <p:cNvPr id="5" name=""/>
          <p:cNvSpPr txBox="1"/>
          <p:nvPr/>
        </p:nvSpPr>
        <p:spPr>
          <a:xfrm>
            <a:off x="7176135" y="2085213"/>
            <a:ext cx="4248532" cy="391287"/>
          </a:xfrm>
          <a:prstGeom prst="rect">
            <a:avLst/>
          </a:prstGeom>
        </p:spPr>
        <p:txBody>
          <a:bodyPr wrap="square">
            <a:spAutoFit/>
          </a:bodyPr>
          <a:p>
            <a:pPr marL="285600" indent="-285600">
              <a:buClr>
                <a:srgbClr val="000000"/>
              </a:buClr>
              <a:buFont typeface="Arial"/>
              <a:buChar char="•"/>
              <a:defRPr/>
            </a:pPr>
            <a:r>
              <a:rPr lang="ko-KR" altLang="en-US" sz="2000" b="1">
                <a:solidFill>
                  <a:srgbClr val="000000"/>
                </a:solidFill>
                <a:latin typeface="나눔고딕"/>
                <a:ea typeface="나눔고딕"/>
              </a:rPr>
              <a:t>일본의 대중가요 장르 중 하나</a:t>
            </a:r>
            <a:endParaRPr lang="ko-KR" altLang="en-US" sz="2000" b="1">
              <a:solidFill>
                <a:srgbClr val="000000"/>
              </a:solidFill>
              <a:latin typeface="나눔고딕"/>
              <a:ea typeface="나눔고딕"/>
            </a:endParaRPr>
          </a:p>
        </p:txBody>
      </p:sp>
      <p:sp>
        <p:nvSpPr>
          <p:cNvPr id="7" name=""/>
          <p:cNvSpPr txBox="1"/>
          <p:nvPr/>
        </p:nvSpPr>
        <p:spPr>
          <a:xfrm>
            <a:off x="7176135" y="2978658"/>
            <a:ext cx="4248532" cy="3931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600" indent="-285600">
              <a:buClr>
                <a:srgbClr val="000000"/>
              </a:buClr>
              <a:buFont typeface="Arial"/>
              <a:buChar char="•"/>
              <a:defRPr/>
            </a:pPr>
            <a:r>
              <a:rPr lang="ko-KR" altLang="en-US" sz="2000" b="1">
                <a:solidFill>
                  <a:srgbClr val="000000"/>
                </a:solidFill>
                <a:latin typeface="나눔고딕"/>
                <a:ea typeface="나눔고딕"/>
              </a:rPr>
              <a:t>한국의 트로트와 같은 위치에 해당</a:t>
            </a:r>
            <a:endParaRPr lang="ko-KR" altLang="en-US" sz="2000" b="1">
              <a:solidFill>
                <a:srgbClr val="000000"/>
              </a:solidFill>
              <a:latin typeface="나눔고딕"/>
              <a:ea typeface="나눔고딕"/>
            </a:endParaRPr>
          </a:p>
        </p:txBody>
      </p:sp>
      <p:sp>
        <p:nvSpPr>
          <p:cNvPr id="8" name=""/>
          <p:cNvSpPr txBox="1"/>
          <p:nvPr/>
        </p:nvSpPr>
        <p:spPr>
          <a:xfrm>
            <a:off x="7176135" y="3914775"/>
            <a:ext cx="4248532" cy="3947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600" indent="-285600">
              <a:buClr>
                <a:srgbClr val="000000"/>
              </a:buClr>
              <a:buFont typeface="Arial"/>
              <a:buChar char="•"/>
              <a:defRPr/>
            </a:pPr>
            <a:r>
              <a:rPr lang="ko-KR" altLang="en-US" sz="2000" b="1">
                <a:solidFill>
                  <a:srgbClr val="000000"/>
                </a:solidFill>
                <a:latin typeface="나눔고딕"/>
                <a:ea typeface="나눔고딕"/>
              </a:rPr>
              <a:t>통속적이고 구슬픈게 특징 </a:t>
            </a:r>
            <a:endParaRPr lang="ko-KR" altLang="en-US" sz="2000" b="1">
              <a:solidFill>
                <a:srgbClr val="000000"/>
              </a:solidFill>
              <a:latin typeface="나눔고딕"/>
              <a:ea typeface="나눔고딕"/>
            </a:endParaRPr>
          </a:p>
        </p:txBody>
      </p:sp>
      <p:sp>
        <p:nvSpPr>
          <p:cNvPr id="9" name=""/>
          <p:cNvSpPr txBox="1"/>
          <p:nvPr/>
        </p:nvSpPr>
        <p:spPr>
          <a:xfrm>
            <a:off x="7176135" y="4744212"/>
            <a:ext cx="4248532" cy="7010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600" indent="-285600">
              <a:buClr>
                <a:srgbClr val="000000"/>
              </a:buClr>
              <a:buFont typeface="Arial"/>
              <a:buChar char="•"/>
              <a:defRPr/>
            </a:pPr>
            <a:r>
              <a:rPr lang="ko-KR" altLang="en-US" sz="2000" b="1">
                <a:solidFill>
                  <a:srgbClr val="000000"/>
                </a:solidFill>
                <a:latin typeface="나눔고딕"/>
                <a:ea typeface="나눔고딕"/>
              </a:rPr>
              <a:t>바다</a:t>
            </a:r>
            <a:r>
              <a:rPr lang="en-US" altLang="ko-KR" sz="2000" b="1">
                <a:solidFill>
                  <a:srgbClr val="000000"/>
                </a:solidFill>
                <a:latin typeface="나눔고딕"/>
                <a:ea typeface="나눔고딕"/>
              </a:rPr>
              <a:t>,</a:t>
            </a:r>
            <a:r>
              <a:rPr lang="ko-KR" altLang="en-US" sz="2000" b="1">
                <a:solidFill>
                  <a:srgbClr val="000000"/>
                </a:solidFill>
                <a:latin typeface="나눔고딕"/>
                <a:ea typeface="나눔고딕"/>
              </a:rPr>
              <a:t> 술</a:t>
            </a:r>
            <a:r>
              <a:rPr lang="en-US" altLang="ko-KR" sz="2000" b="1">
                <a:solidFill>
                  <a:srgbClr val="000000"/>
                </a:solidFill>
                <a:latin typeface="나눔고딕"/>
                <a:ea typeface="나눔고딕"/>
              </a:rPr>
              <a:t>,</a:t>
            </a:r>
            <a:r>
              <a:rPr lang="ko-KR" altLang="en-US" sz="2000" b="1">
                <a:solidFill>
                  <a:srgbClr val="000000"/>
                </a:solidFill>
                <a:latin typeface="나눔고딕"/>
                <a:ea typeface="나눔고딕"/>
              </a:rPr>
              <a:t> 눈물</a:t>
            </a:r>
            <a:r>
              <a:rPr lang="en-US" altLang="ko-KR" sz="2000" b="1">
                <a:solidFill>
                  <a:srgbClr val="000000"/>
                </a:solidFill>
                <a:latin typeface="나눔고딕"/>
                <a:ea typeface="나눔고딕"/>
              </a:rPr>
              <a:t>,</a:t>
            </a:r>
            <a:r>
              <a:rPr lang="ko-KR" altLang="en-US" sz="2000" b="1">
                <a:solidFill>
                  <a:srgbClr val="000000"/>
                </a:solidFill>
                <a:latin typeface="나눔고딕"/>
                <a:ea typeface="나눔고딕"/>
              </a:rPr>
              <a:t> 여자</a:t>
            </a:r>
            <a:r>
              <a:rPr lang="en-US" altLang="ko-KR" sz="2000" b="1">
                <a:solidFill>
                  <a:srgbClr val="000000"/>
                </a:solidFill>
                <a:latin typeface="나눔고딕"/>
                <a:ea typeface="나눔고딕"/>
              </a:rPr>
              <a:t>,</a:t>
            </a:r>
            <a:r>
              <a:rPr lang="ko-KR" altLang="en-US" sz="2000" b="1">
                <a:solidFill>
                  <a:srgbClr val="000000"/>
                </a:solidFill>
                <a:latin typeface="나눔고딕"/>
                <a:ea typeface="나눔고딕"/>
              </a:rPr>
              <a:t> 비</a:t>
            </a:r>
            <a:r>
              <a:rPr lang="en-US" altLang="ko-KR" sz="2000" b="1">
                <a:solidFill>
                  <a:srgbClr val="000000"/>
                </a:solidFill>
                <a:latin typeface="나눔고딕"/>
                <a:ea typeface="나눔고딕"/>
              </a:rPr>
              <a:t>,</a:t>
            </a:r>
            <a:r>
              <a:rPr lang="ko-KR" altLang="en-US" sz="2000" b="1">
                <a:solidFill>
                  <a:srgbClr val="000000"/>
                </a:solidFill>
                <a:latin typeface="나눔고딕"/>
                <a:ea typeface="나눔고딕"/>
              </a:rPr>
              <a:t> 이별 등의 다양한 소재 사용</a:t>
            </a:r>
            <a:endParaRPr lang="ko-KR" altLang="en-US" sz="2000" b="1">
              <a:solidFill>
                <a:srgbClr val="000000"/>
              </a:solidFill>
              <a:latin typeface="나눔고딕"/>
              <a:ea typeface="나눔고딕"/>
            </a:endParaRPr>
          </a:p>
        </p:txBody>
      </p:sp>
      <p:pic>
        <p:nvPicPr>
          <p:cNvPr id="11" name="ocKHNQAMLsM">
            <a:hlinkClick r:id="" action="ppaction://media"/>
          </p:cNvPr>
          <p:cNvPicPr>
            <a:picLocks noRot="1" noChangeAspect="1"/>
          </p:cNvPicPr>
          <p:nvPr>
            <a:videoFile r:link="rId4"/>
          </p:nvPr>
        </p:nvPicPr>
        <p:blipFill rotWithShape="1">
          <a:blip r:embed="rId5"/>
          <a:stretch>
            <a:fillRect/>
          </a:stretch>
        </p:blipFill>
        <p:spPr>
          <a:xfrm>
            <a:off x="9984486" y="476631"/>
            <a:ext cx="1593799" cy="1138428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4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5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10" grpId="1" animBg="1"/>
      <p:bldP spid="5" grpId="2" animBg="1"/>
      <p:bldP spid="7" grpId="3" animBg="1"/>
      <p:bldP spid="8" grpId="4" animBg="1"/>
      <p:bldP spid="9" grpId="5" animBg="1"/>
    </p:bldLst>
  </p:timing>
</p:sld>
</file>

<file path=ppt/slides/slide16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"/>
          <p:cNvSpPr>
            <a:spLocks noGrp="1"/>
          </p:cNvSpPr>
          <p:nvPr/>
        </p:nvSpPr>
        <p:spPr>
          <a:xfrm>
            <a:off x="479298" y="332613"/>
            <a:ext cx="2880360" cy="939784"/>
          </a:xfrm>
          <a:prstGeom prst="rect">
            <a:avLst/>
          </a:prstGeom>
        </p:spPr>
        <p:txBody>
          <a:bodyPr vert="horz" lIns="91440" tIns="45720" rIns="91440" bIns="45720" anchor="ctr"/>
          <a:lstStyle/>
          <a:p>
            <a:pPr marL="0" indent="0" algn="l" defTabSz="914400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None/>
              <a:defRPr/>
            </a:pPr>
            <a:r>
              <a:rPr xmlns:mc="http://schemas.openxmlformats.org/markup-compatibility/2006" xmlns:hp="http://schemas.haansoft.com/office/presentation/8.0" kumimoji="0" lang="en-US" altLang="ko-KR" sz="5000" b="1" i="0" u="none" strike="noStrike" kern="1200" cap="none" spc="0" normalizeH="0" baseline="0" mc:Ignorable="hp" hp:hslEmbossed="0">
                <a:solidFill>
                  <a:schemeClr val="accent6"/>
                </a:solidFill>
                <a:latin typeface="나눔고딕"/>
                <a:ea typeface="나눔고딕"/>
              </a:rPr>
              <a:t>2.</a:t>
            </a:r>
            <a:r>
              <a:rPr xmlns:mc="http://schemas.openxmlformats.org/markup-compatibility/2006" xmlns:hp="http://schemas.haansoft.com/office/presentation/8.0" kumimoji="0" lang="ko-KR" altLang="en-US" sz="5000" b="1" i="0" u="none" strike="noStrike" kern="1200" cap="none" spc="0" normalizeH="0" baseline="0" mc:Ignorable="hp" hp:hslEmbossed="0">
                <a:solidFill>
                  <a:schemeClr val="accent6"/>
                </a:solidFill>
                <a:latin typeface="나눔고딕"/>
                <a:ea typeface="나눔고딕"/>
              </a:rPr>
              <a:t> </a:t>
            </a:r>
            <a:r>
              <a:rPr xmlns:mc="http://schemas.openxmlformats.org/markup-compatibility/2006" xmlns:hp="http://schemas.haansoft.com/office/presentation/8.0" kumimoji="0" lang="en-US" altLang="ko-KR" sz="5000" b="1" i="0" u="none" strike="noStrike" kern="1200" cap="none" spc="0" normalizeH="0" baseline="0" mc:Ignorable="hp" hp:hslEmbossed="0">
                <a:solidFill>
                  <a:schemeClr val="accent6"/>
                </a:solidFill>
                <a:latin typeface="나눔고딕"/>
                <a:ea typeface="나눔고딕"/>
              </a:rPr>
              <a:t>J-Rock</a:t>
            </a:r>
            <a:endParaRPr xmlns:mc="http://schemas.openxmlformats.org/markup-compatibility/2006" xmlns:hp="http://schemas.haansoft.com/office/presentation/8.0" kumimoji="0" lang="en-US" altLang="ko-KR" sz="5000" b="1" i="0" u="none" strike="noStrike" kern="1200" cap="none" spc="0" normalizeH="0" baseline="0" mc:Ignorable="hp" hp:hslEmbossed="0">
              <a:solidFill>
                <a:schemeClr val="accent6"/>
              </a:solidFill>
              <a:latin typeface="나눔고딕"/>
              <a:ea typeface="나눔고딕"/>
            </a:endParaRPr>
          </a:p>
        </p:txBody>
      </p:sp>
      <p:grpSp>
        <p:nvGrpSpPr>
          <p:cNvPr id="5" name=""/>
          <p:cNvGrpSpPr>
            <a:grpSpLocks/>
          </p:cNvGrpSpPr>
          <p:nvPr/>
        </p:nvGrpSpPr>
        <p:grpSpPr>
          <a:xfrm rot="0">
            <a:off x="479298" y="1556766"/>
            <a:ext cx="5040630" cy="4320540"/>
            <a:chOff x="479298" y="1556766"/>
            <a:chExt cx="5040630" cy="4320540"/>
          </a:xfrm>
        </p:grpSpPr>
        <p:pic>
          <p:nvPicPr>
            <p:cNvPr id="3" name="NX4SEtBEs1U">
              <a:hlinkClick r:id="" action="ppaction://media"/>
            </p:cNvPr>
            <p:cNvPicPr>
              <a:picLocks noRot="1" noChangeAspect="1"/>
            </p:cNvPicPr>
            <p:nvPr>
              <a:videoFile r:link="rId2"/>
            </p:nvPr>
          </p:nvPicPr>
          <p:blipFill rotWithShape="1">
            <a:blip r:embed="rId3"/>
            <a:stretch>
              <a:fillRect/>
            </a:stretch>
          </p:blipFill>
          <p:spPr>
            <a:xfrm>
              <a:off x="479298" y="1556766"/>
              <a:ext cx="5040630" cy="3600449"/>
            </a:xfrm>
            <a:prstGeom prst="rect">
              <a:avLst/>
            </a:prstGeom>
          </p:spPr>
        </p:pic>
        <p:sp>
          <p:nvSpPr>
            <p:cNvPr id="4" name=""/>
            <p:cNvSpPr txBox="1"/>
            <p:nvPr/>
          </p:nvSpPr>
          <p:spPr>
            <a:xfrm>
              <a:off x="911352" y="5481447"/>
              <a:ext cx="3888486" cy="395859"/>
            </a:xfrm>
            <a:prstGeom prst="rect">
              <a:avLst/>
            </a:prstGeom>
          </p:spPr>
          <p:txBody>
            <a:bodyPr wrap="square">
              <a:spAutoFit/>
            </a:bodyPr>
            <a:p>
              <a:pPr>
                <a:defRPr/>
              </a:pPr>
              <a:r>
                <a:rPr lang="en-US" altLang="ko-KR" sz="2000" b="1">
                  <a:solidFill>
                    <a:srgbClr val="000000"/>
                  </a:solidFill>
                  <a:latin typeface="나눔고딕"/>
                  <a:ea typeface="나눔고딕"/>
                </a:rPr>
                <a:t>90</a:t>
              </a:r>
              <a:r>
                <a:rPr lang="ko-KR" altLang="en-US" sz="2000" b="1">
                  <a:solidFill>
                    <a:srgbClr val="000000"/>
                  </a:solidFill>
                  <a:latin typeface="나눔고딕"/>
                  <a:ea typeface="나눔고딕"/>
                </a:rPr>
                <a:t>년대 </a:t>
              </a:r>
              <a:r>
                <a:rPr lang="en-US" altLang="ko-KR" sz="2000" b="1">
                  <a:solidFill>
                    <a:srgbClr val="000000"/>
                  </a:solidFill>
                  <a:latin typeface="나눔고딕"/>
                  <a:ea typeface="나눔고딕"/>
                </a:rPr>
                <a:t>~</a:t>
              </a:r>
              <a:r>
                <a:rPr lang="ko-KR" altLang="en-US" sz="2000" b="1">
                  <a:solidFill>
                    <a:srgbClr val="000000"/>
                  </a:solidFill>
                  <a:latin typeface="나눔고딕"/>
                  <a:ea typeface="나눔고딕"/>
                </a:rPr>
                <a:t> </a:t>
              </a:r>
              <a:r>
                <a:rPr lang="en-US" altLang="ko-KR" sz="2000" b="1">
                  <a:solidFill>
                    <a:srgbClr val="000000"/>
                  </a:solidFill>
                  <a:latin typeface="나눔고딕"/>
                  <a:ea typeface="나눔고딕"/>
                </a:rPr>
                <a:t>2000</a:t>
              </a:r>
              <a:r>
                <a:rPr lang="ko-KR" altLang="en-US" sz="2000" b="1">
                  <a:solidFill>
                    <a:srgbClr val="000000"/>
                  </a:solidFill>
                  <a:latin typeface="나눔고딕"/>
                  <a:ea typeface="나눔고딕"/>
                </a:rPr>
                <a:t>년대 </a:t>
              </a:r>
              <a:r>
                <a:rPr lang="en-US" altLang="ko-KR" sz="2000" b="1">
                  <a:solidFill>
                    <a:srgbClr val="000000"/>
                  </a:solidFill>
                  <a:latin typeface="나눔고딕"/>
                  <a:ea typeface="나눔고딕"/>
                </a:rPr>
                <a:t>J-Rock</a:t>
              </a:r>
              <a:r>
                <a:rPr lang="ko-KR" altLang="en-US" sz="2000" b="1">
                  <a:solidFill>
                    <a:srgbClr val="000000"/>
                  </a:solidFill>
                  <a:latin typeface="나눔고딕"/>
                  <a:ea typeface="나눔고딕"/>
                </a:rPr>
                <a:t> 모음</a:t>
              </a:r>
              <a:endParaRPr lang="ko-KR" altLang="en-US" sz="2000" b="1">
                <a:solidFill>
                  <a:srgbClr val="000000"/>
                </a:solidFill>
                <a:latin typeface="나눔고딕"/>
                <a:ea typeface="나눔고딕"/>
              </a:endParaRPr>
            </a:p>
          </p:txBody>
        </p:sp>
      </p:grpSp>
      <p:sp>
        <p:nvSpPr>
          <p:cNvPr id="7" name=""/>
          <p:cNvSpPr txBox="1"/>
          <p:nvPr/>
        </p:nvSpPr>
        <p:spPr>
          <a:xfrm>
            <a:off x="6240018" y="2068449"/>
            <a:ext cx="5688712" cy="3931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600" indent="-285600">
              <a:buClr>
                <a:srgbClr val="000000"/>
              </a:buClr>
              <a:buFont typeface="Arial"/>
              <a:buChar char="•"/>
              <a:defRPr/>
            </a:pPr>
            <a:r>
              <a:rPr lang="ko-KR" altLang="en-US" sz="2000" b="1">
                <a:solidFill>
                  <a:srgbClr val="000000"/>
                </a:solidFill>
                <a:latin typeface="나눔고딕"/>
                <a:ea typeface="나눔고딕"/>
              </a:rPr>
              <a:t>일반적으로 </a:t>
            </a:r>
            <a:r>
              <a:rPr lang="en-US" altLang="ko-KR" sz="2000" b="1">
                <a:solidFill>
                  <a:srgbClr val="000000"/>
                </a:solidFill>
                <a:latin typeface="나눔고딕"/>
                <a:ea typeface="나눔고딕"/>
              </a:rPr>
              <a:t>1980</a:t>
            </a:r>
            <a:r>
              <a:rPr lang="ko-KR" altLang="en-US" sz="2000" b="1">
                <a:solidFill>
                  <a:srgbClr val="000000"/>
                </a:solidFill>
                <a:latin typeface="나눔고딕"/>
                <a:ea typeface="나눔고딕"/>
              </a:rPr>
              <a:t>년대 이후의 일본 록을 가르킴</a:t>
            </a:r>
            <a:endParaRPr lang="ko-KR" altLang="en-US" sz="2000" b="1">
              <a:solidFill>
                <a:srgbClr val="000000"/>
              </a:solidFill>
              <a:latin typeface="나눔고딕"/>
              <a:ea typeface="나눔고딕"/>
            </a:endParaRPr>
          </a:p>
        </p:txBody>
      </p:sp>
      <p:sp>
        <p:nvSpPr>
          <p:cNvPr id="8" name=""/>
          <p:cNvSpPr txBox="1"/>
          <p:nvPr/>
        </p:nvSpPr>
        <p:spPr>
          <a:xfrm>
            <a:off x="6240018" y="3146679"/>
            <a:ext cx="5688712" cy="3947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600" indent="-285600">
              <a:buClr>
                <a:srgbClr val="000000"/>
              </a:buClr>
              <a:buFont typeface="Arial"/>
              <a:buChar char="•"/>
              <a:defRPr/>
            </a:pPr>
            <a:r>
              <a:rPr lang="ko-KR" altLang="en-US" sz="2000" b="1">
                <a:solidFill>
                  <a:srgbClr val="000000"/>
                </a:solidFill>
                <a:latin typeface="나눔고딕"/>
                <a:ea typeface="나눔고딕"/>
              </a:rPr>
              <a:t>제</a:t>
            </a:r>
            <a:r>
              <a:rPr lang="en-US" altLang="ko-KR" sz="2000" b="1">
                <a:solidFill>
                  <a:srgbClr val="000000"/>
                </a:solidFill>
                <a:latin typeface="나눔고딕"/>
                <a:ea typeface="나눔고딕"/>
              </a:rPr>
              <a:t>1</a:t>
            </a:r>
            <a:r>
              <a:rPr lang="ko-KR" altLang="en-US" sz="2000" b="1">
                <a:solidFill>
                  <a:srgbClr val="000000"/>
                </a:solidFill>
                <a:latin typeface="나눔고딕"/>
                <a:ea typeface="나눔고딕"/>
              </a:rPr>
              <a:t>차세계대전 이후 들어온 서구식 대중음악</a:t>
            </a:r>
            <a:endParaRPr lang="ko-KR" altLang="en-US" sz="2000" b="1">
              <a:solidFill>
                <a:srgbClr val="000000"/>
              </a:solidFill>
              <a:latin typeface="나눔고딕"/>
              <a:ea typeface="나눔고딕"/>
            </a:endParaRPr>
          </a:p>
        </p:txBody>
      </p:sp>
      <p:sp>
        <p:nvSpPr>
          <p:cNvPr id="10" name=""/>
          <p:cNvSpPr txBox="1"/>
          <p:nvPr/>
        </p:nvSpPr>
        <p:spPr>
          <a:xfrm>
            <a:off x="6240018" y="4403979"/>
            <a:ext cx="5688712" cy="3947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600" indent="-285600">
              <a:buClr>
                <a:srgbClr val="000000"/>
              </a:buClr>
              <a:buFont typeface="Arial"/>
              <a:buChar char="•"/>
              <a:defRPr/>
            </a:pPr>
            <a:r>
              <a:rPr lang="ko-KR" altLang="en-US" sz="2000" b="1">
                <a:solidFill>
                  <a:srgbClr val="000000"/>
                </a:solidFill>
                <a:latin typeface="나눔고딕"/>
                <a:ea typeface="나눔고딕"/>
              </a:rPr>
              <a:t>영미 록과의 차이가 다소 남</a:t>
            </a:r>
            <a:endParaRPr lang="ko-KR" altLang="en-US" sz="2000" b="1">
              <a:solidFill>
                <a:srgbClr val="000000"/>
              </a:solidFill>
              <a:latin typeface="나눔고딕"/>
              <a:ea typeface="나눔고딕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4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5" grpId="1" animBg="1"/>
      <p:bldP spid="7" grpId="2" animBg="1"/>
      <p:bldP spid="8" grpId="3" animBg="1"/>
      <p:bldP spid="10" grpId="4" animBg="1"/>
    </p:bldLst>
  </p:timing>
</p:sld>
</file>

<file path=ppt/slides/slide17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"/>
          <p:cNvSpPr>
            <a:spLocks noGrp="1"/>
          </p:cNvSpPr>
          <p:nvPr/>
        </p:nvSpPr>
        <p:spPr>
          <a:xfrm>
            <a:off x="479298" y="332613"/>
            <a:ext cx="5400675" cy="939784"/>
          </a:xfrm>
          <a:prstGeom prst="rect">
            <a:avLst/>
          </a:prstGeom>
        </p:spPr>
        <p:txBody>
          <a:bodyPr vert="horz" lIns="91440" tIns="45720" rIns="91440" bIns="45720" anchor="ctr"/>
          <a:lstStyle/>
          <a:p>
            <a:pPr marL="0" indent="0" algn="l" defTabSz="914400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None/>
              <a:defRPr/>
            </a:pPr>
            <a:r>
              <a:rPr xmlns:mc="http://schemas.openxmlformats.org/markup-compatibility/2006" xmlns:hp="http://schemas.haansoft.com/office/presentation/8.0" kumimoji="0" lang="en-US" altLang="ko-KR" sz="5000" b="1" i="0" u="none" strike="noStrike" kern="1200" cap="none" spc="0" normalizeH="0" baseline="0" mc:Ignorable="hp" hp:hslEmbossed="0">
                <a:solidFill>
                  <a:schemeClr val="accent6"/>
                </a:solidFill>
                <a:latin typeface="나눔고딕"/>
                <a:ea typeface="나눔고딕"/>
              </a:rPr>
              <a:t>4.</a:t>
            </a:r>
            <a:r>
              <a:rPr xmlns:mc="http://schemas.openxmlformats.org/markup-compatibility/2006" xmlns:hp="http://schemas.haansoft.com/office/presentation/8.0" kumimoji="0" lang="ko-KR" altLang="en-US" sz="5000" b="1" i="0" u="none" strike="noStrike" kern="1200" cap="none" spc="0" normalizeH="0" baseline="0" mc:Ignorable="hp" hp:hslEmbossed="0">
                <a:solidFill>
                  <a:schemeClr val="accent6"/>
                </a:solidFill>
                <a:latin typeface="나눔고딕"/>
                <a:ea typeface="나눔고딕"/>
              </a:rPr>
              <a:t> 애니메이션 음악</a:t>
            </a:r>
            <a:endParaRPr xmlns:mc="http://schemas.openxmlformats.org/markup-compatibility/2006" xmlns:hp="http://schemas.haansoft.com/office/presentation/8.0" kumimoji="0" lang="ko-KR" altLang="en-US" sz="5000" b="1" i="0" u="none" strike="noStrike" kern="1200" cap="none" spc="0" normalizeH="0" baseline="0" mc:Ignorable="hp" hp:hslEmbossed="0">
              <a:solidFill>
                <a:schemeClr val="accent6"/>
              </a:solidFill>
              <a:latin typeface="나눔고딕"/>
              <a:ea typeface="나눔고딕"/>
            </a:endParaRPr>
          </a:p>
        </p:txBody>
      </p:sp>
      <p:grpSp>
        <p:nvGrpSpPr>
          <p:cNvPr id="5" name=""/>
          <p:cNvGrpSpPr>
            <a:grpSpLocks/>
          </p:cNvGrpSpPr>
          <p:nvPr/>
        </p:nvGrpSpPr>
        <p:grpSpPr>
          <a:xfrm rot="0">
            <a:off x="479298" y="1707642"/>
            <a:ext cx="5232654" cy="4405503"/>
            <a:chOff x="479298" y="1707642"/>
            <a:chExt cx="5232654" cy="4405503"/>
          </a:xfrm>
        </p:grpSpPr>
        <p:pic>
          <p:nvPicPr>
            <p:cNvPr id="3" name="HVHtJj4hPX0">
              <a:hlinkClick r:id="" action="ppaction://media"/>
            </p:cNvPr>
            <p:cNvPicPr>
              <a:picLocks noRot="1" noChangeAspect="1"/>
            </p:cNvPicPr>
            <p:nvPr>
              <a:videoFile r:link="rId2"/>
            </p:nvPr>
          </p:nvPicPr>
          <p:blipFill rotWithShape="1">
            <a:blip r:embed="rId3"/>
            <a:stretch>
              <a:fillRect/>
            </a:stretch>
          </p:blipFill>
          <p:spPr>
            <a:xfrm>
              <a:off x="479298" y="1707642"/>
              <a:ext cx="5232654" cy="3737610"/>
            </a:xfrm>
            <a:prstGeom prst="rect">
              <a:avLst/>
            </a:prstGeom>
          </p:spPr>
        </p:pic>
        <p:sp>
          <p:nvSpPr>
            <p:cNvPr id="4" name=""/>
            <p:cNvSpPr txBox="1"/>
            <p:nvPr/>
          </p:nvSpPr>
          <p:spPr>
            <a:xfrm>
              <a:off x="911352" y="5726049"/>
              <a:ext cx="4320540" cy="387096"/>
            </a:xfrm>
            <a:prstGeom prst="rect">
              <a:avLst/>
            </a:prstGeom>
          </p:spPr>
          <p:txBody>
            <a:bodyPr wrap="square">
              <a:spAutoFit/>
            </a:bodyPr>
            <a:p>
              <a:pPr>
                <a:defRPr/>
              </a:pPr>
              <a:r>
                <a:rPr lang="en-US" altLang="ko-KR" sz="2000" b="1">
                  <a:solidFill>
                    <a:srgbClr val="000000"/>
                  </a:solidFill>
                  <a:latin typeface="나눔고딕"/>
                  <a:ea typeface="나눔고딕"/>
                </a:rPr>
                <a:t>90</a:t>
              </a:r>
              <a:r>
                <a:rPr lang="ko-KR" altLang="en-US" sz="2000" b="1">
                  <a:solidFill>
                    <a:srgbClr val="000000"/>
                  </a:solidFill>
                  <a:latin typeface="나눔고딕"/>
                  <a:ea typeface="나눔고딕"/>
                </a:rPr>
                <a:t>년대 인기있었던 애니메이션 주제가</a:t>
              </a:r>
              <a:endParaRPr lang="ko-KR" altLang="en-US" sz="2000" b="1">
                <a:solidFill>
                  <a:srgbClr val="000000"/>
                </a:solidFill>
                <a:latin typeface="나눔고딕"/>
                <a:ea typeface="나눔고딕"/>
              </a:endParaRPr>
            </a:p>
          </p:txBody>
        </p:sp>
      </p:grpSp>
      <p:sp>
        <p:nvSpPr>
          <p:cNvPr id="6" name=""/>
          <p:cNvSpPr txBox="1"/>
          <p:nvPr/>
        </p:nvSpPr>
        <p:spPr>
          <a:xfrm>
            <a:off x="6240018" y="2068449"/>
            <a:ext cx="5688712" cy="3931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600" indent="-285600">
              <a:buClr>
                <a:srgbClr val="000000"/>
              </a:buClr>
              <a:buFont typeface="Arial"/>
              <a:buChar char="•"/>
              <a:defRPr/>
            </a:pPr>
            <a:r>
              <a:rPr lang="ko-KR" altLang="en-US" sz="2000" b="1">
                <a:solidFill>
                  <a:srgbClr val="000000"/>
                </a:solidFill>
                <a:latin typeface="나눔고딕"/>
                <a:ea typeface="나눔고딕"/>
              </a:rPr>
              <a:t>애니메이션의 </a:t>
            </a:r>
            <a:r>
              <a:rPr lang="en-US" altLang="ko-KR" sz="2000" b="1">
                <a:solidFill>
                  <a:srgbClr val="000000"/>
                </a:solidFill>
                <a:latin typeface="나눔고딕"/>
                <a:ea typeface="나눔고딕"/>
              </a:rPr>
              <a:t>OST</a:t>
            </a:r>
            <a:r>
              <a:rPr lang="ko-KR" altLang="en-US" sz="2000" b="1">
                <a:solidFill>
                  <a:srgbClr val="000000"/>
                </a:solidFill>
                <a:latin typeface="나눔고딕"/>
                <a:ea typeface="나눔고딕"/>
              </a:rPr>
              <a:t>로 사용되는 음악을 가르킴</a:t>
            </a:r>
            <a:endParaRPr lang="ko-KR" altLang="en-US" sz="2000" b="1">
              <a:solidFill>
                <a:srgbClr val="000000"/>
              </a:solidFill>
              <a:latin typeface="나눔고딕"/>
              <a:ea typeface="나눔고딕"/>
            </a:endParaRPr>
          </a:p>
        </p:txBody>
      </p:sp>
      <p:sp>
        <p:nvSpPr>
          <p:cNvPr id="8" name=""/>
          <p:cNvSpPr txBox="1"/>
          <p:nvPr/>
        </p:nvSpPr>
        <p:spPr>
          <a:xfrm>
            <a:off x="6240018" y="3232404"/>
            <a:ext cx="5688712" cy="6995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600" indent="-285600">
              <a:buClr>
                <a:srgbClr val="000000"/>
              </a:buClr>
              <a:buFont typeface="Arial"/>
              <a:buChar char="•"/>
              <a:defRPr/>
            </a:pPr>
            <a:r>
              <a:rPr lang="en-US" altLang="ko-KR" sz="2000" b="1">
                <a:solidFill>
                  <a:srgbClr val="000000"/>
                </a:solidFill>
                <a:latin typeface="나눔고딕"/>
                <a:ea typeface="나눔고딕"/>
              </a:rPr>
              <a:t>70~80</a:t>
            </a:r>
            <a:r>
              <a:rPr lang="ko-KR" altLang="en-US" sz="2000" b="1">
                <a:solidFill>
                  <a:srgbClr val="000000"/>
                </a:solidFill>
                <a:latin typeface="나눔고딕"/>
                <a:ea typeface="나눔고딕"/>
              </a:rPr>
              <a:t>년대 </a:t>
            </a:r>
            <a:r>
              <a:rPr lang="en-US" altLang="ko-KR" sz="2000" b="1">
                <a:solidFill>
                  <a:srgbClr val="000000"/>
                </a:solidFill>
                <a:latin typeface="나눔고딕"/>
                <a:ea typeface="나눔고딕"/>
              </a:rPr>
              <a:t>-</a:t>
            </a:r>
            <a:r>
              <a:rPr lang="ko-KR" altLang="en-US" sz="2000" b="1">
                <a:solidFill>
                  <a:srgbClr val="000000"/>
                </a:solidFill>
                <a:latin typeface="나눔고딕"/>
                <a:ea typeface="나눔고딕"/>
              </a:rPr>
              <a:t> 애니메이션을 위해 곡을 별도로 만든것이 특징</a:t>
            </a:r>
            <a:endParaRPr lang="ko-KR" altLang="en-US" sz="2000" b="1">
              <a:solidFill>
                <a:srgbClr val="000000"/>
              </a:solidFill>
              <a:latin typeface="나눔고딕"/>
              <a:ea typeface="나눔고딕"/>
            </a:endParaRPr>
          </a:p>
        </p:txBody>
      </p:sp>
      <p:sp>
        <p:nvSpPr>
          <p:cNvPr id="9" name=""/>
          <p:cNvSpPr txBox="1"/>
          <p:nvPr/>
        </p:nvSpPr>
        <p:spPr>
          <a:xfrm>
            <a:off x="6240018" y="4509135"/>
            <a:ext cx="5688712" cy="6991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600" indent="-285600">
              <a:buClr>
                <a:srgbClr val="000000"/>
              </a:buClr>
              <a:buFont typeface="Arial"/>
              <a:buChar char="•"/>
              <a:defRPr/>
            </a:pPr>
            <a:r>
              <a:rPr lang="ko-KR" altLang="en-US" sz="2000" b="1">
                <a:solidFill>
                  <a:srgbClr val="000000"/>
                </a:solidFill>
                <a:latin typeface="나눔고딕"/>
                <a:ea typeface="나눔고딕"/>
              </a:rPr>
              <a:t>최근에는 일본애니메이션이 인기가 많은 만큼 </a:t>
            </a:r>
            <a:r>
              <a:rPr lang="en-US" altLang="ko-KR" sz="2000" b="1">
                <a:solidFill>
                  <a:srgbClr val="000000"/>
                </a:solidFill>
                <a:latin typeface="나눔고딕"/>
                <a:ea typeface="나눔고딕"/>
              </a:rPr>
              <a:t>OST</a:t>
            </a:r>
            <a:r>
              <a:rPr lang="ko-KR" altLang="en-US" sz="2000" b="1">
                <a:solidFill>
                  <a:srgbClr val="000000"/>
                </a:solidFill>
                <a:latin typeface="나눔고딕"/>
                <a:ea typeface="나눔고딕"/>
              </a:rPr>
              <a:t>에 대한 관심도 커짐</a:t>
            </a:r>
            <a:endParaRPr lang="ko-KR" altLang="en-US" sz="2000" b="1">
              <a:solidFill>
                <a:srgbClr val="000000"/>
              </a:solidFill>
              <a:latin typeface="나눔고딕"/>
              <a:ea typeface="나눔고딕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4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5" grpId="1" animBg="1"/>
      <p:bldP spid="6" grpId="2" animBg="1"/>
      <p:bldP spid="8" grpId="3" animBg="1"/>
      <p:bldP spid="9" grpId="4" animBg="1"/>
    </p:bldLst>
  </p:timing>
</p:sld>
</file>

<file path=ppt/slides/slide18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"/>
          <p:cNvSpPr txBox="1"/>
          <p:nvPr/>
        </p:nvSpPr>
        <p:spPr>
          <a:xfrm>
            <a:off x="767334" y="692658"/>
            <a:ext cx="9865233" cy="852678"/>
          </a:xfrm>
          <a:prstGeom prst="rect">
            <a:avLst/>
          </a:prstGeom>
        </p:spPr>
        <p:txBody>
          <a:bodyPr wrap="square">
            <a:spAutoFit/>
          </a:bodyPr>
          <a:p>
            <a:pPr>
              <a:defRPr/>
            </a:pPr>
            <a:r>
              <a:rPr lang="en-US" altLang="ko-KR" sz="5000" b="1">
                <a:solidFill>
                  <a:schemeClr val="accent6"/>
                </a:solidFill>
                <a:latin typeface="나눔고딕"/>
                <a:ea typeface="나눔고딕"/>
              </a:rPr>
              <a:t>+</a:t>
            </a:r>
            <a:r>
              <a:rPr lang="ko-KR" altLang="en-US" sz="5000" b="1">
                <a:solidFill>
                  <a:schemeClr val="accent6"/>
                </a:solidFill>
                <a:latin typeface="나눔고딕"/>
                <a:ea typeface="나눔고딕"/>
              </a:rPr>
              <a:t> 한국인이 들어봤을 법한 일본노래</a:t>
            </a:r>
            <a:endParaRPr lang="ko-KR" altLang="en-US" sz="5000" b="1">
              <a:solidFill>
                <a:schemeClr val="accent6"/>
              </a:solidFill>
              <a:latin typeface="나눔고딕"/>
              <a:ea typeface="나눔고딕"/>
            </a:endParaRPr>
          </a:p>
        </p:txBody>
      </p:sp>
      <p:grpSp>
        <p:nvGrpSpPr>
          <p:cNvPr id="9" name=""/>
          <p:cNvGrpSpPr>
            <a:grpSpLocks/>
          </p:cNvGrpSpPr>
          <p:nvPr/>
        </p:nvGrpSpPr>
        <p:grpSpPr>
          <a:xfrm rot="0">
            <a:off x="575310" y="1988820"/>
            <a:ext cx="5124640" cy="4464558"/>
            <a:chOff x="575310" y="1988820"/>
            <a:chExt cx="5124640" cy="4464558"/>
          </a:xfrm>
        </p:grpSpPr>
        <p:pic>
          <p:nvPicPr>
            <p:cNvPr id="3" name="pE5dfZr4KD4">
              <a:hlinkClick r:id="" action="ppaction://media"/>
            </p:cNvPr>
            <p:cNvPicPr>
              <a:picLocks noRot="1" noChangeAspect="1"/>
            </p:cNvPicPr>
            <p:nvPr>
              <a:videoFile r:link="rId2"/>
            </p:nvPr>
          </p:nvPicPr>
          <p:blipFill rotWithShape="1">
            <a:blip r:embed="rId3"/>
            <a:stretch>
              <a:fillRect/>
            </a:stretch>
          </p:blipFill>
          <p:spPr>
            <a:xfrm>
              <a:off x="575310" y="1988820"/>
              <a:ext cx="5124640" cy="3429000"/>
            </a:xfrm>
            <a:prstGeom prst="rect">
              <a:avLst/>
            </a:prstGeom>
          </p:spPr>
        </p:pic>
        <p:sp>
          <p:nvSpPr>
            <p:cNvPr id="4" name=""/>
            <p:cNvSpPr txBox="1"/>
            <p:nvPr/>
          </p:nvSpPr>
          <p:spPr>
            <a:xfrm>
              <a:off x="977360" y="6058283"/>
              <a:ext cx="4320540" cy="395095"/>
            </a:xfrm>
            <a:prstGeom prst="rect">
              <a:avLst/>
            </a:prstGeom>
          </p:spPr>
          <p:txBody>
            <a:bodyPr wrap="square">
              <a:spAutoFit/>
            </a:bodyPr>
            <a:p>
              <a:pPr>
                <a:defRPr/>
              </a:pPr>
              <a:r>
                <a:rPr lang="ko-KR" altLang="en-US" sz="2000" b="1">
                  <a:solidFill>
                    <a:srgbClr val="000000"/>
                  </a:solidFill>
                  <a:latin typeface="나눔고딕"/>
                  <a:ea typeface="나눔고딕"/>
                </a:rPr>
                <a:t>예전에 챌린지가 유행하며 노래 들어봄</a:t>
              </a:r>
              <a:endParaRPr lang="ko-KR" altLang="en-US" sz="2000" b="1">
                <a:solidFill>
                  <a:srgbClr val="000000"/>
                </a:solidFill>
                <a:latin typeface="나눔고딕"/>
                <a:ea typeface="나눔고딕"/>
              </a:endParaRPr>
            </a:p>
          </p:txBody>
        </p:sp>
        <p:sp>
          <p:nvSpPr>
            <p:cNvPr id="6" name=""/>
            <p:cNvSpPr txBox="1"/>
            <p:nvPr/>
          </p:nvSpPr>
          <p:spPr>
            <a:xfrm>
              <a:off x="1487424" y="5589270"/>
              <a:ext cx="3312414" cy="390524"/>
            </a:xfrm>
            <a:prstGeom prst="rect">
              <a:avLst/>
            </a:prstGeom>
          </p:spPr>
          <p:txBody>
            <a:bodyPr wrap="square">
              <a:spAutoFit/>
            </a:bodyPr>
            <a:p>
              <a:pPr algn="ctr">
                <a:defRPr/>
              </a:pPr>
              <a:r>
                <a:rPr lang="en-US" altLang="ko-KR" sz="2000" b="1">
                  <a:solidFill>
                    <a:srgbClr val="000000"/>
                  </a:solidFill>
                  <a:latin typeface="나눔고딕"/>
                  <a:ea typeface="나눔고딕"/>
                </a:rPr>
                <a:t>&lt;</a:t>
              </a:r>
              <a:r>
                <a:rPr lang="ko-KR" altLang="en-US" sz="2000" b="1">
                  <a:solidFill>
                    <a:srgbClr val="000000"/>
                  </a:solidFill>
                  <a:latin typeface="나눔고딕"/>
                  <a:ea typeface="나눔고딕"/>
                </a:rPr>
                <a:t>사쿠란보</a:t>
              </a:r>
              <a:r>
                <a:rPr lang="en-US" altLang="ko-KR" sz="2000" b="1">
                  <a:solidFill>
                    <a:srgbClr val="000000"/>
                  </a:solidFill>
                  <a:latin typeface="나눔고딕"/>
                  <a:ea typeface="나눔고딕"/>
                </a:rPr>
                <a:t>&gt;</a:t>
              </a:r>
              <a:endParaRPr lang="en-US" altLang="ko-KR" sz="2000" b="1">
                <a:solidFill>
                  <a:srgbClr val="000000"/>
                </a:solidFill>
                <a:latin typeface="나눔고딕"/>
                <a:ea typeface="나눔고딕"/>
              </a:endParaRPr>
            </a:p>
          </p:txBody>
        </p:sp>
      </p:grpSp>
      <p:grpSp>
        <p:nvGrpSpPr>
          <p:cNvPr id="10" name=""/>
          <p:cNvGrpSpPr>
            <a:grpSpLocks/>
          </p:cNvGrpSpPr>
          <p:nvPr/>
        </p:nvGrpSpPr>
        <p:grpSpPr>
          <a:xfrm rot="0">
            <a:off x="6480048" y="1844802"/>
            <a:ext cx="4800600" cy="4601718"/>
            <a:chOff x="6480048" y="1844802"/>
            <a:chExt cx="4800600" cy="4601718"/>
          </a:xfrm>
        </p:grpSpPr>
        <p:pic>
          <p:nvPicPr>
            <p:cNvPr id="5" name="nsvXuyEsoJA">
              <a:hlinkClick r:id="" action="ppaction://media"/>
            </p:cNvPr>
            <p:cNvPicPr>
              <a:picLocks noRot="1" noChangeAspect="1"/>
            </p:cNvPicPr>
            <p:nvPr>
              <a:videoFile r:link="rId4"/>
            </p:nvPr>
          </p:nvPicPr>
          <p:blipFill rotWithShape="1">
            <a:blip r:embed="rId5"/>
            <a:stretch>
              <a:fillRect/>
            </a:stretch>
          </p:blipFill>
          <p:spPr>
            <a:xfrm>
              <a:off x="6480048" y="1844802"/>
              <a:ext cx="4800600" cy="3429000"/>
            </a:xfrm>
            <a:prstGeom prst="rect">
              <a:avLst/>
            </a:prstGeom>
          </p:spPr>
        </p:pic>
        <p:sp>
          <p:nvSpPr>
            <p:cNvPr id="7" name=""/>
            <p:cNvSpPr txBox="1"/>
            <p:nvPr/>
          </p:nvSpPr>
          <p:spPr>
            <a:xfrm>
              <a:off x="7320153" y="5667759"/>
              <a:ext cx="3312414" cy="39052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defRPr/>
              </a:pPr>
              <a:r>
                <a:rPr lang="en-US" altLang="ko-KR" sz="2000" b="1">
                  <a:solidFill>
                    <a:srgbClr val="000000"/>
                  </a:solidFill>
                  <a:latin typeface="나눔고딕"/>
                  <a:ea typeface="나눔고딕"/>
                </a:rPr>
                <a:t>&lt;</a:t>
              </a:r>
              <a:r>
                <a:rPr lang="ko-KR" altLang="en-US" sz="2000" b="1">
                  <a:solidFill>
                    <a:srgbClr val="000000"/>
                  </a:solidFill>
                  <a:latin typeface="나눔고딕"/>
                  <a:ea typeface="나눔고딕"/>
                </a:rPr>
                <a:t>눈의 꽃</a:t>
              </a:r>
              <a:r>
                <a:rPr lang="en-US" altLang="ko-KR" sz="2000" b="1">
                  <a:solidFill>
                    <a:srgbClr val="000000"/>
                  </a:solidFill>
                  <a:latin typeface="나눔고딕"/>
                  <a:ea typeface="나눔고딕"/>
                </a:rPr>
                <a:t>&gt;</a:t>
              </a:r>
              <a:endParaRPr lang="en-US" altLang="ko-KR" sz="2000" b="1">
                <a:solidFill>
                  <a:srgbClr val="000000"/>
                </a:solidFill>
                <a:latin typeface="나눔고딕"/>
                <a:ea typeface="나눔고딕"/>
              </a:endParaRPr>
            </a:p>
          </p:txBody>
        </p:sp>
        <p:sp>
          <p:nvSpPr>
            <p:cNvPr id="8" name=""/>
            <p:cNvSpPr txBox="1"/>
            <p:nvPr/>
          </p:nvSpPr>
          <p:spPr>
            <a:xfrm>
              <a:off x="6720078" y="6058283"/>
              <a:ext cx="4560570" cy="38823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defRPr/>
              </a:pPr>
              <a:r>
                <a:rPr lang="ko-KR" altLang="en-US" sz="2000" b="1">
                  <a:solidFill>
                    <a:srgbClr val="000000"/>
                  </a:solidFill>
                  <a:latin typeface="나눔고딕"/>
                  <a:ea typeface="나눔고딕"/>
                </a:rPr>
                <a:t>한국의 유명가수가 리메이크를 해 익숙함</a:t>
              </a:r>
              <a:endParaRPr lang="ko-KR" altLang="en-US" sz="2000" b="1">
                <a:solidFill>
                  <a:srgbClr val="000000"/>
                </a:solidFill>
                <a:latin typeface="나눔고딕"/>
                <a:ea typeface="나눔고딕"/>
              </a:endParaRPr>
            </a:p>
          </p:txBody>
        </p:sp>
      </p:grp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1" animBg="1"/>
    </p:bldLst>
  </p:timing>
</p:sld>
</file>

<file path=ppt/slides/slide19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"/>
          <p:cNvGrpSpPr>
            <a:grpSpLocks/>
          </p:cNvGrpSpPr>
          <p:nvPr/>
        </p:nvGrpSpPr>
        <p:grpSpPr>
          <a:xfrm rot="0">
            <a:off x="263271" y="1340739"/>
            <a:ext cx="5746318" cy="4680585"/>
            <a:chOff x="263271" y="1340738"/>
            <a:chExt cx="5746318" cy="4680585"/>
          </a:xfrm>
        </p:grpSpPr>
        <p:pic>
          <p:nvPicPr>
            <p:cNvPr id="2" name="SX_ViT4Ra7k">
              <a:hlinkClick r:id="" action="ppaction://media"/>
            </p:cNvPr>
            <p:cNvPicPr>
              <a:picLocks noRot="1" noChangeAspect="1"/>
            </p:cNvPicPr>
            <p:nvPr>
              <a:videoFile r:link="rId2"/>
            </p:nvPr>
          </p:nvPicPr>
          <p:blipFill rotWithShape="1">
            <a:blip r:embed="rId3"/>
            <a:stretch>
              <a:fillRect/>
            </a:stretch>
          </p:blipFill>
          <p:spPr>
            <a:xfrm>
              <a:off x="263271" y="1340738"/>
              <a:ext cx="5746318" cy="4104513"/>
            </a:xfrm>
            <a:prstGeom prst="rect">
              <a:avLst/>
            </a:prstGeom>
          </p:spPr>
        </p:pic>
        <p:sp>
          <p:nvSpPr>
            <p:cNvPr id="4" name=""/>
            <p:cNvSpPr txBox="1"/>
            <p:nvPr/>
          </p:nvSpPr>
          <p:spPr>
            <a:xfrm>
              <a:off x="1566633" y="5625466"/>
              <a:ext cx="3312414" cy="39585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defRPr/>
              </a:pPr>
              <a:r>
                <a:rPr lang="ko-KR" altLang="en-US" sz="2000" b="1">
                  <a:solidFill>
                    <a:srgbClr val="000000"/>
                  </a:solidFill>
                  <a:latin typeface="나눔고딕"/>
                  <a:ea typeface="나눔고딕"/>
                </a:rPr>
                <a:t>요네즈 켄시 </a:t>
              </a:r>
              <a:r>
                <a:rPr lang="en-US" altLang="ko-KR" sz="2000" b="1">
                  <a:solidFill>
                    <a:srgbClr val="000000"/>
                  </a:solidFill>
                  <a:latin typeface="나눔고딕"/>
                  <a:ea typeface="나눔고딕"/>
                </a:rPr>
                <a:t>&lt;Lemon&gt;</a:t>
              </a:r>
              <a:endParaRPr lang="en-US" altLang="ko-KR" sz="2000" b="1">
                <a:solidFill>
                  <a:srgbClr val="000000"/>
                </a:solidFill>
                <a:latin typeface="나눔고딕"/>
                <a:ea typeface="나눔고딕"/>
              </a:endParaRPr>
            </a:p>
          </p:txBody>
        </p:sp>
      </p:grpSp>
      <p:grpSp>
        <p:nvGrpSpPr>
          <p:cNvPr id="10" name=""/>
          <p:cNvGrpSpPr>
            <a:grpSpLocks/>
          </p:cNvGrpSpPr>
          <p:nvPr/>
        </p:nvGrpSpPr>
        <p:grpSpPr>
          <a:xfrm rot="0">
            <a:off x="6240018" y="1340739"/>
            <a:ext cx="5746318" cy="5220081"/>
            <a:chOff x="6240018" y="1340738"/>
            <a:chExt cx="5746318" cy="5220081"/>
          </a:xfrm>
        </p:grpSpPr>
        <p:pic>
          <p:nvPicPr>
            <p:cNvPr id="6" name="bD_RzOaqj2Q">
              <a:hlinkClick r:id="" action="ppaction://media"/>
            </p:cNvPr>
            <p:cNvPicPr>
              <a:picLocks noRot="1" noChangeAspect="1"/>
            </p:cNvPicPr>
            <p:nvPr>
              <a:videoFile r:link="rId4"/>
            </p:nvPr>
          </p:nvPicPr>
          <p:blipFill rotWithShape="1">
            <a:blip r:embed="rId5"/>
            <a:stretch>
              <a:fillRect/>
            </a:stretch>
          </p:blipFill>
          <p:spPr>
            <a:xfrm>
              <a:off x="6240018" y="1340738"/>
              <a:ext cx="5746318" cy="4104513"/>
            </a:xfrm>
            <a:prstGeom prst="rect">
              <a:avLst/>
            </a:prstGeom>
          </p:spPr>
        </p:pic>
        <p:sp>
          <p:nvSpPr>
            <p:cNvPr id="7" name=""/>
            <p:cNvSpPr txBox="1"/>
            <p:nvPr/>
          </p:nvSpPr>
          <p:spPr>
            <a:xfrm>
              <a:off x="7320153" y="5625466"/>
              <a:ext cx="3528441" cy="39242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defRPr/>
              </a:pPr>
              <a:r>
                <a:rPr lang="ko-KR" altLang="en-US" sz="2000" b="1">
                  <a:solidFill>
                    <a:srgbClr val="000000"/>
                  </a:solidFill>
                  <a:latin typeface="나눔고딕"/>
                  <a:ea typeface="나눔고딕"/>
                </a:rPr>
                <a:t>너의 이름은 </a:t>
              </a:r>
              <a:r>
                <a:rPr lang="en-US" altLang="ko-KR" sz="2000" b="1">
                  <a:solidFill>
                    <a:srgbClr val="000000"/>
                  </a:solidFill>
                  <a:latin typeface="나눔고딕"/>
                  <a:ea typeface="나눔고딕"/>
                </a:rPr>
                <a:t>&lt;</a:t>
              </a:r>
              <a:r>
                <a:rPr lang="ko-KR" altLang="en-US" sz="2000" b="1">
                  <a:solidFill>
                    <a:srgbClr val="000000"/>
                  </a:solidFill>
                  <a:latin typeface="나눔고딕"/>
                  <a:ea typeface="나눔고딕"/>
                </a:rPr>
                <a:t>아무것도 아니야</a:t>
              </a:r>
              <a:r>
                <a:rPr lang="en-US" altLang="ko-KR" sz="2000" b="1">
                  <a:solidFill>
                    <a:srgbClr val="000000"/>
                  </a:solidFill>
                  <a:latin typeface="나눔고딕"/>
                  <a:ea typeface="나눔고딕"/>
                </a:rPr>
                <a:t>&gt;</a:t>
              </a:r>
              <a:endParaRPr lang="en-US" altLang="ko-KR" sz="2000" b="1">
                <a:solidFill>
                  <a:srgbClr val="000000"/>
                </a:solidFill>
                <a:latin typeface="나눔고딕"/>
                <a:ea typeface="나눔고딕"/>
              </a:endParaRPr>
            </a:p>
          </p:txBody>
        </p:sp>
        <p:sp>
          <p:nvSpPr>
            <p:cNvPr id="8" name=""/>
            <p:cNvSpPr txBox="1"/>
            <p:nvPr/>
          </p:nvSpPr>
          <p:spPr>
            <a:xfrm>
              <a:off x="7032116" y="6165342"/>
              <a:ext cx="4320540" cy="39547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defRPr/>
              </a:pPr>
              <a:r>
                <a:rPr lang="ko-KR" altLang="en-US" sz="2000" b="1">
                  <a:solidFill>
                    <a:srgbClr val="000000"/>
                  </a:solidFill>
                  <a:latin typeface="나눔고딕"/>
                  <a:ea typeface="나눔고딕"/>
                </a:rPr>
                <a:t>한국에서 히트친 애니메이션의 </a:t>
              </a:r>
              <a:r>
                <a:rPr lang="en-US" altLang="ko-KR" sz="2000" b="1">
                  <a:solidFill>
                    <a:srgbClr val="000000"/>
                  </a:solidFill>
                  <a:latin typeface="나눔고딕"/>
                  <a:ea typeface="나눔고딕"/>
                </a:rPr>
                <a:t>OST</a:t>
              </a:r>
              <a:endParaRPr lang="en-US" altLang="ko-KR" sz="2000" b="1">
                <a:solidFill>
                  <a:srgbClr val="000000"/>
                </a:solidFill>
                <a:latin typeface="나눔고딕"/>
                <a:ea typeface="나눔고딕"/>
              </a:endParaRPr>
            </a:p>
          </p:txBody>
        </p:sp>
      </p:grp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1" animBg="1"/>
    </p:bldLst>
  </p:timing>
</p:sld>
</file>

<file path=ppt/slides/slide2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"/>
          <p:cNvSpPr>
            <a:spLocks noGrp="1"/>
          </p:cNvSpPr>
          <p:nvPr/>
        </p:nvSpPr>
        <p:spPr>
          <a:xfrm>
            <a:off x="2567559" y="908685"/>
            <a:ext cx="4248531" cy="939784"/>
          </a:xfrm>
          <a:prstGeom prst="rect">
            <a:avLst/>
          </a:prstGeom>
        </p:spPr>
        <p:txBody>
          <a:bodyPr vert="horz" lIns="91440" tIns="45720" rIns="91440" bIns="45720" anchor="ctr"/>
          <a:p>
            <a:pPr marL="0" indent="0" algn="l" defTabSz="914400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None/>
              <a:defRPr/>
            </a:pPr>
            <a:r>
              <a:rPr xmlns:mc="http://schemas.openxmlformats.org/markup-compatibility/2006" xmlns:hp="http://schemas.haansoft.com/office/presentation/8.0" kumimoji="0" lang="ko-KR" altLang="en-US" sz="6000" b="1" i="0" u="none" strike="noStrike" kern="1200" cap="none" spc="0" normalizeH="0" baseline="0" mc:Ignorable="hp" hp:hslEmbossed="0">
                <a:solidFill>
                  <a:schemeClr val="accent6"/>
                </a:solidFill>
                <a:latin typeface="나눔고딕"/>
                <a:ea typeface="나눔고딕"/>
              </a:rPr>
              <a:t>일본의 음악</a:t>
            </a:r>
            <a:endParaRPr xmlns:mc="http://schemas.openxmlformats.org/markup-compatibility/2006" xmlns:hp="http://schemas.haansoft.com/office/presentation/8.0" kumimoji="0" lang="ko-KR" altLang="en-US" sz="6000" b="1" i="0" u="none" strike="noStrike" kern="1200" cap="none" spc="0" normalizeH="0" baseline="0" mc:Ignorable="hp" hp:hslEmbossed="0">
              <a:solidFill>
                <a:schemeClr val="accent6"/>
              </a:solidFill>
              <a:latin typeface="나눔고딕"/>
              <a:ea typeface="나눔고딕"/>
            </a:endParaRPr>
          </a:p>
        </p:txBody>
      </p:sp>
      <p:sp>
        <p:nvSpPr>
          <p:cNvPr id="3" name=""/>
          <p:cNvSpPr txBox="1"/>
          <p:nvPr/>
        </p:nvSpPr>
        <p:spPr>
          <a:xfrm>
            <a:off x="2855595" y="3453003"/>
            <a:ext cx="4680585" cy="6240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ko-KR" sz="3500" b="1">
                <a:solidFill>
                  <a:srgbClr val="000000"/>
                </a:solidFill>
                <a:latin typeface="나눔고딕"/>
                <a:ea typeface="나눔고딕"/>
              </a:rPr>
              <a:t>2.</a:t>
            </a:r>
            <a:r>
              <a:rPr lang="ko-KR" altLang="en-US" sz="3500" b="1">
                <a:solidFill>
                  <a:srgbClr val="000000"/>
                </a:solidFill>
                <a:latin typeface="나눔고딕"/>
                <a:ea typeface="나눔고딕"/>
              </a:rPr>
              <a:t> 시대별 일본음악</a:t>
            </a:r>
            <a:endParaRPr lang="ko-KR" altLang="en-US" sz="3500" b="1">
              <a:solidFill>
                <a:srgbClr val="000000"/>
              </a:solidFill>
              <a:latin typeface="나눔고딕"/>
              <a:ea typeface="나눔고딕"/>
            </a:endParaRPr>
          </a:p>
        </p:txBody>
      </p:sp>
      <p:sp>
        <p:nvSpPr>
          <p:cNvPr id="5" name=""/>
          <p:cNvSpPr txBox="1"/>
          <p:nvPr/>
        </p:nvSpPr>
        <p:spPr>
          <a:xfrm>
            <a:off x="2855595" y="4653153"/>
            <a:ext cx="4680585" cy="6248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ko-KR" sz="3500" b="1">
                <a:solidFill>
                  <a:srgbClr val="000000"/>
                </a:solidFill>
                <a:latin typeface="나눔고딕"/>
                <a:ea typeface="나눔고딕"/>
              </a:rPr>
              <a:t>3.</a:t>
            </a:r>
            <a:r>
              <a:rPr lang="ko-KR" altLang="en-US" sz="3500" b="1">
                <a:solidFill>
                  <a:srgbClr val="000000"/>
                </a:solidFill>
                <a:latin typeface="나눔고딕"/>
                <a:ea typeface="나눔고딕"/>
              </a:rPr>
              <a:t> 대중 음악</a:t>
            </a:r>
            <a:endParaRPr lang="ko-KR" altLang="en-US" sz="3500" b="1">
              <a:solidFill>
                <a:srgbClr val="000000"/>
              </a:solidFill>
              <a:latin typeface="나눔고딕"/>
              <a:ea typeface="나눔고딕"/>
            </a:endParaRPr>
          </a:p>
        </p:txBody>
      </p:sp>
      <p:sp>
        <p:nvSpPr>
          <p:cNvPr id="6" name=""/>
          <p:cNvSpPr txBox="1"/>
          <p:nvPr/>
        </p:nvSpPr>
        <p:spPr>
          <a:xfrm>
            <a:off x="2855595" y="2276856"/>
            <a:ext cx="255270" cy="35966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endParaRPr lang="ko-KR" altLang="en-US"/>
          </a:p>
        </p:txBody>
      </p:sp>
      <p:sp>
        <p:nvSpPr>
          <p:cNvPr id="7" name=""/>
          <p:cNvSpPr txBox="1"/>
          <p:nvPr/>
        </p:nvSpPr>
        <p:spPr>
          <a:xfrm>
            <a:off x="2783586" y="2324481"/>
            <a:ext cx="5112639" cy="6168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ko-KR" sz="3500" b="1">
                <a:solidFill>
                  <a:srgbClr val="000000"/>
                </a:solidFill>
                <a:latin typeface="나눔고딕"/>
                <a:ea typeface="나눔고딕"/>
              </a:rPr>
              <a:t>1.</a:t>
            </a:r>
            <a:r>
              <a:rPr lang="ko-KR" altLang="en-US" sz="3500" b="1">
                <a:solidFill>
                  <a:srgbClr val="000000"/>
                </a:solidFill>
                <a:latin typeface="나눔고딕"/>
                <a:ea typeface="나눔고딕"/>
              </a:rPr>
              <a:t> 일본음악의 역사적 배경</a:t>
            </a:r>
            <a:endParaRPr lang="ko-KR" altLang="en-US" sz="3500" b="1">
              <a:solidFill>
                <a:srgbClr val="000000"/>
              </a:solidFill>
              <a:latin typeface="나눔고딕"/>
              <a:ea typeface="나눔고딕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7" grpId="1" animBg="1"/>
      <p:bldP spid="3" grpId="2" animBg="1"/>
      <p:bldP spid="5" grpId="3" animBg="1"/>
    </p:bldLst>
  </p:timing>
</p:sld>
</file>

<file path=ppt/slides/slide20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"/>
          <p:cNvSpPr txBox="1"/>
          <p:nvPr/>
        </p:nvSpPr>
        <p:spPr>
          <a:xfrm>
            <a:off x="2135503" y="3483483"/>
            <a:ext cx="7704964" cy="881634"/>
          </a:xfrm>
          <a:prstGeom prst="rect">
            <a:avLst/>
          </a:prstGeom>
        </p:spPr>
        <p:txBody>
          <a:bodyPr wrap="square">
            <a:spAutoFit/>
          </a:bodyPr>
          <a:p>
            <a:pPr algn="ctr">
              <a:defRPr/>
            </a:pPr>
            <a:r>
              <a:rPr lang="ko-KR" altLang="en-US" sz="5200">
                <a:solidFill>
                  <a:srgbClr val="000000"/>
                </a:solidFill>
                <a:latin typeface="Ink Free"/>
                <a:cs typeface="함초롬돋움"/>
              </a:rPr>
              <a:t>감사합니다</a:t>
            </a:r>
            <a:r>
              <a:rPr lang="en-US" altLang="ko-KR" sz="5200">
                <a:solidFill>
                  <a:srgbClr val="000000"/>
                </a:solidFill>
                <a:latin typeface="Ink Free"/>
                <a:cs typeface="함초롬돋움"/>
              </a:rPr>
              <a:t>.</a:t>
            </a:r>
            <a:endParaRPr lang="en-US" altLang="ko-KR" sz="5200">
              <a:solidFill>
                <a:srgbClr val="000000"/>
              </a:solidFill>
              <a:latin typeface="Ink Free"/>
              <a:cs typeface="함초롬돋움"/>
            </a:endParaRPr>
          </a:p>
        </p:txBody>
      </p:sp>
      <p:sp>
        <p:nvSpPr>
          <p:cNvPr id="3" name=""/>
          <p:cNvSpPr txBox="1"/>
          <p:nvPr/>
        </p:nvSpPr>
        <p:spPr>
          <a:xfrm>
            <a:off x="2711575" y="2408682"/>
            <a:ext cx="6552821" cy="876300"/>
          </a:xfrm>
          <a:prstGeom prst="rect">
            <a:avLst/>
          </a:prstGeom>
        </p:spPr>
        <p:txBody>
          <a:bodyPr wrap="square">
            <a:spAutoFit/>
          </a:bodyPr>
          <a:p>
            <a:pPr>
              <a:defRPr/>
            </a:pPr>
            <a:r>
              <a:rPr lang="ko-KR" altLang="en-US" sz="5200">
                <a:solidFill>
                  <a:srgbClr val="000000"/>
                </a:solidFill>
              </a:rPr>
              <a:t>ありがとうございます。</a:t>
            </a:r>
            <a:endParaRPr lang="ko-KR" altLang="en-US" sz="5200">
              <a:solidFill>
                <a:srgbClr val="000000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slides/slide3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"/>
          <p:cNvSpPr>
            <a:spLocks noGrp="1"/>
          </p:cNvSpPr>
          <p:nvPr/>
        </p:nvSpPr>
        <p:spPr>
          <a:xfrm>
            <a:off x="431799" y="977027"/>
            <a:ext cx="11302999" cy="939784"/>
          </a:xfrm>
          <a:prstGeom prst="rect">
            <a:avLst/>
          </a:prstGeom>
        </p:spPr>
        <p:txBody>
          <a:bodyPr vert="horz" lIns="91440" tIns="45720" rIns="91440" bIns="45720" anchor="ctr"/>
          <a:p>
            <a:pPr marL="0" indent="0" algn="ctr" defTabSz="914400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None/>
              <a:defRPr/>
            </a:pPr>
            <a:r>
              <a:rPr xmlns:mc="http://schemas.openxmlformats.org/markup-compatibility/2006" xmlns:hp="http://schemas.haansoft.com/office/presentation/8.0" kumimoji="0" lang="en-US" altLang="ko-KR" sz="5500" b="1" i="0" u="none" strike="noStrike" kern="1200" cap="none" spc="0" normalizeH="0" baseline="0" mc:Ignorable="hp" hp:hslEmbossed="0">
                <a:solidFill>
                  <a:schemeClr val="accent6"/>
                </a:solidFill>
                <a:latin typeface="나눔고딕"/>
                <a:ea typeface="나눔고딕"/>
              </a:rPr>
              <a:t>1.</a:t>
            </a:r>
            <a:r>
              <a:rPr xmlns:mc="http://schemas.openxmlformats.org/markup-compatibility/2006" xmlns:hp="http://schemas.haansoft.com/office/presentation/8.0" kumimoji="0" lang="ko-KR" altLang="en-US" sz="5500" b="1" i="0" u="none" strike="noStrike" kern="1200" cap="none" spc="0" normalizeH="0" baseline="0" mc:Ignorable="hp" hp:hslEmbossed="0">
                <a:solidFill>
                  <a:schemeClr val="accent6"/>
                </a:solidFill>
                <a:latin typeface="나눔고딕"/>
                <a:ea typeface="나눔고딕"/>
              </a:rPr>
              <a:t> 일본음악의 역사적 배경</a:t>
            </a:r>
            <a:endParaRPr xmlns:mc="http://schemas.openxmlformats.org/markup-compatibility/2006" xmlns:hp="http://schemas.haansoft.com/office/presentation/8.0" kumimoji="0" lang="ko-KR" altLang="en-US" sz="5500" b="1" i="0" u="none" strike="noStrike" kern="1200" cap="none" spc="0" normalizeH="0" baseline="0" mc:Ignorable="hp" hp:hslEmbossed="0">
              <a:solidFill>
                <a:schemeClr val="accent6"/>
              </a:solidFill>
              <a:latin typeface="나눔고딕"/>
              <a:ea typeface="나눔고딕"/>
            </a:endParaRPr>
          </a:p>
        </p:txBody>
      </p:sp>
      <p:grpSp>
        <p:nvGrpSpPr>
          <p:cNvPr id="7" name=""/>
          <p:cNvGrpSpPr/>
          <p:nvPr/>
        </p:nvGrpSpPr>
        <p:grpSpPr>
          <a:xfrm rot="0">
            <a:off x="6096000" y="2392299"/>
            <a:ext cx="5904738" cy="388620"/>
            <a:chOff x="839343" y="5229225"/>
            <a:chExt cx="5256657" cy="388620"/>
          </a:xfrm>
        </p:grpSpPr>
        <p:sp>
          <p:nvSpPr>
            <p:cNvPr id="3" name=""/>
            <p:cNvSpPr txBox="1"/>
            <p:nvPr/>
          </p:nvSpPr>
          <p:spPr>
            <a:xfrm>
              <a:off x="839343" y="5229225"/>
              <a:ext cx="5256657" cy="388620"/>
            </a:xfrm>
            <a:prstGeom prst="rect">
              <a:avLst/>
            </a:prstGeom>
          </p:spPr>
          <p:txBody>
            <a:bodyPr wrap="square">
              <a:spAutoFit/>
            </a:bodyPr>
            <a:p>
              <a:pPr>
                <a:defRPr/>
              </a:pPr>
              <a:r>
                <a:rPr lang="ko-KR" altLang="en-US" sz="2000" b="1">
                  <a:solidFill>
                    <a:srgbClr val="000000"/>
                  </a:solidFill>
                  <a:latin typeface="나눔고딕"/>
                  <a:ea typeface="나눔고딕"/>
                </a:rPr>
                <a:t>제</a:t>
              </a:r>
              <a:r>
                <a:rPr lang="en-US" altLang="ko-KR" sz="2000" b="1">
                  <a:solidFill>
                    <a:srgbClr val="000000"/>
                  </a:solidFill>
                  <a:latin typeface="나눔고딕"/>
                  <a:ea typeface="나눔고딕"/>
                </a:rPr>
                <a:t>1</a:t>
              </a:r>
              <a:r>
                <a:rPr lang="ko-KR" altLang="en-US" sz="2000" b="1">
                  <a:solidFill>
                    <a:srgbClr val="000000"/>
                  </a:solidFill>
                  <a:latin typeface="나눔고딕"/>
                  <a:ea typeface="나눔고딕"/>
                </a:rPr>
                <a:t>차 세계대전 때 세계 각국의 나라와 교류  </a:t>
              </a:r>
              <a:endParaRPr lang="ko-KR" altLang="en-US" sz="2000" b="1">
                <a:solidFill>
                  <a:srgbClr val="000000"/>
                </a:solidFill>
                <a:latin typeface="나눔고딕"/>
                <a:ea typeface="나눔고딕"/>
              </a:endParaRPr>
            </a:p>
          </p:txBody>
        </p:sp>
        <p:cxnSp>
          <p:nvCxnSpPr>
            <p:cNvPr id="4" name=""/>
            <p:cNvCxnSpPr/>
            <p:nvPr/>
          </p:nvCxnSpPr>
          <p:spPr>
            <a:xfrm>
              <a:off x="5087873" y="5409247"/>
              <a:ext cx="720090" cy="0"/>
            </a:xfrm>
            <a:prstGeom prst="straightConnector1">
              <a:avLst/>
            </a:prstGeom>
            <a:ln w="38100">
              <a:solidFill>
                <a:srgbClr val="00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" name=""/>
          <p:cNvGrpSpPr/>
          <p:nvPr/>
        </p:nvGrpSpPr>
        <p:grpSpPr>
          <a:xfrm rot="0">
            <a:off x="263270" y="2392299"/>
            <a:ext cx="5832730" cy="387096"/>
            <a:chOff x="263270" y="2392299"/>
            <a:chExt cx="5832730" cy="387096"/>
          </a:xfrm>
        </p:grpSpPr>
        <p:sp>
          <p:nvSpPr>
            <p:cNvPr id="8" name=""/>
            <p:cNvSpPr txBox="1"/>
            <p:nvPr/>
          </p:nvSpPr>
          <p:spPr>
            <a:xfrm>
              <a:off x="263270" y="2392299"/>
              <a:ext cx="5688712" cy="387096"/>
            </a:xfrm>
            <a:prstGeom prst="rect">
              <a:avLst/>
            </a:prstGeom>
          </p:spPr>
          <p:txBody>
            <a:bodyPr wrap="square">
              <a:spAutoFit/>
            </a:bodyPr>
            <a:p>
              <a:pPr>
                <a:defRPr/>
              </a:pPr>
              <a:r>
                <a:rPr lang="ko-KR" altLang="en-US" sz="2000" b="1">
                  <a:solidFill>
                    <a:srgbClr val="000000"/>
                  </a:solidFill>
                  <a:latin typeface="나눔고딕"/>
                  <a:ea typeface="나눔고딕"/>
                </a:rPr>
                <a:t>과거의 일본음악은 궁중의 의식문화로 사용됨</a:t>
              </a:r>
              <a:r>
                <a:rPr lang="en-US" altLang="ko-KR" b="1">
                  <a:solidFill>
                    <a:srgbClr val="000000"/>
                  </a:solidFill>
                  <a:latin typeface="나눔고딕"/>
                  <a:ea typeface="나눔고딕"/>
                </a:rPr>
                <a:t>.</a:t>
              </a:r>
              <a:endParaRPr lang="en-US" altLang="ko-KR" b="1">
                <a:solidFill>
                  <a:srgbClr val="000000"/>
                </a:solidFill>
                <a:latin typeface="나눔고딕"/>
                <a:ea typeface="나눔고딕"/>
              </a:endParaRPr>
            </a:p>
          </p:txBody>
        </p:sp>
        <p:cxnSp>
          <p:nvCxnSpPr>
            <p:cNvPr id="9" name=""/>
            <p:cNvCxnSpPr/>
            <p:nvPr/>
          </p:nvCxnSpPr>
          <p:spPr>
            <a:xfrm>
              <a:off x="5287132" y="2585847"/>
              <a:ext cx="808868" cy="0"/>
            </a:xfrm>
            <a:prstGeom prst="straightConnector1">
              <a:avLst/>
            </a:prstGeom>
            <a:ln w="38100">
              <a:solidFill>
                <a:srgbClr val="00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" name=""/>
          <p:cNvGrpSpPr/>
          <p:nvPr/>
        </p:nvGrpSpPr>
        <p:grpSpPr>
          <a:xfrm rot="0">
            <a:off x="263270" y="3428999"/>
            <a:ext cx="6552819" cy="395478"/>
            <a:chOff x="263270" y="2392298"/>
            <a:chExt cx="5897538" cy="395478"/>
          </a:xfrm>
        </p:grpSpPr>
        <p:sp>
          <p:nvSpPr>
            <p:cNvPr id="12" name=""/>
            <p:cNvSpPr txBox="1"/>
            <p:nvPr/>
          </p:nvSpPr>
          <p:spPr>
            <a:xfrm>
              <a:off x="263269" y="2392298"/>
              <a:ext cx="5688711" cy="39547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defRPr/>
              </a:pPr>
              <a:r>
                <a:rPr lang="en-US" altLang="ko-KR" sz="2000" b="1">
                  <a:solidFill>
                    <a:srgbClr val="000000"/>
                  </a:solidFill>
                  <a:latin typeface="나눔고딕"/>
                  <a:ea typeface="나눔고딕"/>
                </a:rPr>
                <a:t>1920</a:t>
              </a:r>
              <a:r>
                <a:rPr lang="ko-KR" altLang="en-US" sz="2000" b="1">
                  <a:solidFill>
                    <a:srgbClr val="000000"/>
                  </a:solidFill>
                  <a:latin typeface="나눔고딕"/>
                  <a:ea typeface="나눔고딕"/>
                </a:rPr>
                <a:t>년대 들어서 재즈풍 음악 수입 후 댄스홀 급증</a:t>
              </a:r>
              <a:r>
                <a:rPr lang="en-US" altLang="ko-KR" b="1">
                  <a:solidFill>
                    <a:srgbClr val="000000"/>
                  </a:solidFill>
                  <a:latin typeface="나눔고딕"/>
                  <a:ea typeface="나눔고딕"/>
                </a:rPr>
                <a:t>.</a:t>
              </a:r>
              <a:endParaRPr lang="en-US" altLang="ko-KR" b="1">
                <a:solidFill>
                  <a:srgbClr val="000000"/>
                </a:solidFill>
                <a:latin typeface="나눔고딕"/>
                <a:ea typeface="나눔고딕"/>
              </a:endParaRPr>
            </a:p>
          </p:txBody>
        </p:sp>
        <p:cxnSp>
          <p:nvCxnSpPr>
            <p:cNvPr id="13" name=""/>
            <p:cNvCxnSpPr/>
            <p:nvPr/>
          </p:nvCxnSpPr>
          <p:spPr>
            <a:xfrm>
              <a:off x="5351940" y="2585847"/>
              <a:ext cx="808868" cy="0"/>
            </a:xfrm>
            <a:prstGeom prst="straightConnector1">
              <a:avLst/>
            </a:prstGeom>
            <a:ln w="38100">
              <a:solidFill>
                <a:srgbClr val="00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4" name=""/>
          <p:cNvGrpSpPr/>
          <p:nvPr/>
        </p:nvGrpSpPr>
        <p:grpSpPr>
          <a:xfrm rot="0">
            <a:off x="7079336" y="3428960"/>
            <a:ext cx="3325002" cy="388660"/>
            <a:chOff x="263201" y="2392259"/>
            <a:chExt cx="5688724" cy="388660"/>
          </a:xfrm>
        </p:grpSpPr>
        <p:sp>
          <p:nvSpPr>
            <p:cNvPr id="15" name=""/>
            <p:cNvSpPr txBox="1"/>
            <p:nvPr/>
          </p:nvSpPr>
          <p:spPr>
            <a:xfrm>
              <a:off x="263201" y="2392259"/>
              <a:ext cx="5688724" cy="38866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defRPr/>
              </a:pPr>
              <a:r>
                <a:rPr lang="en-US" altLang="ko-KR" sz="2000" b="1">
                  <a:solidFill>
                    <a:srgbClr val="000000"/>
                  </a:solidFill>
                  <a:latin typeface="나눔고딕"/>
                  <a:ea typeface="나눔고딕"/>
                </a:rPr>
                <a:t>1930</a:t>
              </a:r>
              <a:r>
                <a:rPr lang="ko-KR" altLang="en-US" sz="2000" b="1">
                  <a:solidFill>
                    <a:srgbClr val="000000"/>
                  </a:solidFill>
                  <a:latin typeface="나눔고딕"/>
                  <a:ea typeface="나눔고딕"/>
                </a:rPr>
                <a:t>년대 중일전쟁 발발 </a:t>
              </a:r>
              <a:endParaRPr lang="ko-KR" altLang="en-US" sz="2000" b="1">
                <a:solidFill>
                  <a:srgbClr val="000000"/>
                </a:solidFill>
                <a:latin typeface="나눔고딕"/>
                <a:ea typeface="나눔고딕"/>
              </a:endParaRPr>
            </a:p>
          </p:txBody>
        </p:sp>
        <p:cxnSp>
          <p:nvCxnSpPr>
            <p:cNvPr id="16" name=""/>
            <p:cNvCxnSpPr/>
            <p:nvPr/>
          </p:nvCxnSpPr>
          <p:spPr>
            <a:xfrm>
              <a:off x="5040735" y="2585847"/>
              <a:ext cx="808868" cy="0"/>
            </a:xfrm>
            <a:prstGeom prst="straightConnector1">
              <a:avLst/>
            </a:prstGeom>
            <a:ln w="38100">
              <a:solidFill>
                <a:srgbClr val="00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7" name=""/>
          <p:cNvGrpSpPr/>
          <p:nvPr/>
        </p:nvGrpSpPr>
        <p:grpSpPr>
          <a:xfrm rot="0">
            <a:off x="263270" y="4437126"/>
            <a:ext cx="5832730" cy="395097"/>
            <a:chOff x="263270" y="2392299"/>
            <a:chExt cx="5832730" cy="395097"/>
          </a:xfrm>
        </p:grpSpPr>
        <p:sp>
          <p:nvSpPr>
            <p:cNvPr id="18" name=""/>
            <p:cNvSpPr txBox="1"/>
            <p:nvPr/>
          </p:nvSpPr>
          <p:spPr>
            <a:xfrm>
              <a:off x="263270" y="2392299"/>
              <a:ext cx="5688712" cy="39509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defRPr/>
              </a:pPr>
              <a:r>
                <a:rPr lang="ko-KR" altLang="en-US" sz="2000" b="1">
                  <a:solidFill>
                    <a:srgbClr val="000000"/>
                  </a:solidFill>
                  <a:latin typeface="나눔고딕"/>
                  <a:ea typeface="나눔고딕"/>
                </a:rPr>
                <a:t>적대국 아닌 국가들로 부터 유입</a:t>
              </a:r>
              <a:r>
                <a:rPr lang="en-US" altLang="ko-KR" sz="2000" b="1">
                  <a:solidFill>
                    <a:srgbClr val="000000"/>
                  </a:solidFill>
                  <a:latin typeface="나눔고딕"/>
                  <a:ea typeface="나눔고딕"/>
                </a:rPr>
                <a:t>,</a:t>
              </a:r>
              <a:r>
                <a:rPr lang="ko-KR" altLang="en-US" sz="2000" b="1">
                  <a:solidFill>
                    <a:srgbClr val="000000"/>
                  </a:solidFill>
                  <a:latin typeface="나눔고딕"/>
                  <a:ea typeface="나눔고딕"/>
                </a:rPr>
                <a:t> 라틴음악 붐</a:t>
              </a:r>
              <a:r>
                <a:rPr lang="en-US" altLang="ko-KR" b="1">
                  <a:solidFill>
                    <a:srgbClr val="000000"/>
                  </a:solidFill>
                  <a:latin typeface="나눔고딕"/>
                  <a:ea typeface="나눔고딕"/>
                </a:rPr>
                <a:t>.</a:t>
              </a:r>
              <a:endParaRPr lang="en-US" altLang="ko-KR" b="1">
                <a:solidFill>
                  <a:srgbClr val="000000"/>
                </a:solidFill>
                <a:latin typeface="나눔고딕"/>
                <a:ea typeface="나눔고딕"/>
              </a:endParaRPr>
            </a:p>
          </p:txBody>
        </p:sp>
        <p:cxnSp>
          <p:nvCxnSpPr>
            <p:cNvPr id="19" name=""/>
            <p:cNvCxnSpPr/>
            <p:nvPr/>
          </p:nvCxnSpPr>
          <p:spPr>
            <a:xfrm>
              <a:off x="5287132" y="2585847"/>
              <a:ext cx="808868" cy="0"/>
            </a:xfrm>
            <a:prstGeom prst="straightConnector1">
              <a:avLst/>
            </a:prstGeom>
            <a:ln w="38100">
              <a:solidFill>
                <a:srgbClr val="00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1" name=""/>
          <p:cNvSpPr txBox="1"/>
          <p:nvPr/>
        </p:nvSpPr>
        <p:spPr>
          <a:xfrm>
            <a:off x="3794501" y="5373243"/>
            <a:ext cx="8397499" cy="3928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ko-KR" altLang="en-US" sz="2000" b="1">
                <a:solidFill>
                  <a:srgbClr val="000000"/>
                </a:solidFill>
                <a:latin typeface="나눔고딕"/>
                <a:ea typeface="나눔고딕"/>
              </a:rPr>
              <a:t>이후로 아시아 나라들 중에서 가장 큰 음악시장 보유와 동시에 큰 영향을 끼침</a:t>
            </a:r>
            <a:r>
              <a:rPr lang="en-US" altLang="ko-KR" b="1">
                <a:solidFill>
                  <a:srgbClr val="000000"/>
                </a:solidFill>
                <a:latin typeface="나눔고딕"/>
                <a:ea typeface="나눔고딕"/>
              </a:rPr>
              <a:t>.</a:t>
            </a:r>
            <a:endParaRPr lang="en-US" altLang="ko-KR" b="1">
              <a:solidFill>
                <a:srgbClr val="000000"/>
              </a:solidFill>
              <a:latin typeface="나눔고딕"/>
              <a:ea typeface="나눔고딕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4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5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grpId="6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10" grpId="1" animBg="1"/>
      <p:bldP spid="7" grpId="2" animBg="1"/>
      <p:bldP spid="11" grpId="3" animBg="1"/>
      <p:bldP spid="14" grpId="4" animBg="1"/>
      <p:bldP spid="17" grpId="5" animBg="1"/>
      <p:bldP spid="21" grpId="6" animBg="1"/>
    </p:bldLst>
  </p:timing>
</p:sld>
</file>

<file path=ppt/slides/slide4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"/>
          <p:cNvSpPr>
            <a:spLocks noGrp="1"/>
          </p:cNvSpPr>
          <p:nvPr/>
        </p:nvSpPr>
        <p:spPr>
          <a:xfrm>
            <a:off x="119253" y="620649"/>
            <a:ext cx="11302999" cy="939784"/>
          </a:xfrm>
          <a:prstGeom prst="rect">
            <a:avLst/>
          </a:prstGeom>
        </p:spPr>
        <p:txBody>
          <a:bodyPr vert="horz" lIns="91440" tIns="45720" rIns="91440" bIns="45720" anchor="ctr"/>
          <a:lstStyle/>
          <a:p>
            <a:pPr marL="0" indent="0" algn="ctr" defTabSz="914400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None/>
              <a:defRPr/>
            </a:pPr>
            <a:r>
              <a:rPr xmlns:mc="http://schemas.openxmlformats.org/markup-compatibility/2006" xmlns:hp="http://schemas.haansoft.com/office/presentation/8.0" kumimoji="0" lang="ko-KR" altLang="en-US" sz="5500" b="1" i="0" u="none" strike="noStrike" kern="1200" cap="none" spc="0" normalizeH="0" baseline="0" mc:Ignorable="hp" hp:hslEmbossed="0">
                <a:solidFill>
                  <a:schemeClr val="accent6"/>
                </a:solidFill>
                <a:latin typeface="나눔고딕"/>
                <a:ea typeface="나눔고딕"/>
              </a:rPr>
              <a:t>    </a:t>
            </a:r>
            <a:r>
              <a:rPr xmlns:mc="http://schemas.openxmlformats.org/markup-compatibility/2006" xmlns:hp="http://schemas.haansoft.com/office/presentation/8.0" kumimoji="0" lang="en-US" altLang="ko-KR" sz="5500" b="1" i="0" u="none" strike="noStrike" kern="1200" cap="none" spc="0" normalizeH="0" baseline="0" mc:Ignorable="hp" hp:hslEmbossed="0">
                <a:solidFill>
                  <a:schemeClr val="accent6"/>
                </a:solidFill>
                <a:latin typeface="나눔고딕"/>
                <a:ea typeface="나눔고딕"/>
              </a:rPr>
              <a:t>2.</a:t>
            </a:r>
            <a:r>
              <a:rPr xmlns:mc="http://schemas.openxmlformats.org/markup-compatibility/2006" xmlns:hp="http://schemas.haansoft.com/office/presentation/8.0" kumimoji="0" lang="ko-KR" altLang="en-US" sz="5500" b="1" i="0" u="none" strike="noStrike" kern="1200" cap="none" spc="0" normalizeH="0" baseline="0" mc:Ignorable="hp" hp:hslEmbossed="0">
                <a:solidFill>
                  <a:schemeClr val="accent6"/>
                </a:solidFill>
                <a:latin typeface="나눔고딕"/>
                <a:ea typeface="나눔고딕"/>
              </a:rPr>
              <a:t> 시대별 일본음악</a:t>
            </a:r>
            <a:endParaRPr xmlns:mc="http://schemas.openxmlformats.org/markup-compatibility/2006" xmlns:hp="http://schemas.haansoft.com/office/presentation/8.0" kumimoji="0" lang="ko-KR" altLang="en-US" sz="5500" b="1" i="0" u="none" strike="noStrike" kern="1200" cap="none" spc="0" normalizeH="0" baseline="0" mc:Ignorable="hp" hp:hslEmbossed="0">
              <a:solidFill>
                <a:schemeClr val="accent6"/>
              </a:solidFill>
              <a:latin typeface="나눔고딕"/>
              <a:ea typeface="나눔고딕"/>
            </a:endParaRPr>
          </a:p>
        </p:txBody>
      </p:sp>
      <p:sp>
        <p:nvSpPr>
          <p:cNvPr id="4" name=""/>
          <p:cNvSpPr txBox="1"/>
          <p:nvPr/>
        </p:nvSpPr>
        <p:spPr>
          <a:xfrm>
            <a:off x="1919479" y="2708910"/>
            <a:ext cx="7439024" cy="6240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ko-KR" sz="3500" b="1">
                <a:solidFill>
                  <a:srgbClr val="000000"/>
                </a:solidFill>
                <a:latin typeface="나눔고딕"/>
                <a:ea typeface="나눔고딕"/>
              </a:rPr>
              <a:t>(2)</a:t>
            </a:r>
            <a:r>
              <a:rPr lang="ko-KR" altLang="en-US" sz="3500" b="1">
                <a:solidFill>
                  <a:srgbClr val="000000"/>
                </a:solidFill>
                <a:latin typeface="나눔고딕"/>
                <a:ea typeface="나눔고딕"/>
              </a:rPr>
              <a:t> 대륙음악수용시대</a:t>
            </a:r>
            <a:r>
              <a:rPr lang="en-US" altLang="ko-KR" sz="3500" b="1">
                <a:solidFill>
                  <a:srgbClr val="000000"/>
                </a:solidFill>
                <a:latin typeface="나눔고딕"/>
                <a:ea typeface="나눔고딕"/>
              </a:rPr>
              <a:t>(6</a:t>
            </a:r>
            <a:r>
              <a:rPr lang="ko-KR" altLang="en-US" sz="3500" b="1">
                <a:solidFill>
                  <a:srgbClr val="000000"/>
                </a:solidFill>
                <a:latin typeface="나눔고딕"/>
                <a:ea typeface="나눔고딕"/>
              </a:rPr>
              <a:t>세기</a:t>
            </a:r>
            <a:r>
              <a:rPr lang="en-US" altLang="ko-KR" sz="3500" b="1">
                <a:solidFill>
                  <a:srgbClr val="000000"/>
                </a:solidFill>
                <a:latin typeface="나눔고딕"/>
                <a:ea typeface="나눔고딕"/>
              </a:rPr>
              <a:t>~9</a:t>
            </a:r>
            <a:r>
              <a:rPr lang="ko-KR" altLang="en-US" sz="3500" b="1">
                <a:solidFill>
                  <a:srgbClr val="000000"/>
                </a:solidFill>
                <a:latin typeface="나눔고딕"/>
                <a:ea typeface="나눔고딕"/>
              </a:rPr>
              <a:t>세기</a:t>
            </a:r>
            <a:r>
              <a:rPr lang="en-US" altLang="ko-KR" sz="3500" b="1">
                <a:solidFill>
                  <a:srgbClr val="000000"/>
                </a:solidFill>
                <a:latin typeface="나눔고딕"/>
                <a:ea typeface="나눔고딕"/>
              </a:rPr>
              <a:t>)</a:t>
            </a:r>
            <a:endParaRPr lang="en-US" altLang="ko-KR" sz="3500" b="1">
              <a:solidFill>
                <a:srgbClr val="000000"/>
              </a:solidFill>
              <a:latin typeface="나눔고딕"/>
              <a:ea typeface="나눔고딕"/>
            </a:endParaRPr>
          </a:p>
        </p:txBody>
      </p:sp>
      <p:sp>
        <p:nvSpPr>
          <p:cNvPr id="5" name=""/>
          <p:cNvSpPr txBox="1"/>
          <p:nvPr/>
        </p:nvSpPr>
        <p:spPr>
          <a:xfrm>
            <a:off x="1919478" y="4388358"/>
            <a:ext cx="9527286" cy="6248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ko-KR" sz="3500" b="1">
                <a:solidFill>
                  <a:srgbClr val="000000"/>
                </a:solidFill>
                <a:latin typeface="나눔고딕"/>
                <a:ea typeface="나눔고딕"/>
              </a:rPr>
              <a:t>(4)</a:t>
            </a:r>
            <a:r>
              <a:rPr lang="ko-KR" altLang="en-US" sz="3500" b="1">
                <a:solidFill>
                  <a:srgbClr val="000000"/>
                </a:solidFill>
                <a:latin typeface="나눔고딕"/>
                <a:ea typeface="나눔고딕"/>
              </a:rPr>
              <a:t> 후기 민족음악시대</a:t>
            </a:r>
            <a:r>
              <a:rPr lang="en-US" altLang="ko-KR" sz="3500" b="1">
                <a:solidFill>
                  <a:srgbClr val="000000"/>
                </a:solidFill>
                <a:latin typeface="나눔고딕"/>
                <a:ea typeface="나눔고딕"/>
              </a:rPr>
              <a:t>(16</a:t>
            </a:r>
            <a:r>
              <a:rPr lang="ko-KR" altLang="en-US" sz="3500" b="1">
                <a:solidFill>
                  <a:srgbClr val="000000"/>
                </a:solidFill>
                <a:latin typeface="나눔고딕"/>
                <a:ea typeface="나눔고딕"/>
              </a:rPr>
              <a:t>세기 후반</a:t>
            </a:r>
            <a:r>
              <a:rPr lang="en-US" altLang="ko-KR" sz="3500" b="1">
                <a:solidFill>
                  <a:srgbClr val="000000"/>
                </a:solidFill>
                <a:latin typeface="나눔고딕"/>
                <a:ea typeface="나눔고딕"/>
              </a:rPr>
              <a:t>~19</a:t>
            </a:r>
            <a:r>
              <a:rPr lang="ko-KR" altLang="en-US" sz="3500" b="1">
                <a:solidFill>
                  <a:srgbClr val="000000"/>
                </a:solidFill>
                <a:latin typeface="나눔고딕"/>
                <a:ea typeface="나눔고딕"/>
              </a:rPr>
              <a:t>세기 전반</a:t>
            </a:r>
            <a:r>
              <a:rPr lang="en-US" altLang="ko-KR" sz="3500" b="1">
                <a:solidFill>
                  <a:srgbClr val="000000"/>
                </a:solidFill>
                <a:latin typeface="나눔고딕"/>
                <a:ea typeface="나눔고딕"/>
              </a:rPr>
              <a:t>)</a:t>
            </a:r>
            <a:endParaRPr lang="en-US" altLang="ko-KR" sz="3500" b="1">
              <a:solidFill>
                <a:srgbClr val="000000"/>
              </a:solidFill>
              <a:latin typeface="나눔고딕"/>
              <a:ea typeface="나눔고딕"/>
            </a:endParaRPr>
          </a:p>
        </p:txBody>
      </p:sp>
      <p:sp>
        <p:nvSpPr>
          <p:cNvPr id="6" name=""/>
          <p:cNvSpPr txBox="1"/>
          <p:nvPr/>
        </p:nvSpPr>
        <p:spPr>
          <a:xfrm>
            <a:off x="1919480" y="5229225"/>
            <a:ext cx="9527284" cy="6244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ko-KR" sz="3500" b="1">
                <a:solidFill>
                  <a:srgbClr val="000000"/>
                </a:solidFill>
                <a:latin typeface="나눔고딕"/>
                <a:ea typeface="나눔고딕"/>
              </a:rPr>
              <a:t>(5)</a:t>
            </a:r>
            <a:r>
              <a:rPr lang="ko-KR" altLang="en-US" sz="3500" b="1">
                <a:solidFill>
                  <a:srgbClr val="000000"/>
                </a:solidFill>
                <a:latin typeface="나눔고딕"/>
                <a:ea typeface="나눔고딕"/>
              </a:rPr>
              <a:t> 서양음악수용시대</a:t>
            </a:r>
            <a:r>
              <a:rPr lang="en-US" altLang="ko-KR" sz="3500" b="1">
                <a:solidFill>
                  <a:srgbClr val="000000"/>
                </a:solidFill>
                <a:latin typeface="나눔고딕"/>
                <a:ea typeface="나눔고딕"/>
              </a:rPr>
              <a:t>(19</a:t>
            </a:r>
            <a:r>
              <a:rPr lang="ko-KR" altLang="en-US" sz="3500" b="1">
                <a:solidFill>
                  <a:srgbClr val="000000"/>
                </a:solidFill>
                <a:latin typeface="나눔고딕"/>
                <a:ea typeface="나눔고딕"/>
              </a:rPr>
              <a:t>세기 후반</a:t>
            </a:r>
            <a:r>
              <a:rPr lang="en-US" altLang="ko-KR" sz="3500" b="1">
                <a:solidFill>
                  <a:srgbClr val="000000"/>
                </a:solidFill>
                <a:latin typeface="나눔고딕"/>
                <a:ea typeface="나눔고딕"/>
              </a:rPr>
              <a:t>~</a:t>
            </a:r>
            <a:r>
              <a:rPr lang="ko-KR" altLang="en-US" sz="3500" b="1">
                <a:solidFill>
                  <a:srgbClr val="000000"/>
                </a:solidFill>
                <a:latin typeface="나눔고딕"/>
                <a:ea typeface="나눔고딕"/>
              </a:rPr>
              <a:t>현재</a:t>
            </a:r>
            <a:r>
              <a:rPr lang="en-US" altLang="ko-KR" sz="3500" b="1">
                <a:solidFill>
                  <a:srgbClr val="000000"/>
                </a:solidFill>
                <a:latin typeface="나눔고딕"/>
                <a:ea typeface="나눔고딕"/>
              </a:rPr>
              <a:t>)</a:t>
            </a:r>
            <a:endParaRPr lang="en-US" altLang="ko-KR" sz="3500" b="1">
              <a:solidFill>
                <a:srgbClr val="000000"/>
              </a:solidFill>
              <a:latin typeface="나눔고딕"/>
              <a:ea typeface="나눔고딕"/>
            </a:endParaRPr>
          </a:p>
        </p:txBody>
      </p:sp>
      <p:sp>
        <p:nvSpPr>
          <p:cNvPr id="8" name=""/>
          <p:cNvSpPr txBox="1"/>
          <p:nvPr/>
        </p:nvSpPr>
        <p:spPr>
          <a:xfrm>
            <a:off x="1941576" y="1916811"/>
            <a:ext cx="7259002" cy="6244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ko-KR" sz="3500" b="1">
                <a:solidFill>
                  <a:srgbClr val="000000"/>
                </a:solidFill>
                <a:latin typeface="나눔고딕"/>
                <a:ea typeface="나눔고딕"/>
              </a:rPr>
              <a:t>(1)</a:t>
            </a:r>
            <a:r>
              <a:rPr lang="ko-KR" altLang="en-US" sz="3500" b="1">
                <a:solidFill>
                  <a:srgbClr val="000000"/>
                </a:solidFill>
                <a:latin typeface="나눔고딕"/>
                <a:ea typeface="나눔고딕"/>
              </a:rPr>
              <a:t> 원시음악시대</a:t>
            </a:r>
            <a:r>
              <a:rPr lang="en-US" altLang="ko-KR" sz="3500" b="1">
                <a:solidFill>
                  <a:srgbClr val="000000"/>
                </a:solidFill>
                <a:latin typeface="나눔고딕"/>
                <a:ea typeface="나눔고딕"/>
              </a:rPr>
              <a:t>(</a:t>
            </a:r>
            <a:r>
              <a:rPr lang="ko-KR" altLang="en-US" sz="3500" b="1">
                <a:solidFill>
                  <a:srgbClr val="000000"/>
                </a:solidFill>
                <a:latin typeface="나눔고딕"/>
                <a:ea typeface="나눔고딕"/>
              </a:rPr>
              <a:t>기원전</a:t>
            </a:r>
            <a:r>
              <a:rPr lang="en-US" altLang="ko-KR" sz="3500" b="1">
                <a:solidFill>
                  <a:srgbClr val="000000"/>
                </a:solidFill>
                <a:latin typeface="나눔고딕"/>
                <a:ea typeface="나눔고딕"/>
              </a:rPr>
              <a:t>~6</a:t>
            </a:r>
            <a:r>
              <a:rPr lang="ko-KR" altLang="en-US" sz="3500" b="1">
                <a:solidFill>
                  <a:srgbClr val="000000"/>
                </a:solidFill>
                <a:latin typeface="나눔고딕"/>
                <a:ea typeface="나눔고딕"/>
              </a:rPr>
              <a:t>세기 이전</a:t>
            </a:r>
            <a:r>
              <a:rPr lang="en-US" altLang="ko-KR" sz="3500" b="1">
                <a:solidFill>
                  <a:srgbClr val="000000"/>
                </a:solidFill>
                <a:latin typeface="나눔고딕"/>
                <a:ea typeface="나눔고딕"/>
              </a:rPr>
              <a:t>)</a:t>
            </a:r>
            <a:endParaRPr lang="en-US" altLang="ko-KR" sz="3500" b="1">
              <a:solidFill>
                <a:srgbClr val="000000"/>
              </a:solidFill>
              <a:latin typeface="나눔고딕"/>
              <a:ea typeface="나눔고딕"/>
            </a:endParaRPr>
          </a:p>
        </p:txBody>
      </p:sp>
      <p:sp>
        <p:nvSpPr>
          <p:cNvPr id="9" name=""/>
          <p:cNvSpPr txBox="1"/>
          <p:nvPr/>
        </p:nvSpPr>
        <p:spPr>
          <a:xfrm>
            <a:off x="1919478" y="3573018"/>
            <a:ext cx="9527286" cy="6248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ko-KR" sz="3500" b="1">
                <a:solidFill>
                  <a:srgbClr val="000000"/>
                </a:solidFill>
                <a:latin typeface="나눔고딕"/>
                <a:ea typeface="나눔고딕"/>
              </a:rPr>
              <a:t>(3)</a:t>
            </a:r>
            <a:r>
              <a:rPr lang="ko-KR" altLang="en-US" sz="3500" b="1">
                <a:solidFill>
                  <a:srgbClr val="000000"/>
                </a:solidFill>
                <a:latin typeface="나눔고딕"/>
                <a:ea typeface="나눔고딕"/>
              </a:rPr>
              <a:t> 전기 민족음악시대</a:t>
            </a:r>
            <a:r>
              <a:rPr lang="en-US" altLang="ko-KR" sz="3500" b="1">
                <a:solidFill>
                  <a:srgbClr val="000000"/>
                </a:solidFill>
                <a:latin typeface="나눔고딕"/>
                <a:ea typeface="나눔고딕"/>
              </a:rPr>
              <a:t>(10</a:t>
            </a:r>
            <a:r>
              <a:rPr lang="ko-KR" altLang="en-US" sz="3500" b="1">
                <a:solidFill>
                  <a:srgbClr val="000000"/>
                </a:solidFill>
                <a:latin typeface="나눔고딕"/>
                <a:ea typeface="나눔고딕"/>
              </a:rPr>
              <a:t>세기</a:t>
            </a:r>
            <a:r>
              <a:rPr lang="en-US" altLang="ko-KR" sz="3500" b="1">
                <a:solidFill>
                  <a:srgbClr val="000000"/>
                </a:solidFill>
                <a:latin typeface="나눔고딕"/>
                <a:ea typeface="나눔고딕"/>
              </a:rPr>
              <a:t>~16</a:t>
            </a:r>
            <a:r>
              <a:rPr lang="ko-KR" altLang="en-US" sz="3500" b="1">
                <a:solidFill>
                  <a:srgbClr val="000000"/>
                </a:solidFill>
                <a:latin typeface="나눔고딕"/>
                <a:ea typeface="나눔고딕"/>
              </a:rPr>
              <a:t>세기 전반</a:t>
            </a:r>
            <a:r>
              <a:rPr lang="en-US" altLang="ko-KR" sz="3500" b="1">
                <a:solidFill>
                  <a:srgbClr val="000000"/>
                </a:solidFill>
                <a:latin typeface="나눔고딕"/>
                <a:ea typeface="나눔고딕"/>
              </a:rPr>
              <a:t>)</a:t>
            </a:r>
            <a:endParaRPr lang="en-US" altLang="ko-KR" sz="3500" b="1">
              <a:solidFill>
                <a:srgbClr val="000000"/>
              </a:solidFill>
              <a:latin typeface="나눔고딕"/>
              <a:ea typeface="나눔고딕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4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5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8" grpId="1" animBg="1"/>
      <p:bldP spid="4" grpId="2" animBg="1"/>
      <p:bldP spid="9" grpId="3" animBg="1"/>
      <p:bldP spid="5" grpId="4" animBg="1"/>
      <p:bldP spid="6" grpId="5" animBg="1"/>
    </p:bldLst>
  </p:timing>
</p:sld>
</file>

<file path=ppt/slides/slide5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"/>
          <p:cNvSpPr>
            <a:spLocks noGrp="1"/>
          </p:cNvSpPr>
          <p:nvPr/>
        </p:nvSpPr>
        <p:spPr>
          <a:xfrm>
            <a:off x="407289" y="404622"/>
            <a:ext cx="11302999" cy="939784"/>
          </a:xfrm>
          <a:prstGeom prst="rect">
            <a:avLst/>
          </a:prstGeom>
        </p:spPr>
        <p:txBody>
          <a:bodyPr vert="horz" lIns="91440" tIns="45720" rIns="91440" bIns="45720" anchor="ctr"/>
          <a:p>
            <a:pPr marL="0" indent="0" algn="l" defTabSz="914400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None/>
              <a:defRPr/>
            </a:pPr>
            <a:r>
              <a:rPr xmlns:mc="http://schemas.openxmlformats.org/markup-compatibility/2006" xmlns:hp="http://schemas.haansoft.com/office/presentation/8.0" kumimoji="0" lang="en-US" altLang="ko-KR" sz="5200" b="1" i="0" u="none" strike="noStrike" kern="1200" cap="none" spc="0" normalizeH="0" baseline="0" mc:Ignorable="hp" hp:hslEmbossed="0">
                <a:solidFill>
                  <a:schemeClr val="accent6"/>
                </a:solidFill>
                <a:latin typeface="나눔고딕"/>
                <a:ea typeface="나눔고딕"/>
              </a:rPr>
              <a:t>1)</a:t>
            </a:r>
            <a:r>
              <a:rPr xmlns:mc="http://schemas.openxmlformats.org/markup-compatibility/2006" xmlns:hp="http://schemas.haansoft.com/office/presentation/8.0" kumimoji="0" lang="ko-KR" altLang="en-US" sz="5200" b="1" i="0" u="none" strike="noStrike" kern="1200" cap="none" spc="0" normalizeH="0" baseline="0" mc:Ignorable="hp" hp:hslEmbossed="0">
                <a:solidFill>
                  <a:schemeClr val="accent6"/>
                </a:solidFill>
                <a:latin typeface="나눔고딕"/>
                <a:ea typeface="나눔고딕"/>
              </a:rPr>
              <a:t> 원시음악시대</a:t>
            </a:r>
            <a:r>
              <a:rPr xmlns:mc="http://schemas.openxmlformats.org/markup-compatibility/2006" xmlns:hp="http://schemas.haansoft.com/office/presentation/8.0" kumimoji="0" lang="en-US" altLang="ko-KR" sz="5200" b="1" i="0" u="none" strike="noStrike" kern="1200" cap="none" spc="0" normalizeH="0" baseline="0" mc:Ignorable="hp" hp:hslEmbossed="0">
                <a:solidFill>
                  <a:schemeClr val="accent6"/>
                </a:solidFill>
                <a:latin typeface="나눔고딕"/>
                <a:ea typeface="나눔고딕"/>
              </a:rPr>
              <a:t>(</a:t>
            </a:r>
            <a:r>
              <a:rPr xmlns:mc="http://schemas.openxmlformats.org/markup-compatibility/2006" xmlns:hp="http://schemas.haansoft.com/office/presentation/8.0" kumimoji="0" lang="ko-KR" altLang="en-US" sz="5200" b="1" i="0" u="none" strike="noStrike" kern="1200" cap="none" spc="0" normalizeH="0" baseline="0" mc:Ignorable="hp" hp:hslEmbossed="0">
                <a:solidFill>
                  <a:schemeClr val="accent6"/>
                </a:solidFill>
                <a:latin typeface="나눔고딕"/>
                <a:ea typeface="나눔고딕"/>
              </a:rPr>
              <a:t>기원전</a:t>
            </a:r>
            <a:r>
              <a:rPr xmlns:mc="http://schemas.openxmlformats.org/markup-compatibility/2006" xmlns:hp="http://schemas.haansoft.com/office/presentation/8.0" kumimoji="0" lang="en-US" altLang="ko-KR" sz="5200" b="1" i="0" u="none" strike="noStrike" kern="1200" cap="none" spc="0" normalizeH="0" baseline="0" mc:Ignorable="hp" hp:hslEmbossed="0">
                <a:solidFill>
                  <a:schemeClr val="accent6"/>
                </a:solidFill>
                <a:latin typeface="나눔고딕"/>
                <a:ea typeface="나눔고딕"/>
              </a:rPr>
              <a:t>~6</a:t>
            </a:r>
            <a:r>
              <a:rPr xmlns:mc="http://schemas.openxmlformats.org/markup-compatibility/2006" xmlns:hp="http://schemas.haansoft.com/office/presentation/8.0" kumimoji="0" lang="ko-KR" altLang="en-US" sz="5200" b="1" i="0" u="none" strike="noStrike" kern="1200" cap="none" spc="0" normalizeH="0" baseline="0" mc:Ignorable="hp" hp:hslEmbossed="0">
                <a:solidFill>
                  <a:schemeClr val="accent6"/>
                </a:solidFill>
                <a:latin typeface="나눔고딕"/>
                <a:ea typeface="나눔고딕"/>
              </a:rPr>
              <a:t>세기 이전</a:t>
            </a:r>
            <a:r>
              <a:rPr xmlns:mc="http://schemas.openxmlformats.org/markup-compatibility/2006" xmlns:hp="http://schemas.haansoft.com/office/presentation/8.0" kumimoji="0" lang="en-US" altLang="ko-KR" sz="5200" b="1" i="0" u="none" strike="noStrike" kern="1200" cap="none" spc="0" normalizeH="0" baseline="0" mc:Ignorable="hp" hp:hslEmbossed="0">
                <a:solidFill>
                  <a:schemeClr val="accent6"/>
                </a:solidFill>
                <a:latin typeface="나눔고딕"/>
                <a:ea typeface="나눔고딕"/>
              </a:rPr>
              <a:t>)</a:t>
            </a:r>
            <a:endParaRPr xmlns:mc="http://schemas.openxmlformats.org/markup-compatibility/2006" xmlns:hp="http://schemas.haansoft.com/office/presentation/8.0" kumimoji="0" lang="en-US" altLang="ko-KR" sz="5200" b="1" i="0" u="none" strike="noStrike" kern="1200" cap="none" spc="0" normalizeH="0" baseline="0" mc:Ignorable="hp" hp:hslEmbossed="0">
              <a:solidFill>
                <a:schemeClr val="accent6"/>
              </a:solidFill>
              <a:latin typeface="나눔고딕"/>
              <a:ea typeface="나눔고딕"/>
            </a:endParaRPr>
          </a:p>
        </p:txBody>
      </p:sp>
      <p:sp>
        <p:nvSpPr>
          <p:cNvPr id="4" name=""/>
          <p:cNvSpPr txBox="1"/>
          <p:nvPr/>
        </p:nvSpPr>
        <p:spPr>
          <a:xfrm>
            <a:off x="263271" y="2197227"/>
            <a:ext cx="11496675" cy="439674"/>
          </a:xfrm>
          <a:prstGeom prst="rect">
            <a:avLst/>
          </a:prstGeom>
        </p:spPr>
        <p:txBody>
          <a:bodyPr wrap="square">
            <a:spAutoFit/>
          </a:bodyPr>
          <a:p>
            <a:pPr marL="285600" indent="-285600">
              <a:buClr>
                <a:srgbClr val="000000"/>
              </a:buClr>
              <a:buFont typeface="Arial"/>
              <a:buChar char="•"/>
              <a:defRPr/>
            </a:pPr>
            <a:r>
              <a:rPr lang="ko-KR" altLang="en-US" sz="2300">
                <a:solidFill>
                  <a:srgbClr val="000000"/>
                </a:solidFill>
                <a:latin typeface="나눔고딕"/>
                <a:ea typeface="나눔고딕"/>
              </a:rPr>
              <a:t>중앙집권적인 고대국가 성립됨에 따라 궁중 중심으로 발전</a:t>
            </a:r>
            <a:r>
              <a:rPr lang="en-US" altLang="ko-KR" sz="2300">
                <a:solidFill>
                  <a:srgbClr val="000000"/>
                </a:solidFill>
                <a:latin typeface="나눔고딕"/>
                <a:ea typeface="나눔고딕"/>
              </a:rPr>
              <a:t>.</a:t>
            </a:r>
            <a:endParaRPr lang="en-US" altLang="ko-KR" sz="2300">
              <a:solidFill>
                <a:srgbClr val="000000"/>
              </a:solidFill>
              <a:latin typeface="나눔고딕"/>
              <a:ea typeface="나눔고딕"/>
            </a:endParaRPr>
          </a:p>
        </p:txBody>
      </p:sp>
      <p:sp>
        <p:nvSpPr>
          <p:cNvPr id="6" name=""/>
          <p:cNvSpPr txBox="1"/>
          <p:nvPr/>
        </p:nvSpPr>
        <p:spPr>
          <a:xfrm>
            <a:off x="263271" y="5153787"/>
            <a:ext cx="12097513" cy="7955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600" indent="-285600">
              <a:buClr>
                <a:srgbClr val="000000"/>
              </a:buClr>
              <a:buFont typeface="Arial"/>
              <a:buChar char="•"/>
              <a:defRPr/>
            </a:pPr>
            <a:r>
              <a:rPr lang="ko-KR" altLang="en-US" sz="2300">
                <a:solidFill>
                  <a:srgbClr val="000000"/>
                </a:solidFill>
                <a:latin typeface="나눔고딕"/>
                <a:ea typeface="나눔고딕"/>
              </a:rPr>
              <a:t>의식음악문화로 </a:t>
            </a:r>
            <a:r>
              <a:rPr lang="en-US" altLang="ko-KR" sz="2300">
                <a:solidFill>
                  <a:srgbClr val="000000"/>
                </a:solidFill>
                <a:latin typeface="나눔고딕"/>
                <a:ea typeface="나눔고딕"/>
              </a:rPr>
              <a:t>5~6</a:t>
            </a:r>
            <a:r>
              <a:rPr lang="ko-KR" altLang="en-US" sz="2300">
                <a:solidFill>
                  <a:srgbClr val="000000"/>
                </a:solidFill>
                <a:latin typeface="나눔고딕"/>
                <a:ea typeface="나눔고딕"/>
              </a:rPr>
              <a:t>세기 무렵 중국대륙과 한반도의 삼국에서 새로운 음악문화를 받아들이기 전까지 지속됨</a:t>
            </a:r>
            <a:r>
              <a:rPr lang="en-US" altLang="ko-KR" sz="2300">
                <a:solidFill>
                  <a:srgbClr val="000000"/>
                </a:solidFill>
                <a:latin typeface="나눔고딕"/>
                <a:ea typeface="나눔고딕"/>
              </a:rPr>
              <a:t>.</a:t>
            </a:r>
            <a:endParaRPr lang="en-US" altLang="ko-KR" sz="2300">
              <a:solidFill>
                <a:srgbClr val="000000"/>
              </a:solidFill>
              <a:latin typeface="나눔고딕"/>
              <a:ea typeface="나눔고딕"/>
            </a:endParaRPr>
          </a:p>
        </p:txBody>
      </p:sp>
      <p:sp>
        <p:nvSpPr>
          <p:cNvPr id="7" name=""/>
          <p:cNvSpPr txBox="1"/>
          <p:nvPr/>
        </p:nvSpPr>
        <p:spPr>
          <a:xfrm>
            <a:off x="263271" y="4221099"/>
            <a:ext cx="11496676" cy="4396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600" indent="-285600">
              <a:buClr>
                <a:srgbClr val="000000"/>
              </a:buClr>
              <a:buFont typeface="Arial"/>
              <a:buChar char="•"/>
              <a:defRPr/>
            </a:pPr>
            <a:r>
              <a:rPr lang="ko-KR" altLang="en-US" sz="2300">
                <a:solidFill>
                  <a:srgbClr val="000000"/>
                </a:solidFill>
                <a:latin typeface="나눔고딕"/>
                <a:ea typeface="나눔고딕"/>
              </a:rPr>
              <a:t>왕권강화를 목적으로 시작된 것으로 음악과 무용으로 이루어짐</a:t>
            </a:r>
            <a:r>
              <a:rPr lang="en-US" altLang="ko-KR" sz="2300">
                <a:solidFill>
                  <a:srgbClr val="000000"/>
                </a:solidFill>
                <a:latin typeface="나눔고딕"/>
                <a:ea typeface="나눔고딕"/>
              </a:rPr>
              <a:t>.</a:t>
            </a:r>
            <a:endParaRPr lang="en-US" altLang="ko-KR" sz="2300">
              <a:solidFill>
                <a:srgbClr val="000000"/>
              </a:solidFill>
              <a:latin typeface="나눔고딕"/>
              <a:ea typeface="나눔고딕"/>
            </a:endParaRPr>
          </a:p>
        </p:txBody>
      </p:sp>
      <p:sp>
        <p:nvSpPr>
          <p:cNvPr id="8" name=""/>
          <p:cNvSpPr txBox="1"/>
          <p:nvPr/>
        </p:nvSpPr>
        <p:spPr>
          <a:xfrm>
            <a:off x="263271" y="3209163"/>
            <a:ext cx="11496676" cy="4396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600" indent="-285600">
              <a:buClr>
                <a:srgbClr val="000000"/>
              </a:buClr>
              <a:buFont typeface="Arial"/>
              <a:buChar char="•"/>
              <a:defRPr/>
            </a:pPr>
            <a:r>
              <a:rPr lang="ko-KR" altLang="en-US" sz="2300">
                <a:solidFill>
                  <a:srgbClr val="000000"/>
                </a:solidFill>
                <a:latin typeface="나눔고딕"/>
                <a:ea typeface="나눔고딕"/>
              </a:rPr>
              <a:t>원시종교적인 샤머니즘을 일본화한 신토의식을 위한 종교음악의 대표</a:t>
            </a:r>
            <a:r>
              <a:rPr lang="en-US" altLang="ko-KR" sz="2300">
                <a:solidFill>
                  <a:srgbClr val="000000"/>
                </a:solidFill>
                <a:latin typeface="나눔고딕"/>
                <a:ea typeface="나눔고딕"/>
              </a:rPr>
              <a:t>.</a:t>
            </a:r>
            <a:endParaRPr lang="en-US" altLang="ko-KR" sz="2300">
              <a:solidFill>
                <a:srgbClr val="000000"/>
              </a:solidFill>
              <a:latin typeface="나눔고딕"/>
              <a:ea typeface="나눔고딕"/>
            </a:endParaRPr>
          </a:p>
        </p:txBody>
      </p:sp>
      <p:sp>
        <p:nvSpPr>
          <p:cNvPr id="9" name=""/>
          <p:cNvSpPr txBox="1"/>
          <p:nvPr/>
        </p:nvSpPr>
        <p:spPr>
          <a:xfrm>
            <a:off x="6312027" y="1344406"/>
            <a:ext cx="2376297" cy="389763"/>
          </a:xfrm>
          <a:prstGeom prst="rect">
            <a:avLst/>
          </a:prstGeom>
        </p:spPr>
        <p:txBody>
          <a:bodyPr wrap="square">
            <a:spAutoFit/>
          </a:bodyPr>
          <a:p>
            <a:pPr algn="ctr">
              <a:defRPr/>
            </a:pPr>
            <a:r>
              <a:rPr lang="ko-KR" altLang="en-US" sz="2000" b="1">
                <a:solidFill>
                  <a:schemeClr val="accent6"/>
                </a:solidFill>
                <a:latin typeface="나눔고딕"/>
                <a:ea typeface="나눔고딕"/>
              </a:rPr>
              <a:t>상고 시대</a:t>
            </a:r>
            <a:endParaRPr lang="ko-KR" altLang="en-US" sz="2000" b="1">
              <a:solidFill>
                <a:schemeClr val="accent6"/>
              </a:solidFill>
              <a:latin typeface="나눔고딕"/>
              <a:ea typeface="나눔고딕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4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5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9" grpId="1" animBg="1"/>
      <p:bldP spid="4" grpId="2" animBg="1"/>
      <p:bldP spid="8" grpId="3" animBg="1"/>
      <p:bldP spid="7" grpId="4" animBg="1"/>
      <p:bldP spid="6" grpId="5" animBg="1"/>
    </p:bldLst>
  </p:timing>
</p:sld>
</file>

<file path=ppt/slides/slide6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"/>
          <p:cNvSpPr>
            <a:spLocks noGrp="1"/>
          </p:cNvSpPr>
          <p:nvPr/>
        </p:nvSpPr>
        <p:spPr>
          <a:xfrm>
            <a:off x="407289" y="404622"/>
            <a:ext cx="11302999" cy="939784"/>
          </a:xfrm>
          <a:prstGeom prst="rect">
            <a:avLst/>
          </a:prstGeom>
        </p:spPr>
        <p:txBody>
          <a:bodyPr vert="horz" lIns="91440" tIns="45720" rIns="91440" bIns="45720" anchor="ctr"/>
          <a:p>
            <a:pPr marL="0" indent="0" algn="l" defTabSz="914400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None/>
              <a:defRPr/>
            </a:pPr>
            <a:r>
              <a:rPr xmlns:mc="http://schemas.openxmlformats.org/markup-compatibility/2006" xmlns:hp="http://schemas.haansoft.com/office/presentation/8.0" kumimoji="0" lang="en-US" altLang="ko-KR" sz="5200" b="1" i="0" u="none" strike="noStrike" kern="1200" cap="none" spc="0" normalizeH="0" baseline="0" mc:Ignorable="hp" hp:hslEmbossed="0">
                <a:solidFill>
                  <a:schemeClr val="accent6"/>
                </a:solidFill>
                <a:latin typeface="나눔고딕"/>
                <a:ea typeface="나눔고딕"/>
              </a:rPr>
              <a:t>2)</a:t>
            </a:r>
            <a:r>
              <a:rPr xmlns:mc="http://schemas.openxmlformats.org/markup-compatibility/2006" xmlns:hp="http://schemas.haansoft.com/office/presentation/8.0" kumimoji="0" lang="ko-KR" altLang="en-US" sz="5200" b="1" i="0" u="none" strike="noStrike" kern="1200" cap="none" spc="0" normalizeH="0" baseline="0" mc:Ignorable="hp" hp:hslEmbossed="0">
                <a:solidFill>
                  <a:schemeClr val="accent6"/>
                </a:solidFill>
                <a:latin typeface="나눔고딕"/>
                <a:ea typeface="나눔고딕"/>
              </a:rPr>
              <a:t> 대륙음악수용시대</a:t>
            </a:r>
            <a:r>
              <a:rPr xmlns:mc="http://schemas.openxmlformats.org/markup-compatibility/2006" xmlns:hp="http://schemas.haansoft.com/office/presentation/8.0" kumimoji="0" lang="en-US" altLang="ko-KR" sz="5200" b="1" i="0" u="none" strike="noStrike" kern="1200" cap="none" spc="0" normalizeH="0" baseline="0" mc:Ignorable="hp" hp:hslEmbossed="0">
                <a:solidFill>
                  <a:schemeClr val="accent6"/>
                </a:solidFill>
                <a:latin typeface="나눔고딕"/>
                <a:ea typeface="나눔고딕"/>
              </a:rPr>
              <a:t>(6</a:t>
            </a:r>
            <a:r>
              <a:rPr xmlns:mc="http://schemas.openxmlformats.org/markup-compatibility/2006" xmlns:hp="http://schemas.haansoft.com/office/presentation/8.0" kumimoji="0" lang="ko-KR" altLang="en-US" sz="5200" b="1" i="0" u="none" strike="noStrike" kern="1200" cap="none" spc="0" normalizeH="0" baseline="0" mc:Ignorable="hp" hp:hslEmbossed="0">
                <a:solidFill>
                  <a:schemeClr val="accent6"/>
                </a:solidFill>
                <a:latin typeface="나눔고딕"/>
                <a:ea typeface="나눔고딕"/>
              </a:rPr>
              <a:t>세기</a:t>
            </a:r>
            <a:r>
              <a:rPr xmlns:mc="http://schemas.openxmlformats.org/markup-compatibility/2006" xmlns:hp="http://schemas.haansoft.com/office/presentation/8.0" kumimoji="0" lang="en-US" altLang="ko-KR" sz="5200" b="1" i="0" u="none" strike="noStrike" kern="1200" cap="none" spc="0" normalizeH="0" baseline="0" mc:Ignorable="hp" hp:hslEmbossed="0">
                <a:solidFill>
                  <a:schemeClr val="accent6"/>
                </a:solidFill>
                <a:latin typeface="나눔고딕"/>
                <a:ea typeface="나눔고딕"/>
              </a:rPr>
              <a:t>~9</a:t>
            </a:r>
            <a:r>
              <a:rPr xmlns:mc="http://schemas.openxmlformats.org/markup-compatibility/2006" xmlns:hp="http://schemas.haansoft.com/office/presentation/8.0" kumimoji="0" lang="ko-KR" altLang="en-US" sz="5200" b="1" i="0" u="none" strike="noStrike" kern="1200" cap="none" spc="0" normalizeH="0" baseline="0" mc:Ignorable="hp" hp:hslEmbossed="0">
                <a:solidFill>
                  <a:schemeClr val="accent6"/>
                </a:solidFill>
                <a:latin typeface="나눔고딕"/>
                <a:ea typeface="나눔고딕"/>
              </a:rPr>
              <a:t>세기</a:t>
            </a:r>
            <a:r>
              <a:rPr xmlns:mc="http://schemas.openxmlformats.org/markup-compatibility/2006" xmlns:hp="http://schemas.haansoft.com/office/presentation/8.0" kumimoji="0" lang="en-US" altLang="ko-KR" sz="5200" b="1" i="0" u="none" strike="noStrike" kern="1200" cap="none" spc="0" normalizeH="0" baseline="0" mc:Ignorable="hp" hp:hslEmbossed="0">
                <a:solidFill>
                  <a:schemeClr val="accent6"/>
                </a:solidFill>
                <a:latin typeface="나눔고딕"/>
                <a:ea typeface="나눔고딕"/>
              </a:rPr>
              <a:t>)</a:t>
            </a:r>
            <a:endParaRPr xmlns:mc="http://schemas.openxmlformats.org/markup-compatibility/2006" xmlns:hp="http://schemas.haansoft.com/office/presentation/8.0" kumimoji="0" lang="en-US" altLang="ko-KR" sz="5200" b="1" i="0" u="none" strike="noStrike" kern="1200" cap="none" spc="0" normalizeH="0" baseline="0" mc:Ignorable="hp" hp:hslEmbossed="0">
              <a:solidFill>
                <a:schemeClr val="accent6"/>
              </a:solidFill>
              <a:latin typeface="나눔고딕"/>
              <a:ea typeface="나눔고딕"/>
            </a:endParaRPr>
          </a:p>
        </p:txBody>
      </p:sp>
      <p:sp>
        <p:nvSpPr>
          <p:cNvPr id="4" name=""/>
          <p:cNvSpPr txBox="1"/>
          <p:nvPr/>
        </p:nvSpPr>
        <p:spPr>
          <a:xfrm>
            <a:off x="263271" y="2197227"/>
            <a:ext cx="11496675" cy="439674"/>
          </a:xfrm>
          <a:prstGeom prst="rect">
            <a:avLst/>
          </a:prstGeom>
        </p:spPr>
        <p:txBody>
          <a:bodyPr wrap="square">
            <a:spAutoFit/>
          </a:bodyPr>
          <a:p>
            <a:pPr marL="285600" indent="-285600">
              <a:buClr>
                <a:srgbClr val="000000"/>
              </a:buClr>
              <a:buFont typeface="Arial"/>
              <a:buChar char="•"/>
              <a:defRPr/>
            </a:pPr>
            <a:r>
              <a:rPr lang="ko-KR" altLang="en-US" sz="2300">
                <a:solidFill>
                  <a:srgbClr val="000000"/>
                </a:solidFill>
                <a:latin typeface="나눔고딕"/>
                <a:ea typeface="나눔고딕"/>
              </a:rPr>
              <a:t>중국과 한반도와의 교류로 일본의 궁중음악은 새로운 시대 맞이함</a:t>
            </a:r>
            <a:r>
              <a:rPr lang="en-US" altLang="ko-KR" sz="2300">
                <a:solidFill>
                  <a:srgbClr val="000000"/>
                </a:solidFill>
                <a:latin typeface="나눔고딕"/>
                <a:ea typeface="나눔고딕"/>
              </a:rPr>
              <a:t>.</a:t>
            </a:r>
            <a:endParaRPr lang="en-US" altLang="ko-KR" sz="2300">
              <a:solidFill>
                <a:srgbClr val="000000"/>
              </a:solidFill>
              <a:latin typeface="나눔고딕"/>
              <a:ea typeface="나눔고딕"/>
            </a:endParaRPr>
          </a:p>
        </p:txBody>
      </p:sp>
      <p:sp>
        <p:nvSpPr>
          <p:cNvPr id="6" name=""/>
          <p:cNvSpPr txBox="1"/>
          <p:nvPr/>
        </p:nvSpPr>
        <p:spPr>
          <a:xfrm>
            <a:off x="263271" y="5153787"/>
            <a:ext cx="12097513" cy="4354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600" indent="-285600">
              <a:buClr>
                <a:srgbClr val="000000"/>
              </a:buClr>
              <a:buFont typeface="Arial"/>
              <a:buChar char="•"/>
              <a:defRPr/>
            </a:pPr>
            <a:r>
              <a:rPr lang="ko-KR" altLang="en-US" sz="2300">
                <a:solidFill>
                  <a:srgbClr val="000000"/>
                </a:solidFill>
                <a:latin typeface="나눔고딕"/>
                <a:ea typeface="나눔고딕"/>
              </a:rPr>
              <a:t>헤이안 초기 수도를 옮긴 후 가가쿠의 대륙적 요소를 일본화하기 시작함</a:t>
            </a:r>
            <a:r>
              <a:rPr lang="en-US" altLang="ko-KR" sz="2300">
                <a:solidFill>
                  <a:srgbClr val="000000"/>
                </a:solidFill>
                <a:latin typeface="나눔고딕"/>
                <a:ea typeface="나눔고딕"/>
              </a:rPr>
              <a:t>.</a:t>
            </a:r>
            <a:r>
              <a:rPr lang="ko-KR" altLang="en-US" sz="2300">
                <a:solidFill>
                  <a:srgbClr val="000000"/>
                </a:solidFill>
                <a:latin typeface="나눔고딕"/>
                <a:ea typeface="나눔고딕"/>
              </a:rPr>
              <a:t>   </a:t>
            </a:r>
            <a:endParaRPr lang="ko-KR" altLang="en-US" sz="2300">
              <a:solidFill>
                <a:srgbClr val="000000"/>
              </a:solidFill>
              <a:latin typeface="나눔고딕"/>
              <a:ea typeface="나눔고딕"/>
            </a:endParaRPr>
          </a:p>
        </p:txBody>
      </p:sp>
      <p:sp>
        <p:nvSpPr>
          <p:cNvPr id="7" name=""/>
          <p:cNvSpPr txBox="1"/>
          <p:nvPr/>
        </p:nvSpPr>
        <p:spPr>
          <a:xfrm>
            <a:off x="263271" y="4213098"/>
            <a:ext cx="11844338" cy="4427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600" indent="-285600">
              <a:buClr>
                <a:srgbClr val="000000"/>
              </a:buClr>
              <a:buFont typeface="Arial"/>
              <a:buChar char="•"/>
              <a:defRPr/>
            </a:pPr>
            <a:r>
              <a:rPr lang="ko-KR" altLang="en-US" sz="2300">
                <a:solidFill>
                  <a:srgbClr val="000000"/>
                </a:solidFill>
                <a:latin typeface="나눔고딕"/>
                <a:ea typeface="나눔고딕"/>
              </a:rPr>
              <a:t>당시 일본의 왕립음악기관이었던 가가쿠료에 소속된 한반도 삼국의 악사와 악생에 의해 연주</a:t>
            </a:r>
            <a:r>
              <a:rPr lang="en-US" altLang="ko-KR" sz="2300">
                <a:solidFill>
                  <a:srgbClr val="000000"/>
                </a:solidFill>
                <a:latin typeface="나눔고딕"/>
                <a:ea typeface="나눔고딕"/>
              </a:rPr>
              <a:t>.</a:t>
            </a:r>
            <a:endParaRPr lang="en-US" altLang="ko-KR" sz="2300">
              <a:solidFill>
                <a:srgbClr val="000000"/>
              </a:solidFill>
              <a:latin typeface="나눔고딕"/>
              <a:ea typeface="나눔고딕"/>
            </a:endParaRPr>
          </a:p>
        </p:txBody>
      </p:sp>
      <p:sp>
        <p:nvSpPr>
          <p:cNvPr id="8" name=""/>
          <p:cNvSpPr txBox="1"/>
          <p:nvPr/>
        </p:nvSpPr>
        <p:spPr>
          <a:xfrm>
            <a:off x="263271" y="3209163"/>
            <a:ext cx="11844338" cy="4370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600" indent="-285600">
              <a:buClr>
                <a:srgbClr val="000000"/>
              </a:buClr>
              <a:buFont typeface="Arial"/>
              <a:buChar char="•"/>
              <a:defRPr/>
            </a:pPr>
            <a:r>
              <a:rPr lang="en-US" altLang="ko-KR" sz="2300">
                <a:solidFill>
                  <a:srgbClr val="000000"/>
                </a:solidFill>
                <a:latin typeface="나눔고딕"/>
                <a:ea typeface="나눔고딕"/>
              </a:rPr>
              <a:t>522</a:t>
            </a:r>
            <a:r>
              <a:rPr lang="ko-KR" altLang="en-US" sz="2300">
                <a:solidFill>
                  <a:srgbClr val="000000"/>
                </a:solidFill>
                <a:latin typeface="나눔고딕"/>
                <a:ea typeface="나눔고딕"/>
              </a:rPr>
              <a:t>년 백제로부터 불교를 전파받으면서 시작된 아스카 시대에 탈춤의 일종인 </a:t>
            </a:r>
            <a:r>
              <a:rPr lang="en-US" altLang="ko-KR" sz="2300">
                <a:solidFill>
                  <a:srgbClr val="000000"/>
                </a:solidFill>
                <a:latin typeface="나눔고딕"/>
                <a:ea typeface="나눔고딕"/>
              </a:rPr>
              <a:t>‘</a:t>
            </a:r>
            <a:r>
              <a:rPr lang="ko-KR" altLang="en-US" sz="2300">
                <a:solidFill>
                  <a:srgbClr val="000000"/>
                </a:solidFill>
                <a:latin typeface="나눔고딕"/>
                <a:ea typeface="나눔고딕"/>
              </a:rPr>
              <a:t>가가쿠</a:t>
            </a:r>
            <a:r>
              <a:rPr lang="en-US" altLang="ko-KR" sz="2300">
                <a:solidFill>
                  <a:srgbClr val="000000"/>
                </a:solidFill>
                <a:latin typeface="나눔고딕"/>
                <a:ea typeface="나눔고딕"/>
              </a:rPr>
              <a:t>’</a:t>
            </a:r>
            <a:r>
              <a:rPr lang="ko-KR" altLang="en-US" sz="2300">
                <a:solidFill>
                  <a:srgbClr val="000000"/>
                </a:solidFill>
                <a:latin typeface="나눔고딕"/>
                <a:ea typeface="나눔고딕"/>
              </a:rPr>
              <a:t>전해짐</a:t>
            </a:r>
            <a:r>
              <a:rPr lang="en-US" altLang="ko-KR" sz="2300">
                <a:solidFill>
                  <a:srgbClr val="000000"/>
                </a:solidFill>
                <a:latin typeface="나눔고딕"/>
                <a:ea typeface="나눔고딕"/>
              </a:rPr>
              <a:t>.</a:t>
            </a:r>
            <a:endParaRPr lang="en-US" altLang="ko-KR" sz="2300">
              <a:solidFill>
                <a:srgbClr val="000000"/>
              </a:solidFill>
              <a:latin typeface="나눔고딕"/>
              <a:ea typeface="나눔고딕"/>
            </a:endParaRPr>
          </a:p>
        </p:txBody>
      </p:sp>
      <p:sp>
        <p:nvSpPr>
          <p:cNvPr id="9" name=""/>
          <p:cNvSpPr txBox="1"/>
          <p:nvPr/>
        </p:nvSpPr>
        <p:spPr>
          <a:xfrm>
            <a:off x="6528053" y="1344406"/>
            <a:ext cx="3528442" cy="387239"/>
          </a:xfrm>
          <a:prstGeom prst="rect">
            <a:avLst/>
          </a:prstGeom>
        </p:spPr>
        <p:txBody>
          <a:bodyPr wrap="square">
            <a:spAutoFit/>
          </a:bodyPr>
          <a:p>
            <a:pPr algn="ctr">
              <a:defRPr/>
            </a:pPr>
            <a:r>
              <a:rPr lang="ko-KR" altLang="en-US" sz="2000" b="1">
                <a:solidFill>
                  <a:schemeClr val="accent6"/>
                </a:solidFill>
                <a:latin typeface="나눔고딕"/>
                <a:ea typeface="나눔고딕"/>
              </a:rPr>
              <a:t>아스카</a:t>
            </a:r>
            <a:r>
              <a:rPr lang="en-US" altLang="ko-KR" sz="2000" b="1">
                <a:solidFill>
                  <a:schemeClr val="accent6"/>
                </a:solidFill>
                <a:latin typeface="나눔고딕"/>
                <a:ea typeface="나눔고딕"/>
              </a:rPr>
              <a:t>,</a:t>
            </a:r>
            <a:r>
              <a:rPr lang="ko-KR" altLang="en-US" sz="2000" b="1">
                <a:solidFill>
                  <a:schemeClr val="accent6"/>
                </a:solidFill>
                <a:latin typeface="나눔고딕"/>
                <a:ea typeface="나눔고딕"/>
              </a:rPr>
              <a:t>나라</a:t>
            </a:r>
            <a:r>
              <a:rPr lang="en-US" altLang="ko-KR" sz="2000" b="1">
                <a:solidFill>
                  <a:schemeClr val="accent6"/>
                </a:solidFill>
                <a:latin typeface="나눔고딕"/>
                <a:ea typeface="나눔고딕"/>
              </a:rPr>
              <a:t>,</a:t>
            </a:r>
            <a:r>
              <a:rPr lang="ko-KR" altLang="en-US" sz="2000" b="1">
                <a:solidFill>
                  <a:schemeClr val="accent6"/>
                </a:solidFill>
                <a:latin typeface="나눔고딕"/>
                <a:ea typeface="나눔고딕"/>
              </a:rPr>
              <a:t>헤이안 초기 시대</a:t>
            </a:r>
            <a:endParaRPr lang="ko-KR" altLang="en-US" sz="2000" b="1">
              <a:solidFill>
                <a:schemeClr val="accent6"/>
              </a:solidFill>
              <a:latin typeface="나눔고딕"/>
              <a:ea typeface="나눔고딕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4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5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9" grpId="1" animBg="1"/>
      <p:bldP spid="4" grpId="2" animBg="1"/>
      <p:bldP spid="8" grpId="3" animBg="1"/>
      <p:bldP spid="7" grpId="4" animBg="1"/>
      <p:bldP spid="6" grpId="5" animBg="1"/>
    </p:bldLst>
  </p:timing>
</p:sld>
</file>

<file path=ppt/slides/slide7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"/>
          <p:cNvSpPr>
            <a:spLocks noGrp="1"/>
          </p:cNvSpPr>
          <p:nvPr/>
        </p:nvSpPr>
        <p:spPr>
          <a:xfrm>
            <a:off x="407289" y="404622"/>
            <a:ext cx="11302999" cy="939784"/>
          </a:xfrm>
          <a:prstGeom prst="rect">
            <a:avLst/>
          </a:prstGeom>
        </p:spPr>
        <p:txBody>
          <a:bodyPr vert="horz" lIns="91440" tIns="45720" rIns="91440" bIns="45720" anchor="ctr"/>
          <a:lstStyle/>
          <a:p>
            <a:pPr marL="0" indent="0" algn="l" defTabSz="914400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None/>
              <a:defRPr/>
            </a:pPr>
            <a:r>
              <a:rPr xmlns:mc="http://schemas.openxmlformats.org/markup-compatibility/2006" xmlns:hp="http://schemas.haansoft.com/office/presentation/8.0" kumimoji="0" lang="en-US" altLang="ko-KR" sz="5200" b="1" i="0" u="none" strike="noStrike" kern="1200" cap="none" spc="0" normalizeH="0" baseline="0" mc:Ignorable="hp" hp:hslEmbossed="0">
                <a:solidFill>
                  <a:schemeClr val="accent6"/>
                </a:solidFill>
                <a:latin typeface="나눔고딕"/>
                <a:ea typeface="나눔고딕"/>
              </a:rPr>
              <a:t>2-1)</a:t>
            </a:r>
            <a:r>
              <a:rPr xmlns:mc="http://schemas.openxmlformats.org/markup-compatibility/2006" xmlns:hp="http://schemas.haansoft.com/office/presentation/8.0" kumimoji="0" lang="ko-KR" altLang="en-US" sz="5200" b="1" i="0" u="none" strike="noStrike" kern="1200" cap="none" spc="0" normalizeH="0" baseline="0" mc:Ignorable="hp" hp:hslEmbossed="0">
                <a:solidFill>
                  <a:schemeClr val="accent6"/>
                </a:solidFill>
                <a:latin typeface="나눔고딕"/>
                <a:ea typeface="나눔고딕"/>
              </a:rPr>
              <a:t> 가가쿠</a:t>
            </a:r>
            <a:r>
              <a:rPr xmlns:mc="http://schemas.openxmlformats.org/markup-compatibility/2006" xmlns:hp="http://schemas.haansoft.com/office/presentation/8.0" kumimoji="0" lang="en-US" altLang="ko-KR" sz="5200" b="1" i="0" u="none" strike="noStrike" kern="1200" cap="none" spc="0" normalizeH="0" baseline="0" mc:Ignorable="hp" hp:hslEmbossed="0">
                <a:solidFill>
                  <a:schemeClr val="accent6"/>
                </a:solidFill>
                <a:latin typeface="나눔고딕"/>
                <a:ea typeface="나눔고딕"/>
              </a:rPr>
              <a:t>(</a:t>
            </a:r>
            <a:r>
              <a:rPr xmlns:mc="http://schemas.openxmlformats.org/markup-compatibility/2006" xmlns:hp="http://schemas.haansoft.com/office/presentation/8.0" kumimoji="0" lang="ko-KR" altLang="en-US" sz="5200" b="1" i="0" u="none" strike="noStrike" kern="1200" cap="none" spc="0" normalizeH="0" baseline="0" mc:Ignorable="hp" hp:hslEmbossed="0">
                <a:solidFill>
                  <a:schemeClr val="accent6"/>
                </a:solidFill>
                <a:latin typeface="나눔고딕"/>
                <a:ea typeface="나눔고딕"/>
              </a:rPr>
              <a:t>아악</a:t>
            </a:r>
            <a:r>
              <a:rPr xmlns:mc="http://schemas.openxmlformats.org/markup-compatibility/2006" xmlns:hp="http://schemas.haansoft.com/office/presentation/8.0" kumimoji="0" lang="en-US" altLang="ko-KR" sz="5200" b="1" i="0" u="none" strike="noStrike" kern="1200" cap="none" spc="0" normalizeH="0" baseline="0" mc:Ignorable="hp" hp:hslEmbossed="0">
                <a:solidFill>
                  <a:schemeClr val="accent6"/>
                </a:solidFill>
                <a:latin typeface="나눔고딕"/>
                <a:ea typeface="나눔고딕"/>
              </a:rPr>
              <a:t>)</a:t>
            </a:r>
            <a:r>
              <a:rPr xmlns:mc="http://schemas.openxmlformats.org/markup-compatibility/2006" xmlns:hp="http://schemas.haansoft.com/office/presentation/8.0" kumimoji="0" lang="ko-KR" altLang="en-US" sz="5200" b="1" i="0" u="none" strike="noStrike" kern="1200" cap="none" spc="0" normalizeH="0" baseline="0" mc:Ignorable="hp" hp:hslEmbossed="0">
                <a:solidFill>
                  <a:schemeClr val="accent6"/>
                </a:solidFill>
                <a:latin typeface="나눔고딕"/>
                <a:ea typeface="나눔고딕"/>
              </a:rPr>
              <a:t> </a:t>
            </a:r>
            <a:endParaRPr xmlns:mc="http://schemas.openxmlformats.org/markup-compatibility/2006" xmlns:hp="http://schemas.haansoft.com/office/presentation/8.0" kumimoji="0" lang="ko-KR" altLang="en-US" sz="5200" b="1" i="0" u="none" strike="noStrike" kern="1200" cap="none" spc="0" normalizeH="0" baseline="0" mc:Ignorable="hp" hp:hslEmbossed="0">
              <a:solidFill>
                <a:schemeClr val="accent6"/>
              </a:solidFill>
              <a:latin typeface="나눔고딕"/>
              <a:ea typeface="나눔고딕"/>
            </a:endParaRPr>
          </a:p>
        </p:txBody>
      </p:sp>
      <p:grpSp>
        <p:nvGrpSpPr>
          <p:cNvPr id="11" name=""/>
          <p:cNvGrpSpPr/>
          <p:nvPr/>
        </p:nvGrpSpPr>
        <p:grpSpPr>
          <a:xfrm rot="0">
            <a:off x="407289" y="1916811"/>
            <a:ext cx="5363716" cy="4032504"/>
            <a:chOff x="407289" y="1916811"/>
            <a:chExt cx="5363716" cy="4032504"/>
          </a:xfrm>
        </p:grpSpPr>
        <p:pic>
          <p:nvPicPr>
            <p:cNvPr id="4" name=""/>
            <p:cNvPicPr>
              <a:picLocks noChangeAspect="1"/>
            </p:cNvPicPr>
            <p:nvPr/>
          </p:nvPicPr>
          <p:blipFill rotWithShape="1">
            <a:blip r:embed="rId2"/>
            <a:stretch>
              <a:fillRect/>
            </a:stretch>
          </p:blipFill>
          <p:spPr>
            <a:xfrm>
              <a:off x="407289" y="1916811"/>
              <a:ext cx="5363716" cy="3312414"/>
            </a:xfrm>
            <a:prstGeom prst="rect">
              <a:avLst/>
            </a:prstGeom>
          </p:spPr>
        </p:pic>
        <p:sp>
          <p:nvSpPr>
            <p:cNvPr id="6" name=""/>
            <p:cNvSpPr txBox="1"/>
            <p:nvPr/>
          </p:nvSpPr>
          <p:spPr>
            <a:xfrm>
              <a:off x="1055370" y="5583555"/>
              <a:ext cx="3600450" cy="365760"/>
            </a:xfrm>
            <a:prstGeom prst="rect">
              <a:avLst/>
            </a:prstGeom>
          </p:spPr>
          <p:txBody>
            <a:bodyPr wrap="square">
              <a:spAutoFit/>
            </a:bodyPr>
            <a:p>
              <a:pPr algn="ctr">
                <a:defRPr/>
              </a:pPr>
              <a:r>
                <a:rPr lang="ko-KR" altLang="en-US" b="1">
                  <a:solidFill>
                    <a:srgbClr val="000000"/>
                  </a:solidFill>
                  <a:latin typeface="나눔고딕"/>
                  <a:ea typeface="나눔고딕"/>
                </a:rPr>
                <a:t>일본 가가쿠 연주 모습</a:t>
              </a:r>
              <a:endParaRPr lang="ko-KR" altLang="en-US" b="1">
                <a:solidFill>
                  <a:srgbClr val="000000"/>
                </a:solidFill>
                <a:latin typeface="나눔고딕"/>
                <a:ea typeface="나눔고딕"/>
              </a:endParaRPr>
            </a:p>
          </p:txBody>
        </p:sp>
      </p:grpSp>
      <p:grpSp>
        <p:nvGrpSpPr>
          <p:cNvPr id="12" name=""/>
          <p:cNvGrpSpPr/>
          <p:nvPr/>
        </p:nvGrpSpPr>
        <p:grpSpPr>
          <a:xfrm rot="0">
            <a:off x="5437099" y="1759757"/>
            <a:ext cx="4968621" cy="5053666"/>
            <a:chOff x="5437099" y="1539537"/>
            <a:chExt cx="4968621" cy="5053666"/>
          </a:xfrm>
        </p:grpSpPr>
        <p:pic>
          <p:nvPicPr>
            <p:cNvPr id="7" name=""/>
            <p:cNvPicPr>
              <a:picLocks noChangeAspect="1"/>
            </p:cNvPicPr>
            <p:nvPr/>
          </p:nvPicPr>
          <p:blipFill rotWithShape="1">
            <a:blip r:embed="rId3"/>
            <a:stretch>
              <a:fillRect/>
            </a:stretch>
          </p:blipFill>
          <p:spPr>
            <a:xfrm>
              <a:off x="6096000" y="1539537"/>
              <a:ext cx="2736341" cy="3919239"/>
            </a:xfrm>
            <a:prstGeom prst="rect">
              <a:avLst/>
            </a:prstGeom>
          </p:spPr>
        </p:pic>
        <p:sp>
          <p:nvSpPr>
            <p:cNvPr id="9" name=""/>
            <p:cNvSpPr txBox="1"/>
            <p:nvPr/>
          </p:nvSpPr>
          <p:spPr>
            <a:xfrm>
              <a:off x="5437099" y="5949314"/>
              <a:ext cx="4968621" cy="643889"/>
            </a:xfrm>
            <a:prstGeom prst="rect">
              <a:avLst/>
            </a:prstGeom>
          </p:spPr>
          <p:txBody>
            <a:bodyPr wrap="square">
              <a:spAutoFit/>
            </a:bodyPr>
            <a:p>
              <a:pPr>
                <a:defRPr/>
              </a:pPr>
              <a:r>
                <a:rPr lang="ko-KR" altLang="en-US" b="1">
                  <a:solidFill>
                    <a:srgbClr val="000000"/>
                  </a:solidFill>
                  <a:latin typeface="나눔고딕"/>
                  <a:ea typeface="나눔고딕"/>
                </a:rPr>
                <a:t>약</a:t>
              </a:r>
              <a:r>
                <a:rPr lang="en-US" altLang="ko-KR" b="1">
                  <a:solidFill>
                    <a:srgbClr val="000000"/>
                  </a:solidFill>
                  <a:latin typeface="나눔고딕"/>
                  <a:ea typeface="나눔고딕"/>
                </a:rPr>
                <a:t>1300</a:t>
              </a:r>
              <a:r>
                <a:rPr lang="ko-KR" altLang="en-US" b="1">
                  <a:solidFill>
                    <a:srgbClr val="000000"/>
                  </a:solidFill>
                  <a:latin typeface="나눔고딕"/>
                  <a:ea typeface="나눔고딕"/>
                </a:rPr>
                <a:t>년 전부터 전해오는 가가쿠의 대표적인 춤</a:t>
              </a:r>
              <a:r>
                <a:rPr lang="en-US" altLang="ko-KR" b="1">
                  <a:solidFill>
                    <a:srgbClr val="000000"/>
                  </a:solidFill>
                  <a:latin typeface="나눔고딕"/>
                  <a:ea typeface="나눔고딕"/>
                </a:rPr>
                <a:t>,</a:t>
              </a:r>
              <a:r>
                <a:rPr lang="ko-KR" altLang="en-US" b="1">
                  <a:solidFill>
                    <a:srgbClr val="000000"/>
                  </a:solidFill>
                  <a:latin typeface="나눔고딕"/>
                  <a:ea typeface="나눔고딕"/>
                </a:rPr>
                <a:t> 타이헤라쿠</a:t>
              </a:r>
              <a:endParaRPr lang="ko-KR" altLang="en-US" b="1">
                <a:solidFill>
                  <a:srgbClr val="000000"/>
                </a:solidFill>
                <a:latin typeface="나눔고딕"/>
                <a:ea typeface="나눔고딕"/>
              </a:endParaRPr>
            </a:p>
          </p:txBody>
        </p:sp>
        <p:sp>
          <p:nvSpPr>
            <p:cNvPr id="10" name=""/>
            <p:cNvSpPr/>
            <p:nvPr/>
          </p:nvSpPr>
          <p:spPr>
            <a:xfrm>
              <a:off x="7392162" y="5661279"/>
              <a:ext cx="432054" cy="182880"/>
            </a:xfrm>
            <a:prstGeom prst="triangle">
              <a:avLst>
                <a:gd name="adj" fmla="val 50000"/>
              </a:avLst>
            </a:prstGeom>
            <a:solidFill>
              <a:srgbClr val="faf3db"/>
            </a:solidFill>
            <a:ln w="12700">
              <a:solidFill>
                <a:srgbClr val="000000"/>
              </a:solidFill>
            </a:ln>
          </p:spPr>
          <p:style>
            <a:lnRef idx="2">
              <a:schemeClr val="accent1">
                <a:shade val="2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p>
              <a:pPr algn="ctr">
                <a:defRPr/>
              </a:pPr>
              <a:endParaRPr lang="ko-KR" altLang="en-US"/>
            </a:p>
          </p:txBody>
        </p:sp>
      </p:grpSp>
      <p:grpSp>
        <p:nvGrpSpPr>
          <p:cNvPr id="16" name=""/>
          <p:cNvGrpSpPr/>
          <p:nvPr/>
        </p:nvGrpSpPr>
        <p:grpSpPr>
          <a:xfrm rot="0">
            <a:off x="8994794" y="764667"/>
            <a:ext cx="2821852" cy="4694110"/>
            <a:chOff x="8994794" y="764667"/>
            <a:chExt cx="2821852" cy="4694110"/>
          </a:xfrm>
        </p:grpSpPr>
        <p:pic>
          <p:nvPicPr>
            <p:cNvPr id="8" name=""/>
            <p:cNvPicPr>
              <a:picLocks noChangeAspect="1"/>
            </p:cNvPicPr>
            <p:nvPr/>
          </p:nvPicPr>
          <p:blipFill rotWithShape="1">
            <a:blip r:embed="rId4"/>
            <a:stretch>
              <a:fillRect/>
            </a:stretch>
          </p:blipFill>
          <p:spPr>
            <a:xfrm>
              <a:off x="8994794" y="1539537"/>
              <a:ext cx="2821852" cy="3919239"/>
            </a:xfrm>
            <a:prstGeom prst="rect">
              <a:avLst/>
            </a:prstGeom>
          </p:spPr>
        </p:pic>
        <p:sp>
          <p:nvSpPr>
            <p:cNvPr id="13" name=""/>
            <p:cNvSpPr txBox="1"/>
            <p:nvPr/>
          </p:nvSpPr>
          <p:spPr>
            <a:xfrm>
              <a:off x="8994794" y="764667"/>
              <a:ext cx="2715494" cy="395478"/>
            </a:xfrm>
            <a:prstGeom prst="rect">
              <a:avLst/>
            </a:prstGeom>
          </p:spPr>
          <p:txBody>
            <a:bodyPr wrap="square">
              <a:spAutoFit/>
            </a:bodyPr>
            <a:p>
              <a:pPr algn="ctr">
                <a:defRPr/>
              </a:pPr>
              <a:r>
                <a:rPr lang="ko-KR" altLang="en-US" sz="2000" b="1">
                  <a:solidFill>
                    <a:srgbClr val="000000"/>
                  </a:solidFill>
                  <a:latin typeface="나눔고딕"/>
                  <a:ea typeface="나눔고딕"/>
                </a:rPr>
                <a:t>가가쿠 복장</a:t>
              </a:r>
              <a:endParaRPr lang="ko-KR" altLang="en-US" sz="2000" b="1">
                <a:solidFill>
                  <a:srgbClr val="000000"/>
                </a:solidFill>
                <a:latin typeface="나눔고딕"/>
                <a:ea typeface="나눔고딕"/>
              </a:endParaRPr>
            </a:p>
          </p:txBody>
        </p:sp>
        <p:sp>
          <p:nvSpPr>
            <p:cNvPr id="15" name=""/>
            <p:cNvSpPr/>
            <p:nvPr/>
          </p:nvSpPr>
          <p:spPr>
            <a:xfrm>
              <a:off x="10272522" y="1228487"/>
              <a:ext cx="288036" cy="256270"/>
            </a:xfrm>
            <a:prstGeom prst="flowChartMerge">
              <a:avLst/>
            </a:prstGeom>
            <a:solidFill>
              <a:srgbClr val="faf3db"/>
            </a:solidFill>
            <a:ln w="12700">
              <a:solidFill>
                <a:srgbClr val="000000"/>
              </a:solidFill>
            </a:ln>
          </p:spPr>
          <p:style>
            <a:lnRef idx="2">
              <a:schemeClr val="accent1">
                <a:shade val="2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p>
              <a:pPr algn="ctr">
                <a:defRPr/>
              </a:pPr>
              <a:endParaRPr lang="ko-KR" altLang="en-US"/>
            </a:p>
          </p:txBody>
        </p:sp>
      </p:grp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11" grpId="1" animBg="1"/>
      <p:bldP spid="12" grpId="2" animBg="1"/>
      <p:bldP spid="16" grpId="3" animBg="1"/>
    </p:bldLst>
  </p:timing>
</p:sld>
</file>

<file path=ppt/slides/slide8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"/>
          <p:cNvSpPr>
            <a:spLocks noGrp="1"/>
          </p:cNvSpPr>
          <p:nvPr/>
        </p:nvSpPr>
        <p:spPr>
          <a:xfrm>
            <a:off x="407289" y="404622"/>
            <a:ext cx="11302999" cy="939784"/>
          </a:xfrm>
          <a:prstGeom prst="rect">
            <a:avLst/>
          </a:prstGeom>
        </p:spPr>
        <p:txBody>
          <a:bodyPr vert="horz" lIns="91440" tIns="45720" rIns="91440" bIns="45720" anchor="ctr"/>
          <a:lstStyle/>
          <a:p>
            <a:pPr marL="0" indent="0" algn="l" defTabSz="914400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None/>
              <a:defRPr/>
            </a:pPr>
            <a:r>
              <a:rPr xmlns:mc="http://schemas.openxmlformats.org/markup-compatibility/2006" xmlns:hp="http://schemas.haansoft.com/office/presentation/8.0" kumimoji="0" lang="en-US" altLang="ko-KR" sz="5200" b="1" i="0" u="none" strike="noStrike" kern="1200" cap="none" spc="0" normalizeH="0" baseline="0" mc:Ignorable="hp" hp:hslEmbossed="0">
                <a:solidFill>
                  <a:schemeClr val="accent6"/>
                </a:solidFill>
                <a:latin typeface="나눔고딕"/>
                <a:ea typeface="나눔고딕"/>
              </a:rPr>
              <a:t>3)</a:t>
            </a:r>
            <a:r>
              <a:rPr xmlns:mc="http://schemas.openxmlformats.org/markup-compatibility/2006" xmlns:hp="http://schemas.haansoft.com/office/presentation/8.0" kumimoji="0" lang="ko-KR" altLang="en-US" sz="5200" b="1" i="0" u="none" strike="noStrike" kern="1200" cap="none" spc="0" normalizeH="0" baseline="0" mc:Ignorable="hp" hp:hslEmbossed="0">
                <a:solidFill>
                  <a:schemeClr val="accent6"/>
                </a:solidFill>
                <a:latin typeface="나눔고딕"/>
                <a:ea typeface="나눔고딕"/>
              </a:rPr>
              <a:t> 전기 민족음악시대</a:t>
            </a:r>
            <a:r>
              <a:rPr xmlns:mc="http://schemas.openxmlformats.org/markup-compatibility/2006" xmlns:hp="http://schemas.haansoft.com/office/presentation/8.0" kumimoji="0" lang="en-US" altLang="ko-KR" sz="5200" b="1" i="0" u="none" strike="noStrike" kern="1200" cap="none" spc="0" normalizeH="0" baseline="0" mc:Ignorable="hp" hp:hslEmbossed="0">
                <a:solidFill>
                  <a:schemeClr val="accent6"/>
                </a:solidFill>
                <a:latin typeface="나눔고딕"/>
                <a:ea typeface="나눔고딕"/>
              </a:rPr>
              <a:t>(10</a:t>
            </a:r>
            <a:r>
              <a:rPr xmlns:mc="http://schemas.openxmlformats.org/markup-compatibility/2006" xmlns:hp="http://schemas.haansoft.com/office/presentation/8.0" kumimoji="0" lang="ko-KR" altLang="en-US" sz="5200" b="1" i="0" u="none" strike="noStrike" kern="1200" cap="none" spc="0" normalizeH="0" baseline="0" mc:Ignorable="hp" hp:hslEmbossed="0">
                <a:solidFill>
                  <a:schemeClr val="accent6"/>
                </a:solidFill>
                <a:latin typeface="나눔고딕"/>
                <a:ea typeface="나눔고딕"/>
              </a:rPr>
              <a:t>세기</a:t>
            </a:r>
            <a:r>
              <a:rPr xmlns:mc="http://schemas.openxmlformats.org/markup-compatibility/2006" xmlns:hp="http://schemas.haansoft.com/office/presentation/8.0" kumimoji="0" lang="en-US" altLang="ko-KR" sz="5200" b="1" i="0" u="none" strike="noStrike" kern="1200" cap="none" spc="0" normalizeH="0" baseline="0" mc:Ignorable="hp" hp:hslEmbossed="0">
                <a:solidFill>
                  <a:schemeClr val="accent6"/>
                </a:solidFill>
                <a:latin typeface="나눔고딕"/>
                <a:ea typeface="나눔고딕"/>
              </a:rPr>
              <a:t>~16</a:t>
            </a:r>
            <a:r>
              <a:rPr xmlns:mc="http://schemas.openxmlformats.org/markup-compatibility/2006" xmlns:hp="http://schemas.haansoft.com/office/presentation/8.0" kumimoji="0" lang="ko-KR" altLang="en-US" sz="5200" b="1" i="0" u="none" strike="noStrike" kern="1200" cap="none" spc="0" normalizeH="0" baseline="0" mc:Ignorable="hp" hp:hslEmbossed="0">
                <a:solidFill>
                  <a:schemeClr val="accent6"/>
                </a:solidFill>
                <a:latin typeface="나눔고딕"/>
                <a:ea typeface="나눔고딕"/>
              </a:rPr>
              <a:t>세기</a:t>
            </a:r>
            <a:r>
              <a:rPr xmlns:mc="http://schemas.openxmlformats.org/markup-compatibility/2006" xmlns:hp="http://schemas.haansoft.com/office/presentation/8.0" kumimoji="0" lang="en-US" altLang="ko-KR" sz="5200" b="1" i="0" u="none" strike="noStrike" kern="1200" cap="none" spc="0" normalizeH="0" baseline="0" mc:Ignorable="hp" hp:hslEmbossed="0">
                <a:solidFill>
                  <a:schemeClr val="accent6"/>
                </a:solidFill>
                <a:latin typeface="나눔고딕"/>
                <a:ea typeface="나눔고딕"/>
              </a:rPr>
              <a:t>)</a:t>
            </a:r>
            <a:endParaRPr xmlns:mc="http://schemas.openxmlformats.org/markup-compatibility/2006" xmlns:hp="http://schemas.haansoft.com/office/presentation/8.0" kumimoji="0" lang="en-US" altLang="ko-KR" sz="5200" b="1" i="0" u="none" strike="noStrike" kern="1200" cap="none" spc="0" normalizeH="0" baseline="0" mc:Ignorable="hp" hp:hslEmbossed="0">
              <a:solidFill>
                <a:schemeClr val="accent6"/>
              </a:solidFill>
              <a:latin typeface="나눔고딕"/>
              <a:ea typeface="나눔고딕"/>
            </a:endParaRPr>
          </a:p>
        </p:txBody>
      </p:sp>
      <p:sp>
        <p:nvSpPr>
          <p:cNvPr id="3" name=""/>
          <p:cNvSpPr txBox="1"/>
          <p:nvPr/>
        </p:nvSpPr>
        <p:spPr>
          <a:xfrm>
            <a:off x="6744081" y="1344406"/>
            <a:ext cx="4248533" cy="387239"/>
          </a:xfrm>
          <a:prstGeom prst="rect">
            <a:avLst/>
          </a:prstGeom>
        </p:spPr>
        <p:txBody>
          <a:bodyPr wrap="square">
            <a:spAutoFit/>
          </a:bodyPr>
          <a:p>
            <a:pPr>
              <a:defRPr/>
            </a:pPr>
            <a:r>
              <a:rPr lang="ko-KR" altLang="en-US" sz="2000" b="1">
                <a:solidFill>
                  <a:schemeClr val="accent6"/>
                </a:solidFill>
                <a:latin typeface="나눔고딕"/>
                <a:ea typeface="나눔고딕"/>
              </a:rPr>
              <a:t>헤이안 후기</a:t>
            </a:r>
            <a:r>
              <a:rPr lang="en-US" altLang="ko-KR" sz="2000" b="1">
                <a:solidFill>
                  <a:schemeClr val="accent6"/>
                </a:solidFill>
                <a:latin typeface="나눔고딕"/>
                <a:ea typeface="나눔고딕"/>
              </a:rPr>
              <a:t>,</a:t>
            </a:r>
            <a:r>
              <a:rPr lang="ko-KR" altLang="en-US" sz="2000" b="1">
                <a:solidFill>
                  <a:schemeClr val="accent6"/>
                </a:solidFill>
                <a:latin typeface="나눔고딕"/>
                <a:ea typeface="나눔고딕"/>
              </a:rPr>
              <a:t> 가마쿠라</a:t>
            </a:r>
            <a:r>
              <a:rPr lang="en-US" altLang="ko-KR" sz="2000" b="1">
                <a:solidFill>
                  <a:schemeClr val="accent6"/>
                </a:solidFill>
                <a:latin typeface="나눔고딕"/>
                <a:ea typeface="나눔고딕"/>
              </a:rPr>
              <a:t>,</a:t>
            </a:r>
            <a:r>
              <a:rPr lang="ko-KR" altLang="en-US" sz="2000" b="1">
                <a:solidFill>
                  <a:schemeClr val="accent6"/>
                </a:solidFill>
                <a:latin typeface="나눔고딕"/>
                <a:ea typeface="나눔고딕"/>
              </a:rPr>
              <a:t> 무로마치 시대</a:t>
            </a:r>
            <a:endParaRPr lang="ko-KR" altLang="en-US" sz="2000" b="1">
              <a:solidFill>
                <a:schemeClr val="accent6"/>
              </a:solidFill>
              <a:latin typeface="나눔고딕"/>
              <a:ea typeface="나눔고딕"/>
            </a:endParaRPr>
          </a:p>
        </p:txBody>
      </p:sp>
      <p:sp>
        <p:nvSpPr>
          <p:cNvPr id="4" name=""/>
          <p:cNvSpPr txBox="1"/>
          <p:nvPr/>
        </p:nvSpPr>
        <p:spPr>
          <a:xfrm>
            <a:off x="263271" y="2341245"/>
            <a:ext cx="11496675" cy="7959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600" indent="-285600">
              <a:buClr>
                <a:srgbClr val="000000"/>
              </a:buClr>
              <a:buFont typeface="Arial"/>
              <a:buChar char="•"/>
              <a:defRPr/>
            </a:pPr>
            <a:r>
              <a:rPr lang="ko-KR" altLang="en-US" sz="2300">
                <a:solidFill>
                  <a:srgbClr val="000000"/>
                </a:solidFill>
                <a:latin typeface="나눔고딕"/>
                <a:ea typeface="나눔고딕"/>
              </a:rPr>
              <a:t>가마쿠라와 무로마치 시대의 음악문화는 두 도시를 중심으로 한 사무라이 집안과 불교의 승려들에 의해서 발전함</a:t>
            </a:r>
            <a:r>
              <a:rPr lang="en-US" altLang="ko-KR" sz="2300">
                <a:solidFill>
                  <a:srgbClr val="000000"/>
                </a:solidFill>
                <a:latin typeface="나눔고딕"/>
                <a:ea typeface="나눔고딕"/>
              </a:rPr>
              <a:t>.</a:t>
            </a:r>
            <a:endParaRPr lang="en-US" altLang="ko-KR" sz="2300">
              <a:solidFill>
                <a:srgbClr val="000000"/>
              </a:solidFill>
              <a:latin typeface="나눔고딕"/>
              <a:ea typeface="나눔고딕"/>
            </a:endParaRPr>
          </a:p>
        </p:txBody>
      </p:sp>
      <p:sp>
        <p:nvSpPr>
          <p:cNvPr id="5" name=""/>
          <p:cNvSpPr txBox="1"/>
          <p:nvPr/>
        </p:nvSpPr>
        <p:spPr>
          <a:xfrm>
            <a:off x="263271" y="3419475"/>
            <a:ext cx="11496676" cy="4415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600" indent="-285600">
              <a:buClr>
                <a:srgbClr val="000000"/>
              </a:buClr>
              <a:buFont typeface="Arial"/>
              <a:buChar char="•"/>
              <a:defRPr/>
            </a:pPr>
            <a:r>
              <a:rPr lang="ko-KR" altLang="en-US" sz="2300">
                <a:solidFill>
                  <a:srgbClr val="000000"/>
                </a:solidFill>
                <a:latin typeface="나눔고딕"/>
                <a:ea typeface="나눔고딕"/>
              </a:rPr>
              <a:t>궁중 음악</a:t>
            </a:r>
            <a:r>
              <a:rPr lang="en-US" altLang="ko-KR" sz="2300">
                <a:solidFill>
                  <a:srgbClr val="000000"/>
                </a:solidFill>
                <a:latin typeface="나눔고딕"/>
                <a:ea typeface="나눔고딕"/>
              </a:rPr>
              <a:t>,</a:t>
            </a:r>
            <a:r>
              <a:rPr lang="ko-KR" altLang="en-US" sz="2300">
                <a:solidFill>
                  <a:srgbClr val="000000"/>
                </a:solidFill>
                <a:latin typeface="나눔고딕"/>
                <a:ea typeface="나눔고딕"/>
              </a:rPr>
              <a:t>불교음악 이외의 민족적 성격의 음악</a:t>
            </a:r>
            <a:r>
              <a:rPr lang="en-US" altLang="ko-KR" sz="2300">
                <a:solidFill>
                  <a:srgbClr val="000000"/>
                </a:solidFill>
                <a:latin typeface="나눔고딕"/>
                <a:ea typeface="나눔고딕"/>
              </a:rPr>
              <a:t>,</a:t>
            </a:r>
            <a:r>
              <a:rPr lang="ko-KR" altLang="en-US" sz="2300">
                <a:solidFill>
                  <a:srgbClr val="000000"/>
                </a:solidFill>
                <a:latin typeface="나눔고딕"/>
                <a:ea typeface="나눔고딕"/>
              </a:rPr>
              <a:t> </a:t>
            </a:r>
            <a:r>
              <a:rPr lang="en-US" altLang="ko-KR" sz="2300">
                <a:solidFill>
                  <a:srgbClr val="000000"/>
                </a:solidFill>
                <a:latin typeface="나눔고딕"/>
                <a:ea typeface="나눔고딕"/>
              </a:rPr>
              <a:t>‘</a:t>
            </a:r>
            <a:r>
              <a:rPr lang="ko-KR" altLang="en-US" sz="2300">
                <a:solidFill>
                  <a:srgbClr val="000000"/>
                </a:solidFill>
                <a:latin typeface="나눔고딕"/>
                <a:ea typeface="나눔고딕"/>
              </a:rPr>
              <a:t>헤이케비와</a:t>
            </a:r>
            <a:r>
              <a:rPr lang="en-US" altLang="ko-KR" sz="2300">
                <a:solidFill>
                  <a:srgbClr val="000000"/>
                </a:solidFill>
                <a:latin typeface="나눔고딕"/>
                <a:ea typeface="나눔고딕"/>
              </a:rPr>
              <a:t>’</a:t>
            </a:r>
            <a:r>
              <a:rPr lang="ko-KR" altLang="en-US" sz="2300">
                <a:solidFill>
                  <a:srgbClr val="000000"/>
                </a:solidFill>
                <a:latin typeface="나눔고딕"/>
                <a:ea typeface="나눔고딕"/>
              </a:rPr>
              <a:t>와 </a:t>
            </a:r>
            <a:r>
              <a:rPr lang="en-US" altLang="ko-KR" sz="2300">
                <a:solidFill>
                  <a:srgbClr val="000000"/>
                </a:solidFill>
                <a:latin typeface="나눔고딕"/>
                <a:ea typeface="나눔고딕"/>
              </a:rPr>
              <a:t>‘</a:t>
            </a:r>
            <a:r>
              <a:rPr lang="ko-KR" altLang="en-US" sz="2300">
                <a:solidFill>
                  <a:srgbClr val="000000"/>
                </a:solidFill>
                <a:latin typeface="나눔고딕"/>
                <a:ea typeface="나눔고딕"/>
              </a:rPr>
              <a:t>노</a:t>
            </a:r>
            <a:r>
              <a:rPr lang="en-US" altLang="ko-KR" sz="2300">
                <a:solidFill>
                  <a:srgbClr val="000000"/>
                </a:solidFill>
                <a:latin typeface="나눔고딕"/>
                <a:ea typeface="나눔고딕"/>
              </a:rPr>
              <a:t>’</a:t>
            </a:r>
            <a:r>
              <a:rPr lang="ko-KR" altLang="en-US" sz="2300">
                <a:solidFill>
                  <a:srgbClr val="000000"/>
                </a:solidFill>
                <a:latin typeface="나눔고딕"/>
                <a:ea typeface="나눔고딕"/>
              </a:rPr>
              <a:t> 등장</a:t>
            </a:r>
            <a:r>
              <a:rPr lang="en-US" altLang="ko-KR" sz="2300">
                <a:solidFill>
                  <a:srgbClr val="000000"/>
                </a:solidFill>
                <a:latin typeface="나눔고딕"/>
                <a:ea typeface="나눔고딕"/>
              </a:rPr>
              <a:t>.</a:t>
            </a:r>
            <a:endParaRPr lang="en-US" altLang="ko-KR" sz="2300">
              <a:solidFill>
                <a:srgbClr val="000000"/>
              </a:solidFill>
              <a:latin typeface="나눔고딕"/>
              <a:ea typeface="나눔고딕"/>
            </a:endParaRPr>
          </a:p>
        </p:txBody>
      </p:sp>
      <p:sp>
        <p:nvSpPr>
          <p:cNvPr id="6" name=""/>
          <p:cNvSpPr txBox="1"/>
          <p:nvPr/>
        </p:nvSpPr>
        <p:spPr>
          <a:xfrm>
            <a:off x="263271" y="4355591"/>
            <a:ext cx="11496676" cy="4431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600" indent="-285600">
              <a:buClr>
                <a:srgbClr val="000000"/>
              </a:buClr>
              <a:buFont typeface="Arial"/>
              <a:buChar char="•"/>
              <a:defRPr/>
            </a:pPr>
            <a:r>
              <a:rPr lang="ko-KR" altLang="en-US" sz="2300">
                <a:solidFill>
                  <a:srgbClr val="000000"/>
                </a:solidFill>
                <a:latin typeface="나눔고딕"/>
                <a:ea typeface="나눔고딕"/>
              </a:rPr>
              <a:t>헤이케비와 </a:t>
            </a:r>
            <a:r>
              <a:rPr lang="en-US" altLang="ko-KR" sz="2300">
                <a:solidFill>
                  <a:srgbClr val="000000"/>
                </a:solidFill>
                <a:latin typeface="나눔고딕"/>
                <a:ea typeface="나눔고딕"/>
              </a:rPr>
              <a:t>-</a:t>
            </a:r>
            <a:r>
              <a:rPr lang="ko-KR" altLang="en-US" sz="2300">
                <a:solidFill>
                  <a:srgbClr val="000000"/>
                </a:solidFill>
                <a:latin typeface="나눔고딕"/>
                <a:ea typeface="나눔고딕"/>
              </a:rPr>
              <a:t> 비파의 반주에 맞추어 서사시를 노래로 부르는 독특한 음악문화</a:t>
            </a:r>
            <a:r>
              <a:rPr lang="en-US" altLang="ko-KR" sz="2300">
                <a:solidFill>
                  <a:srgbClr val="000000"/>
                </a:solidFill>
                <a:latin typeface="나눔고딕"/>
                <a:ea typeface="나눔고딕"/>
              </a:rPr>
              <a:t>.</a:t>
            </a:r>
            <a:endParaRPr lang="en-US" altLang="ko-KR" sz="2300">
              <a:solidFill>
                <a:srgbClr val="000000"/>
              </a:solidFill>
              <a:latin typeface="나눔고딕"/>
              <a:ea typeface="나눔고딕"/>
            </a:endParaRPr>
          </a:p>
        </p:txBody>
      </p:sp>
      <p:sp>
        <p:nvSpPr>
          <p:cNvPr id="7" name=""/>
          <p:cNvSpPr txBox="1"/>
          <p:nvPr/>
        </p:nvSpPr>
        <p:spPr>
          <a:xfrm>
            <a:off x="263271" y="5217414"/>
            <a:ext cx="11496676" cy="4438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600" indent="-285600">
              <a:buClr>
                <a:srgbClr val="000000"/>
              </a:buClr>
              <a:buFont typeface="Arial"/>
              <a:buChar char="•"/>
              <a:defRPr/>
            </a:pPr>
            <a:r>
              <a:rPr lang="ko-KR" altLang="en-US" sz="2300">
                <a:solidFill>
                  <a:srgbClr val="000000"/>
                </a:solidFill>
                <a:latin typeface="나눔고딕"/>
                <a:ea typeface="나눔고딕"/>
              </a:rPr>
              <a:t>노 </a:t>
            </a:r>
            <a:r>
              <a:rPr lang="en-US" altLang="ko-KR" sz="2300">
                <a:solidFill>
                  <a:srgbClr val="000000"/>
                </a:solidFill>
                <a:latin typeface="나눔고딕"/>
                <a:ea typeface="나눔고딕"/>
              </a:rPr>
              <a:t>-</a:t>
            </a:r>
            <a:r>
              <a:rPr lang="ko-KR" altLang="en-US" sz="2300">
                <a:solidFill>
                  <a:srgbClr val="000000"/>
                </a:solidFill>
                <a:latin typeface="나눔고딕"/>
                <a:ea typeface="나눔고딕"/>
              </a:rPr>
              <a:t> 공연예술</a:t>
            </a:r>
            <a:r>
              <a:rPr lang="en-US" altLang="ko-KR" sz="2300">
                <a:solidFill>
                  <a:srgbClr val="000000"/>
                </a:solidFill>
                <a:latin typeface="나눔고딕"/>
                <a:ea typeface="나눔고딕"/>
              </a:rPr>
              <a:t>,</a:t>
            </a:r>
            <a:r>
              <a:rPr lang="ko-KR" altLang="en-US" sz="2300">
                <a:solidFill>
                  <a:srgbClr val="000000"/>
                </a:solidFill>
                <a:latin typeface="나눔고딕"/>
                <a:ea typeface="나눔고딕"/>
              </a:rPr>
              <a:t> 일본의 전통적 미의식을 적절히 반영한 음악과 무용</a:t>
            </a:r>
            <a:r>
              <a:rPr lang="en-US" altLang="ko-KR" sz="2300">
                <a:solidFill>
                  <a:srgbClr val="000000"/>
                </a:solidFill>
                <a:latin typeface="나눔고딕"/>
                <a:ea typeface="나눔고딕"/>
              </a:rPr>
              <a:t>.</a:t>
            </a:r>
            <a:endParaRPr lang="en-US" altLang="ko-KR" sz="2300">
              <a:solidFill>
                <a:srgbClr val="000000"/>
              </a:solidFill>
              <a:latin typeface="나눔고딕"/>
              <a:ea typeface="나눔고딕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4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5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1" animBg="1"/>
      <p:bldP spid="4" grpId="2" animBg="1"/>
      <p:bldP spid="5" grpId="3" animBg="1"/>
      <p:bldP spid="6" grpId="4" animBg="1"/>
      <p:bldP spid="7" grpId="5" animBg="1"/>
    </p:bldLst>
  </p:timing>
</p:sld>
</file>

<file path=ppt/slides/slide9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"/>
          <p:cNvGrpSpPr/>
          <p:nvPr/>
        </p:nvGrpSpPr>
        <p:grpSpPr>
          <a:xfrm rot="0">
            <a:off x="551307" y="2275712"/>
            <a:ext cx="4644581" cy="3601592"/>
            <a:chOff x="659320" y="2204847"/>
            <a:chExt cx="4392549" cy="3245316"/>
          </a:xfrm>
        </p:grpSpPr>
        <p:pic>
          <p:nvPicPr>
            <p:cNvPr id="2" name=""/>
            <p:cNvPicPr>
              <a:picLocks noChangeAspect="1"/>
            </p:cNvPicPr>
            <p:nvPr/>
          </p:nvPicPr>
          <p:blipFill rotWithShape="1">
            <a:blip r:embed="rId2"/>
            <a:stretch>
              <a:fillRect/>
            </a:stretch>
          </p:blipFill>
          <p:spPr>
            <a:xfrm>
              <a:off x="767333" y="2204847"/>
              <a:ext cx="4176522" cy="2725653"/>
            </a:xfrm>
            <a:prstGeom prst="rect">
              <a:avLst/>
            </a:prstGeom>
          </p:spPr>
        </p:pic>
        <p:sp>
          <p:nvSpPr>
            <p:cNvPr id="6" name=""/>
            <p:cNvSpPr txBox="1"/>
            <p:nvPr/>
          </p:nvSpPr>
          <p:spPr>
            <a:xfrm>
              <a:off x="659320" y="5094730"/>
              <a:ext cx="4392549" cy="355433"/>
            </a:xfrm>
            <a:prstGeom prst="rect">
              <a:avLst/>
            </a:prstGeom>
          </p:spPr>
          <p:txBody>
            <a:bodyPr wrap="square">
              <a:spAutoFit/>
            </a:bodyPr>
            <a:p>
              <a:pPr algn="ctr">
                <a:defRPr/>
              </a:pPr>
              <a:r>
                <a:rPr lang="ko-KR" altLang="en-US" sz="2000" b="1">
                  <a:solidFill>
                    <a:srgbClr val="000000"/>
                  </a:solidFill>
                  <a:latin typeface="나눔고딕"/>
                  <a:ea typeface="나눔고딕"/>
                </a:rPr>
                <a:t>헤이케비와를 연주할 때 사용하는 악기</a:t>
              </a:r>
              <a:endParaRPr lang="en-US" altLang="ko-KR" sz="2000" b="1">
                <a:solidFill>
                  <a:srgbClr val="000000"/>
                </a:solidFill>
                <a:latin typeface="나눔고딕"/>
                <a:ea typeface="나눔고딕"/>
              </a:endParaRPr>
            </a:p>
          </p:txBody>
        </p:sp>
      </p:grpSp>
      <p:sp>
        <p:nvSpPr>
          <p:cNvPr id="11" name=""/>
          <p:cNvSpPr>
            <a:spLocks noGrp="1"/>
          </p:cNvSpPr>
          <p:nvPr/>
        </p:nvSpPr>
        <p:spPr>
          <a:xfrm>
            <a:off x="407289" y="404622"/>
            <a:ext cx="11302999" cy="939784"/>
          </a:xfrm>
          <a:prstGeom prst="rect">
            <a:avLst/>
          </a:prstGeom>
        </p:spPr>
        <p:txBody>
          <a:bodyPr vert="horz" lIns="91440" tIns="45720" rIns="91440" bIns="45720" anchor="ctr"/>
          <a:lstStyle/>
          <a:p>
            <a:pPr marL="0" indent="0" algn="l" defTabSz="914400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None/>
              <a:defRPr/>
            </a:pPr>
            <a:r>
              <a:rPr xmlns:mc="http://schemas.openxmlformats.org/markup-compatibility/2006" xmlns:hp="http://schemas.haansoft.com/office/presentation/8.0" kumimoji="0" lang="en-US" altLang="ko-KR" sz="5200" b="1" i="0" u="none" strike="noStrike" kern="1200" cap="none" spc="0" normalizeH="0" baseline="0" mc:Ignorable="hp" hp:hslEmbossed="0">
                <a:solidFill>
                  <a:schemeClr val="accent6"/>
                </a:solidFill>
                <a:latin typeface="나눔고딕"/>
                <a:ea typeface="나눔고딕"/>
              </a:rPr>
              <a:t>3-1)</a:t>
            </a:r>
            <a:r>
              <a:rPr xmlns:mc="http://schemas.openxmlformats.org/markup-compatibility/2006" xmlns:hp="http://schemas.haansoft.com/office/presentation/8.0" kumimoji="0" lang="ko-KR" altLang="en-US" sz="5200" b="1" i="0" u="none" strike="noStrike" kern="1200" cap="none" spc="0" normalizeH="0" baseline="0" mc:Ignorable="hp" hp:hslEmbossed="0">
                <a:solidFill>
                  <a:schemeClr val="accent6"/>
                </a:solidFill>
                <a:latin typeface="나눔고딕"/>
                <a:ea typeface="나눔고딕"/>
              </a:rPr>
              <a:t> 헤이케비와</a:t>
            </a:r>
            <a:endParaRPr xmlns:mc="http://schemas.openxmlformats.org/markup-compatibility/2006" xmlns:hp="http://schemas.haansoft.com/office/presentation/8.0" kumimoji="0" lang="ko-KR" altLang="en-US" sz="5200" b="1" i="0" u="none" strike="noStrike" kern="1200" cap="none" spc="0" normalizeH="0" baseline="0" mc:Ignorable="hp" hp:hslEmbossed="0">
              <a:solidFill>
                <a:schemeClr val="accent6"/>
              </a:solidFill>
              <a:latin typeface="나눔고딕"/>
              <a:ea typeface="나눔고딕"/>
            </a:endParaRPr>
          </a:p>
        </p:txBody>
      </p:sp>
      <p:grpSp>
        <p:nvGrpSpPr>
          <p:cNvPr id="14" name=""/>
          <p:cNvGrpSpPr>
            <a:grpSpLocks/>
          </p:cNvGrpSpPr>
          <p:nvPr/>
        </p:nvGrpSpPr>
        <p:grpSpPr>
          <a:xfrm rot="0">
            <a:off x="5879973" y="1741911"/>
            <a:ext cx="5614288" cy="4495058"/>
            <a:chOff x="5879973" y="1741911"/>
            <a:chExt cx="5614288" cy="4495058"/>
          </a:xfrm>
        </p:grpSpPr>
        <p:pic>
          <p:nvPicPr>
            <p:cNvPr id="7" name="dHCP8RkbfdA">
              <a:hlinkClick r:id="" action="ppaction://media"/>
            </p:cNvPr>
            <p:cNvPicPr>
              <a:picLocks noRot="1" noChangeAspect="1"/>
            </p:cNvPicPr>
            <p:nvPr>
              <a:videoFile r:link="rId3"/>
            </p:nvPr>
          </p:nvPicPr>
          <p:blipFill rotWithShape="1">
            <a:blip r:embed="rId4"/>
            <a:stretch>
              <a:fillRect/>
            </a:stretch>
          </p:blipFill>
          <p:spPr>
            <a:xfrm>
              <a:off x="5931684" y="1741911"/>
              <a:ext cx="5492982" cy="3923558"/>
            </a:xfrm>
            <a:prstGeom prst="rect">
              <a:avLst/>
            </a:prstGeom>
          </p:spPr>
        </p:pic>
        <p:sp>
          <p:nvSpPr>
            <p:cNvPr id="12" name=""/>
            <p:cNvSpPr txBox="1"/>
            <p:nvPr/>
          </p:nvSpPr>
          <p:spPr>
            <a:xfrm>
              <a:off x="5879973" y="5877306"/>
              <a:ext cx="5614288" cy="359664"/>
            </a:xfrm>
            <a:prstGeom prst="rect">
              <a:avLst/>
            </a:prstGeom>
          </p:spPr>
          <p:txBody>
            <a:bodyPr wrap="square">
              <a:spAutoFit/>
            </a:bodyPr>
            <a:p>
              <a:pPr algn="ctr">
                <a:defRPr/>
              </a:pPr>
              <a:r>
                <a:rPr lang="ko-KR" altLang="en-US" b="1">
                  <a:solidFill>
                    <a:srgbClr val="000000"/>
                  </a:solidFill>
                  <a:latin typeface="나눔고딕"/>
                  <a:ea typeface="나눔고딕"/>
                </a:rPr>
                <a:t>헤이케비와로 연주하는 헤이쿄쿠(平曲) 코오요오(紅葉)</a:t>
              </a:r>
              <a:endParaRPr lang="ko-KR" altLang="en-US" b="1">
                <a:solidFill>
                  <a:srgbClr val="000000"/>
                </a:solidFill>
                <a:latin typeface="나눔고딕"/>
                <a:ea typeface="나눔고딕"/>
              </a:endParaRPr>
            </a:p>
          </p:txBody>
        </p:sp>
      </p:grp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3" grpId="1" animBg="1"/>
      <p:bldP spid="14" grpId="2" animBg="1"/>
    </p:bldLst>
  </p:timing>
</p:sld>
</file>

<file path=ppt/theme/theme1.xml><?xml version="1.0" encoding="utf-8"?>
<a:theme xmlns:r="http://schemas.openxmlformats.org/officeDocument/2006/relationships" xmlns:c="http://schemas.openxmlformats.org/drawingml/2006/chart" xmlns:dgm="http://schemas.openxmlformats.org/drawingml/2006/diagram" xmlns:dsp="http://schemas.microsoft.com/office/drawing/2008/diagram" xmlns:a="http://schemas.openxmlformats.org/drawingml/2006/main" xmlns:pic="http://schemas.openxmlformats.org/drawingml/2006/picture" xmlns:wp="http://schemas.openxmlformats.org/drawingml/2006/wordprocessingDrawing" xmlns:xdr="http://schemas.openxmlformats.org/drawingml/2006/spreadsheetDrawing" xmlns:p="http://schemas.openxmlformats.org/presentationml/2006/main" name="교차">
  <a:themeElements>
    <a:clrScheme name="교차">
      <a:dk1>
        <a:srgbClr val="264c72"/>
      </a:dk1>
      <a:lt1>
        <a:srgbClr val="ffffff"/>
      </a:lt1>
      <a:dk2>
        <a:srgbClr val="347775"/>
      </a:dk2>
      <a:lt2>
        <a:srgbClr val="d7d7d7"/>
      </a:lt2>
      <a:accent1>
        <a:srgbClr val="63a6a4"/>
      </a:accent1>
      <a:accent2>
        <a:srgbClr val="323232"/>
      </a:accent2>
      <a:accent3>
        <a:srgbClr val="9d9c9c"/>
      </a:accent3>
      <a:accent4>
        <a:srgbClr val="c1c0c0"/>
      </a:accent4>
      <a:accent5>
        <a:srgbClr val="e5e4e4"/>
      </a:accent5>
      <a:accent6>
        <a:srgbClr val="716340"/>
      </a:accent6>
      <a:hlink>
        <a:srgbClr val="f9f1d3"/>
      </a:hlink>
      <a:folHlink>
        <a:srgbClr val="e2cdb0"/>
      </a:folHlink>
    </a:clrScheme>
    <a:fontScheme name="교차">
      <a:majorFont>
        <a:latin typeface="Arial"/>
        <a:ea typeface=""/>
        <a:cs typeface=""/>
        <a:font script="Jpan" typeface="MS PGothic"/>
        <a:font script="Hang" typeface="한컴 윤고딕 240"/>
        <a:font script="Hans" typeface="SimSun"/>
        <a:font script="Hant" typeface="新細明體"/>
        <a:font script="Arab" typeface="Times New Roman"/>
        <a:font script="Hebr" typeface="Times New Roman"/>
        <a:font script="Thai" typeface="Angsana New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MS PGothic"/>
        <a:font script="Hang" typeface="한컴 윤고딕 230"/>
        <a:font script="Hans" typeface="SimSun"/>
        <a:font script="Hant" typeface="新細明體"/>
        <a:font script="Arab" typeface="Times New Roman"/>
        <a:font script="Hebr" typeface="Times New Roman"/>
        <a:font script="Thai" typeface="Angsana New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교차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path path="rect">
            <a:fillToRect l="100000" t="100000" r="100000" b="100000"/>
          </a:path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reflection blurRad="12700" stA="26000" endPos="28000" dist="381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</a:effectStyle>
        <a:effectStyle>
          <a:effectLst>
            <a:reflection blurRad="12700" stA="26000" endPos="28000" dist="38100" dir="5400000" sy="-100000" rotWithShape="0"/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80000"/>
                <a:hueMod val="100000"/>
                <a:satMod val="100000"/>
              </a:schemeClr>
            </a:gs>
            <a:gs pos="100000">
              <a:schemeClr val="phClr">
                <a:shade val="30000"/>
                <a:satMod val="8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100000"/>
                <a:satMod val="100000"/>
              </a:schemeClr>
            </a:gs>
            <a:gs pos="100000">
              <a:schemeClr val="phClr">
                <a:shade val="50000"/>
                <a:satMod val="7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r="http://schemas.openxmlformats.org/officeDocument/2006/relationships" xmlns:c="http://schemas.openxmlformats.org/drawingml/2006/chart" xmlns:dgm="http://schemas.openxmlformats.org/drawingml/2006/diagram" xmlns:dsp="http://schemas.microsoft.com/office/drawing/2008/diagram" xmlns:a="http://schemas.openxmlformats.org/drawingml/2006/main" xmlns:pic="http://schemas.openxmlformats.org/drawingml/2006/picture" xmlns:wp="http://schemas.openxmlformats.org/drawingml/2006/wordprocessingDrawing" xmlns:xdr="http://schemas.openxmlformats.org/drawingml/2006/spreadsheetDrawing" xmlns:p="http://schemas.openxmlformats.org/presentationml/2006/main" name="한컴오피스">
  <a:themeElements>
    <a:clrScheme name="한컴오피스">
      <a:dk1>
        <a:sysClr val="windowText" lastClr="000000"/>
      </a:dk1>
      <a:lt1>
        <a:sysClr val="window" lastClr="ffffff"/>
      </a:lt1>
      <a:dk2>
        <a:srgbClr val="1c3d62"/>
      </a:dk2>
      <a:lt2>
        <a:srgbClr val="e3dcc1"/>
      </a:lt2>
      <a:accent1>
        <a:srgbClr val="315f97"/>
      </a:accent1>
      <a:accent2>
        <a:srgbClr val="c75252"/>
      </a:accent2>
      <a:accent3>
        <a:srgbClr val="e9ae2b"/>
      </a:accent3>
      <a:accent4>
        <a:srgbClr val="699b37"/>
      </a:accent4>
      <a:accent5>
        <a:srgbClr val="358791"/>
      </a:accent5>
      <a:accent6>
        <a:srgbClr val="ca56a7"/>
      </a:accent6>
      <a:hlink>
        <a:srgbClr val="0000ff"/>
      </a:hlink>
      <a:folHlink>
        <a:srgbClr val="800080"/>
      </a:folHlink>
    </a:clrScheme>
    <a:fontScheme name="한컴오피스">
      <a:majorFont>
        <a:latin typeface="함초롬돋움"/>
        <a:ea typeface="함초롬돋움"/>
        <a:cs typeface="Times New Roman"/>
      </a:majorFont>
      <a:minorFont>
        <a:latin typeface="함초롬돋움"/>
        <a:ea typeface="함초롬돋움"/>
        <a:cs typeface="Times New Roman"/>
      </a:minorFont>
    </a:fontScheme>
    <a:fmtScheme name="한컴오피스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12700" cap="flat" cmpd="sng" algn="ctr">
          <a:solidFill>
            <a:schemeClr val="phClr">
              <a:satMod val="105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</a:effectStyle>
        <a:effectStyle>
          <a:effectLst>
            <a:reflection blurRad="12700" stA="26000" endPos="28000" dist="38100" dir="5400000" sy="-100000" rotWithShape="0"/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ep:Properties xmlns:r="http://schemas.openxmlformats.org/officeDocument/2006/relationships" xmlns:ep="http://schemas.openxmlformats.org/officeDocument/2006/extended-properties" xmlns:vt="http://schemas.openxmlformats.org/officeDocument/2006/docPropsVTypes">
  <ep:Manager/>
  <ep:Company/>
  <ep:Words>504</ep:Words>
  <ep:PresentationFormat/>
  <ep:Paragraphs>76</ep:Paragraphs>
  <ep:Slides>20</ep:Slides>
  <ep:Notes>1</ep:Notes>
  <ep:TotalTime>0</ep:TotalTime>
  <ep:HiddenSlides>0</ep:HiddenSlides>
  <ep:MMClips>2</ep:MMClips>
  <ep: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20</vt:i4>
      </vt:variant>
    </vt:vector>
  </ep:HeadingPairs>
  <ep:TitlesOfParts>
    <vt:vector size="21" baseType="lpstr">
      <vt:lpstr>교차</vt:lpstr>
      <vt:lpstr>일본의 음악</vt:lpstr>
      <vt:lpstr>슬라이드 2</vt:lpstr>
      <vt:lpstr>슬라이드 3</vt:lpstr>
      <vt:lpstr>슬라이드 4</vt:lpstr>
      <vt:lpstr>슬라이드 5</vt:lpstr>
      <vt:lpstr>슬라이드 6</vt:lpstr>
      <vt:lpstr>슬라이드 7</vt:lpstr>
      <vt:lpstr>슬라이드 8</vt:lpstr>
      <vt:lpstr>슬라이드 9</vt:lpstr>
      <vt:lpstr>슬라이드 10</vt:lpstr>
      <vt:lpstr>슬라이드 11</vt:lpstr>
      <vt:lpstr>슬라이드 12</vt:lpstr>
      <vt:lpstr>슬라이드 13</vt:lpstr>
      <vt:lpstr>슬라이드 14</vt:lpstr>
      <vt:lpstr>슬라이드 15</vt:lpstr>
      <vt:lpstr>슬라이드 16</vt:lpstr>
      <vt:lpstr>슬라이드 17</vt:lpstr>
      <vt:lpstr>슬라이드 18</vt:lpstr>
      <vt:lpstr>슬라이드 19</vt:lpstr>
      <vt:lpstr>슬라이드 20</vt:lpstr>
    </vt:vector>
  </ep:TitlesOfParts>
  <ep:HyperlinkBase/>
  <ep:Application>Show</ep:Application>
  <ep:AppVersion>12.0000</ep:AppVersion>
</ep:Properties>
</file>

<file path=docProps/core.xml><?xml version="1.0" encoding="utf-8"?>
<cp:coreProperties xmlns:r="http://schemas.openxmlformats.org/officeDocument/2006/relationships"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김지원</cp:lastModifiedBy>
  <dcterms:modified xsi:type="dcterms:W3CDTF">2021-09-30T14:22:37.317</dcterms:modified>
  <cp:revision>63</cp:revision>
  <dc:title>일본의 주거문화</dc:title>
  <cp:version>1000.0000.01</cp:version>
</cp:coreProperties>
</file>