
<file path=[Content_Types].xml><?xml version="1.0" encoding="utf-8"?>
<Types xmlns="http://schemas.openxmlformats.org/package/2006/content-types">
  <Default Extension="crdownload" ContentType="image/jpe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293" r:id="rId5"/>
    <p:sldId id="312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786D29-89A5-451A-9012-E690F1A85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1D47B49-687F-486E-B82D-62D6D4E76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31D12D-4565-4D33-A0DD-29311D91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EDC619-9E79-46A6-9E53-A660FD6F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E9CFD3-012C-4084-BC19-9DCEAE8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44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9A051B-3D7D-4F11-B37E-A69B3599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19D3AA-4488-4953-AF1D-694D6774A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1CA05A-D0D0-4D32-9401-52B345F0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359EE8-F999-487A-9E69-B4402824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ABFB51-5CC3-4553-9BDA-4694A5A1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2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E388576-594C-40E7-9142-DCBE8D055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B218-69CE-4108-92D3-D3E56902D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C91708-3A70-456D-8B53-1692FE33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79FFB7-F6B2-423D-93F3-33EF481A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805141-18AF-4998-B473-72D0FF4A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97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217B33-365B-4CBA-8AB0-4C667CB9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4A8097-232A-4FE8-AD86-23777271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71C10E-510B-4AA6-B809-4EC5424B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E0560E-DF6D-415D-A766-AFF0115B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451C07-3AA5-45A5-9678-4D997D82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56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ACF4B4-2C10-4179-8C54-3D8B33BB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721860-8E6B-442C-9990-9D0CFBFEC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A34E06-F3EF-4B4E-81CB-BB1B8F0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A8E3B9-843E-4E91-A574-7DFF0442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A5F016-EF3E-4540-BF6B-016C98A2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51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3850C6-58C8-4863-BE5D-FED3D8F6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408C09-C863-4B62-A26E-7C2B6FA58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A053DB-3CD2-4934-AA66-8AD43C18A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F12CB1-F717-4903-A82C-C5A849FD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87DB27-C0BC-421C-9BFF-9898A8F4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190B52-7296-45F1-B330-8A3E3DC8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4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07F62E-44FD-4168-A7FD-A4250D35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A0E6B7-35D9-4732-89F7-9A5A7A60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D4B8C59-E01E-4D6B-833B-7C224C92A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A4046EA-8411-401E-B931-3C6DCCCDE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060A7A-BA8A-42F5-BD15-D240FF17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80FAB3-67BA-4FA1-80DD-7C2C5974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BCB727C-2120-4351-941B-02C2A11D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382464-6756-4AE8-BDB1-8916B13B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31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C4B1D8-08E4-45F5-880C-F763496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6FC9241-071B-43DB-92AF-F32B4963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38AD91-1B60-4B4F-876B-C3ADC128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AFC5B4-D188-4CD4-AB43-70D04901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24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E146FC3-60E8-4E80-81CD-A5E5E64C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34D74EF-4F5F-45DE-9891-6670F2A1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9F65B3-E56D-462D-A015-F1DFA53B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9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969EC0-C2EE-4C44-96C6-AAF8750A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2069F-2B82-4B52-93CD-883A0D2B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F76DE4-A0BA-45E1-AB05-0EB70FD8E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681FF4-00C2-4F40-B3D3-0CC27FD6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11248E-85B3-4875-B729-6DD86BBC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7EEA7C-4FBD-414B-9030-31D07B18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02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A903A1-E056-44BC-A498-4CE45BF1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B2FFB87-46B9-4C59-B3FD-C5AC10482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781E14-8AB7-40D9-B973-CF8E7EE63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C2E556-E41C-4A54-AF32-B35F9C26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C5F926-7914-4E0F-96BF-1A91A317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599C26-4893-4F3C-BFB5-1627F610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3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F463E2-8C7C-4CA4-9274-1093489C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6AB6732-D5A8-489F-9F14-8732DD86C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65AF87-77AF-469E-B656-35189AD34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0000-8264-41AA-A922-AE6CEA2DE120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0D504A-66D6-4E58-9124-8DE83643F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F875F6-AAB1-480F-863C-78E1173F7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DEEE-47A8-414F-8B61-A2154D0DA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5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8kjDH-PYg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uPyrK5lx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crdownload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_ydwSH5Lp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B576AE-C6A4-4B65-9F20-80013DFF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E1BC0-90A1-4003-97CA-5CF7FC8C5B80}"/>
              </a:ext>
            </a:extLst>
          </p:cNvPr>
          <p:cNvSpPr txBox="1"/>
          <p:nvPr/>
        </p:nvSpPr>
        <p:spPr>
          <a:xfrm>
            <a:off x="662730" y="1786855"/>
            <a:ext cx="11098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0" i="0" dirty="0">
                <a:effectLst/>
                <a:latin typeface="HY헤드라인M" panose="02030600000101010101" pitchFamily="18" charset="-127"/>
              </a:rPr>
              <a:t>蛸</a:t>
            </a:r>
            <a:r>
              <a:rPr lang="en-US" altLang="ja-JP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ja-JP" altLang="en-US" sz="3000" b="0" i="0" dirty="0">
                <a:effectLst/>
                <a:latin typeface="HY헤드라인M" panose="02030600000101010101" pitchFamily="18" charset="-127"/>
              </a:rPr>
              <a:t>たこ</a:t>
            </a:r>
            <a:r>
              <a:rPr lang="en-US" altLang="ja-JP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ja-JP" altLang="en-US" sz="3000" b="0" i="0" dirty="0">
                <a:effectLst/>
                <a:latin typeface="HY헤드라인M" panose="02030600000101010101" pitchFamily="18" charset="-127"/>
              </a:rPr>
              <a:t>焼</a:t>
            </a:r>
            <a:r>
              <a:rPr lang="en-US" altLang="ja-JP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ja-JP" altLang="en-US" sz="3000" b="0" i="0" dirty="0">
                <a:effectLst/>
                <a:latin typeface="HY헤드라인M" panose="02030600000101010101" pitchFamily="18" charset="-127"/>
              </a:rPr>
              <a:t>や</a:t>
            </a:r>
            <a:r>
              <a:rPr lang="en-US" altLang="ja-JP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ja-JP" altLang="en-US" sz="3000" b="0" i="0" dirty="0">
                <a:effectLst/>
                <a:latin typeface="HY헤드라인M" panose="02030600000101010101" pitchFamily="18" charset="-127"/>
              </a:rPr>
              <a:t>き</a:t>
            </a:r>
            <a:endParaRPr lang="en-US" altLang="ko-KR" sz="3000" b="0" i="0" u="none" strike="noStrike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밀가루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반죽에 잘게 썬 </a:t>
            </a:r>
            <a:r>
              <a:rPr lang="ko-KR" altLang="en-US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문어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파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양배추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등을 넣어 동그랗게 구워 내어 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가쓰오부시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소스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뿌려먹는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먹거리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대표적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길거리 음식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이라고 할 수 있다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서구권에서도 나름 인기가 있는 음식이다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 descr="음식, 그릇이(가) 표시된 사진&#10;&#10;자동 생성된 설명">
            <a:extLst>
              <a:ext uri="{FF2B5EF4-FFF2-40B4-BE49-F238E27FC236}">
                <a16:creationId xmlns:a16="http://schemas.microsoft.com/office/drawing/2014/main" id="{B9905188-B562-49CE-A361-02093D5B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518861"/>
            <a:ext cx="3926048" cy="3176248"/>
          </a:xfrm>
          <a:prstGeom prst="rect">
            <a:avLst/>
          </a:prstGeom>
        </p:spPr>
      </p:pic>
      <p:pic>
        <p:nvPicPr>
          <p:cNvPr id="8" name="그림 7" descr="플레이트, 테이블, 음식, 실내이(가) 표시된 사진&#10;&#10;자동 생성된 설명">
            <a:extLst>
              <a:ext uri="{FF2B5EF4-FFF2-40B4-BE49-F238E27FC236}">
                <a16:creationId xmlns:a16="http://schemas.microsoft.com/office/drawing/2014/main" id="{70EFD546-CA6A-4658-863E-EC605F65B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09987"/>
            <a:ext cx="3926047" cy="3153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A8B63A-FB74-404E-AE1D-D330CBAFA5AD}"/>
              </a:ext>
            </a:extLst>
          </p:cNvPr>
          <p:cNvSpPr txBox="1"/>
          <p:nvPr/>
        </p:nvSpPr>
        <p:spPr>
          <a:xfrm>
            <a:off x="5092119" y="2806122"/>
            <a:ext cx="580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타코야끼의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사진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4"/>
              </a:rPr>
              <a:t>https://www.youtube.com/watch?v=38kjDH-PYgA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89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B576AE-C6A4-4B65-9F20-80013DFF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E7A04-39CB-47B9-B80B-F572B4460D2A}"/>
              </a:ext>
            </a:extLst>
          </p:cNvPr>
          <p:cNvSpPr txBox="1"/>
          <p:nvPr/>
        </p:nvSpPr>
        <p:spPr>
          <a:xfrm>
            <a:off x="769545" y="1611516"/>
            <a:ext cx="10936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i="0" dirty="0">
                <a:effectLst/>
                <a:latin typeface="Open Sans" panose="020B0606030504020204" pitchFamily="34" charset="0"/>
              </a:rPr>
              <a:t>초밥</a:t>
            </a:r>
            <a:r>
              <a:rPr lang="en-US" altLang="ko-KR" sz="3000" b="0" i="0" dirty="0">
                <a:effectLst/>
                <a:latin typeface="Open Sans" panose="020B0606030504020204" pitchFamily="34" charset="0"/>
              </a:rPr>
              <a:t>(</a:t>
            </a:r>
            <a:r>
              <a:rPr lang="ko-KR" altLang="en-US" sz="3000" b="0" i="0" u="none" strike="noStrike" dirty="0">
                <a:effectLst/>
                <a:latin typeface="Open Sans" panose="020B0606030504020204" pitchFamily="34" charset="0"/>
              </a:rPr>
              <a:t>醋</a:t>
            </a:r>
            <a:r>
              <a:rPr lang="en-US" altLang="ko-KR" sz="3000" b="0" i="0" dirty="0">
                <a:effectLst/>
                <a:latin typeface="Open Sans" panose="020B0606030504020204" pitchFamily="34" charset="0"/>
              </a:rPr>
              <a:t>-) </a:t>
            </a:r>
            <a:r>
              <a:rPr lang="ko-KR" altLang="en-US" sz="3000" b="0" i="0" dirty="0">
                <a:effectLst/>
                <a:latin typeface="Open Sans" panose="020B0606030504020204" pitchFamily="34" charset="0"/>
              </a:rPr>
              <a:t>또는 </a:t>
            </a:r>
            <a:r>
              <a:rPr lang="ko-KR" altLang="en-US" sz="3000" b="1" i="0" dirty="0">
                <a:effectLst/>
                <a:latin typeface="Open Sans" panose="020B0606030504020204" pitchFamily="34" charset="0"/>
              </a:rPr>
              <a:t>스시</a:t>
            </a:r>
            <a:r>
              <a:rPr lang="en-US" altLang="ko-KR" sz="3000" b="0" i="0" dirty="0">
                <a:effectLst/>
                <a:latin typeface="Open Sans" panose="020B0606030504020204" pitchFamily="34" charset="0"/>
              </a:rPr>
              <a:t>(</a:t>
            </a:r>
            <a:r>
              <a:rPr lang="ko-KR" altLang="en-US" sz="3000" b="0" i="0" u="none" strike="noStrike" dirty="0">
                <a:effectLst/>
                <a:latin typeface="Open Sans" panose="020B0606030504020204" pitchFamily="34" charset="0"/>
              </a:rPr>
              <a:t>寿司</a:t>
            </a:r>
            <a:r>
              <a:rPr lang="en-US" altLang="ko-KR" sz="3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ko-KR" altLang="en-US" sz="3000" b="0" i="0" dirty="0">
                <a:effectLst/>
                <a:latin typeface="Open Sans" panose="020B0606030504020204" pitchFamily="34" charset="0"/>
              </a:rPr>
              <a:t>수사</a:t>
            </a:r>
            <a:r>
              <a:rPr lang="en-US" altLang="ko-KR" sz="3000" b="0" i="0" dirty="0">
                <a:effectLst/>
                <a:latin typeface="Open Sans" panose="020B0606030504020204" pitchFamily="34" charset="0"/>
              </a:rPr>
              <a:t>)</a:t>
            </a:r>
            <a:r>
              <a:rPr lang="ko-KR" altLang="en-US" sz="3000" b="0" i="0" dirty="0">
                <a:effectLst/>
                <a:latin typeface="Open Sans" panose="020B0606030504020204" pitchFamily="34" charset="0"/>
              </a:rPr>
              <a:t> </a:t>
            </a:r>
            <a:endParaRPr lang="en-US" altLang="ko-KR" sz="3000" b="0" i="0" dirty="0">
              <a:effectLst/>
              <a:latin typeface="Open Sans" panose="020B0606030504020204" pitchFamily="34" charset="0"/>
            </a:endParaRPr>
          </a:p>
          <a:p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일본 요리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의 하나로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,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어패류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(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수산물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)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의 살이나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유부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·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계란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·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김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 등의 식재료를 </a:t>
            </a:r>
            <a:r>
              <a:rPr lang="ko-KR" altLang="en-US" dirty="0">
                <a:latin typeface="Open Sans" panose="020B0606030504020204" pitchFamily="34" charset="0"/>
              </a:rPr>
              <a:t>식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초에 절인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쌀밥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 위에 올려 만드는 음식이다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여러가지 조리법으로 조리된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생선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을 맛볼 수 있다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세계적으로 가장 유명한 일본 요리 중 하나라고 할 수 있다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6" name="그림 5" descr="그릇, 음식, 테이블, 플레이트이(가) 표시된 사진&#10;&#10;자동 생성된 설명">
            <a:extLst>
              <a:ext uri="{FF2B5EF4-FFF2-40B4-BE49-F238E27FC236}">
                <a16:creationId xmlns:a16="http://schemas.microsoft.com/office/drawing/2014/main" id="{68A842CE-E1C8-4C20-A7CE-E283FC41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4" y="3429000"/>
            <a:ext cx="3976780" cy="2982586"/>
          </a:xfrm>
          <a:prstGeom prst="rect">
            <a:avLst/>
          </a:prstGeom>
        </p:spPr>
      </p:pic>
      <p:pic>
        <p:nvPicPr>
          <p:cNvPr id="8" name="그림 7" descr="음식, 초밥, 그릇이(가) 표시된 사진&#10;&#10;자동 생성된 설명">
            <a:extLst>
              <a:ext uri="{FF2B5EF4-FFF2-40B4-BE49-F238E27FC236}">
                <a16:creationId xmlns:a16="http://schemas.microsoft.com/office/drawing/2014/main" id="{75D94DEA-DA56-4760-B835-0079E3C4E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4" y="172363"/>
            <a:ext cx="3976780" cy="2982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5A1B2-C791-405D-962B-D31B3A217599}"/>
              </a:ext>
            </a:extLst>
          </p:cNvPr>
          <p:cNvSpPr txBox="1"/>
          <p:nvPr/>
        </p:nvSpPr>
        <p:spPr>
          <a:xfrm>
            <a:off x="5326361" y="2937079"/>
            <a:ext cx="562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스시의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사진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4"/>
              </a:rPr>
              <a:t>https://www.youtube.com/watch?v=duPyrK5lxis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26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B576AE-C6A4-4B65-9F20-80013DFF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75496-B84B-4F16-AC7E-422F90AE3081}"/>
              </a:ext>
            </a:extLst>
          </p:cNvPr>
          <p:cNvSpPr txBox="1"/>
          <p:nvPr/>
        </p:nvSpPr>
        <p:spPr>
          <a:xfrm>
            <a:off x="838201" y="1792586"/>
            <a:ext cx="1051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규카츠</a:t>
            </a:r>
            <a:r>
              <a:rPr lang="en-US" altLang="ko-KR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牛カツ</a:t>
            </a:r>
            <a:r>
              <a:rPr lang="en-US" altLang="ko-KR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3000" b="0" i="0" u="none" strike="noStrike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돈가스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소고기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버전으로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돼지고기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아닌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쇠고기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만들어서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빵가루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옷을 입히고 튀겨낸 음식이다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'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비후까스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쇠고기까스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라고도 한다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일본에서는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규카츠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牛カツ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)'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라고 한다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F5E9F5E-5DBA-4459-9507-5DCCEAF7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4207"/>
            <a:ext cx="4498567" cy="2530444"/>
          </a:xfrm>
          <a:prstGeom prst="rect">
            <a:avLst/>
          </a:prstGeom>
        </p:spPr>
      </p:pic>
      <p:pic>
        <p:nvPicPr>
          <p:cNvPr id="8" name="그림 7" descr="음식, 조각, 슬라이스, 그릇이(가) 표시된 사진&#10;&#10;자동 생성된 설명">
            <a:extLst>
              <a:ext uri="{FF2B5EF4-FFF2-40B4-BE49-F238E27FC236}">
                <a16:creationId xmlns:a16="http://schemas.microsoft.com/office/drawing/2014/main" id="{E6161422-BCB4-4DB1-8F1A-90249D1A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44444"/>
            <a:ext cx="4498567" cy="2530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54074-8166-43AD-BEA7-94A139AFF3D8}"/>
              </a:ext>
            </a:extLst>
          </p:cNvPr>
          <p:cNvSpPr txBox="1"/>
          <p:nvPr/>
        </p:nvSpPr>
        <p:spPr>
          <a:xfrm>
            <a:off x="5538709" y="2955284"/>
            <a:ext cx="561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규카츠의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사진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4"/>
              </a:rPr>
              <a:t>https://www.youtube.com/watch?v=P_ydwSH5Lp0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0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31E1B0-3CF3-40B0-8A39-CC6CCD15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마무리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62F349-E49A-41BE-A659-0946B50B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3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 굳이 역사적인 부분이 아니더라도 일본의 과거와 현재는 알 수 있었습니다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발표내용과는 맞지 않다고 생각하실 수도 있지만 제가 관심이 있고 재미있게 </a:t>
            </a:r>
            <a:r>
              <a:rPr lang="en-US" altLang="ko-KR" dirty="0"/>
              <a:t>ppt</a:t>
            </a:r>
            <a:r>
              <a:rPr lang="ko-KR" altLang="en-US" dirty="0"/>
              <a:t>를 만들 수 있는 자료들도 준비해 주제와 맞게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만들었습니다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여러가지 요소들을 통해 일본의 과거와 현재의 차이를 알 수 있었습니다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7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101B7-275D-425C-92AB-9ED4780F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48" y="29453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245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와이드스크린</PresentationFormat>
  <Paragraphs>23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HY헤드라인M</vt:lpstr>
      <vt:lpstr>맑은 고딕</vt:lpstr>
      <vt:lpstr>Arial</vt:lpstr>
      <vt:lpstr>Open Sans</vt:lpstr>
      <vt:lpstr>Office 테마</vt:lpstr>
      <vt:lpstr>음식</vt:lpstr>
      <vt:lpstr>음식</vt:lpstr>
      <vt:lpstr>음식</vt:lpstr>
      <vt:lpstr>마무리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음식</dc:title>
  <dc:creator>김시홍</dc:creator>
  <cp:lastModifiedBy>김시홍</cp:lastModifiedBy>
  <cp:revision>1</cp:revision>
  <dcterms:created xsi:type="dcterms:W3CDTF">2021-10-06T14:22:30Z</dcterms:created>
  <dcterms:modified xsi:type="dcterms:W3CDTF">2021-10-06T14:22:41Z</dcterms:modified>
</cp:coreProperties>
</file>