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3"/>
  </p:notesMasterIdLst>
  <p:sldIdLst>
    <p:sldId id="298" r:id="rId2"/>
    <p:sldId id="312" r:id="rId3"/>
    <p:sldId id="317" r:id="rId4"/>
    <p:sldId id="318" r:id="rId5"/>
    <p:sldId id="320" r:id="rId6"/>
    <p:sldId id="332" r:id="rId7"/>
    <p:sldId id="319" r:id="rId8"/>
    <p:sldId id="321" r:id="rId9"/>
    <p:sldId id="322" r:id="rId10"/>
    <p:sldId id="323" r:id="rId11"/>
    <p:sldId id="324" r:id="rId12"/>
    <p:sldId id="325" r:id="rId13"/>
    <p:sldId id="326" r:id="rId14"/>
    <p:sldId id="327" r:id="rId15"/>
    <p:sldId id="328" r:id="rId16"/>
    <p:sldId id="329" r:id="rId17"/>
    <p:sldId id="313" r:id="rId18"/>
    <p:sldId id="331" r:id="rId19"/>
    <p:sldId id="315" r:id="rId20"/>
    <p:sldId id="333" r:id="rId21"/>
    <p:sldId id="308" r:id="rId22"/>
  </p:sldIdLst>
  <p:sldSz cx="9144000" cy="5715000" type="screen16x10"/>
  <p:notesSz cx="6858000" cy="9144000"/>
  <p:embeddedFontLst>
    <p:embeddedFont>
      <p:font typeface="나눔스퀘어라운드 Light" panose="020B0600000101010101" charset="-127"/>
      <p:regular r:id="rId24"/>
    </p:embeddedFont>
    <p:embeddedFont>
      <p:font typeface="맑은 고딕" panose="020B0503020000020004" pitchFamily="50" charset="-127"/>
      <p:regular r:id="rId25"/>
      <p:bold r:id="rId26"/>
    </p:embeddedFont>
    <p:embeddedFont>
      <p:font typeface="한양해서" panose="02030600000101010101" pitchFamily="18" charset="-127"/>
      <p:regular r:id="rId27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  <a:srgbClr val="BFBFBF"/>
    <a:srgbClr val="DC7E7E"/>
    <a:srgbClr val="E6E6E6"/>
    <a:srgbClr val="E57777"/>
    <a:srgbClr val="E47272"/>
    <a:srgbClr val="E26868"/>
    <a:srgbClr val="BEC1C1"/>
    <a:srgbClr val="C7C7C7"/>
    <a:srgbClr val="6D6D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9" d="100"/>
          <a:sy n="129" d="100"/>
        </p:scale>
        <p:origin x="1104" y="108"/>
      </p:cViewPr>
      <p:guideLst>
        <p:guide orient="horz" pos="180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B7B6E-4711-456D-891A-73A1334D8B07}" type="datetimeFigureOut">
              <a:rPr lang="ko-KR" altLang="en-US" smtClean="0"/>
              <a:pPr/>
              <a:t>2021-10-09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1343EB-E7BC-4391-BC12-5ED41A351A5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1343EB-E7BC-4391-BC12-5ED41A351A5E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51663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1343EB-E7BC-4391-BC12-5ED41A351A5E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77803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1343EB-E7BC-4391-BC12-5ED41A351A5E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44362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1343EB-E7BC-4391-BC12-5ED41A351A5E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939556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1343EB-E7BC-4391-BC12-5ED41A351A5E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453839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1343EB-E7BC-4391-BC12-5ED41A351A5E}" type="slidenum">
              <a:rPr lang="ko-KR" altLang="en-US" smtClean="0"/>
              <a:pPr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09124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1343EB-E7BC-4391-BC12-5ED41A351A5E}" type="slidenum">
              <a:rPr lang="ko-KR" altLang="en-US" smtClean="0"/>
              <a:pPr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905557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1343EB-E7BC-4391-BC12-5ED41A351A5E}" type="slidenum">
              <a:rPr lang="ko-KR" altLang="en-US" smtClean="0"/>
              <a:pPr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34448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1343EB-E7BC-4391-BC12-5ED41A351A5E}" type="slidenum">
              <a:rPr lang="ko-KR" altLang="en-US" smtClean="0"/>
              <a:pPr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595633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1343EB-E7BC-4391-BC12-5ED41A351A5E}" type="slidenum">
              <a:rPr lang="ko-KR" altLang="en-US" smtClean="0"/>
              <a:pPr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59282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1343EB-E7BC-4391-BC12-5ED41A351A5E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77231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1343EB-E7BC-4391-BC12-5ED41A351A5E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805988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1343EB-E7BC-4391-BC12-5ED41A351A5E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3015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1343EB-E7BC-4391-BC12-5ED41A351A5E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643396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1343EB-E7BC-4391-BC12-5ED41A351A5E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28915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1343EB-E7BC-4391-BC12-5ED41A351A5E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95842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1343EB-E7BC-4391-BC12-5ED41A351A5E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947622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1343EB-E7BC-4391-BC12-5ED41A351A5E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7415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775361"/>
            <a:ext cx="7772400" cy="1225021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7F105-046A-4C94-82DC-B0F3E731B525}" type="datetimeFigureOut">
              <a:rPr lang="ko-KR" altLang="en-US" smtClean="0"/>
              <a:pPr/>
              <a:t>2021-10-09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FC68E-DC08-4AD5-8786-E3BA1806A81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7F105-046A-4C94-82DC-B0F3E731B525}" type="datetimeFigureOut">
              <a:rPr lang="ko-KR" altLang="en-US" smtClean="0"/>
              <a:pPr/>
              <a:t>2021-10-09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FC68E-DC08-4AD5-8786-E3BA1806A81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28871"/>
            <a:ext cx="2057400" cy="4876271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2" y="228871"/>
            <a:ext cx="6019800" cy="4876271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7F105-046A-4C94-82DC-B0F3E731B525}" type="datetimeFigureOut">
              <a:rPr lang="ko-KR" altLang="en-US" smtClean="0"/>
              <a:pPr/>
              <a:t>2021-10-09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FC68E-DC08-4AD5-8786-E3BA1806A81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7F105-046A-4C94-82DC-B0F3E731B525}" type="datetimeFigureOut">
              <a:rPr lang="ko-KR" altLang="en-US" smtClean="0"/>
              <a:pPr/>
              <a:t>2021-10-09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FC68E-DC08-4AD5-8786-E3BA1806A81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4" y="3672423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4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9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8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7F105-046A-4C94-82DC-B0F3E731B525}" type="datetimeFigureOut">
              <a:rPr lang="ko-KR" altLang="en-US" smtClean="0"/>
              <a:pPr/>
              <a:t>2021-10-09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FC68E-DC08-4AD5-8786-E3BA1806A81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2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7F105-046A-4C94-82DC-B0F3E731B525}" type="datetimeFigureOut">
              <a:rPr lang="ko-KR" altLang="en-US" smtClean="0"/>
              <a:pPr/>
              <a:t>2021-10-09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FC68E-DC08-4AD5-8786-E3BA1806A81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279267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6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7" indent="0">
              <a:buNone/>
              <a:defRPr sz="1600" b="1"/>
            </a:lvl4pPr>
            <a:lvl5pPr marL="1828782" indent="0">
              <a:buNone/>
              <a:defRPr sz="1600" b="1"/>
            </a:lvl5pPr>
            <a:lvl6pPr marL="2285978" indent="0">
              <a:buNone/>
              <a:defRPr sz="1600" b="1"/>
            </a:lvl6pPr>
            <a:lvl7pPr marL="2743173" indent="0">
              <a:buNone/>
              <a:defRPr sz="1600" b="1"/>
            </a:lvl7pPr>
            <a:lvl8pPr marL="3200368" indent="0">
              <a:buNone/>
              <a:defRPr sz="1600" b="1"/>
            </a:lvl8pPr>
            <a:lvl9pPr marL="36575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8" y="1279267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6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7" indent="0">
              <a:buNone/>
              <a:defRPr sz="1600" b="1"/>
            </a:lvl4pPr>
            <a:lvl5pPr marL="1828782" indent="0">
              <a:buNone/>
              <a:defRPr sz="1600" b="1"/>
            </a:lvl5pPr>
            <a:lvl6pPr marL="2285978" indent="0">
              <a:buNone/>
              <a:defRPr sz="1600" b="1"/>
            </a:lvl6pPr>
            <a:lvl7pPr marL="2743173" indent="0">
              <a:buNone/>
              <a:defRPr sz="1600" b="1"/>
            </a:lvl7pPr>
            <a:lvl8pPr marL="3200368" indent="0">
              <a:buNone/>
              <a:defRPr sz="1600" b="1"/>
            </a:lvl8pPr>
            <a:lvl9pPr marL="36575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7F105-046A-4C94-82DC-B0F3E731B525}" type="datetimeFigureOut">
              <a:rPr lang="ko-KR" altLang="en-US" smtClean="0"/>
              <a:pPr/>
              <a:t>2021-10-09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FC68E-DC08-4AD5-8786-E3BA1806A81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7F105-046A-4C94-82DC-B0F3E731B525}" type="datetimeFigureOut">
              <a:rPr lang="ko-KR" altLang="en-US" smtClean="0"/>
              <a:pPr/>
              <a:t>2021-10-09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FC68E-DC08-4AD5-8786-E3BA1806A81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7F105-046A-4C94-82DC-B0F3E731B525}" type="datetimeFigureOut">
              <a:rPr lang="ko-KR" altLang="en-US" smtClean="0"/>
              <a:pPr/>
              <a:t>2021-10-09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FC68E-DC08-4AD5-8786-E3BA1806A81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2" y="227548"/>
            <a:ext cx="3008314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2" y="1195920"/>
            <a:ext cx="3008314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196" indent="0">
              <a:buNone/>
              <a:defRPr sz="1200"/>
            </a:lvl2pPr>
            <a:lvl3pPr marL="914391" indent="0">
              <a:buNone/>
              <a:defRPr sz="1000"/>
            </a:lvl3pPr>
            <a:lvl4pPr marL="1371587" indent="0">
              <a:buNone/>
              <a:defRPr sz="900"/>
            </a:lvl4pPr>
            <a:lvl5pPr marL="1828782" indent="0">
              <a:buNone/>
              <a:defRPr sz="900"/>
            </a:lvl5pPr>
            <a:lvl6pPr marL="2285978" indent="0">
              <a:buNone/>
              <a:defRPr sz="900"/>
            </a:lvl6pPr>
            <a:lvl7pPr marL="2743173" indent="0">
              <a:buNone/>
              <a:defRPr sz="900"/>
            </a:lvl7pPr>
            <a:lvl8pPr marL="3200368" indent="0">
              <a:buNone/>
              <a:defRPr sz="900"/>
            </a:lvl8pPr>
            <a:lvl9pPr marL="3657563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7F105-046A-4C94-82DC-B0F3E731B525}" type="datetimeFigureOut">
              <a:rPr lang="ko-KR" altLang="en-US" smtClean="0"/>
              <a:pPr/>
              <a:t>2021-10-09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FC68E-DC08-4AD5-8786-E3BA1806A81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196" indent="0">
              <a:buNone/>
              <a:defRPr sz="2800"/>
            </a:lvl2pPr>
            <a:lvl3pPr marL="914391" indent="0">
              <a:buNone/>
              <a:defRPr sz="2400"/>
            </a:lvl3pPr>
            <a:lvl4pPr marL="1371587" indent="0">
              <a:buNone/>
              <a:defRPr sz="2000"/>
            </a:lvl4pPr>
            <a:lvl5pPr marL="1828782" indent="0">
              <a:buNone/>
              <a:defRPr sz="2000"/>
            </a:lvl5pPr>
            <a:lvl6pPr marL="2285978" indent="0">
              <a:buNone/>
              <a:defRPr sz="2000"/>
            </a:lvl6pPr>
            <a:lvl7pPr marL="2743173" indent="0">
              <a:buNone/>
              <a:defRPr sz="2000"/>
            </a:lvl7pPr>
            <a:lvl8pPr marL="3200368" indent="0">
              <a:buNone/>
              <a:defRPr sz="2000"/>
            </a:lvl8pPr>
            <a:lvl9pPr marL="3657563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196" indent="0">
              <a:buNone/>
              <a:defRPr sz="1200"/>
            </a:lvl2pPr>
            <a:lvl3pPr marL="914391" indent="0">
              <a:buNone/>
              <a:defRPr sz="1000"/>
            </a:lvl3pPr>
            <a:lvl4pPr marL="1371587" indent="0">
              <a:buNone/>
              <a:defRPr sz="900"/>
            </a:lvl4pPr>
            <a:lvl5pPr marL="1828782" indent="0">
              <a:buNone/>
              <a:defRPr sz="900"/>
            </a:lvl5pPr>
            <a:lvl6pPr marL="2285978" indent="0">
              <a:buNone/>
              <a:defRPr sz="900"/>
            </a:lvl6pPr>
            <a:lvl7pPr marL="2743173" indent="0">
              <a:buNone/>
              <a:defRPr sz="900"/>
            </a:lvl7pPr>
            <a:lvl8pPr marL="3200368" indent="0">
              <a:buNone/>
              <a:defRPr sz="900"/>
            </a:lvl8pPr>
            <a:lvl9pPr marL="3657563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7F105-046A-4C94-82DC-B0F3E731B525}" type="datetimeFigureOut">
              <a:rPr lang="ko-KR" altLang="en-US" smtClean="0"/>
              <a:pPr/>
              <a:t>2021-10-09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FC68E-DC08-4AD5-8786-E3BA1806A81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2" y="5296965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77F105-046A-4C94-82DC-B0F3E731B525}" type="datetimeFigureOut">
              <a:rPr lang="ko-KR" altLang="en-US" smtClean="0"/>
              <a:pPr/>
              <a:t>2021-10-09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2" y="5296965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5296965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3FC68E-DC08-4AD5-8786-E3BA1806A81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91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6" indent="-342896" algn="l" defTabSz="914391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43" indent="-285747" algn="l" defTabSz="914391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88" indent="-228597" algn="l" defTabSz="914391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84" indent="-228597" algn="l" defTabSz="914391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79" indent="-228597" algn="l" defTabSz="914391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75" indent="-228597" algn="l" defTabSz="914391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70" indent="-228597" algn="l" defTabSz="914391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66" indent="-228597" algn="l" defTabSz="914391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61" indent="-228597" algn="l" defTabSz="914391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391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6" algn="l" defTabSz="914391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1" algn="l" defTabSz="914391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7" algn="l" defTabSz="914391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2" algn="l" defTabSz="914391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8" algn="l" defTabSz="914391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73" algn="l" defTabSz="914391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68" algn="l" defTabSz="914391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63" algn="l" defTabSz="914391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3.wdp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www.youtube.com/watch?v=gUd9Ypcgcm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0BF2E63-26F0-413F-B955-6E8D4521C908}"/>
              </a:ext>
            </a:extLst>
          </p:cNvPr>
          <p:cNvSpPr txBox="1"/>
          <p:nvPr/>
        </p:nvSpPr>
        <p:spPr>
          <a:xfrm>
            <a:off x="2015718" y="1876935"/>
            <a:ext cx="51125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일본 </a:t>
            </a:r>
            <a:r>
              <a:rPr lang="ko-KR" alt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천황제</a:t>
            </a:r>
            <a:endParaRPr lang="en-US" altLang="ko-KR" sz="4400" dirty="0">
              <a:solidFill>
                <a:schemeClr val="tx1">
                  <a:lumMod val="75000"/>
                  <a:lumOff val="2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3" name="모서리가 둥근 직사각형 11">
            <a:extLst>
              <a:ext uri="{FF2B5EF4-FFF2-40B4-BE49-F238E27FC236}">
                <a16:creationId xmlns:a16="http://schemas.microsoft.com/office/drawing/2014/main" id="{D6EAAD73-7FCB-45A1-BEA3-A4EFF97B5043}"/>
              </a:ext>
            </a:extLst>
          </p:cNvPr>
          <p:cNvSpPr/>
          <p:nvPr/>
        </p:nvSpPr>
        <p:spPr>
          <a:xfrm>
            <a:off x="7046384" y="2353449"/>
            <a:ext cx="163801" cy="163801"/>
          </a:xfrm>
          <a:prstGeom prst="roundRect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모서리가 둥근 직사각형 11">
            <a:extLst>
              <a:ext uri="{FF2B5EF4-FFF2-40B4-BE49-F238E27FC236}">
                <a16:creationId xmlns:a16="http://schemas.microsoft.com/office/drawing/2014/main" id="{FE131521-6CE6-4B79-8DD1-EBA389CA5A49}"/>
              </a:ext>
            </a:extLst>
          </p:cNvPr>
          <p:cNvSpPr/>
          <p:nvPr/>
        </p:nvSpPr>
        <p:spPr>
          <a:xfrm>
            <a:off x="1959929" y="1993409"/>
            <a:ext cx="163801" cy="163801"/>
          </a:xfrm>
          <a:prstGeom prst="roundRect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6B52E5-71F7-4487-BD56-5894A9369879}"/>
              </a:ext>
            </a:extLst>
          </p:cNvPr>
          <p:cNvSpPr txBox="1"/>
          <p:nvPr/>
        </p:nvSpPr>
        <p:spPr>
          <a:xfrm>
            <a:off x="1835695" y="1561356"/>
            <a:ext cx="55446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rgbClr val="D56262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--------------------------------------------------------------</a:t>
            </a:r>
            <a:endParaRPr lang="ko-KR" altLang="en-US" sz="1600" dirty="0">
              <a:solidFill>
                <a:srgbClr val="D56262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570023-08FB-4687-94B1-D9BABF9AA675}"/>
              </a:ext>
            </a:extLst>
          </p:cNvPr>
          <p:cNvSpPr txBox="1"/>
          <p:nvPr/>
        </p:nvSpPr>
        <p:spPr>
          <a:xfrm>
            <a:off x="2123730" y="2662962"/>
            <a:ext cx="49226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--------------------------------------------------------</a:t>
            </a:r>
          </a:p>
        </p:txBody>
      </p:sp>
      <p:sp>
        <p:nvSpPr>
          <p:cNvPr id="10" name="모서리가 둥근 직사각형 11">
            <a:extLst>
              <a:ext uri="{FF2B5EF4-FFF2-40B4-BE49-F238E27FC236}">
                <a16:creationId xmlns:a16="http://schemas.microsoft.com/office/drawing/2014/main" id="{7D9043E0-CF0A-40C5-B236-DB07AA6AD879}"/>
              </a:ext>
            </a:extLst>
          </p:cNvPr>
          <p:cNvSpPr/>
          <p:nvPr/>
        </p:nvSpPr>
        <p:spPr>
          <a:xfrm>
            <a:off x="6598116" y="3361556"/>
            <a:ext cx="1358259" cy="576064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21x01xx9 </a:t>
            </a:r>
          </a:p>
          <a:p>
            <a:pPr algn="ctr"/>
            <a:r>
              <a:rPr lang="ko-KR" altLang="en-US" sz="11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박 윤서</a:t>
            </a:r>
            <a:endParaRPr lang="en-US" altLang="ko-KR" sz="1150" b="1" dirty="0">
              <a:solidFill>
                <a:schemeClr val="tx1">
                  <a:lumMod val="50000"/>
                  <a:lumOff val="50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685653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3568" y="151018"/>
            <a:ext cx="47525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헌법 제 </a:t>
            </a:r>
            <a:r>
              <a:rPr lang="en-US" altLang="ko-KR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1 </a:t>
            </a:r>
            <a:r>
              <a:rPr lang="ko-KR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장</a:t>
            </a:r>
            <a:endParaRPr lang="en-US" altLang="ko-KR" sz="2800" b="1" dirty="0">
              <a:solidFill>
                <a:schemeClr val="tx1">
                  <a:lumMod val="85000"/>
                  <a:lumOff val="1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22" name="모서리가 둥근 직사각형 11">
            <a:extLst>
              <a:ext uri="{FF2B5EF4-FFF2-40B4-BE49-F238E27FC236}">
                <a16:creationId xmlns:a16="http://schemas.microsoft.com/office/drawing/2014/main" id="{DF7B349E-3B4A-4E08-8FAF-A6A4E4FA0A71}"/>
              </a:ext>
            </a:extLst>
          </p:cNvPr>
          <p:cNvSpPr/>
          <p:nvPr/>
        </p:nvSpPr>
        <p:spPr>
          <a:xfrm>
            <a:off x="224677" y="215347"/>
            <a:ext cx="327602" cy="327602"/>
          </a:xfrm>
          <a:prstGeom prst="roundRect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모서리가 둥근 직사각형 11">
            <a:extLst>
              <a:ext uri="{FF2B5EF4-FFF2-40B4-BE49-F238E27FC236}">
                <a16:creationId xmlns:a16="http://schemas.microsoft.com/office/drawing/2014/main" id="{2831F8FB-827A-4815-A429-C8B38E51CCD3}"/>
              </a:ext>
            </a:extLst>
          </p:cNvPr>
          <p:cNvSpPr/>
          <p:nvPr/>
        </p:nvSpPr>
        <p:spPr>
          <a:xfrm>
            <a:off x="420990" y="411660"/>
            <a:ext cx="262578" cy="262578"/>
          </a:xfrm>
          <a:prstGeom prst="roundRect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모서리가 둥근 직사각형 11">
            <a:extLst>
              <a:ext uri="{FF2B5EF4-FFF2-40B4-BE49-F238E27FC236}">
                <a16:creationId xmlns:a16="http://schemas.microsoft.com/office/drawing/2014/main" id="{802E4B62-C85E-4D48-BBC3-0AE1CBB67D3D}"/>
              </a:ext>
            </a:extLst>
          </p:cNvPr>
          <p:cNvSpPr/>
          <p:nvPr/>
        </p:nvSpPr>
        <p:spPr>
          <a:xfrm>
            <a:off x="2591779" y="1777380"/>
            <a:ext cx="5688632" cy="1296144"/>
          </a:xfrm>
          <a:prstGeom prst="roundRect">
            <a:avLst/>
          </a:prstGeom>
          <a:solidFill>
            <a:srgbClr val="E6E6E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1.</a:t>
            </a:r>
            <a:r>
              <a:rPr lang="ko-KR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천황은 이 헌법이 정하는 국사</a:t>
            </a:r>
            <a:r>
              <a:rPr lang="en-US" altLang="ko-K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(</a:t>
            </a:r>
            <a:r>
              <a:rPr lang="ko-KR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國事</a:t>
            </a:r>
            <a:r>
              <a:rPr lang="en-US" altLang="ko-K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)</a:t>
            </a:r>
            <a:r>
              <a:rPr lang="ko-KR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에 관한 행위만을 하며 국정에 관한 권한은 가지지 아니한다</a:t>
            </a:r>
            <a:r>
              <a:rPr lang="en-US" altLang="ko-K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</a:t>
            </a:r>
          </a:p>
        </p:txBody>
      </p:sp>
      <p:sp>
        <p:nvSpPr>
          <p:cNvPr id="15" name="모서리가 둥근 직사각형 11">
            <a:extLst>
              <a:ext uri="{FF2B5EF4-FFF2-40B4-BE49-F238E27FC236}">
                <a16:creationId xmlns:a16="http://schemas.microsoft.com/office/drawing/2014/main" id="{49C41C15-699F-4DD7-90EE-F0CCA66C4EE5}"/>
              </a:ext>
            </a:extLst>
          </p:cNvPr>
          <p:cNvSpPr/>
          <p:nvPr/>
        </p:nvSpPr>
        <p:spPr>
          <a:xfrm>
            <a:off x="2483769" y="1024110"/>
            <a:ext cx="6192687" cy="553998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입헌군주제</a:t>
            </a:r>
            <a:endParaRPr lang="en-US" altLang="ko-KR" b="1" dirty="0">
              <a:solidFill>
                <a:schemeClr val="bg1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16" name="모서리가 둥근 직사각형 11">
            <a:extLst>
              <a:ext uri="{FF2B5EF4-FFF2-40B4-BE49-F238E27FC236}">
                <a16:creationId xmlns:a16="http://schemas.microsoft.com/office/drawing/2014/main" id="{EC12C441-0C9B-4A50-94F2-3E63109B9E26}"/>
              </a:ext>
            </a:extLst>
          </p:cNvPr>
          <p:cNvSpPr/>
          <p:nvPr/>
        </p:nvSpPr>
        <p:spPr>
          <a:xfrm>
            <a:off x="517102" y="1777380"/>
            <a:ext cx="1918762" cy="776971"/>
          </a:xfrm>
          <a:prstGeom prst="roundRect">
            <a:avLst/>
          </a:prstGeom>
          <a:solidFill>
            <a:srgbClr val="DC7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5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제 </a:t>
            </a:r>
            <a:r>
              <a:rPr lang="en-US" altLang="ko-KR" sz="15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4 </a:t>
            </a:r>
            <a:r>
              <a:rPr lang="ko-KR" altLang="en-US" sz="15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조</a:t>
            </a:r>
          </a:p>
        </p:txBody>
      </p:sp>
      <p:sp>
        <p:nvSpPr>
          <p:cNvPr id="8" name="모서리가 둥근 직사각형 11">
            <a:extLst>
              <a:ext uri="{FF2B5EF4-FFF2-40B4-BE49-F238E27FC236}">
                <a16:creationId xmlns:a16="http://schemas.microsoft.com/office/drawing/2014/main" id="{802E4B62-C85E-4D48-BBC3-0AE1CBB67D3D}"/>
              </a:ext>
            </a:extLst>
          </p:cNvPr>
          <p:cNvSpPr/>
          <p:nvPr/>
        </p:nvSpPr>
        <p:spPr>
          <a:xfrm>
            <a:off x="2591779" y="3272796"/>
            <a:ext cx="5688632" cy="1296144"/>
          </a:xfrm>
          <a:prstGeom prst="roundRect">
            <a:avLst/>
          </a:prstGeom>
          <a:solidFill>
            <a:srgbClr val="E6E6E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2.</a:t>
            </a:r>
            <a:r>
              <a:rPr lang="ko-KR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천황은 법률이 정하는 바에 따라 국사에 관한 행위를 위임할 수 있다</a:t>
            </a:r>
            <a:r>
              <a:rPr lang="en-US" altLang="ko-K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83837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5" grpId="0" animBg="1"/>
      <p:bldP spid="16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3568" y="151018"/>
            <a:ext cx="47525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헌법 제 </a:t>
            </a:r>
            <a:r>
              <a:rPr lang="en-US" altLang="ko-KR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1 </a:t>
            </a:r>
            <a:r>
              <a:rPr lang="ko-KR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장</a:t>
            </a:r>
            <a:endParaRPr lang="en-US" altLang="ko-KR" sz="2800" b="1" dirty="0">
              <a:solidFill>
                <a:schemeClr val="tx1">
                  <a:lumMod val="85000"/>
                  <a:lumOff val="1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22" name="모서리가 둥근 직사각형 11">
            <a:extLst>
              <a:ext uri="{FF2B5EF4-FFF2-40B4-BE49-F238E27FC236}">
                <a16:creationId xmlns:a16="http://schemas.microsoft.com/office/drawing/2014/main" id="{DF7B349E-3B4A-4E08-8FAF-A6A4E4FA0A71}"/>
              </a:ext>
            </a:extLst>
          </p:cNvPr>
          <p:cNvSpPr/>
          <p:nvPr/>
        </p:nvSpPr>
        <p:spPr>
          <a:xfrm>
            <a:off x="224677" y="215347"/>
            <a:ext cx="327602" cy="327602"/>
          </a:xfrm>
          <a:prstGeom prst="roundRect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모서리가 둥근 직사각형 11">
            <a:extLst>
              <a:ext uri="{FF2B5EF4-FFF2-40B4-BE49-F238E27FC236}">
                <a16:creationId xmlns:a16="http://schemas.microsoft.com/office/drawing/2014/main" id="{2831F8FB-827A-4815-A429-C8B38E51CCD3}"/>
              </a:ext>
            </a:extLst>
          </p:cNvPr>
          <p:cNvSpPr/>
          <p:nvPr/>
        </p:nvSpPr>
        <p:spPr>
          <a:xfrm>
            <a:off x="420990" y="411660"/>
            <a:ext cx="262578" cy="262578"/>
          </a:xfrm>
          <a:prstGeom prst="roundRect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모서리가 둥근 직사각형 11">
            <a:extLst>
              <a:ext uri="{FF2B5EF4-FFF2-40B4-BE49-F238E27FC236}">
                <a16:creationId xmlns:a16="http://schemas.microsoft.com/office/drawing/2014/main" id="{802E4B62-C85E-4D48-BBC3-0AE1CBB67D3D}"/>
              </a:ext>
            </a:extLst>
          </p:cNvPr>
          <p:cNvSpPr/>
          <p:nvPr/>
        </p:nvSpPr>
        <p:spPr>
          <a:xfrm>
            <a:off x="2555776" y="1705372"/>
            <a:ext cx="6192687" cy="2520280"/>
          </a:xfrm>
          <a:prstGeom prst="roundRect">
            <a:avLst/>
          </a:prstGeom>
          <a:solidFill>
            <a:srgbClr val="E6E6E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황실전범이 정하는 바에 따라 섭정을 둘 때에는 섭정은 천황의 이름으로 국사에 관한 행위를 한다</a:t>
            </a:r>
            <a:r>
              <a:rPr lang="en-US" altLang="ko-K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 </a:t>
            </a:r>
          </a:p>
          <a:p>
            <a:pPr algn="ctr"/>
            <a:endParaRPr lang="en-US" altLang="ko-KR" sz="2000" dirty="0">
              <a:solidFill>
                <a:schemeClr val="tx1">
                  <a:lumMod val="95000"/>
                  <a:lumOff val="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algn="ctr"/>
            <a:r>
              <a:rPr lang="ko-KR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이 경우에는 제</a:t>
            </a:r>
            <a:r>
              <a:rPr lang="en-US" altLang="ko-K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4</a:t>
            </a:r>
            <a:r>
              <a:rPr lang="ko-KR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조 제</a:t>
            </a:r>
            <a:r>
              <a:rPr lang="en-US" altLang="ko-K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1</a:t>
            </a:r>
            <a:r>
              <a:rPr lang="ko-KR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항의 규정을 준용한다</a:t>
            </a:r>
            <a:r>
              <a:rPr lang="en-US" altLang="ko-K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</a:t>
            </a:r>
          </a:p>
        </p:txBody>
      </p:sp>
      <p:sp>
        <p:nvSpPr>
          <p:cNvPr id="15" name="모서리가 둥근 직사각형 11">
            <a:extLst>
              <a:ext uri="{FF2B5EF4-FFF2-40B4-BE49-F238E27FC236}">
                <a16:creationId xmlns:a16="http://schemas.microsoft.com/office/drawing/2014/main" id="{49C41C15-699F-4DD7-90EE-F0CCA66C4EE5}"/>
              </a:ext>
            </a:extLst>
          </p:cNvPr>
          <p:cNvSpPr/>
          <p:nvPr/>
        </p:nvSpPr>
        <p:spPr>
          <a:xfrm>
            <a:off x="2483769" y="1024110"/>
            <a:ext cx="6192687" cy="553998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섭정</a:t>
            </a:r>
            <a:endParaRPr lang="en-US" altLang="ko-KR" b="1" dirty="0">
              <a:solidFill>
                <a:schemeClr val="bg1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16" name="모서리가 둥근 직사각형 11">
            <a:extLst>
              <a:ext uri="{FF2B5EF4-FFF2-40B4-BE49-F238E27FC236}">
                <a16:creationId xmlns:a16="http://schemas.microsoft.com/office/drawing/2014/main" id="{EC12C441-0C9B-4A50-94F2-3E63109B9E26}"/>
              </a:ext>
            </a:extLst>
          </p:cNvPr>
          <p:cNvSpPr/>
          <p:nvPr/>
        </p:nvSpPr>
        <p:spPr>
          <a:xfrm>
            <a:off x="517102" y="1777380"/>
            <a:ext cx="1918762" cy="776971"/>
          </a:xfrm>
          <a:prstGeom prst="roundRect">
            <a:avLst/>
          </a:prstGeom>
          <a:solidFill>
            <a:srgbClr val="DC7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5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제 </a:t>
            </a:r>
            <a:r>
              <a:rPr lang="en-US" altLang="ko-KR" sz="15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5 </a:t>
            </a:r>
            <a:r>
              <a:rPr lang="ko-KR" altLang="en-US" sz="15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조</a:t>
            </a:r>
          </a:p>
        </p:txBody>
      </p:sp>
    </p:spTree>
    <p:extLst>
      <p:ext uri="{BB962C8B-B14F-4D97-AF65-F5344CB8AC3E}">
        <p14:creationId xmlns:p14="http://schemas.microsoft.com/office/powerpoint/2010/main" val="1415040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3568" y="151018"/>
            <a:ext cx="47525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헌법 제 </a:t>
            </a:r>
            <a:r>
              <a:rPr lang="en-US" altLang="ko-KR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1 </a:t>
            </a:r>
            <a:r>
              <a:rPr lang="ko-KR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장</a:t>
            </a:r>
            <a:endParaRPr lang="en-US" altLang="ko-KR" sz="2800" b="1" dirty="0">
              <a:solidFill>
                <a:schemeClr val="tx1">
                  <a:lumMod val="85000"/>
                  <a:lumOff val="1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22" name="모서리가 둥근 직사각형 11">
            <a:extLst>
              <a:ext uri="{FF2B5EF4-FFF2-40B4-BE49-F238E27FC236}">
                <a16:creationId xmlns:a16="http://schemas.microsoft.com/office/drawing/2014/main" id="{DF7B349E-3B4A-4E08-8FAF-A6A4E4FA0A71}"/>
              </a:ext>
            </a:extLst>
          </p:cNvPr>
          <p:cNvSpPr/>
          <p:nvPr/>
        </p:nvSpPr>
        <p:spPr>
          <a:xfrm>
            <a:off x="224677" y="215347"/>
            <a:ext cx="327602" cy="327602"/>
          </a:xfrm>
          <a:prstGeom prst="roundRect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모서리가 둥근 직사각형 11">
            <a:extLst>
              <a:ext uri="{FF2B5EF4-FFF2-40B4-BE49-F238E27FC236}">
                <a16:creationId xmlns:a16="http://schemas.microsoft.com/office/drawing/2014/main" id="{2831F8FB-827A-4815-A429-C8B38E51CCD3}"/>
              </a:ext>
            </a:extLst>
          </p:cNvPr>
          <p:cNvSpPr/>
          <p:nvPr/>
        </p:nvSpPr>
        <p:spPr>
          <a:xfrm>
            <a:off x="420990" y="411660"/>
            <a:ext cx="262578" cy="262578"/>
          </a:xfrm>
          <a:prstGeom prst="roundRect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모서리가 둥근 직사각형 11">
            <a:extLst>
              <a:ext uri="{FF2B5EF4-FFF2-40B4-BE49-F238E27FC236}">
                <a16:creationId xmlns:a16="http://schemas.microsoft.com/office/drawing/2014/main" id="{802E4B62-C85E-4D48-BBC3-0AE1CBB67D3D}"/>
              </a:ext>
            </a:extLst>
          </p:cNvPr>
          <p:cNvSpPr/>
          <p:nvPr/>
        </p:nvSpPr>
        <p:spPr>
          <a:xfrm>
            <a:off x="2591779" y="1777380"/>
            <a:ext cx="5688632" cy="1296144"/>
          </a:xfrm>
          <a:prstGeom prst="roundRect">
            <a:avLst/>
          </a:prstGeom>
          <a:solidFill>
            <a:srgbClr val="E6E6E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1.</a:t>
            </a:r>
            <a:r>
              <a:rPr lang="ko-KR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천황은 국회의 지명에 따라 내각총리대신을 임명한다</a:t>
            </a:r>
            <a:r>
              <a:rPr lang="en-US" altLang="ko-K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</a:t>
            </a:r>
          </a:p>
        </p:txBody>
      </p:sp>
      <p:sp>
        <p:nvSpPr>
          <p:cNvPr id="15" name="모서리가 둥근 직사각형 11">
            <a:extLst>
              <a:ext uri="{FF2B5EF4-FFF2-40B4-BE49-F238E27FC236}">
                <a16:creationId xmlns:a16="http://schemas.microsoft.com/office/drawing/2014/main" id="{49C41C15-699F-4DD7-90EE-F0CCA66C4EE5}"/>
              </a:ext>
            </a:extLst>
          </p:cNvPr>
          <p:cNvSpPr/>
          <p:nvPr/>
        </p:nvSpPr>
        <p:spPr>
          <a:xfrm>
            <a:off x="2483769" y="1024110"/>
            <a:ext cx="6192687" cy="553998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천황의 임명권</a:t>
            </a:r>
            <a:endParaRPr lang="en-US" altLang="ko-KR" b="1" dirty="0">
              <a:solidFill>
                <a:schemeClr val="bg1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16" name="모서리가 둥근 직사각형 11">
            <a:extLst>
              <a:ext uri="{FF2B5EF4-FFF2-40B4-BE49-F238E27FC236}">
                <a16:creationId xmlns:a16="http://schemas.microsoft.com/office/drawing/2014/main" id="{EC12C441-0C9B-4A50-94F2-3E63109B9E26}"/>
              </a:ext>
            </a:extLst>
          </p:cNvPr>
          <p:cNvSpPr/>
          <p:nvPr/>
        </p:nvSpPr>
        <p:spPr>
          <a:xfrm>
            <a:off x="517102" y="1777380"/>
            <a:ext cx="1918762" cy="776971"/>
          </a:xfrm>
          <a:prstGeom prst="roundRect">
            <a:avLst/>
          </a:prstGeom>
          <a:solidFill>
            <a:srgbClr val="DC7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5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제 </a:t>
            </a:r>
            <a:r>
              <a:rPr lang="en-US" altLang="ko-KR" sz="15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6 </a:t>
            </a:r>
            <a:r>
              <a:rPr lang="ko-KR" altLang="en-US" sz="15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조</a:t>
            </a:r>
          </a:p>
        </p:txBody>
      </p:sp>
      <p:sp>
        <p:nvSpPr>
          <p:cNvPr id="8" name="모서리가 둥근 직사각형 11">
            <a:extLst>
              <a:ext uri="{FF2B5EF4-FFF2-40B4-BE49-F238E27FC236}">
                <a16:creationId xmlns:a16="http://schemas.microsoft.com/office/drawing/2014/main" id="{802E4B62-C85E-4D48-BBC3-0AE1CBB67D3D}"/>
              </a:ext>
            </a:extLst>
          </p:cNvPr>
          <p:cNvSpPr/>
          <p:nvPr/>
        </p:nvSpPr>
        <p:spPr>
          <a:xfrm>
            <a:off x="2591779" y="3272796"/>
            <a:ext cx="5688632" cy="1296144"/>
          </a:xfrm>
          <a:prstGeom prst="roundRect">
            <a:avLst/>
          </a:prstGeom>
          <a:solidFill>
            <a:srgbClr val="E6E6E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2. </a:t>
            </a:r>
            <a:r>
              <a:rPr lang="ko-KR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천황은 내각의 지명에 따라 최고재판소의 장인 </a:t>
            </a:r>
            <a:endParaRPr lang="en-US" altLang="ko-KR" sz="2000" dirty="0">
              <a:solidFill>
                <a:schemeClr val="tx1">
                  <a:lumMod val="95000"/>
                  <a:lumOff val="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algn="ctr"/>
            <a:r>
              <a:rPr lang="ko-KR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최고재판관을 임명한다</a:t>
            </a:r>
            <a:r>
              <a:rPr lang="en-US" altLang="ko-K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67352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5" grpId="0" animBg="1"/>
      <p:bldP spid="16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3568" y="151018"/>
            <a:ext cx="47525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헌법 제 </a:t>
            </a:r>
            <a:r>
              <a:rPr lang="en-US" altLang="ko-KR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1 </a:t>
            </a:r>
            <a:r>
              <a:rPr lang="ko-KR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장</a:t>
            </a:r>
            <a:endParaRPr lang="en-US" altLang="ko-KR" sz="2800" b="1" dirty="0">
              <a:solidFill>
                <a:schemeClr val="tx1">
                  <a:lumMod val="85000"/>
                  <a:lumOff val="1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22" name="모서리가 둥근 직사각형 11">
            <a:extLst>
              <a:ext uri="{FF2B5EF4-FFF2-40B4-BE49-F238E27FC236}">
                <a16:creationId xmlns:a16="http://schemas.microsoft.com/office/drawing/2014/main" id="{DF7B349E-3B4A-4E08-8FAF-A6A4E4FA0A71}"/>
              </a:ext>
            </a:extLst>
          </p:cNvPr>
          <p:cNvSpPr/>
          <p:nvPr/>
        </p:nvSpPr>
        <p:spPr>
          <a:xfrm>
            <a:off x="224677" y="215347"/>
            <a:ext cx="327602" cy="327602"/>
          </a:xfrm>
          <a:prstGeom prst="roundRect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모서리가 둥근 직사각형 11">
            <a:extLst>
              <a:ext uri="{FF2B5EF4-FFF2-40B4-BE49-F238E27FC236}">
                <a16:creationId xmlns:a16="http://schemas.microsoft.com/office/drawing/2014/main" id="{2831F8FB-827A-4815-A429-C8B38E51CCD3}"/>
              </a:ext>
            </a:extLst>
          </p:cNvPr>
          <p:cNvSpPr/>
          <p:nvPr/>
        </p:nvSpPr>
        <p:spPr>
          <a:xfrm>
            <a:off x="420990" y="411660"/>
            <a:ext cx="262578" cy="262578"/>
          </a:xfrm>
          <a:prstGeom prst="roundRect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모서리가 둥근 직사각형 11">
            <a:extLst>
              <a:ext uri="{FF2B5EF4-FFF2-40B4-BE49-F238E27FC236}">
                <a16:creationId xmlns:a16="http://schemas.microsoft.com/office/drawing/2014/main" id="{802E4B62-C85E-4D48-BBC3-0AE1CBB67D3D}"/>
              </a:ext>
            </a:extLst>
          </p:cNvPr>
          <p:cNvSpPr/>
          <p:nvPr/>
        </p:nvSpPr>
        <p:spPr>
          <a:xfrm>
            <a:off x="2483769" y="1881272"/>
            <a:ext cx="5688632" cy="430086"/>
          </a:xfrm>
          <a:prstGeom prst="roundRect">
            <a:avLst/>
          </a:prstGeom>
          <a:solidFill>
            <a:srgbClr val="E6E6E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1. </a:t>
            </a:r>
            <a:r>
              <a:rPr lang="ko-KR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헌법 개정</a:t>
            </a:r>
            <a:r>
              <a:rPr lang="en-US" altLang="ko-KR" dirty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, </a:t>
            </a:r>
            <a:r>
              <a:rPr lang="ko-KR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법률</a:t>
            </a:r>
            <a:r>
              <a:rPr lang="en-US" altLang="ko-KR" dirty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, </a:t>
            </a:r>
            <a:r>
              <a:rPr lang="ko-KR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정령 및 조약의 공포</a:t>
            </a:r>
            <a:endParaRPr lang="en-US" altLang="ko-KR" dirty="0">
              <a:solidFill>
                <a:schemeClr val="tx1">
                  <a:lumMod val="95000"/>
                  <a:lumOff val="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15" name="모서리가 둥근 직사각형 11">
            <a:extLst>
              <a:ext uri="{FF2B5EF4-FFF2-40B4-BE49-F238E27FC236}">
                <a16:creationId xmlns:a16="http://schemas.microsoft.com/office/drawing/2014/main" id="{49C41C15-699F-4DD7-90EE-F0CCA66C4EE5}"/>
              </a:ext>
            </a:extLst>
          </p:cNvPr>
          <p:cNvSpPr/>
          <p:nvPr/>
        </p:nvSpPr>
        <p:spPr>
          <a:xfrm>
            <a:off x="2483769" y="1024110"/>
            <a:ext cx="6192687" cy="553998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국사에 관한 행위</a:t>
            </a:r>
            <a:endParaRPr lang="en-US" altLang="ko-KR" b="1" dirty="0">
              <a:solidFill>
                <a:schemeClr val="bg1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16" name="모서리가 둥근 직사각형 11">
            <a:extLst>
              <a:ext uri="{FF2B5EF4-FFF2-40B4-BE49-F238E27FC236}">
                <a16:creationId xmlns:a16="http://schemas.microsoft.com/office/drawing/2014/main" id="{EC12C441-0C9B-4A50-94F2-3E63109B9E26}"/>
              </a:ext>
            </a:extLst>
          </p:cNvPr>
          <p:cNvSpPr/>
          <p:nvPr/>
        </p:nvSpPr>
        <p:spPr>
          <a:xfrm>
            <a:off x="517102" y="1777380"/>
            <a:ext cx="1918762" cy="776971"/>
          </a:xfrm>
          <a:prstGeom prst="roundRect">
            <a:avLst/>
          </a:prstGeom>
          <a:solidFill>
            <a:srgbClr val="DC7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5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제 </a:t>
            </a:r>
            <a:r>
              <a:rPr lang="en-US" altLang="ko-KR" sz="15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7 </a:t>
            </a:r>
            <a:r>
              <a:rPr lang="ko-KR" altLang="en-US" sz="15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35864" y="1493078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 </a:t>
            </a:r>
            <a:r>
              <a:rPr lang="ko-KR" altLang="en-US" sz="1050" dirty="0">
                <a:latin typeface="나눔스퀘어라운드 Light" panose="020B0600000101010101" pitchFamily="50" charset="-127"/>
                <a:ea typeface="나눔스퀘어라운드 Light" panose="020B0600000101010101" pitchFamily="50" charset="-127"/>
              </a:rPr>
              <a:t>천황은 내각의 조언과 승인으로 국민을 위하여 다음의 국사에 관한 행위를 한다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10" name="모서리가 둥근 직사각형 11">
            <a:extLst>
              <a:ext uri="{FF2B5EF4-FFF2-40B4-BE49-F238E27FC236}">
                <a16:creationId xmlns:a16="http://schemas.microsoft.com/office/drawing/2014/main" id="{802E4B62-C85E-4D48-BBC3-0AE1CBB67D3D}"/>
              </a:ext>
            </a:extLst>
          </p:cNvPr>
          <p:cNvSpPr/>
          <p:nvPr/>
        </p:nvSpPr>
        <p:spPr>
          <a:xfrm>
            <a:off x="2483769" y="2396948"/>
            <a:ext cx="5688632" cy="430086"/>
          </a:xfrm>
          <a:prstGeom prst="roundRect">
            <a:avLst/>
          </a:prstGeom>
          <a:solidFill>
            <a:srgbClr val="E6E6E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2. </a:t>
            </a:r>
            <a:r>
              <a:rPr lang="ko-KR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국회의 소집</a:t>
            </a:r>
            <a:endParaRPr lang="en-US" altLang="ko-KR" dirty="0">
              <a:solidFill>
                <a:schemeClr val="tx1">
                  <a:lumMod val="95000"/>
                  <a:lumOff val="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11" name="모서리가 둥근 직사각형 11">
            <a:extLst>
              <a:ext uri="{FF2B5EF4-FFF2-40B4-BE49-F238E27FC236}">
                <a16:creationId xmlns:a16="http://schemas.microsoft.com/office/drawing/2014/main" id="{802E4B62-C85E-4D48-BBC3-0AE1CBB67D3D}"/>
              </a:ext>
            </a:extLst>
          </p:cNvPr>
          <p:cNvSpPr/>
          <p:nvPr/>
        </p:nvSpPr>
        <p:spPr>
          <a:xfrm>
            <a:off x="2474641" y="2912624"/>
            <a:ext cx="5688632" cy="430086"/>
          </a:xfrm>
          <a:prstGeom prst="roundRect">
            <a:avLst/>
          </a:prstGeom>
          <a:solidFill>
            <a:srgbClr val="E6E6E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3. </a:t>
            </a:r>
            <a:r>
              <a:rPr lang="ko-KR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중의원의 해산</a:t>
            </a:r>
            <a:endParaRPr lang="en-US" altLang="ko-KR" dirty="0">
              <a:solidFill>
                <a:schemeClr val="tx1">
                  <a:lumMod val="95000"/>
                  <a:lumOff val="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12" name="모서리가 둥근 직사각형 11">
            <a:extLst>
              <a:ext uri="{FF2B5EF4-FFF2-40B4-BE49-F238E27FC236}">
                <a16:creationId xmlns:a16="http://schemas.microsoft.com/office/drawing/2014/main" id="{802E4B62-C85E-4D48-BBC3-0AE1CBB67D3D}"/>
              </a:ext>
            </a:extLst>
          </p:cNvPr>
          <p:cNvSpPr/>
          <p:nvPr/>
        </p:nvSpPr>
        <p:spPr>
          <a:xfrm>
            <a:off x="2474641" y="3428300"/>
            <a:ext cx="5688632" cy="430086"/>
          </a:xfrm>
          <a:prstGeom prst="roundRect">
            <a:avLst/>
          </a:prstGeom>
          <a:solidFill>
            <a:srgbClr val="E6E6E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4. </a:t>
            </a:r>
            <a:r>
              <a:rPr lang="ko-KR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국회의원 총선거 시행의 공시</a:t>
            </a:r>
            <a:endParaRPr lang="en-US" altLang="ko-KR" dirty="0">
              <a:solidFill>
                <a:schemeClr val="tx1">
                  <a:lumMod val="95000"/>
                  <a:lumOff val="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13" name="모서리가 둥근 직사각형 12">
            <a:extLst>
              <a:ext uri="{FF2B5EF4-FFF2-40B4-BE49-F238E27FC236}">
                <a16:creationId xmlns:a16="http://schemas.microsoft.com/office/drawing/2014/main" id="{802E4B62-C85E-4D48-BBC3-0AE1CBB67D3D}"/>
              </a:ext>
            </a:extLst>
          </p:cNvPr>
          <p:cNvSpPr/>
          <p:nvPr/>
        </p:nvSpPr>
        <p:spPr>
          <a:xfrm>
            <a:off x="2483768" y="3941604"/>
            <a:ext cx="5760639" cy="932120"/>
          </a:xfrm>
          <a:prstGeom prst="roundRect">
            <a:avLst/>
          </a:prstGeom>
          <a:solidFill>
            <a:srgbClr val="E6E6E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5. </a:t>
            </a:r>
            <a:r>
              <a:rPr lang="ko-KR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국무대신 및 법률이 정하는 기타 관리의 임명</a:t>
            </a:r>
            <a:r>
              <a:rPr lang="en-US" altLang="ko-KR" dirty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, </a:t>
            </a:r>
            <a:r>
              <a:rPr lang="ko-KR" alt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전권위임장</a:t>
            </a:r>
            <a:r>
              <a:rPr lang="ko-KR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및 대사</a:t>
            </a:r>
            <a:r>
              <a:rPr lang="en-US" altLang="ko-KR" dirty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, </a:t>
            </a:r>
            <a:r>
              <a:rPr lang="ko-KR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공사 신임장의 인증</a:t>
            </a:r>
            <a:endParaRPr lang="en-US" altLang="ko-KR" dirty="0">
              <a:solidFill>
                <a:schemeClr val="tx1">
                  <a:lumMod val="95000"/>
                  <a:lumOff val="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82929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5" grpId="0" animBg="1"/>
      <p:bldP spid="16" grpId="0" animBg="1"/>
      <p:bldP spid="2" grpId="0"/>
      <p:bldP spid="10" grpId="0" animBg="1"/>
      <p:bldP spid="11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3568" y="151018"/>
            <a:ext cx="47525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헌법 제 </a:t>
            </a:r>
            <a:r>
              <a:rPr lang="en-US" altLang="ko-KR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1 </a:t>
            </a:r>
            <a:r>
              <a:rPr lang="ko-KR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장</a:t>
            </a:r>
            <a:endParaRPr lang="en-US" altLang="ko-KR" sz="2800" b="1" dirty="0">
              <a:solidFill>
                <a:schemeClr val="tx1">
                  <a:lumMod val="85000"/>
                  <a:lumOff val="1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22" name="모서리가 둥근 직사각형 11">
            <a:extLst>
              <a:ext uri="{FF2B5EF4-FFF2-40B4-BE49-F238E27FC236}">
                <a16:creationId xmlns:a16="http://schemas.microsoft.com/office/drawing/2014/main" id="{DF7B349E-3B4A-4E08-8FAF-A6A4E4FA0A71}"/>
              </a:ext>
            </a:extLst>
          </p:cNvPr>
          <p:cNvSpPr/>
          <p:nvPr/>
        </p:nvSpPr>
        <p:spPr>
          <a:xfrm>
            <a:off x="224677" y="215347"/>
            <a:ext cx="327602" cy="327602"/>
          </a:xfrm>
          <a:prstGeom prst="roundRect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모서리가 둥근 직사각형 11">
            <a:extLst>
              <a:ext uri="{FF2B5EF4-FFF2-40B4-BE49-F238E27FC236}">
                <a16:creationId xmlns:a16="http://schemas.microsoft.com/office/drawing/2014/main" id="{2831F8FB-827A-4815-A429-C8B38E51CCD3}"/>
              </a:ext>
            </a:extLst>
          </p:cNvPr>
          <p:cNvSpPr/>
          <p:nvPr/>
        </p:nvSpPr>
        <p:spPr>
          <a:xfrm>
            <a:off x="420990" y="411660"/>
            <a:ext cx="262578" cy="262578"/>
          </a:xfrm>
          <a:prstGeom prst="roundRect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모서리가 둥근 직사각형 11">
            <a:extLst>
              <a:ext uri="{FF2B5EF4-FFF2-40B4-BE49-F238E27FC236}">
                <a16:creationId xmlns:a16="http://schemas.microsoft.com/office/drawing/2014/main" id="{802E4B62-C85E-4D48-BBC3-0AE1CBB67D3D}"/>
              </a:ext>
            </a:extLst>
          </p:cNvPr>
          <p:cNvSpPr/>
          <p:nvPr/>
        </p:nvSpPr>
        <p:spPr>
          <a:xfrm>
            <a:off x="2483769" y="1881272"/>
            <a:ext cx="5688632" cy="430086"/>
          </a:xfrm>
          <a:prstGeom prst="roundRect">
            <a:avLst/>
          </a:prstGeom>
          <a:solidFill>
            <a:srgbClr val="E6E6E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6. </a:t>
            </a:r>
            <a:r>
              <a:rPr lang="ko-KR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사면</a:t>
            </a:r>
            <a:r>
              <a:rPr lang="en-US" altLang="ko-KR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, </a:t>
            </a:r>
            <a:r>
              <a:rPr lang="ko-KR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특별사면</a:t>
            </a:r>
            <a:r>
              <a:rPr lang="en-US" altLang="ko-KR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, </a:t>
            </a:r>
            <a:r>
              <a:rPr lang="ko-KR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감형</a:t>
            </a:r>
            <a:r>
              <a:rPr lang="en-US" altLang="ko-KR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, </a:t>
            </a:r>
            <a:r>
              <a:rPr lang="ko-KR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형 집행의 면제 및 복권의 인증</a:t>
            </a:r>
            <a:endParaRPr lang="en-US" altLang="ko-KR" sz="1600" dirty="0">
              <a:solidFill>
                <a:schemeClr val="tx1">
                  <a:lumMod val="95000"/>
                  <a:lumOff val="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15" name="모서리가 둥근 직사각형 11">
            <a:extLst>
              <a:ext uri="{FF2B5EF4-FFF2-40B4-BE49-F238E27FC236}">
                <a16:creationId xmlns:a16="http://schemas.microsoft.com/office/drawing/2014/main" id="{49C41C15-699F-4DD7-90EE-F0CCA66C4EE5}"/>
              </a:ext>
            </a:extLst>
          </p:cNvPr>
          <p:cNvSpPr/>
          <p:nvPr/>
        </p:nvSpPr>
        <p:spPr>
          <a:xfrm>
            <a:off x="2483769" y="1024110"/>
            <a:ext cx="6192687" cy="553998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국사에 관한 행위</a:t>
            </a:r>
            <a:endParaRPr lang="en-US" altLang="ko-KR" b="1" dirty="0">
              <a:solidFill>
                <a:schemeClr val="bg1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16" name="모서리가 둥근 직사각형 11">
            <a:extLst>
              <a:ext uri="{FF2B5EF4-FFF2-40B4-BE49-F238E27FC236}">
                <a16:creationId xmlns:a16="http://schemas.microsoft.com/office/drawing/2014/main" id="{EC12C441-0C9B-4A50-94F2-3E63109B9E26}"/>
              </a:ext>
            </a:extLst>
          </p:cNvPr>
          <p:cNvSpPr/>
          <p:nvPr/>
        </p:nvSpPr>
        <p:spPr>
          <a:xfrm>
            <a:off x="517102" y="1777380"/>
            <a:ext cx="1918762" cy="776971"/>
          </a:xfrm>
          <a:prstGeom prst="roundRect">
            <a:avLst/>
          </a:prstGeom>
          <a:solidFill>
            <a:srgbClr val="DC7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5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제 </a:t>
            </a:r>
            <a:r>
              <a:rPr lang="en-US" altLang="ko-KR" sz="15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7 </a:t>
            </a:r>
            <a:r>
              <a:rPr lang="ko-KR" altLang="en-US" sz="15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35864" y="1493078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 </a:t>
            </a:r>
            <a:r>
              <a:rPr lang="ko-KR" altLang="en-US" sz="1050" dirty="0">
                <a:latin typeface="나눔스퀘어라운드 Light" panose="020B0600000101010101" pitchFamily="50" charset="-127"/>
                <a:ea typeface="나눔스퀘어라운드 Light" panose="020B0600000101010101" pitchFamily="50" charset="-127"/>
              </a:rPr>
              <a:t>천황은 내각의 조언과 승인으로 국민을 위하여 다음의 국사에 관한 행위를 한다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10" name="모서리가 둥근 직사각형 11">
            <a:extLst>
              <a:ext uri="{FF2B5EF4-FFF2-40B4-BE49-F238E27FC236}">
                <a16:creationId xmlns:a16="http://schemas.microsoft.com/office/drawing/2014/main" id="{802E4B62-C85E-4D48-BBC3-0AE1CBB67D3D}"/>
              </a:ext>
            </a:extLst>
          </p:cNvPr>
          <p:cNvSpPr/>
          <p:nvPr/>
        </p:nvSpPr>
        <p:spPr>
          <a:xfrm>
            <a:off x="2483769" y="2396948"/>
            <a:ext cx="5688632" cy="430086"/>
          </a:xfrm>
          <a:prstGeom prst="roundRect">
            <a:avLst/>
          </a:prstGeom>
          <a:solidFill>
            <a:srgbClr val="E6E6E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7. </a:t>
            </a:r>
            <a:r>
              <a:rPr lang="ko-KR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영전의 수여</a:t>
            </a:r>
            <a:endParaRPr lang="en-US" altLang="ko-KR" dirty="0">
              <a:solidFill>
                <a:schemeClr val="tx1">
                  <a:lumMod val="95000"/>
                  <a:lumOff val="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11" name="모서리가 둥근 직사각형 11">
            <a:extLst>
              <a:ext uri="{FF2B5EF4-FFF2-40B4-BE49-F238E27FC236}">
                <a16:creationId xmlns:a16="http://schemas.microsoft.com/office/drawing/2014/main" id="{802E4B62-C85E-4D48-BBC3-0AE1CBB67D3D}"/>
              </a:ext>
            </a:extLst>
          </p:cNvPr>
          <p:cNvSpPr/>
          <p:nvPr/>
        </p:nvSpPr>
        <p:spPr>
          <a:xfrm>
            <a:off x="2474641" y="2912624"/>
            <a:ext cx="5688632" cy="430086"/>
          </a:xfrm>
          <a:prstGeom prst="roundRect">
            <a:avLst/>
          </a:prstGeom>
          <a:solidFill>
            <a:srgbClr val="E6E6E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>
                <a:solidFill>
                  <a:schemeClr val="tx1">
                    <a:lumMod val="95000"/>
                    <a:lumOff val="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8. </a:t>
            </a:r>
            <a:r>
              <a:rPr lang="ko-KR" altLang="en-US">
                <a:solidFill>
                  <a:schemeClr val="tx1">
                    <a:lumMod val="95000"/>
                    <a:lumOff val="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비준서 및 법률이 정하는 기타 외교문서의 인증</a:t>
            </a:r>
            <a:endParaRPr lang="en-US" altLang="ko-KR" dirty="0">
              <a:solidFill>
                <a:schemeClr val="tx1">
                  <a:lumMod val="95000"/>
                  <a:lumOff val="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12" name="모서리가 둥근 직사각형 11">
            <a:extLst>
              <a:ext uri="{FF2B5EF4-FFF2-40B4-BE49-F238E27FC236}">
                <a16:creationId xmlns:a16="http://schemas.microsoft.com/office/drawing/2014/main" id="{802E4B62-C85E-4D48-BBC3-0AE1CBB67D3D}"/>
              </a:ext>
            </a:extLst>
          </p:cNvPr>
          <p:cNvSpPr/>
          <p:nvPr/>
        </p:nvSpPr>
        <p:spPr>
          <a:xfrm>
            <a:off x="2474641" y="3428300"/>
            <a:ext cx="5688632" cy="430086"/>
          </a:xfrm>
          <a:prstGeom prst="roundRect">
            <a:avLst/>
          </a:prstGeom>
          <a:solidFill>
            <a:srgbClr val="E6E6E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>
                <a:solidFill>
                  <a:schemeClr val="tx1">
                    <a:lumMod val="95000"/>
                    <a:lumOff val="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9. </a:t>
            </a:r>
            <a:r>
              <a:rPr lang="ko-KR" altLang="en-US">
                <a:solidFill>
                  <a:schemeClr val="tx1">
                    <a:lumMod val="95000"/>
                    <a:lumOff val="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외국 대사 및 공사의 접수</a:t>
            </a:r>
            <a:endParaRPr lang="en-US" altLang="ko-KR" dirty="0">
              <a:solidFill>
                <a:schemeClr val="tx1">
                  <a:lumMod val="95000"/>
                  <a:lumOff val="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14" name="모서리가 둥근 직사각형 13">
            <a:extLst>
              <a:ext uri="{FF2B5EF4-FFF2-40B4-BE49-F238E27FC236}">
                <a16:creationId xmlns:a16="http://schemas.microsoft.com/office/drawing/2014/main" id="{802E4B62-C85E-4D48-BBC3-0AE1CBB67D3D}"/>
              </a:ext>
            </a:extLst>
          </p:cNvPr>
          <p:cNvSpPr/>
          <p:nvPr/>
        </p:nvSpPr>
        <p:spPr>
          <a:xfrm>
            <a:off x="2483769" y="3962838"/>
            <a:ext cx="5688632" cy="430086"/>
          </a:xfrm>
          <a:prstGeom prst="roundRect">
            <a:avLst/>
          </a:prstGeom>
          <a:solidFill>
            <a:srgbClr val="E6E6E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10. </a:t>
            </a:r>
            <a:r>
              <a:rPr lang="ko-KR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의식의 행사</a:t>
            </a:r>
            <a:endParaRPr lang="en-US" altLang="ko-KR" dirty="0">
              <a:solidFill>
                <a:schemeClr val="tx1">
                  <a:lumMod val="95000"/>
                  <a:lumOff val="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25856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5" grpId="0" animBg="1"/>
      <p:bldP spid="16" grpId="0" animBg="1"/>
      <p:bldP spid="2" grpId="0"/>
      <p:bldP spid="10" grpId="0" animBg="1"/>
      <p:bldP spid="11" grpId="0" animBg="1"/>
      <p:bldP spid="12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3568" y="151018"/>
            <a:ext cx="47525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헌법 제 </a:t>
            </a:r>
            <a:r>
              <a:rPr lang="en-US" altLang="ko-KR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1 </a:t>
            </a:r>
            <a:r>
              <a:rPr lang="ko-KR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장</a:t>
            </a:r>
            <a:endParaRPr lang="en-US" altLang="ko-KR" sz="2800" b="1" dirty="0">
              <a:solidFill>
                <a:schemeClr val="tx1">
                  <a:lumMod val="85000"/>
                  <a:lumOff val="1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22" name="모서리가 둥근 직사각형 11">
            <a:extLst>
              <a:ext uri="{FF2B5EF4-FFF2-40B4-BE49-F238E27FC236}">
                <a16:creationId xmlns:a16="http://schemas.microsoft.com/office/drawing/2014/main" id="{DF7B349E-3B4A-4E08-8FAF-A6A4E4FA0A71}"/>
              </a:ext>
            </a:extLst>
          </p:cNvPr>
          <p:cNvSpPr/>
          <p:nvPr/>
        </p:nvSpPr>
        <p:spPr>
          <a:xfrm>
            <a:off x="224677" y="215347"/>
            <a:ext cx="327602" cy="327602"/>
          </a:xfrm>
          <a:prstGeom prst="roundRect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모서리가 둥근 직사각형 11">
            <a:extLst>
              <a:ext uri="{FF2B5EF4-FFF2-40B4-BE49-F238E27FC236}">
                <a16:creationId xmlns:a16="http://schemas.microsoft.com/office/drawing/2014/main" id="{2831F8FB-827A-4815-A429-C8B38E51CCD3}"/>
              </a:ext>
            </a:extLst>
          </p:cNvPr>
          <p:cNvSpPr/>
          <p:nvPr/>
        </p:nvSpPr>
        <p:spPr>
          <a:xfrm>
            <a:off x="420990" y="411660"/>
            <a:ext cx="262578" cy="262578"/>
          </a:xfrm>
          <a:prstGeom prst="roundRect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모서리가 둥근 직사각형 11">
            <a:extLst>
              <a:ext uri="{FF2B5EF4-FFF2-40B4-BE49-F238E27FC236}">
                <a16:creationId xmlns:a16="http://schemas.microsoft.com/office/drawing/2014/main" id="{802E4B62-C85E-4D48-BBC3-0AE1CBB67D3D}"/>
              </a:ext>
            </a:extLst>
          </p:cNvPr>
          <p:cNvSpPr/>
          <p:nvPr/>
        </p:nvSpPr>
        <p:spPr>
          <a:xfrm>
            <a:off x="2555776" y="1705372"/>
            <a:ext cx="6192687" cy="2520280"/>
          </a:xfrm>
          <a:prstGeom prst="roundRect">
            <a:avLst/>
          </a:prstGeom>
          <a:solidFill>
            <a:srgbClr val="E6E6E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황실에 재산을 양도하거나 황실이 재산을 양수 또는 </a:t>
            </a:r>
            <a:endParaRPr lang="en-US" altLang="ko-KR" sz="2000" dirty="0">
              <a:solidFill>
                <a:schemeClr val="tx1">
                  <a:lumMod val="95000"/>
                  <a:lumOff val="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algn="ctr"/>
            <a:r>
              <a:rPr lang="ko-KR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하사하는 경우에는 국회의 의결에 따라야 한다</a:t>
            </a:r>
            <a:r>
              <a:rPr lang="en-US" altLang="ko-K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</a:t>
            </a:r>
          </a:p>
        </p:txBody>
      </p:sp>
      <p:sp>
        <p:nvSpPr>
          <p:cNvPr id="15" name="모서리가 둥근 직사각형 11">
            <a:extLst>
              <a:ext uri="{FF2B5EF4-FFF2-40B4-BE49-F238E27FC236}">
                <a16:creationId xmlns:a16="http://schemas.microsoft.com/office/drawing/2014/main" id="{49C41C15-699F-4DD7-90EE-F0CCA66C4EE5}"/>
              </a:ext>
            </a:extLst>
          </p:cNvPr>
          <p:cNvSpPr/>
          <p:nvPr/>
        </p:nvSpPr>
        <p:spPr>
          <a:xfrm>
            <a:off x="2483769" y="1024110"/>
            <a:ext cx="6192687" cy="553998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황실 재산의 처분</a:t>
            </a:r>
            <a:endParaRPr lang="en-US" altLang="ko-KR" b="1" dirty="0">
              <a:solidFill>
                <a:schemeClr val="bg1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16" name="모서리가 둥근 직사각형 11">
            <a:extLst>
              <a:ext uri="{FF2B5EF4-FFF2-40B4-BE49-F238E27FC236}">
                <a16:creationId xmlns:a16="http://schemas.microsoft.com/office/drawing/2014/main" id="{EC12C441-0C9B-4A50-94F2-3E63109B9E26}"/>
              </a:ext>
            </a:extLst>
          </p:cNvPr>
          <p:cNvSpPr/>
          <p:nvPr/>
        </p:nvSpPr>
        <p:spPr>
          <a:xfrm>
            <a:off x="517102" y="1777380"/>
            <a:ext cx="1918762" cy="776971"/>
          </a:xfrm>
          <a:prstGeom prst="roundRect">
            <a:avLst/>
          </a:prstGeom>
          <a:solidFill>
            <a:srgbClr val="DC7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5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제 </a:t>
            </a:r>
            <a:r>
              <a:rPr lang="en-US" altLang="ko-KR" sz="15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8 </a:t>
            </a:r>
            <a:r>
              <a:rPr lang="ko-KR" altLang="en-US" sz="15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조</a:t>
            </a:r>
          </a:p>
        </p:txBody>
      </p:sp>
    </p:spTree>
    <p:extLst>
      <p:ext uri="{BB962C8B-B14F-4D97-AF65-F5344CB8AC3E}">
        <p14:creationId xmlns:p14="http://schemas.microsoft.com/office/powerpoint/2010/main" val="3058227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5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3568" y="151018"/>
            <a:ext cx="47525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헌법 제 </a:t>
            </a:r>
            <a:r>
              <a:rPr lang="en-US" altLang="ko-KR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1 </a:t>
            </a:r>
            <a:r>
              <a:rPr lang="ko-KR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장</a:t>
            </a:r>
            <a:endParaRPr lang="en-US" altLang="ko-KR" sz="2800" b="1" dirty="0">
              <a:solidFill>
                <a:schemeClr val="tx1">
                  <a:lumMod val="85000"/>
                  <a:lumOff val="1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22" name="모서리가 둥근 직사각형 11">
            <a:extLst>
              <a:ext uri="{FF2B5EF4-FFF2-40B4-BE49-F238E27FC236}">
                <a16:creationId xmlns:a16="http://schemas.microsoft.com/office/drawing/2014/main" id="{DF7B349E-3B4A-4E08-8FAF-A6A4E4FA0A71}"/>
              </a:ext>
            </a:extLst>
          </p:cNvPr>
          <p:cNvSpPr/>
          <p:nvPr/>
        </p:nvSpPr>
        <p:spPr>
          <a:xfrm>
            <a:off x="224677" y="215347"/>
            <a:ext cx="327602" cy="327602"/>
          </a:xfrm>
          <a:prstGeom prst="roundRect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모서리가 둥근 직사각형 11">
            <a:extLst>
              <a:ext uri="{FF2B5EF4-FFF2-40B4-BE49-F238E27FC236}">
                <a16:creationId xmlns:a16="http://schemas.microsoft.com/office/drawing/2014/main" id="{2831F8FB-827A-4815-A429-C8B38E51CCD3}"/>
              </a:ext>
            </a:extLst>
          </p:cNvPr>
          <p:cNvSpPr/>
          <p:nvPr/>
        </p:nvSpPr>
        <p:spPr>
          <a:xfrm>
            <a:off x="420990" y="411660"/>
            <a:ext cx="262578" cy="262578"/>
          </a:xfrm>
          <a:prstGeom prst="roundRect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모서리가 둥근 직사각형 11">
            <a:extLst>
              <a:ext uri="{FF2B5EF4-FFF2-40B4-BE49-F238E27FC236}">
                <a16:creationId xmlns:a16="http://schemas.microsoft.com/office/drawing/2014/main" id="{49C41C15-699F-4DD7-90EE-F0CCA66C4EE5}"/>
              </a:ext>
            </a:extLst>
          </p:cNvPr>
          <p:cNvSpPr/>
          <p:nvPr/>
        </p:nvSpPr>
        <p:spPr>
          <a:xfrm>
            <a:off x="552279" y="1129308"/>
            <a:ext cx="6192687" cy="1080120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정치적으로 엄정 중립</a:t>
            </a:r>
            <a:r>
              <a:rPr lang="en-US" altLang="ko-KR" b="1"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, </a:t>
            </a:r>
            <a:r>
              <a:rPr lang="ko-KR" altLang="en-US" b="1"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어떠한 정치 문제에도 불관여</a:t>
            </a:r>
            <a:endParaRPr lang="en-US" altLang="ko-KR" b="1" dirty="0">
              <a:solidFill>
                <a:schemeClr val="bg1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8" name="모서리가 둥근 직사각형 11">
            <a:extLst>
              <a:ext uri="{FF2B5EF4-FFF2-40B4-BE49-F238E27FC236}">
                <a16:creationId xmlns:a16="http://schemas.microsoft.com/office/drawing/2014/main" id="{F2AAE5DA-9964-4148-B9F4-D4007822E3DA}"/>
              </a:ext>
            </a:extLst>
          </p:cNvPr>
          <p:cNvSpPr/>
          <p:nvPr/>
        </p:nvSpPr>
        <p:spPr>
          <a:xfrm>
            <a:off x="573115" y="2320638"/>
            <a:ext cx="4752528" cy="687720"/>
          </a:xfrm>
          <a:prstGeom prst="roundRect">
            <a:avLst/>
          </a:prstGeom>
          <a:solidFill>
            <a:srgbClr val="C5C5C5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-</a:t>
            </a:r>
            <a:r>
              <a:rPr lang="ko-KR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  </a:t>
            </a:r>
            <a:r>
              <a: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천황 및 황족은 선거권 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· </a:t>
            </a:r>
            <a:r>
              <a: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피선거권 </a:t>
            </a:r>
            <a:r>
              <a:rPr lang="ko-KR" alt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불보유</a:t>
            </a:r>
            <a:endParaRPr lang="en-US" altLang="ko-KR" sz="1400" b="1" dirty="0">
              <a:solidFill>
                <a:schemeClr val="tx1">
                  <a:lumMod val="75000"/>
                  <a:lumOff val="2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9" name="모서리가 둥근 직사각형 11">
            <a:extLst>
              <a:ext uri="{FF2B5EF4-FFF2-40B4-BE49-F238E27FC236}">
                <a16:creationId xmlns:a16="http://schemas.microsoft.com/office/drawing/2014/main" id="{A428333F-F861-40F9-8651-D623ACC27E48}"/>
              </a:ext>
            </a:extLst>
          </p:cNvPr>
          <p:cNvSpPr/>
          <p:nvPr/>
        </p:nvSpPr>
        <p:spPr>
          <a:xfrm>
            <a:off x="524113" y="3649588"/>
            <a:ext cx="6192687" cy="1080120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국사에 관한 천황의 모든 행위는 내각의 조언과 승인이 필요하며</a:t>
            </a:r>
            <a:r>
              <a:rPr lang="en-US" altLang="ko-KR" b="1" dirty="0"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, </a:t>
            </a:r>
            <a:r>
              <a:rPr lang="ko-KR" altLang="en-US" b="1" dirty="0"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그에 대한 책임은 내각에 귀속</a:t>
            </a:r>
            <a:endParaRPr lang="en-US" altLang="ko-KR" b="1" dirty="0">
              <a:solidFill>
                <a:schemeClr val="bg1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65106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3567" y="304906"/>
            <a:ext cx="4752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>
                <a:solidFill>
                  <a:schemeClr val="tx1">
                    <a:lumMod val="85000"/>
                    <a:lumOff val="1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일본 천황의 원호</a:t>
            </a:r>
            <a:r>
              <a:rPr lang="en-US" altLang="ko-KR" b="1">
                <a:solidFill>
                  <a:schemeClr val="tx1">
                    <a:lumMod val="85000"/>
                    <a:lumOff val="1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(</a:t>
            </a:r>
            <a:r>
              <a:rPr lang="ko-KR" altLang="en-US" b="1">
                <a:solidFill>
                  <a:schemeClr val="tx1">
                    <a:lumMod val="85000"/>
                    <a:lumOff val="1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元號</a:t>
            </a:r>
            <a:r>
              <a:rPr lang="en-US" altLang="ko-KR" b="1">
                <a:solidFill>
                  <a:schemeClr val="tx1">
                    <a:lumMod val="85000"/>
                    <a:lumOff val="1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) </a:t>
            </a:r>
            <a:r>
              <a:rPr lang="ko-KR" altLang="en-US" b="1">
                <a:solidFill>
                  <a:schemeClr val="tx1">
                    <a:lumMod val="85000"/>
                    <a:lumOff val="1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제도</a:t>
            </a:r>
            <a:endParaRPr lang="en-US" altLang="ko-KR" b="1" dirty="0">
              <a:solidFill>
                <a:schemeClr val="tx1">
                  <a:lumMod val="85000"/>
                  <a:lumOff val="1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22" name="모서리가 둥근 직사각형 11">
            <a:extLst>
              <a:ext uri="{FF2B5EF4-FFF2-40B4-BE49-F238E27FC236}">
                <a16:creationId xmlns:a16="http://schemas.microsoft.com/office/drawing/2014/main" id="{DF7B349E-3B4A-4E08-8FAF-A6A4E4FA0A71}"/>
              </a:ext>
            </a:extLst>
          </p:cNvPr>
          <p:cNvSpPr/>
          <p:nvPr/>
        </p:nvSpPr>
        <p:spPr>
          <a:xfrm>
            <a:off x="224677" y="215347"/>
            <a:ext cx="327602" cy="327602"/>
          </a:xfrm>
          <a:prstGeom prst="roundRect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모서리가 둥근 직사각형 11">
            <a:extLst>
              <a:ext uri="{FF2B5EF4-FFF2-40B4-BE49-F238E27FC236}">
                <a16:creationId xmlns:a16="http://schemas.microsoft.com/office/drawing/2014/main" id="{2831F8FB-827A-4815-A429-C8B38E51CCD3}"/>
              </a:ext>
            </a:extLst>
          </p:cNvPr>
          <p:cNvSpPr/>
          <p:nvPr/>
        </p:nvSpPr>
        <p:spPr>
          <a:xfrm>
            <a:off x="420990" y="411660"/>
            <a:ext cx="262578" cy="262578"/>
          </a:xfrm>
          <a:prstGeom prst="roundRect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모서리가 둥근 직사각형 11">
            <a:extLst>
              <a:ext uri="{FF2B5EF4-FFF2-40B4-BE49-F238E27FC236}">
                <a16:creationId xmlns:a16="http://schemas.microsoft.com/office/drawing/2014/main" id="{3C794B75-1DC1-47FB-955E-04AC3B52EF31}"/>
              </a:ext>
            </a:extLst>
          </p:cNvPr>
          <p:cNvSpPr/>
          <p:nvPr/>
        </p:nvSpPr>
        <p:spPr>
          <a:xfrm>
            <a:off x="683567" y="797512"/>
            <a:ext cx="5975580" cy="649729"/>
          </a:xfrm>
          <a:prstGeom prst="roundRect">
            <a:avLst/>
          </a:prstGeom>
          <a:solidFill>
            <a:srgbClr val="6D6D6D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황위 계승 직후 새롭게 연호를 정하는 제도</a:t>
            </a:r>
            <a:endParaRPr lang="en-US" altLang="ko-KR" b="1" dirty="0">
              <a:solidFill>
                <a:schemeClr val="bg1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24" name="모서리가 둥근 직사각형 11">
            <a:extLst>
              <a:ext uri="{FF2B5EF4-FFF2-40B4-BE49-F238E27FC236}">
                <a16:creationId xmlns:a16="http://schemas.microsoft.com/office/drawing/2014/main" id="{52FDB8ED-6511-4390-98DD-6B1195BEFBBF}"/>
              </a:ext>
            </a:extLst>
          </p:cNvPr>
          <p:cNvSpPr/>
          <p:nvPr/>
        </p:nvSpPr>
        <p:spPr>
          <a:xfrm>
            <a:off x="683567" y="1614093"/>
            <a:ext cx="4032448" cy="1343659"/>
          </a:xfrm>
          <a:prstGeom prst="roundRect">
            <a:avLst/>
          </a:prstGeom>
          <a:solidFill>
            <a:srgbClr val="E6A4A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ctr">
              <a:lnSpc>
                <a:spcPct val="150000"/>
              </a:lnSpc>
              <a:buFontTx/>
              <a:buChar char="-"/>
            </a:pPr>
            <a:r>
              <a:rPr lang="en-US" altLang="ko-K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36</a:t>
            </a:r>
            <a:r>
              <a:rPr lang="ko-KR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대 </a:t>
            </a:r>
            <a:r>
              <a:rPr lang="ko-KR" alt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고토쿠</a:t>
            </a:r>
            <a:r>
              <a:rPr lang="en-US" altLang="ko-K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(</a:t>
            </a:r>
            <a:r>
              <a:rPr lang="ko-KR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孝德</a:t>
            </a:r>
            <a:r>
              <a:rPr lang="en-US" altLang="ko-K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) </a:t>
            </a:r>
            <a:r>
              <a:rPr lang="ko-KR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천황 시대의</a:t>
            </a:r>
            <a:endParaRPr lang="en-US" altLang="ko-KR" sz="2000" b="1" dirty="0">
              <a:solidFill>
                <a:schemeClr val="tx1">
                  <a:lumMod val="95000"/>
                  <a:lumOff val="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000" b="1" dirty="0">
                <a:solidFill>
                  <a:schemeClr val="accent1">
                    <a:lumMod val="7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‘</a:t>
            </a:r>
            <a:r>
              <a:rPr lang="ko-KR" altLang="en-US" sz="2000" b="1" dirty="0" err="1">
                <a:solidFill>
                  <a:schemeClr val="accent1">
                    <a:lumMod val="7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다이카</a:t>
            </a:r>
            <a:r>
              <a:rPr lang="en-US" altLang="ko-KR" sz="2000" b="1" dirty="0">
                <a:solidFill>
                  <a:schemeClr val="accent1">
                    <a:lumMod val="7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(</a:t>
            </a:r>
            <a:r>
              <a:rPr lang="ko-KR" altLang="en-US" sz="2000" b="1" dirty="0">
                <a:solidFill>
                  <a:schemeClr val="accent1">
                    <a:lumMod val="7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大化</a:t>
            </a:r>
            <a:r>
              <a:rPr lang="en-US" altLang="ko-KR" sz="2000" b="1" dirty="0">
                <a:solidFill>
                  <a:schemeClr val="accent1">
                    <a:lumMod val="7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)</a:t>
            </a:r>
            <a:r>
              <a:rPr lang="en-US" altLang="ko-K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’ </a:t>
            </a:r>
            <a:r>
              <a:rPr lang="ko-KR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연호가 최초</a:t>
            </a:r>
            <a:endParaRPr lang="en-US" altLang="ko-KR" sz="2000" b="1" dirty="0">
              <a:solidFill>
                <a:schemeClr val="tx1">
                  <a:lumMod val="95000"/>
                  <a:lumOff val="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25" name="모서리가 둥근 직사각형 11">
            <a:extLst>
              <a:ext uri="{FF2B5EF4-FFF2-40B4-BE49-F238E27FC236}">
                <a16:creationId xmlns:a16="http://schemas.microsoft.com/office/drawing/2014/main" id="{AA05456A-AC1B-430B-85CB-BC5A050F9239}"/>
              </a:ext>
            </a:extLst>
          </p:cNvPr>
          <p:cNvSpPr/>
          <p:nvPr/>
        </p:nvSpPr>
        <p:spPr>
          <a:xfrm>
            <a:off x="683567" y="3104057"/>
            <a:ext cx="6480720" cy="936104"/>
          </a:xfrm>
          <a:prstGeom prst="roundRect">
            <a:avLst/>
          </a:prstGeom>
          <a:solidFill>
            <a:srgbClr val="6D6D6D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과거에는 한 명의 천황이 수차례 기원</a:t>
            </a:r>
            <a:r>
              <a:rPr lang="en-US" altLang="ko-KR" b="1" dirty="0"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(</a:t>
            </a:r>
            <a:r>
              <a:rPr lang="ko-KR" altLang="en-US" b="1" dirty="0"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紀元</a:t>
            </a:r>
            <a:r>
              <a:rPr lang="en-US" altLang="ko-KR" b="1" dirty="0"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)</a:t>
            </a:r>
            <a:r>
              <a:rPr lang="ko-KR" altLang="en-US" b="1" dirty="0"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하기도 하였으나</a:t>
            </a:r>
            <a:r>
              <a:rPr lang="en-US" altLang="ko-KR" b="1" dirty="0"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, </a:t>
            </a:r>
            <a:r>
              <a:rPr lang="ko-KR" altLang="en-US" b="1" dirty="0"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메이지 이후 </a:t>
            </a:r>
            <a:r>
              <a:rPr lang="en-US" altLang="ko-KR" b="1" dirty="0"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1</a:t>
            </a:r>
            <a:r>
              <a:rPr lang="ko-KR" altLang="en-US" b="1" dirty="0"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세 </a:t>
            </a:r>
            <a:r>
              <a:rPr lang="en-US" altLang="ko-KR" b="1" dirty="0"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1</a:t>
            </a:r>
            <a:r>
              <a:rPr lang="ko-KR" altLang="en-US" b="1" dirty="0"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원제</a:t>
            </a:r>
            <a:r>
              <a:rPr lang="en-US" altLang="ko-KR" b="1" dirty="0"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(1</a:t>
            </a:r>
            <a:r>
              <a:rPr lang="ko-KR" altLang="en-US" b="1" dirty="0"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世 </a:t>
            </a:r>
            <a:r>
              <a:rPr lang="en-US" altLang="ko-KR" b="1" dirty="0"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1</a:t>
            </a:r>
            <a:r>
              <a:rPr lang="ko-KR" altLang="en-US" b="1" dirty="0"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元制</a:t>
            </a:r>
            <a:r>
              <a:rPr lang="en-US" altLang="ko-KR" b="1" dirty="0"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) </a:t>
            </a:r>
            <a:r>
              <a:rPr lang="ko-KR" altLang="en-US" b="1" dirty="0"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확립</a:t>
            </a:r>
            <a:endParaRPr lang="en-US" altLang="ko-KR" b="1" dirty="0">
              <a:solidFill>
                <a:schemeClr val="bg1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29" name="모서리가 둥근 직사각형 11">
            <a:extLst>
              <a:ext uri="{FF2B5EF4-FFF2-40B4-BE49-F238E27FC236}">
                <a16:creationId xmlns:a16="http://schemas.microsoft.com/office/drawing/2014/main" id="{A1C31796-1535-4C9E-9A0A-DE8B3125710A}"/>
              </a:ext>
            </a:extLst>
          </p:cNvPr>
          <p:cNvSpPr/>
          <p:nvPr/>
        </p:nvSpPr>
        <p:spPr>
          <a:xfrm>
            <a:off x="683567" y="4186466"/>
            <a:ext cx="6768752" cy="1343659"/>
          </a:xfrm>
          <a:prstGeom prst="roundRect">
            <a:avLst/>
          </a:prstGeom>
          <a:solidFill>
            <a:srgbClr val="E6A4A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ctr">
              <a:lnSpc>
                <a:spcPct val="150000"/>
              </a:lnSpc>
              <a:buFontTx/>
              <a:buChar char="-"/>
            </a:pPr>
            <a:r>
              <a:rPr lang="ko-KR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지금까지 총 </a:t>
            </a:r>
            <a:r>
              <a:rPr lang="en-US" altLang="ko-K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248</a:t>
            </a:r>
            <a:r>
              <a:rPr lang="ko-KR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개의 연호 사용</a:t>
            </a:r>
            <a:r>
              <a:rPr lang="en-US" altLang="ko-K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, </a:t>
            </a:r>
            <a:r>
              <a:rPr lang="ko-KR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최장기간 사용 연호는 </a:t>
            </a:r>
            <a:r>
              <a:rPr lang="en-US" altLang="ko-K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63</a:t>
            </a:r>
            <a:r>
              <a:rPr lang="ko-KR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년간 사용된 </a:t>
            </a:r>
            <a:r>
              <a:rPr lang="ko-KR" altLang="en-US" sz="2000" b="1" dirty="0">
                <a:solidFill>
                  <a:schemeClr val="accent1">
                    <a:lumMod val="7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‘쇼와</a:t>
            </a:r>
            <a:r>
              <a:rPr lang="en-US" altLang="ko-KR" sz="2000" b="1" dirty="0">
                <a:solidFill>
                  <a:schemeClr val="accent1">
                    <a:lumMod val="7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(</a:t>
            </a:r>
            <a:r>
              <a:rPr lang="ko-KR" altLang="en-US" sz="2000" b="1" dirty="0">
                <a:solidFill>
                  <a:schemeClr val="accent1">
                    <a:lumMod val="7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昭和</a:t>
            </a:r>
            <a:r>
              <a:rPr lang="en-US" altLang="ko-KR" sz="2000" b="1" dirty="0">
                <a:solidFill>
                  <a:schemeClr val="accent1">
                    <a:lumMod val="7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)’</a:t>
            </a:r>
          </a:p>
        </p:txBody>
      </p:sp>
    </p:spTree>
    <p:extLst>
      <p:ext uri="{BB962C8B-B14F-4D97-AF65-F5344CB8AC3E}">
        <p14:creationId xmlns:p14="http://schemas.microsoft.com/office/powerpoint/2010/main" val="386955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4" grpId="0" animBg="1"/>
      <p:bldP spid="25" grpId="0" animBg="1"/>
      <p:bldP spid="2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3567" y="304906"/>
            <a:ext cx="4752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일본 천황의 원호</a:t>
            </a:r>
            <a:r>
              <a:rPr lang="en-US" altLang="ko-KR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(</a:t>
            </a:r>
            <a:r>
              <a:rPr lang="ko-KR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元號</a:t>
            </a:r>
            <a:r>
              <a:rPr lang="en-US" altLang="ko-KR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) </a:t>
            </a:r>
            <a:r>
              <a:rPr lang="ko-KR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제도</a:t>
            </a:r>
            <a:endParaRPr lang="en-US" altLang="ko-KR" b="1" dirty="0">
              <a:solidFill>
                <a:schemeClr val="tx1">
                  <a:lumMod val="85000"/>
                  <a:lumOff val="1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22" name="모서리가 둥근 직사각형 11">
            <a:extLst>
              <a:ext uri="{FF2B5EF4-FFF2-40B4-BE49-F238E27FC236}">
                <a16:creationId xmlns:a16="http://schemas.microsoft.com/office/drawing/2014/main" id="{DF7B349E-3B4A-4E08-8FAF-A6A4E4FA0A71}"/>
              </a:ext>
            </a:extLst>
          </p:cNvPr>
          <p:cNvSpPr/>
          <p:nvPr/>
        </p:nvSpPr>
        <p:spPr>
          <a:xfrm>
            <a:off x="224677" y="215347"/>
            <a:ext cx="327602" cy="327602"/>
          </a:xfrm>
          <a:prstGeom prst="roundRect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모서리가 둥근 직사각형 11">
            <a:extLst>
              <a:ext uri="{FF2B5EF4-FFF2-40B4-BE49-F238E27FC236}">
                <a16:creationId xmlns:a16="http://schemas.microsoft.com/office/drawing/2014/main" id="{2831F8FB-827A-4815-A429-C8B38E51CCD3}"/>
              </a:ext>
            </a:extLst>
          </p:cNvPr>
          <p:cNvSpPr/>
          <p:nvPr/>
        </p:nvSpPr>
        <p:spPr>
          <a:xfrm>
            <a:off x="420990" y="411660"/>
            <a:ext cx="262578" cy="262578"/>
          </a:xfrm>
          <a:prstGeom prst="roundRect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모서리가 둥근 직사각형 11">
            <a:extLst>
              <a:ext uri="{FF2B5EF4-FFF2-40B4-BE49-F238E27FC236}">
                <a16:creationId xmlns:a16="http://schemas.microsoft.com/office/drawing/2014/main" id="{3C794B75-1DC1-47FB-955E-04AC3B52EF31}"/>
              </a:ext>
            </a:extLst>
          </p:cNvPr>
          <p:cNvSpPr/>
          <p:nvPr/>
        </p:nvSpPr>
        <p:spPr>
          <a:xfrm>
            <a:off x="677120" y="1129308"/>
            <a:ext cx="7056785" cy="649729"/>
          </a:xfrm>
          <a:prstGeom prst="roundRect">
            <a:avLst/>
          </a:prstGeom>
          <a:solidFill>
            <a:srgbClr val="6D6D6D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1989</a:t>
            </a:r>
            <a:r>
              <a:rPr lang="ko-KR" altLang="en-US" b="1" dirty="0"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년 </a:t>
            </a:r>
            <a:r>
              <a:rPr lang="en-US" altLang="ko-KR" b="1" dirty="0"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1</a:t>
            </a:r>
            <a:r>
              <a:rPr lang="ko-KR" altLang="en-US" b="1" dirty="0"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월 </a:t>
            </a:r>
            <a:r>
              <a:rPr lang="en-US" altLang="ko-KR" b="1" dirty="0"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7</a:t>
            </a:r>
            <a:r>
              <a:rPr lang="ko-KR" altLang="en-US" b="1" dirty="0"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일 쇼와 천황 사망 후 </a:t>
            </a:r>
            <a:r>
              <a:rPr lang="en-US" altLang="ko-KR" b="1" dirty="0"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1</a:t>
            </a:r>
            <a:r>
              <a:rPr lang="ko-KR" altLang="en-US" b="1" dirty="0"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월 </a:t>
            </a:r>
            <a:r>
              <a:rPr lang="en-US" altLang="ko-KR" b="1" dirty="0"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8</a:t>
            </a:r>
            <a:r>
              <a:rPr lang="ko-KR" altLang="en-US" b="1" dirty="0"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일부터 ‘</a:t>
            </a:r>
            <a:r>
              <a:rPr lang="ko-KR" altLang="en-US" b="1" dirty="0" err="1"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헤이세이</a:t>
            </a:r>
            <a:r>
              <a:rPr lang="en-US" altLang="ko-KR" b="1" dirty="0"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(</a:t>
            </a:r>
            <a:r>
              <a:rPr lang="ko-KR" altLang="en-US" b="1" dirty="0"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平成</a:t>
            </a:r>
            <a:r>
              <a:rPr lang="en-US" altLang="ko-KR" b="1" dirty="0"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)’ </a:t>
            </a:r>
            <a:r>
              <a:rPr lang="ko-KR" altLang="en-US" b="1" dirty="0"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연호 사용 중</a:t>
            </a:r>
            <a:endParaRPr lang="en-US" altLang="ko-KR" b="1" dirty="0">
              <a:solidFill>
                <a:schemeClr val="bg1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24" name="모서리가 둥근 직사각형 11">
            <a:extLst>
              <a:ext uri="{FF2B5EF4-FFF2-40B4-BE49-F238E27FC236}">
                <a16:creationId xmlns:a16="http://schemas.microsoft.com/office/drawing/2014/main" id="{52FDB8ED-6511-4390-98DD-6B1195BEFBBF}"/>
              </a:ext>
            </a:extLst>
          </p:cNvPr>
          <p:cNvSpPr/>
          <p:nvPr/>
        </p:nvSpPr>
        <p:spPr>
          <a:xfrm>
            <a:off x="677120" y="1945889"/>
            <a:ext cx="7632849" cy="1343659"/>
          </a:xfrm>
          <a:prstGeom prst="roundRect">
            <a:avLst/>
          </a:prstGeom>
          <a:solidFill>
            <a:srgbClr val="E6A4A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ctr">
              <a:lnSpc>
                <a:spcPct val="150000"/>
              </a:lnSpc>
              <a:buFontTx/>
              <a:buChar char="-"/>
            </a:pPr>
            <a:r>
              <a:rPr lang="ko-KR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중국의 </a:t>
            </a:r>
            <a:r>
              <a:rPr lang="en-US" altLang="ko-K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『</a:t>
            </a:r>
            <a:r>
              <a:rPr lang="ko-KR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사기</a:t>
            </a:r>
            <a:r>
              <a:rPr lang="en-US" altLang="ko-K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(</a:t>
            </a:r>
            <a:r>
              <a:rPr lang="ko-KR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史記</a:t>
            </a:r>
            <a:r>
              <a:rPr lang="en-US" altLang="ko-K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)』</a:t>
            </a:r>
            <a:r>
              <a:rPr lang="ko-KR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와 </a:t>
            </a:r>
            <a:r>
              <a:rPr lang="en-US" altLang="ko-K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『</a:t>
            </a:r>
            <a:r>
              <a:rPr lang="ko-KR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서경</a:t>
            </a:r>
            <a:r>
              <a:rPr lang="en-US" altLang="ko-K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(</a:t>
            </a:r>
            <a:r>
              <a:rPr lang="ko-KR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書經</a:t>
            </a:r>
            <a:r>
              <a:rPr lang="en-US" altLang="ko-K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)』</a:t>
            </a:r>
            <a:r>
              <a:rPr lang="ko-KR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의 ‘</a:t>
            </a:r>
            <a:r>
              <a:rPr lang="ko-KR" alt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내평외성</a:t>
            </a:r>
            <a:r>
              <a:rPr lang="en-US" altLang="ko-K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(</a:t>
            </a:r>
            <a:r>
              <a:rPr lang="ko-KR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內平外成</a:t>
            </a:r>
            <a:r>
              <a:rPr lang="en-US" altLang="ko-K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)’</a:t>
            </a:r>
            <a:r>
              <a:rPr lang="ko-KR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에서 인용한 것으로</a:t>
            </a:r>
            <a:r>
              <a:rPr lang="en-US" altLang="ko-K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, </a:t>
            </a:r>
            <a:r>
              <a:rPr lang="ko-KR" altLang="en-US" sz="2000" b="1" dirty="0">
                <a:solidFill>
                  <a:schemeClr val="accent1">
                    <a:lumMod val="7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천지</a:t>
            </a:r>
            <a:r>
              <a:rPr lang="en-US" altLang="ko-KR" sz="2000" b="1" dirty="0">
                <a:solidFill>
                  <a:schemeClr val="accent1">
                    <a:lumMod val="7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(</a:t>
            </a:r>
            <a:r>
              <a:rPr lang="ko-KR" altLang="en-US" sz="2000" b="1" dirty="0">
                <a:solidFill>
                  <a:schemeClr val="accent1">
                    <a:lumMod val="7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天地</a:t>
            </a:r>
            <a:r>
              <a:rPr lang="en-US" altLang="ko-KR" sz="2000" b="1" dirty="0">
                <a:solidFill>
                  <a:schemeClr val="accent1">
                    <a:lumMod val="7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)</a:t>
            </a:r>
            <a:r>
              <a:rPr lang="ko-KR" altLang="en-US" sz="2000" b="1" dirty="0">
                <a:solidFill>
                  <a:schemeClr val="accent1">
                    <a:lumMod val="7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와 내외</a:t>
            </a:r>
            <a:r>
              <a:rPr lang="en-US" altLang="ko-KR" sz="2000" b="1" dirty="0">
                <a:solidFill>
                  <a:schemeClr val="accent1">
                    <a:lumMod val="7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(</a:t>
            </a:r>
            <a:r>
              <a:rPr lang="ko-KR" altLang="en-US" sz="2000" b="1" dirty="0">
                <a:solidFill>
                  <a:schemeClr val="accent1">
                    <a:lumMod val="7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內外</a:t>
            </a:r>
            <a:r>
              <a:rPr lang="en-US" altLang="ko-KR" sz="2000" b="1" dirty="0">
                <a:solidFill>
                  <a:schemeClr val="accent1">
                    <a:lumMod val="7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)</a:t>
            </a:r>
            <a:r>
              <a:rPr lang="ko-KR" altLang="en-US" sz="2000" b="1" dirty="0">
                <a:solidFill>
                  <a:schemeClr val="accent1">
                    <a:lumMod val="7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의 평화</a:t>
            </a:r>
            <a:r>
              <a:rPr lang="ko-KR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를 바란다는 의미 내포</a:t>
            </a:r>
            <a:endParaRPr lang="en-US" altLang="ko-KR" sz="2000" b="1" dirty="0">
              <a:solidFill>
                <a:schemeClr val="tx1">
                  <a:lumMod val="95000"/>
                  <a:lumOff val="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25" name="모서리가 둥근 직사각형 11">
            <a:extLst>
              <a:ext uri="{FF2B5EF4-FFF2-40B4-BE49-F238E27FC236}">
                <a16:creationId xmlns:a16="http://schemas.microsoft.com/office/drawing/2014/main" id="{AA05456A-AC1B-430B-85CB-BC5A050F9239}"/>
              </a:ext>
            </a:extLst>
          </p:cNvPr>
          <p:cNvSpPr/>
          <p:nvPr/>
        </p:nvSpPr>
        <p:spPr>
          <a:xfrm>
            <a:off x="684061" y="3937620"/>
            <a:ext cx="5876327" cy="936104"/>
          </a:xfrm>
          <a:prstGeom prst="roundRect">
            <a:avLst/>
          </a:prstGeom>
          <a:solidFill>
            <a:srgbClr val="6D6D6D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2019</a:t>
            </a:r>
            <a:r>
              <a:rPr lang="ko-KR" altLang="en-US" b="1" dirty="0"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년 </a:t>
            </a:r>
            <a:r>
              <a:rPr lang="en-US" altLang="ko-KR" b="1" dirty="0"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5</a:t>
            </a:r>
            <a:r>
              <a:rPr lang="ko-KR" altLang="en-US" b="1" dirty="0"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월 </a:t>
            </a:r>
            <a:r>
              <a:rPr lang="en-US" altLang="ko-KR" b="1" dirty="0"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1</a:t>
            </a:r>
            <a:r>
              <a:rPr lang="ko-KR" altLang="en-US" b="1" dirty="0"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일 </a:t>
            </a:r>
            <a:r>
              <a:rPr lang="ko-KR" altLang="en-US" b="1" dirty="0" err="1"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나루히토</a:t>
            </a:r>
            <a:r>
              <a:rPr lang="ko-KR" altLang="en-US" b="1" dirty="0"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황태자의 천황 즉위에 따라 새 연호 사용</a:t>
            </a:r>
            <a:endParaRPr lang="en-US" altLang="ko-KR" b="1" dirty="0">
              <a:solidFill>
                <a:schemeClr val="bg1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71463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4" grpId="0" animBg="1"/>
      <p:bldP spid="2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3568" y="304906"/>
            <a:ext cx="4752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현대 일본인들의 생각</a:t>
            </a:r>
            <a:endParaRPr lang="en-US" altLang="ko-KR" b="1" dirty="0">
              <a:solidFill>
                <a:schemeClr val="tx1">
                  <a:lumMod val="85000"/>
                  <a:lumOff val="1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22" name="모서리가 둥근 직사각형 11">
            <a:extLst>
              <a:ext uri="{FF2B5EF4-FFF2-40B4-BE49-F238E27FC236}">
                <a16:creationId xmlns:a16="http://schemas.microsoft.com/office/drawing/2014/main" id="{DF7B349E-3B4A-4E08-8FAF-A6A4E4FA0A71}"/>
              </a:ext>
            </a:extLst>
          </p:cNvPr>
          <p:cNvSpPr/>
          <p:nvPr/>
        </p:nvSpPr>
        <p:spPr>
          <a:xfrm>
            <a:off x="224677" y="215347"/>
            <a:ext cx="327602" cy="327602"/>
          </a:xfrm>
          <a:prstGeom prst="roundRect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모서리가 둥근 직사각형 11">
            <a:extLst>
              <a:ext uri="{FF2B5EF4-FFF2-40B4-BE49-F238E27FC236}">
                <a16:creationId xmlns:a16="http://schemas.microsoft.com/office/drawing/2014/main" id="{2831F8FB-827A-4815-A429-C8B38E51CCD3}"/>
              </a:ext>
            </a:extLst>
          </p:cNvPr>
          <p:cNvSpPr/>
          <p:nvPr/>
        </p:nvSpPr>
        <p:spPr>
          <a:xfrm>
            <a:off x="420990" y="411660"/>
            <a:ext cx="262578" cy="262578"/>
          </a:xfrm>
          <a:prstGeom prst="roundRect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모서리가 둥근 직사각형 11">
            <a:extLst>
              <a:ext uri="{FF2B5EF4-FFF2-40B4-BE49-F238E27FC236}">
                <a16:creationId xmlns:a16="http://schemas.microsoft.com/office/drawing/2014/main" id="{A1C7E996-07F0-4ED2-889A-CEE624945331}"/>
              </a:ext>
            </a:extLst>
          </p:cNvPr>
          <p:cNvSpPr/>
          <p:nvPr/>
        </p:nvSpPr>
        <p:spPr>
          <a:xfrm>
            <a:off x="4988281" y="4043128"/>
            <a:ext cx="3826494" cy="490041"/>
          </a:xfrm>
          <a:prstGeom prst="roundRect">
            <a:avLst/>
          </a:prstGeom>
          <a:solidFill>
            <a:srgbClr val="DC7E7E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긍정적으로 나타남</a:t>
            </a:r>
            <a:endParaRPr lang="en-US" altLang="ko-KR" sz="1200" b="1" dirty="0">
              <a:solidFill>
                <a:schemeClr val="bg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21" name="이등변 삼각형 20">
            <a:extLst>
              <a:ext uri="{FF2B5EF4-FFF2-40B4-BE49-F238E27FC236}">
                <a16:creationId xmlns:a16="http://schemas.microsoft.com/office/drawing/2014/main" id="{DA47C87B-4DD5-4F92-A65E-13416BB13962}"/>
              </a:ext>
            </a:extLst>
          </p:cNvPr>
          <p:cNvSpPr/>
          <p:nvPr/>
        </p:nvSpPr>
        <p:spPr>
          <a:xfrm rot="10800000">
            <a:off x="6617387" y="3619175"/>
            <a:ext cx="568282" cy="222971"/>
          </a:xfrm>
          <a:prstGeom prst="triangle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모서리가 둥근 직사각형 11">
            <a:extLst>
              <a:ext uri="{FF2B5EF4-FFF2-40B4-BE49-F238E27FC236}">
                <a16:creationId xmlns:a16="http://schemas.microsoft.com/office/drawing/2014/main" id="{A53AB036-6B0E-4F60-8F61-D4D765518201}"/>
              </a:ext>
            </a:extLst>
          </p:cNvPr>
          <p:cNvSpPr/>
          <p:nvPr/>
        </p:nvSpPr>
        <p:spPr>
          <a:xfrm>
            <a:off x="4988280" y="1489348"/>
            <a:ext cx="3826494" cy="490041"/>
          </a:xfrm>
          <a:prstGeom prst="roundRect">
            <a:avLst/>
          </a:prstGeom>
          <a:solidFill>
            <a:srgbClr val="E6E6E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>
                <a:solidFill>
                  <a:srgbClr val="262626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역사와 문화</a:t>
            </a:r>
            <a:r>
              <a:rPr lang="en-US" altLang="ko-KR" sz="1200" b="1" dirty="0">
                <a:solidFill>
                  <a:srgbClr val="262626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, </a:t>
            </a:r>
            <a:r>
              <a:rPr lang="ko-KR" altLang="en-US" sz="1200" b="1" dirty="0">
                <a:solidFill>
                  <a:srgbClr val="262626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사회의 </a:t>
            </a:r>
            <a:r>
              <a:rPr lang="ko-KR" altLang="en-US" sz="1200" b="1" dirty="0">
                <a:solidFill>
                  <a:schemeClr val="accent2">
                    <a:lumMod val="7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정체성</a:t>
            </a:r>
            <a:endParaRPr lang="ko-KR" altLang="en-US" sz="1200" b="1" dirty="0">
              <a:solidFill>
                <a:srgbClr val="262626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15" name="모서리가 둥근 직사각형 11">
            <a:extLst>
              <a:ext uri="{FF2B5EF4-FFF2-40B4-BE49-F238E27FC236}">
                <a16:creationId xmlns:a16="http://schemas.microsoft.com/office/drawing/2014/main" id="{0E95E00D-9494-4A7B-8496-A525D903F667}"/>
              </a:ext>
            </a:extLst>
          </p:cNvPr>
          <p:cNvSpPr/>
          <p:nvPr/>
        </p:nvSpPr>
        <p:spPr>
          <a:xfrm>
            <a:off x="4988281" y="2215019"/>
            <a:ext cx="3826494" cy="490041"/>
          </a:xfrm>
          <a:prstGeom prst="roundRect">
            <a:avLst/>
          </a:prstGeom>
          <a:solidFill>
            <a:srgbClr val="E6E6E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>
                <a:solidFill>
                  <a:srgbClr val="262626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존경의 대상</a:t>
            </a:r>
            <a:endParaRPr lang="en-US" altLang="ko-KR" sz="1200" b="1" dirty="0">
              <a:solidFill>
                <a:srgbClr val="262626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17" name="모서리가 둥근 직사각형 11">
            <a:extLst>
              <a:ext uri="{FF2B5EF4-FFF2-40B4-BE49-F238E27FC236}">
                <a16:creationId xmlns:a16="http://schemas.microsoft.com/office/drawing/2014/main" id="{EDBF69B7-993A-4928-AF1F-EC09529539FC}"/>
              </a:ext>
            </a:extLst>
          </p:cNvPr>
          <p:cNvSpPr/>
          <p:nvPr/>
        </p:nvSpPr>
        <p:spPr>
          <a:xfrm>
            <a:off x="4988281" y="2928152"/>
            <a:ext cx="3826494" cy="490041"/>
          </a:xfrm>
          <a:prstGeom prst="roundRect">
            <a:avLst/>
          </a:prstGeom>
          <a:solidFill>
            <a:srgbClr val="E6E6E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>
                <a:solidFill>
                  <a:srgbClr val="262626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천황이 존재하는 것에 만족</a:t>
            </a:r>
            <a:endParaRPr lang="en-US" altLang="ko-KR" sz="1200" b="1" dirty="0">
              <a:solidFill>
                <a:srgbClr val="262626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512F261B-EAFA-4EA2-83CD-930D8C5F3ACF}"/>
              </a:ext>
            </a:extLst>
          </p:cNvPr>
          <p:cNvGrpSpPr/>
          <p:nvPr/>
        </p:nvGrpSpPr>
        <p:grpSpPr>
          <a:xfrm>
            <a:off x="349346" y="2185021"/>
            <a:ext cx="3776145" cy="2631435"/>
            <a:chOff x="194541" y="2214261"/>
            <a:chExt cx="3776145" cy="2631435"/>
          </a:xfrm>
        </p:grpSpPr>
        <p:pic>
          <p:nvPicPr>
            <p:cNvPr id="2" name="그림 1">
              <a:extLst>
                <a:ext uri="{FF2B5EF4-FFF2-40B4-BE49-F238E27FC236}">
                  <a16:creationId xmlns:a16="http://schemas.microsoft.com/office/drawing/2014/main" id="{9EE63617-D212-4647-B105-8D8E6A0FA07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4541" y="2214261"/>
              <a:ext cx="2447124" cy="2447124"/>
            </a:xfrm>
            <a:prstGeom prst="rect">
              <a:avLst/>
            </a:prstGeom>
          </p:spPr>
        </p:pic>
        <p:pic>
          <p:nvPicPr>
            <p:cNvPr id="3" name="그림 2">
              <a:extLst>
                <a:ext uri="{FF2B5EF4-FFF2-40B4-BE49-F238E27FC236}">
                  <a16:creationId xmlns:a16="http://schemas.microsoft.com/office/drawing/2014/main" id="{F5234486-7D71-4A8D-B2F6-2933705E41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314502" y="3189512"/>
              <a:ext cx="1656184" cy="1656184"/>
            </a:xfrm>
            <a:prstGeom prst="rect">
              <a:avLst/>
            </a:prstGeom>
          </p:spPr>
        </p:pic>
      </p:grpSp>
      <p:grpSp>
        <p:nvGrpSpPr>
          <p:cNvPr id="8" name="그룹 7">
            <a:extLst>
              <a:ext uri="{FF2B5EF4-FFF2-40B4-BE49-F238E27FC236}">
                <a16:creationId xmlns:a16="http://schemas.microsoft.com/office/drawing/2014/main" id="{395FBC3A-EEF7-43BB-A53E-AD194DB729F6}"/>
              </a:ext>
            </a:extLst>
          </p:cNvPr>
          <p:cNvGrpSpPr/>
          <p:nvPr/>
        </p:nvGrpSpPr>
        <p:grpSpPr>
          <a:xfrm>
            <a:off x="-314241" y="3193369"/>
            <a:ext cx="3483789" cy="2217286"/>
            <a:chOff x="-314241" y="3193369"/>
            <a:chExt cx="3483789" cy="2217286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id="{0F691F3F-4F56-478F-975D-EFA432C55FB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>
                          <a14:foregroundMark x1="42917" y1="46667" x2="46667" y2="25417"/>
                          <a14:foregroundMark x1="46667" y1="25417" x2="62083" y2="41667"/>
                          <a14:foregroundMark x1="62083" y1="41667" x2="42500" y2="49167"/>
                          <a14:foregroundMark x1="42500" y1="49167" x2="40417" y2="4708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-314241" y="3500739"/>
              <a:ext cx="1909916" cy="1909916"/>
            </a:xfrm>
            <a:prstGeom prst="rect">
              <a:avLst/>
            </a:prstGeom>
          </p:spPr>
        </p:pic>
        <p:pic>
          <p:nvPicPr>
            <p:cNvPr id="18" name="그림 17">
              <a:extLst>
                <a:ext uri="{FF2B5EF4-FFF2-40B4-BE49-F238E27FC236}">
                  <a16:creationId xmlns:a16="http://schemas.microsoft.com/office/drawing/2014/main" id="{F705B2E9-4E99-42D1-8896-1227338340B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>
                          <a14:foregroundMark x1="42917" y1="46667" x2="46667" y2="25417"/>
                          <a14:foregroundMark x1="46667" y1="25417" x2="62083" y2="41667"/>
                          <a14:foregroundMark x1="62083" y1="41667" x2="42500" y2="49167"/>
                          <a14:foregroundMark x1="42500" y1="49167" x2="40417" y2="4708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259632" y="3212711"/>
              <a:ext cx="1909916" cy="1909916"/>
            </a:xfrm>
            <a:prstGeom prst="rect">
              <a:avLst/>
            </a:prstGeom>
          </p:spPr>
        </p:pic>
        <p:pic>
          <p:nvPicPr>
            <p:cNvPr id="19" name="그림 18">
              <a:extLst>
                <a:ext uri="{FF2B5EF4-FFF2-40B4-BE49-F238E27FC236}">
                  <a16:creationId xmlns:a16="http://schemas.microsoft.com/office/drawing/2014/main" id="{77EE04C0-4166-42BF-86B2-FBF04D3C8DF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>
                          <a14:foregroundMark x1="42917" y1="46667" x2="46667" y2="25417"/>
                          <a14:foregroundMark x1="46667" y1="25417" x2="62083" y2="41667"/>
                          <a14:foregroundMark x1="62083" y1="41667" x2="42500" y2="49167"/>
                          <a14:foregroundMark x1="42500" y1="49167" x2="40417" y2="4708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77752" y="3193369"/>
              <a:ext cx="1909916" cy="1909916"/>
            </a:xfrm>
            <a:prstGeom prst="rect">
              <a:avLst/>
            </a:prstGeom>
          </p:spPr>
        </p:pic>
        <p:pic>
          <p:nvPicPr>
            <p:cNvPr id="24" name="그림 23">
              <a:extLst>
                <a:ext uri="{FF2B5EF4-FFF2-40B4-BE49-F238E27FC236}">
                  <a16:creationId xmlns:a16="http://schemas.microsoft.com/office/drawing/2014/main" id="{02889DF8-E947-436A-AF1C-EA9A89D0633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>
                          <a14:foregroundMark x1="42917" y1="46667" x2="46667" y2="25417"/>
                          <a14:foregroundMark x1="46667" y1="25417" x2="62083" y2="41667"/>
                          <a14:foregroundMark x1="62083" y1="41667" x2="42500" y2="49167"/>
                          <a14:foregroundMark x1="42500" y1="49167" x2="40417" y2="4708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06512" y="3500739"/>
              <a:ext cx="1909916" cy="1909916"/>
            </a:xfrm>
            <a:prstGeom prst="rect">
              <a:avLst/>
            </a:prstGeom>
          </p:spPr>
        </p:pic>
      </p:grpSp>
      <p:sp>
        <p:nvSpPr>
          <p:cNvPr id="6" name="생각 풍선: 구름 모양 5">
            <a:extLst>
              <a:ext uri="{FF2B5EF4-FFF2-40B4-BE49-F238E27FC236}">
                <a16:creationId xmlns:a16="http://schemas.microsoft.com/office/drawing/2014/main" id="{DCD3EC6A-ECB1-4C1F-8225-5C37FB0F4CC4}"/>
              </a:ext>
            </a:extLst>
          </p:cNvPr>
          <p:cNvSpPr/>
          <p:nvPr/>
        </p:nvSpPr>
        <p:spPr>
          <a:xfrm>
            <a:off x="1519298" y="668664"/>
            <a:ext cx="3032404" cy="2025426"/>
          </a:xfrm>
          <a:prstGeom prst="cloudCallout">
            <a:avLst>
              <a:gd name="adj1" fmla="val -20833"/>
              <a:gd name="adj2" fmla="val 91863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한양해서" panose="02030600000101010101" pitchFamily="18" charset="-127"/>
                <a:ea typeface="한양해서" panose="02030600000101010101" pitchFamily="18" charset="-127"/>
              </a:rPr>
              <a:t>천황에 대한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  <a:latin typeface="한양해서" panose="02030600000101010101" pitchFamily="18" charset="-127"/>
              <a:ea typeface="한양해서" panose="02030600000101010101" pitchFamily="18" charset="-127"/>
            </a:endParaRPr>
          </a:p>
          <a:p>
            <a:pPr algn="ctr"/>
            <a:r>
              <a: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한양해서" panose="02030600000101010101" pitchFamily="18" charset="-127"/>
                <a:ea typeface="한양해서" panose="02030600000101010101" pitchFamily="18" charset="-127"/>
              </a:rPr>
              <a:t>일본인들의 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  <a:latin typeface="한양해서" panose="02030600000101010101" pitchFamily="18" charset="-127"/>
              <a:ea typeface="한양해서" panose="02030600000101010101" pitchFamily="18" charset="-127"/>
            </a:endParaRPr>
          </a:p>
          <a:p>
            <a:pPr algn="ctr"/>
            <a:r>
              <a: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한양해서" panose="02030600000101010101" pitchFamily="18" charset="-127"/>
                <a:ea typeface="한양해서" panose="02030600000101010101" pitchFamily="18" charset="-127"/>
              </a:rPr>
              <a:t>생각은 어떨까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한양해서" panose="02030600000101010101" pitchFamily="18" charset="-127"/>
                <a:ea typeface="한양해서" panose="02030600000101010101" pitchFamily="18" charset="-127"/>
              </a:rPr>
              <a:t>?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한양해서" panose="02030600000101010101" pitchFamily="18" charset="-127"/>
              <a:ea typeface="한양해서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39690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5" grpId="0" animBg="1"/>
      <p:bldP spid="15" grpId="0" animBg="1"/>
      <p:bldP spid="17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모서리가 둥근 직사각형 11">
            <a:extLst>
              <a:ext uri="{FF2B5EF4-FFF2-40B4-BE49-F238E27FC236}">
                <a16:creationId xmlns:a16="http://schemas.microsoft.com/office/drawing/2014/main" id="{D6EAAD73-7FCB-45A1-BEA3-A4EFF97B5043}"/>
              </a:ext>
            </a:extLst>
          </p:cNvPr>
          <p:cNvSpPr/>
          <p:nvPr/>
        </p:nvSpPr>
        <p:spPr>
          <a:xfrm>
            <a:off x="5148066" y="1057305"/>
            <a:ext cx="163801" cy="163801"/>
          </a:xfrm>
          <a:prstGeom prst="roundRect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0BF2E63-26F0-413F-B955-6E8D4521C908}"/>
              </a:ext>
            </a:extLst>
          </p:cNvPr>
          <p:cNvSpPr txBox="1"/>
          <p:nvPr/>
        </p:nvSpPr>
        <p:spPr>
          <a:xfrm>
            <a:off x="2339753" y="580791"/>
            <a:ext cx="44644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목차</a:t>
            </a:r>
            <a:endParaRPr lang="en-US" altLang="ko-KR" sz="4400" dirty="0">
              <a:solidFill>
                <a:schemeClr val="tx1">
                  <a:lumMod val="75000"/>
                  <a:lumOff val="2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4" name="모서리가 둥근 직사각형 11">
            <a:extLst>
              <a:ext uri="{FF2B5EF4-FFF2-40B4-BE49-F238E27FC236}">
                <a16:creationId xmlns:a16="http://schemas.microsoft.com/office/drawing/2014/main" id="{FE131521-6CE6-4B79-8DD1-EBA389CA5A49}"/>
              </a:ext>
            </a:extLst>
          </p:cNvPr>
          <p:cNvSpPr/>
          <p:nvPr/>
        </p:nvSpPr>
        <p:spPr>
          <a:xfrm>
            <a:off x="3779914" y="697265"/>
            <a:ext cx="163801" cy="163801"/>
          </a:xfrm>
          <a:prstGeom prst="roundRect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모서리가 둥근 직사각형 11">
            <a:extLst>
              <a:ext uri="{FF2B5EF4-FFF2-40B4-BE49-F238E27FC236}">
                <a16:creationId xmlns:a16="http://schemas.microsoft.com/office/drawing/2014/main" id="{A3B02919-F4CE-423C-9A4A-80D0B79E2A4E}"/>
              </a:ext>
            </a:extLst>
          </p:cNvPr>
          <p:cNvSpPr/>
          <p:nvPr/>
        </p:nvSpPr>
        <p:spPr>
          <a:xfrm>
            <a:off x="2198789" y="1438260"/>
            <a:ext cx="4896543" cy="776971"/>
          </a:xfrm>
          <a:prstGeom prst="roundRect">
            <a:avLst/>
          </a:prstGeom>
          <a:solidFill>
            <a:srgbClr val="E6E6E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1. </a:t>
            </a:r>
            <a:r>
              <a:rPr lang="ko-KR" altLang="en-US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천황제란</a:t>
            </a:r>
            <a:r>
              <a:rPr lang="en-US" altLang="ko-KR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?</a:t>
            </a:r>
          </a:p>
        </p:txBody>
      </p:sp>
      <p:sp>
        <p:nvSpPr>
          <p:cNvPr id="12" name="모서리가 둥근 직사각형 11">
            <a:extLst>
              <a:ext uri="{FF2B5EF4-FFF2-40B4-BE49-F238E27FC236}">
                <a16:creationId xmlns:a16="http://schemas.microsoft.com/office/drawing/2014/main" id="{3E6A1983-0B7F-402B-9B76-7D4BAB668E9C}"/>
              </a:ext>
            </a:extLst>
          </p:cNvPr>
          <p:cNvSpPr/>
          <p:nvPr/>
        </p:nvSpPr>
        <p:spPr>
          <a:xfrm>
            <a:off x="2193090" y="2353831"/>
            <a:ext cx="4896543" cy="776971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altLang="ko-KR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2. </a:t>
            </a:r>
            <a:r>
              <a:rPr lang="ko-KR" altLang="en-US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헌법 제 </a:t>
            </a:r>
            <a:r>
              <a:rPr lang="en-US" altLang="ko-KR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1 </a:t>
            </a:r>
            <a:r>
              <a:rPr lang="ko-KR" altLang="en-US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장</a:t>
            </a:r>
            <a:endParaRPr lang="en-US" altLang="ko-KR" sz="1500" dirty="0">
              <a:solidFill>
                <a:schemeClr val="tx1">
                  <a:lumMod val="95000"/>
                  <a:lumOff val="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13" name="모서리가 둥근 직사각형 11">
            <a:extLst>
              <a:ext uri="{FF2B5EF4-FFF2-40B4-BE49-F238E27FC236}">
                <a16:creationId xmlns:a16="http://schemas.microsoft.com/office/drawing/2014/main" id="{F7D538E7-D70B-4C32-844B-5F951931953D}"/>
              </a:ext>
            </a:extLst>
          </p:cNvPr>
          <p:cNvSpPr/>
          <p:nvPr/>
        </p:nvSpPr>
        <p:spPr>
          <a:xfrm>
            <a:off x="2193090" y="3217540"/>
            <a:ext cx="4896543" cy="776971"/>
          </a:xfrm>
          <a:prstGeom prst="roundRect">
            <a:avLst/>
          </a:prstGeom>
          <a:solidFill>
            <a:srgbClr val="E6E6E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altLang="ko-KR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3. </a:t>
            </a:r>
            <a:r>
              <a:rPr lang="ko-KR" altLang="en-US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일본 천황의 원호</a:t>
            </a:r>
            <a:r>
              <a:rPr lang="en-US" altLang="ko-KR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(</a:t>
            </a:r>
            <a:r>
              <a:rPr lang="ko-KR" altLang="en-US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元號</a:t>
            </a:r>
            <a:r>
              <a:rPr lang="en-US" altLang="ko-KR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) </a:t>
            </a:r>
            <a:r>
              <a:rPr lang="ko-KR" altLang="en-US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제도</a:t>
            </a:r>
            <a:endParaRPr lang="en-US" altLang="ko-KR" sz="1500" dirty="0">
              <a:solidFill>
                <a:schemeClr val="tx1">
                  <a:lumMod val="95000"/>
                  <a:lumOff val="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8" name="모서리가 둥근 직사각형 11">
            <a:extLst>
              <a:ext uri="{FF2B5EF4-FFF2-40B4-BE49-F238E27FC236}">
                <a16:creationId xmlns:a16="http://schemas.microsoft.com/office/drawing/2014/main" id="{07E4FF00-C0DA-4FF6-A6BB-7F096FF1ED67}"/>
              </a:ext>
            </a:extLst>
          </p:cNvPr>
          <p:cNvSpPr/>
          <p:nvPr/>
        </p:nvSpPr>
        <p:spPr>
          <a:xfrm>
            <a:off x="2193089" y="4105307"/>
            <a:ext cx="4896543" cy="776971"/>
          </a:xfrm>
          <a:prstGeom prst="roundRect">
            <a:avLst/>
          </a:prstGeom>
          <a:solidFill>
            <a:srgbClr val="E6E6E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altLang="ko-KR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4. </a:t>
            </a:r>
            <a:r>
              <a:rPr lang="ko-KR" altLang="en-US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현대일본인들의 생각</a:t>
            </a:r>
            <a:endParaRPr lang="en-US" altLang="ko-KR" sz="1500" dirty="0">
              <a:solidFill>
                <a:schemeClr val="tx1">
                  <a:lumMod val="95000"/>
                  <a:lumOff val="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91742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모서리가 둥근 직사각형 11">
            <a:extLst>
              <a:ext uri="{FF2B5EF4-FFF2-40B4-BE49-F238E27FC236}">
                <a16:creationId xmlns:a16="http://schemas.microsoft.com/office/drawing/2014/main" id="{7DFCB3D6-DAEE-4F6B-B053-752C922AA762}"/>
              </a:ext>
            </a:extLst>
          </p:cNvPr>
          <p:cNvSpPr/>
          <p:nvPr/>
        </p:nvSpPr>
        <p:spPr>
          <a:xfrm>
            <a:off x="1115616" y="1273324"/>
            <a:ext cx="7142359" cy="4075490"/>
          </a:xfrm>
          <a:prstGeom prst="roundRect">
            <a:avLst/>
          </a:prstGeom>
          <a:solidFill>
            <a:srgbClr val="C5C5C5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altLang="ko-KR" sz="1200" dirty="0">
              <a:solidFill>
                <a:schemeClr val="tx1">
                  <a:lumMod val="95000"/>
                  <a:lumOff val="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304906"/>
            <a:ext cx="4752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현대 일본인들의 생각</a:t>
            </a:r>
            <a:endParaRPr lang="en-US" altLang="ko-KR" b="1" dirty="0">
              <a:solidFill>
                <a:schemeClr val="tx1">
                  <a:lumMod val="85000"/>
                  <a:lumOff val="1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22" name="모서리가 둥근 직사각형 11">
            <a:extLst>
              <a:ext uri="{FF2B5EF4-FFF2-40B4-BE49-F238E27FC236}">
                <a16:creationId xmlns:a16="http://schemas.microsoft.com/office/drawing/2014/main" id="{DF7B349E-3B4A-4E08-8FAF-A6A4E4FA0A71}"/>
              </a:ext>
            </a:extLst>
          </p:cNvPr>
          <p:cNvSpPr/>
          <p:nvPr/>
        </p:nvSpPr>
        <p:spPr>
          <a:xfrm>
            <a:off x="224677" y="215347"/>
            <a:ext cx="327602" cy="327602"/>
          </a:xfrm>
          <a:prstGeom prst="roundRect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모서리가 둥근 직사각형 11">
            <a:extLst>
              <a:ext uri="{FF2B5EF4-FFF2-40B4-BE49-F238E27FC236}">
                <a16:creationId xmlns:a16="http://schemas.microsoft.com/office/drawing/2014/main" id="{2831F8FB-827A-4815-A429-C8B38E51CCD3}"/>
              </a:ext>
            </a:extLst>
          </p:cNvPr>
          <p:cNvSpPr/>
          <p:nvPr/>
        </p:nvSpPr>
        <p:spPr>
          <a:xfrm>
            <a:off x="420990" y="411660"/>
            <a:ext cx="262578" cy="262578"/>
          </a:xfrm>
          <a:prstGeom prst="roundRect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824FE8DF-E6A0-4564-B804-D1FBB07B3A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7835" y="1572116"/>
            <a:ext cx="6497920" cy="3477905"/>
          </a:xfrm>
          <a:prstGeom prst="roundRect">
            <a:avLst/>
          </a:prstGeom>
        </p:spPr>
      </p:pic>
      <p:sp>
        <p:nvSpPr>
          <p:cNvPr id="27" name="모서리가 둥근 직사각형 11">
            <a:extLst>
              <a:ext uri="{FF2B5EF4-FFF2-40B4-BE49-F238E27FC236}">
                <a16:creationId xmlns:a16="http://schemas.microsoft.com/office/drawing/2014/main" id="{C80E4E52-3387-4DDA-93D5-E26EA1660612}"/>
              </a:ext>
            </a:extLst>
          </p:cNvPr>
          <p:cNvSpPr/>
          <p:nvPr/>
        </p:nvSpPr>
        <p:spPr>
          <a:xfrm>
            <a:off x="2915816" y="897347"/>
            <a:ext cx="3612528" cy="525373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일본인이 </a:t>
            </a:r>
            <a:r>
              <a:rPr lang="ko-KR" altLang="en-US" sz="1600" b="1"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보는 천황에 대한 </a:t>
            </a:r>
            <a:r>
              <a:rPr lang="ko-KR" altLang="en-US" sz="1600" b="1" dirty="0"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감정</a:t>
            </a:r>
            <a:endParaRPr lang="en-US" altLang="ko-KR" sz="1600" b="1" dirty="0">
              <a:solidFill>
                <a:schemeClr val="bg1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738901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모서리가 둥근 직사각형 11">
            <a:extLst>
              <a:ext uri="{FF2B5EF4-FFF2-40B4-BE49-F238E27FC236}">
                <a16:creationId xmlns:a16="http://schemas.microsoft.com/office/drawing/2014/main" id="{D6EAAD73-7FCB-45A1-BEA3-A4EFF97B5043}"/>
              </a:ext>
            </a:extLst>
          </p:cNvPr>
          <p:cNvSpPr/>
          <p:nvPr/>
        </p:nvSpPr>
        <p:spPr>
          <a:xfrm>
            <a:off x="6192181" y="2497465"/>
            <a:ext cx="163801" cy="163801"/>
          </a:xfrm>
          <a:prstGeom prst="roundRect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0BF2E63-26F0-413F-B955-6E8D4521C908}"/>
              </a:ext>
            </a:extLst>
          </p:cNvPr>
          <p:cNvSpPr txBox="1"/>
          <p:nvPr/>
        </p:nvSpPr>
        <p:spPr>
          <a:xfrm>
            <a:off x="2915819" y="2020951"/>
            <a:ext cx="33123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ko-KR" alt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감사합니다</a:t>
            </a:r>
            <a:endParaRPr lang="en-US" altLang="ko-KR" sz="4400" dirty="0">
              <a:solidFill>
                <a:schemeClr val="tx1">
                  <a:lumMod val="75000"/>
                  <a:lumOff val="2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4" name="모서리가 둥근 직사각형 11">
            <a:extLst>
              <a:ext uri="{FF2B5EF4-FFF2-40B4-BE49-F238E27FC236}">
                <a16:creationId xmlns:a16="http://schemas.microsoft.com/office/drawing/2014/main" id="{FE131521-6CE6-4B79-8DD1-EBA389CA5A49}"/>
              </a:ext>
            </a:extLst>
          </p:cNvPr>
          <p:cNvSpPr/>
          <p:nvPr/>
        </p:nvSpPr>
        <p:spPr>
          <a:xfrm>
            <a:off x="2788021" y="2137425"/>
            <a:ext cx="163801" cy="163801"/>
          </a:xfrm>
          <a:prstGeom prst="roundRect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570023-08FB-4687-94B1-D9BABF9AA675}"/>
              </a:ext>
            </a:extLst>
          </p:cNvPr>
          <p:cNvSpPr txBox="1"/>
          <p:nvPr/>
        </p:nvSpPr>
        <p:spPr>
          <a:xfrm>
            <a:off x="2951820" y="2806978"/>
            <a:ext cx="32403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185111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3568" y="150050"/>
            <a:ext cx="47525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1.</a:t>
            </a:r>
            <a:r>
              <a:rPr lang="ko-KR" alt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천황제란</a:t>
            </a:r>
            <a:r>
              <a:rPr lang="en-US" altLang="ko-KR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?</a:t>
            </a:r>
          </a:p>
        </p:txBody>
      </p:sp>
      <p:sp>
        <p:nvSpPr>
          <p:cNvPr id="22" name="모서리가 둥근 직사각형 11">
            <a:extLst>
              <a:ext uri="{FF2B5EF4-FFF2-40B4-BE49-F238E27FC236}">
                <a16:creationId xmlns:a16="http://schemas.microsoft.com/office/drawing/2014/main" id="{DF7B349E-3B4A-4E08-8FAF-A6A4E4FA0A71}"/>
              </a:ext>
            </a:extLst>
          </p:cNvPr>
          <p:cNvSpPr/>
          <p:nvPr/>
        </p:nvSpPr>
        <p:spPr>
          <a:xfrm>
            <a:off x="224677" y="215347"/>
            <a:ext cx="327602" cy="327602"/>
          </a:xfrm>
          <a:prstGeom prst="roundRect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모서리가 둥근 직사각형 11">
            <a:extLst>
              <a:ext uri="{FF2B5EF4-FFF2-40B4-BE49-F238E27FC236}">
                <a16:creationId xmlns:a16="http://schemas.microsoft.com/office/drawing/2014/main" id="{2831F8FB-827A-4815-A429-C8B38E51CCD3}"/>
              </a:ext>
            </a:extLst>
          </p:cNvPr>
          <p:cNvSpPr/>
          <p:nvPr/>
        </p:nvSpPr>
        <p:spPr>
          <a:xfrm>
            <a:off x="420990" y="411660"/>
            <a:ext cx="262578" cy="262578"/>
          </a:xfrm>
          <a:prstGeom prst="roundRect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모서리가 둥근 직사각형 11">
            <a:extLst>
              <a:ext uri="{FF2B5EF4-FFF2-40B4-BE49-F238E27FC236}">
                <a16:creationId xmlns:a16="http://schemas.microsoft.com/office/drawing/2014/main" id="{802E4B62-C85E-4D48-BBC3-0AE1CBB67D3D}"/>
              </a:ext>
            </a:extLst>
          </p:cNvPr>
          <p:cNvSpPr/>
          <p:nvPr/>
        </p:nvSpPr>
        <p:spPr>
          <a:xfrm>
            <a:off x="721733" y="1057300"/>
            <a:ext cx="7848872" cy="864096"/>
          </a:xfrm>
          <a:prstGeom prst="roundRect">
            <a:avLst/>
          </a:prstGeom>
          <a:solidFill>
            <a:srgbClr val="E6E6E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●  </a:t>
            </a:r>
            <a:r>
              <a:rPr lang="ko-KR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일본의 </a:t>
            </a:r>
            <a:r>
              <a:rPr lang="ko-KR" alt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천황제는</a:t>
            </a:r>
            <a:r>
              <a:rPr lang="ko-KR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역사</a:t>
            </a: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, </a:t>
            </a:r>
            <a:r>
              <a:rPr lang="ko-KR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사회</a:t>
            </a: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, </a:t>
            </a:r>
            <a:r>
              <a:rPr lang="ko-KR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문화 등 일본 전체를 총괄적으로 이해하는 데 있어 매우 중요한 의미를 갖는다</a:t>
            </a: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</a:t>
            </a:r>
          </a:p>
        </p:txBody>
      </p:sp>
      <p:sp>
        <p:nvSpPr>
          <p:cNvPr id="14" name="모서리가 둥근 직사각형 11">
            <a:extLst>
              <a:ext uri="{FF2B5EF4-FFF2-40B4-BE49-F238E27FC236}">
                <a16:creationId xmlns:a16="http://schemas.microsoft.com/office/drawing/2014/main" id="{802E4B62-C85E-4D48-BBC3-0AE1CBB67D3D}"/>
              </a:ext>
            </a:extLst>
          </p:cNvPr>
          <p:cNvSpPr/>
          <p:nvPr/>
        </p:nvSpPr>
        <p:spPr>
          <a:xfrm>
            <a:off x="714319" y="2165743"/>
            <a:ext cx="7848872" cy="864096"/>
          </a:xfrm>
          <a:prstGeom prst="roundRect">
            <a:avLst/>
          </a:prstGeom>
          <a:solidFill>
            <a:srgbClr val="E6E6E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● </a:t>
            </a:r>
            <a:r>
              <a:rPr lang="ko-KR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천황의 지위는 다른 입헌군주국가의 국왕과 같이 상징적인 의미로서의 군주에 가깝다</a:t>
            </a: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 </a:t>
            </a:r>
          </a:p>
        </p:txBody>
      </p:sp>
      <p:sp>
        <p:nvSpPr>
          <p:cNvPr id="17" name="모서리가 둥근 직사각형 11">
            <a:extLst>
              <a:ext uri="{FF2B5EF4-FFF2-40B4-BE49-F238E27FC236}">
                <a16:creationId xmlns:a16="http://schemas.microsoft.com/office/drawing/2014/main" id="{802E4B62-C85E-4D48-BBC3-0AE1CBB67D3D}"/>
              </a:ext>
            </a:extLst>
          </p:cNvPr>
          <p:cNvSpPr/>
          <p:nvPr/>
        </p:nvSpPr>
        <p:spPr>
          <a:xfrm>
            <a:off x="714319" y="3215222"/>
            <a:ext cx="7848872" cy="864096"/>
          </a:xfrm>
          <a:prstGeom prst="roundRect">
            <a:avLst/>
          </a:prstGeom>
          <a:solidFill>
            <a:srgbClr val="E6E6E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● </a:t>
            </a:r>
            <a:r>
              <a:rPr lang="ko-KR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일본 국가 또는 일본 사회</a:t>
            </a: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, </a:t>
            </a:r>
            <a:r>
              <a:rPr lang="ko-KR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일본 역사를 대변하는 상징적인 존재이다</a:t>
            </a: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</a:t>
            </a:r>
          </a:p>
        </p:txBody>
      </p:sp>
      <p:sp>
        <p:nvSpPr>
          <p:cNvPr id="19" name="모서리가 둥근 직사각형 11">
            <a:extLst>
              <a:ext uri="{FF2B5EF4-FFF2-40B4-BE49-F238E27FC236}">
                <a16:creationId xmlns:a16="http://schemas.microsoft.com/office/drawing/2014/main" id="{802E4B62-C85E-4D48-BBC3-0AE1CBB67D3D}"/>
              </a:ext>
            </a:extLst>
          </p:cNvPr>
          <p:cNvSpPr/>
          <p:nvPr/>
        </p:nvSpPr>
        <p:spPr>
          <a:xfrm>
            <a:off x="693950" y="4264701"/>
            <a:ext cx="7848872" cy="864096"/>
          </a:xfrm>
          <a:prstGeom prst="roundRect">
            <a:avLst/>
          </a:prstGeom>
          <a:solidFill>
            <a:srgbClr val="E6E6E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● </a:t>
            </a:r>
            <a:r>
              <a:rPr lang="ko-KR" alt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천황제</a:t>
            </a:r>
            <a:r>
              <a:rPr lang="ko-KR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는 일본의 천황을 중심으로 한 일본의 국가 제도이다</a:t>
            </a: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8075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4" grpId="0" animBg="1"/>
      <p:bldP spid="17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3567" y="189006"/>
            <a:ext cx="47525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1.</a:t>
            </a:r>
            <a:r>
              <a:rPr lang="ko-KR" alt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천황제란</a:t>
            </a:r>
            <a:r>
              <a:rPr lang="en-US" altLang="ko-KR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?</a:t>
            </a:r>
          </a:p>
          <a:p>
            <a:r>
              <a:rPr lang="ko-KR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현재 일본의 천황</a:t>
            </a:r>
            <a:endParaRPr lang="en-US" altLang="ko-KR" sz="1400" b="1" dirty="0">
              <a:solidFill>
                <a:schemeClr val="tx1">
                  <a:lumMod val="95000"/>
                  <a:lumOff val="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22" name="모서리가 둥근 직사각형 11">
            <a:extLst>
              <a:ext uri="{FF2B5EF4-FFF2-40B4-BE49-F238E27FC236}">
                <a16:creationId xmlns:a16="http://schemas.microsoft.com/office/drawing/2014/main" id="{DF7B349E-3B4A-4E08-8FAF-A6A4E4FA0A71}"/>
              </a:ext>
            </a:extLst>
          </p:cNvPr>
          <p:cNvSpPr/>
          <p:nvPr/>
        </p:nvSpPr>
        <p:spPr>
          <a:xfrm>
            <a:off x="224677" y="215347"/>
            <a:ext cx="327602" cy="327602"/>
          </a:xfrm>
          <a:prstGeom prst="roundRect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모서리가 둥근 직사각형 11">
            <a:extLst>
              <a:ext uri="{FF2B5EF4-FFF2-40B4-BE49-F238E27FC236}">
                <a16:creationId xmlns:a16="http://schemas.microsoft.com/office/drawing/2014/main" id="{2831F8FB-827A-4815-A429-C8B38E51CCD3}"/>
              </a:ext>
            </a:extLst>
          </p:cNvPr>
          <p:cNvSpPr/>
          <p:nvPr/>
        </p:nvSpPr>
        <p:spPr>
          <a:xfrm>
            <a:off x="420990" y="411660"/>
            <a:ext cx="262578" cy="262578"/>
          </a:xfrm>
          <a:prstGeom prst="roundRect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모서리가 둥근 직사각형 11">
            <a:extLst>
              <a:ext uri="{FF2B5EF4-FFF2-40B4-BE49-F238E27FC236}">
                <a16:creationId xmlns:a16="http://schemas.microsoft.com/office/drawing/2014/main" id="{576FBF09-6BA5-453B-9661-157A3D544A79}"/>
              </a:ext>
            </a:extLst>
          </p:cNvPr>
          <p:cNvSpPr/>
          <p:nvPr/>
        </p:nvSpPr>
        <p:spPr>
          <a:xfrm>
            <a:off x="683567" y="1358558"/>
            <a:ext cx="3103402" cy="3600400"/>
          </a:xfrm>
          <a:prstGeom prst="roundRect">
            <a:avLst/>
          </a:prstGeom>
          <a:solidFill>
            <a:srgbClr val="C5C5C5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altLang="ko-KR" sz="1200" dirty="0">
              <a:solidFill>
                <a:schemeClr val="tx1">
                  <a:lumMod val="95000"/>
                  <a:lumOff val="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498" y="1571430"/>
            <a:ext cx="2395540" cy="3174655"/>
          </a:xfrm>
          <a:prstGeom prst="round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6" name="그룹 5"/>
          <p:cNvGrpSpPr/>
          <p:nvPr/>
        </p:nvGrpSpPr>
        <p:grpSpPr>
          <a:xfrm>
            <a:off x="4140900" y="1550842"/>
            <a:ext cx="4103508" cy="643030"/>
            <a:chOff x="4146979" y="1571430"/>
            <a:chExt cx="3977741" cy="403841"/>
          </a:xfrm>
        </p:grpSpPr>
        <p:sp>
          <p:nvSpPr>
            <p:cNvPr id="37" name="모서리가 둥근 직사각형 11">
              <a:extLst>
                <a:ext uri="{FF2B5EF4-FFF2-40B4-BE49-F238E27FC236}">
                  <a16:creationId xmlns:a16="http://schemas.microsoft.com/office/drawing/2014/main" id="{DDC6BB7B-C149-4463-989A-53687EA7AC73}"/>
                </a:ext>
              </a:extLst>
            </p:cNvPr>
            <p:cNvSpPr/>
            <p:nvPr/>
          </p:nvSpPr>
          <p:spPr>
            <a:xfrm>
              <a:off x="4146979" y="1573363"/>
              <a:ext cx="792088" cy="401908"/>
            </a:xfrm>
            <a:prstGeom prst="roundRect">
              <a:avLst/>
            </a:prstGeom>
            <a:solidFill>
              <a:srgbClr val="6D6D6D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b="1" dirty="0">
                  <a:solidFill>
                    <a:schemeClr val="bg1"/>
                  </a:solidFill>
                  <a:latin typeface="나눔스퀘어 ExtraBold" panose="020B0600000101010101" pitchFamily="50" charset="-127"/>
                  <a:ea typeface="나눔스퀘어 ExtraBold" panose="020B0600000101010101" pitchFamily="50" charset="-127"/>
                </a:rPr>
                <a:t>이름</a:t>
              </a:r>
              <a:endParaRPr lang="en-US" altLang="ko-KR" b="1" dirty="0"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endParaRPr>
            </a:p>
          </p:txBody>
        </p:sp>
        <p:sp>
          <p:nvSpPr>
            <p:cNvPr id="24" name="모서리가 둥근 직사각형 11">
              <a:extLst>
                <a:ext uri="{FF2B5EF4-FFF2-40B4-BE49-F238E27FC236}">
                  <a16:creationId xmlns:a16="http://schemas.microsoft.com/office/drawing/2014/main" id="{802E4B62-C85E-4D48-BBC3-0AE1CBB67D3D}"/>
                </a:ext>
              </a:extLst>
            </p:cNvPr>
            <p:cNvSpPr/>
            <p:nvPr/>
          </p:nvSpPr>
          <p:spPr>
            <a:xfrm>
              <a:off x="4939067" y="1571430"/>
              <a:ext cx="3185653" cy="403841"/>
            </a:xfrm>
            <a:prstGeom prst="roundRect">
              <a:avLst/>
            </a:prstGeom>
            <a:solidFill>
              <a:srgbClr val="E6E6E6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나루히토</a:t>
              </a:r>
              <a:r>
                <a:rPr lang="ko-KR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(</a:t>
              </a:r>
              <a:r>
                <a:rPr lang="ko-KR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천황</a:t>
              </a:r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)</a:t>
              </a:r>
            </a:p>
          </p:txBody>
        </p:sp>
      </p:grpSp>
      <p:grpSp>
        <p:nvGrpSpPr>
          <p:cNvPr id="4" name="그룹 3"/>
          <p:cNvGrpSpPr/>
          <p:nvPr/>
        </p:nvGrpSpPr>
        <p:grpSpPr>
          <a:xfrm>
            <a:off x="4140900" y="2337888"/>
            <a:ext cx="4103508" cy="643030"/>
            <a:chOff x="4146979" y="2065412"/>
            <a:chExt cx="3977741" cy="403841"/>
          </a:xfrm>
        </p:grpSpPr>
        <p:sp>
          <p:nvSpPr>
            <p:cNvPr id="25" name="모서리가 둥근 직사각형 11">
              <a:extLst>
                <a:ext uri="{FF2B5EF4-FFF2-40B4-BE49-F238E27FC236}">
                  <a16:creationId xmlns:a16="http://schemas.microsoft.com/office/drawing/2014/main" id="{DDC6BB7B-C149-4463-989A-53687EA7AC73}"/>
                </a:ext>
              </a:extLst>
            </p:cNvPr>
            <p:cNvSpPr/>
            <p:nvPr/>
          </p:nvSpPr>
          <p:spPr>
            <a:xfrm>
              <a:off x="4146979" y="2067345"/>
              <a:ext cx="792088" cy="401908"/>
            </a:xfrm>
            <a:prstGeom prst="roundRect">
              <a:avLst/>
            </a:prstGeom>
            <a:solidFill>
              <a:srgbClr val="6D6D6D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b="1" dirty="0">
                  <a:solidFill>
                    <a:schemeClr val="bg1"/>
                  </a:solidFill>
                  <a:latin typeface="나눔스퀘어 ExtraBold" panose="020B0600000101010101" pitchFamily="50" charset="-127"/>
                  <a:ea typeface="나눔스퀘어 ExtraBold" panose="020B0600000101010101" pitchFamily="50" charset="-127"/>
                </a:rPr>
                <a:t>재위</a:t>
              </a:r>
              <a:endParaRPr lang="en-US" altLang="ko-KR" b="1" dirty="0"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endParaRPr>
            </a:p>
          </p:txBody>
        </p:sp>
        <p:sp>
          <p:nvSpPr>
            <p:cNvPr id="29" name="모서리가 둥근 직사각형 11">
              <a:extLst>
                <a:ext uri="{FF2B5EF4-FFF2-40B4-BE49-F238E27FC236}">
                  <a16:creationId xmlns:a16="http://schemas.microsoft.com/office/drawing/2014/main" id="{802E4B62-C85E-4D48-BBC3-0AE1CBB67D3D}"/>
                </a:ext>
              </a:extLst>
            </p:cNvPr>
            <p:cNvSpPr/>
            <p:nvPr/>
          </p:nvSpPr>
          <p:spPr>
            <a:xfrm>
              <a:off x="4939067" y="2065412"/>
              <a:ext cx="3185653" cy="403841"/>
            </a:xfrm>
            <a:prstGeom prst="roundRect">
              <a:avLst/>
            </a:prstGeom>
            <a:solidFill>
              <a:srgbClr val="E6E6E6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2019</a:t>
              </a:r>
              <a:r>
                <a:rPr lang="ko-KR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년 </a:t>
              </a:r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5</a:t>
              </a:r>
              <a:r>
                <a:rPr lang="ko-KR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월 </a:t>
              </a:r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1</a:t>
              </a:r>
              <a:r>
                <a:rPr lang="ko-KR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일   </a:t>
              </a:r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~ </a:t>
              </a:r>
            </a:p>
          </p:txBody>
        </p:sp>
      </p:grpSp>
      <p:grpSp>
        <p:nvGrpSpPr>
          <p:cNvPr id="3" name="그룹 2"/>
          <p:cNvGrpSpPr/>
          <p:nvPr/>
        </p:nvGrpSpPr>
        <p:grpSpPr>
          <a:xfrm>
            <a:off x="4140900" y="3158218"/>
            <a:ext cx="4103508" cy="643030"/>
            <a:chOff x="4146979" y="2585847"/>
            <a:chExt cx="3977741" cy="403841"/>
          </a:xfrm>
        </p:grpSpPr>
        <p:sp>
          <p:nvSpPr>
            <p:cNvPr id="31" name="모서리가 둥근 직사각형 11">
              <a:extLst>
                <a:ext uri="{FF2B5EF4-FFF2-40B4-BE49-F238E27FC236}">
                  <a16:creationId xmlns:a16="http://schemas.microsoft.com/office/drawing/2014/main" id="{DDC6BB7B-C149-4463-989A-53687EA7AC73}"/>
                </a:ext>
              </a:extLst>
            </p:cNvPr>
            <p:cNvSpPr/>
            <p:nvPr/>
          </p:nvSpPr>
          <p:spPr>
            <a:xfrm>
              <a:off x="4146979" y="2587780"/>
              <a:ext cx="792088" cy="401908"/>
            </a:xfrm>
            <a:prstGeom prst="roundRect">
              <a:avLst/>
            </a:prstGeom>
            <a:solidFill>
              <a:srgbClr val="6D6D6D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b="1" dirty="0">
                  <a:solidFill>
                    <a:schemeClr val="bg1"/>
                  </a:solidFill>
                  <a:latin typeface="나눔스퀘어 ExtraBold" panose="020B0600000101010101" pitchFamily="50" charset="-127"/>
                  <a:ea typeface="나눔스퀘어 ExtraBold" panose="020B0600000101010101" pitchFamily="50" charset="-127"/>
                </a:rPr>
                <a:t>연호</a:t>
              </a:r>
              <a:endParaRPr lang="en-US" altLang="ko-KR" b="1" dirty="0"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endParaRPr>
            </a:p>
          </p:txBody>
        </p:sp>
        <p:sp>
          <p:nvSpPr>
            <p:cNvPr id="42" name="모서리가 둥근 직사각형 11">
              <a:extLst>
                <a:ext uri="{FF2B5EF4-FFF2-40B4-BE49-F238E27FC236}">
                  <a16:creationId xmlns:a16="http://schemas.microsoft.com/office/drawing/2014/main" id="{802E4B62-C85E-4D48-BBC3-0AE1CBB67D3D}"/>
                </a:ext>
              </a:extLst>
            </p:cNvPr>
            <p:cNvSpPr/>
            <p:nvPr/>
          </p:nvSpPr>
          <p:spPr>
            <a:xfrm>
              <a:off x="4939067" y="2585847"/>
              <a:ext cx="3185653" cy="403841"/>
            </a:xfrm>
            <a:prstGeom prst="roundRect">
              <a:avLst/>
            </a:prstGeom>
            <a:solidFill>
              <a:srgbClr val="E6E6E6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레이와 </a:t>
              </a:r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(</a:t>
              </a:r>
              <a:r>
                <a:rPr lang="ko-KR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令和</a:t>
              </a:r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)</a:t>
              </a:r>
            </a:p>
          </p:txBody>
        </p:sp>
      </p:grpSp>
      <p:pic>
        <p:nvPicPr>
          <p:cNvPr id="8" name="그림 7">
            <a:hlinkClick r:id="rId4"/>
          </p:cNvPr>
          <p:cNvPicPr>
            <a:picLocks noChangeAspect="1"/>
          </p:cNvPicPr>
          <p:nvPr/>
        </p:nvPicPr>
        <p:blipFill rotWithShape="1">
          <a:blip r:embed="rId5"/>
          <a:srcRect l="6300" t="15750" r="5502" b="18101"/>
          <a:stretch/>
        </p:blipFill>
        <p:spPr>
          <a:xfrm>
            <a:off x="4211960" y="4153644"/>
            <a:ext cx="1295194" cy="971396"/>
          </a:xfrm>
          <a:prstGeom prst="rect">
            <a:avLst/>
          </a:prstGeom>
        </p:spPr>
      </p:pic>
      <p:sp>
        <p:nvSpPr>
          <p:cNvPr id="45" name="모서리가 둥근 직사각형 11">
            <a:extLst>
              <a:ext uri="{FF2B5EF4-FFF2-40B4-BE49-F238E27FC236}">
                <a16:creationId xmlns:a16="http://schemas.microsoft.com/office/drawing/2014/main" id="{802E4B62-C85E-4D48-BBC3-0AE1CBB67D3D}"/>
              </a:ext>
            </a:extLst>
          </p:cNvPr>
          <p:cNvSpPr/>
          <p:nvPr/>
        </p:nvSpPr>
        <p:spPr>
          <a:xfrm>
            <a:off x="5580112" y="4349903"/>
            <a:ext cx="3286376" cy="643030"/>
          </a:xfrm>
          <a:prstGeom prst="roundRect">
            <a:avLst/>
          </a:prstGeom>
          <a:solidFill>
            <a:srgbClr val="E6E6E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나루히토</a:t>
            </a:r>
            <a:r>
              <a:rPr lang="ko-KR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천황 즉위식  </a:t>
            </a: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_ </a:t>
            </a:r>
            <a:r>
              <a:rPr lang="ko-KR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영상</a:t>
            </a:r>
            <a:endParaRPr lang="en-US" altLang="ko-KR" sz="1200" dirty="0">
              <a:solidFill>
                <a:schemeClr val="tx1">
                  <a:lumMod val="95000"/>
                  <a:lumOff val="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917" b="96667" l="7083" r="94167">
                        <a14:foregroundMark x1="43750" y1="66250" x2="22500" y2="63333"/>
                        <a14:foregroundMark x1="22500" y1="63333" x2="22917" y2="72500"/>
                        <a14:foregroundMark x1="22917" y1="72500" x2="50417" y2="77917"/>
                        <a14:foregroundMark x1="49167" y1="77917" x2="62083" y2="93333"/>
                        <a14:foregroundMark x1="62083" y1="93333" x2="90833" y2="82083"/>
                        <a14:foregroundMark x1="90833" y1="82083" x2="87500" y2="60833"/>
                        <a14:foregroundMark x1="87500" y1="60833" x2="75000" y2="32500"/>
                        <a14:foregroundMark x1="75000" y1="32500" x2="65000" y2="35000"/>
                        <a14:foregroundMark x1="65000" y1="35000" x2="65000" y2="35000"/>
                        <a14:foregroundMark x1="63750" y1="35417" x2="42917" y2="40000"/>
                        <a14:foregroundMark x1="42917" y1="40000" x2="39167" y2="30000"/>
                        <a14:foregroundMark x1="39167" y1="30000" x2="47500" y2="30833"/>
                        <a14:foregroundMark x1="47500" y1="30417" x2="37500" y2="5833"/>
                        <a14:foregroundMark x1="36667" y1="6667" x2="14167" y2="13750"/>
                        <a14:foregroundMark x1="14167" y1="13750" x2="13750" y2="38750"/>
                        <a14:foregroundMark x1="13750" y1="38750" x2="28333" y2="42083"/>
                        <a14:foregroundMark x1="28333" y1="42083" x2="42917" y2="66667"/>
                        <a14:foregroundMark x1="65000" y1="76667" x2="65000" y2="76667"/>
                        <a14:foregroundMark x1="65000" y1="76667" x2="65000" y2="766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15674" y="4808211"/>
            <a:ext cx="865484" cy="865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836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3567" y="189006"/>
            <a:ext cx="47525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1.</a:t>
            </a:r>
            <a:r>
              <a:rPr lang="ko-KR" alt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천황제란</a:t>
            </a:r>
            <a:r>
              <a:rPr lang="en-US" altLang="ko-KR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?</a:t>
            </a:r>
          </a:p>
        </p:txBody>
      </p:sp>
      <p:sp>
        <p:nvSpPr>
          <p:cNvPr id="22" name="모서리가 둥근 직사각형 11">
            <a:extLst>
              <a:ext uri="{FF2B5EF4-FFF2-40B4-BE49-F238E27FC236}">
                <a16:creationId xmlns:a16="http://schemas.microsoft.com/office/drawing/2014/main" id="{DF7B349E-3B4A-4E08-8FAF-A6A4E4FA0A71}"/>
              </a:ext>
            </a:extLst>
          </p:cNvPr>
          <p:cNvSpPr/>
          <p:nvPr/>
        </p:nvSpPr>
        <p:spPr>
          <a:xfrm>
            <a:off x="224677" y="215347"/>
            <a:ext cx="327602" cy="327602"/>
          </a:xfrm>
          <a:prstGeom prst="roundRect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모서리가 둥근 직사각형 11">
            <a:extLst>
              <a:ext uri="{FF2B5EF4-FFF2-40B4-BE49-F238E27FC236}">
                <a16:creationId xmlns:a16="http://schemas.microsoft.com/office/drawing/2014/main" id="{2831F8FB-827A-4815-A429-C8B38E51CCD3}"/>
              </a:ext>
            </a:extLst>
          </p:cNvPr>
          <p:cNvSpPr/>
          <p:nvPr/>
        </p:nvSpPr>
        <p:spPr>
          <a:xfrm>
            <a:off x="420990" y="411660"/>
            <a:ext cx="262578" cy="262578"/>
          </a:xfrm>
          <a:prstGeom prst="roundRect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모서리가 둥근 직사각형 11">
            <a:extLst>
              <a:ext uri="{FF2B5EF4-FFF2-40B4-BE49-F238E27FC236}">
                <a16:creationId xmlns:a16="http://schemas.microsoft.com/office/drawing/2014/main" id="{7095418A-2395-413C-8BA4-6AD96245FDE8}"/>
              </a:ext>
            </a:extLst>
          </p:cNvPr>
          <p:cNvSpPr/>
          <p:nvPr/>
        </p:nvSpPr>
        <p:spPr>
          <a:xfrm>
            <a:off x="827584" y="2065412"/>
            <a:ext cx="2939601" cy="2520280"/>
          </a:xfrm>
          <a:prstGeom prst="roundRect">
            <a:avLst/>
          </a:prstGeom>
          <a:solidFill>
            <a:srgbClr val="E6A4A4">
              <a:alpha val="31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altLang="ko-KR" sz="1200" dirty="0">
              <a:solidFill>
                <a:schemeClr val="tx1">
                  <a:lumMod val="95000"/>
                  <a:lumOff val="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236" y="2245432"/>
            <a:ext cx="2664296" cy="2160240"/>
          </a:xfrm>
          <a:prstGeom prst="roundRect">
            <a:avLst/>
          </a:prstGeom>
          <a:ln>
            <a:noFill/>
          </a:ln>
        </p:spPr>
      </p:pic>
      <p:sp>
        <p:nvSpPr>
          <p:cNvPr id="20" name="모서리가 둥근 직사각형 11">
            <a:extLst>
              <a:ext uri="{FF2B5EF4-FFF2-40B4-BE49-F238E27FC236}">
                <a16:creationId xmlns:a16="http://schemas.microsoft.com/office/drawing/2014/main" id="{DD39C6F4-5CB3-4EC3-8BE9-BECFE9D5A5C3}"/>
              </a:ext>
            </a:extLst>
          </p:cNvPr>
          <p:cNvSpPr/>
          <p:nvPr/>
        </p:nvSpPr>
        <p:spPr>
          <a:xfrm>
            <a:off x="1425387" y="1214813"/>
            <a:ext cx="1743993" cy="615633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 err="1"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천황기</a:t>
            </a:r>
            <a:endParaRPr lang="en-US" altLang="ko-KR" sz="1600" b="1" dirty="0">
              <a:solidFill>
                <a:schemeClr val="bg1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21" name="모서리가 둥근 직사각형 11">
            <a:extLst>
              <a:ext uri="{FF2B5EF4-FFF2-40B4-BE49-F238E27FC236}">
                <a16:creationId xmlns:a16="http://schemas.microsoft.com/office/drawing/2014/main" id="{802E4B62-C85E-4D48-BBC3-0AE1CBB67D3D}"/>
              </a:ext>
            </a:extLst>
          </p:cNvPr>
          <p:cNvSpPr/>
          <p:nvPr/>
        </p:nvSpPr>
        <p:spPr>
          <a:xfrm>
            <a:off x="4283968" y="2569468"/>
            <a:ext cx="3970826" cy="1224136"/>
          </a:xfrm>
          <a:prstGeom prst="roundRect">
            <a:avLst/>
          </a:prstGeom>
          <a:solidFill>
            <a:srgbClr val="E6E6E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b="1" dirty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● </a:t>
            </a:r>
            <a:r>
              <a:rPr lang="ko-KR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가운데 문양은 일본 황실의 인장이다</a:t>
            </a:r>
            <a:r>
              <a:rPr lang="en-US" altLang="ko-KR" b="1" dirty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2727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3567" y="189006"/>
            <a:ext cx="47525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1.</a:t>
            </a:r>
            <a:r>
              <a:rPr lang="ko-KR" alt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천황제란</a:t>
            </a:r>
            <a:r>
              <a:rPr lang="en-US" altLang="ko-KR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?</a:t>
            </a:r>
          </a:p>
        </p:txBody>
      </p:sp>
      <p:sp>
        <p:nvSpPr>
          <p:cNvPr id="22" name="모서리가 둥근 직사각형 11">
            <a:extLst>
              <a:ext uri="{FF2B5EF4-FFF2-40B4-BE49-F238E27FC236}">
                <a16:creationId xmlns:a16="http://schemas.microsoft.com/office/drawing/2014/main" id="{DF7B349E-3B4A-4E08-8FAF-A6A4E4FA0A71}"/>
              </a:ext>
            </a:extLst>
          </p:cNvPr>
          <p:cNvSpPr/>
          <p:nvPr/>
        </p:nvSpPr>
        <p:spPr>
          <a:xfrm>
            <a:off x="224677" y="215347"/>
            <a:ext cx="327602" cy="327602"/>
          </a:xfrm>
          <a:prstGeom prst="roundRect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모서리가 둥근 직사각형 11">
            <a:extLst>
              <a:ext uri="{FF2B5EF4-FFF2-40B4-BE49-F238E27FC236}">
                <a16:creationId xmlns:a16="http://schemas.microsoft.com/office/drawing/2014/main" id="{2831F8FB-827A-4815-A429-C8B38E51CCD3}"/>
              </a:ext>
            </a:extLst>
          </p:cNvPr>
          <p:cNvSpPr/>
          <p:nvPr/>
        </p:nvSpPr>
        <p:spPr>
          <a:xfrm>
            <a:off x="420990" y="411660"/>
            <a:ext cx="262578" cy="262578"/>
          </a:xfrm>
          <a:prstGeom prst="roundRect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모서리가 둥근 직사각형 11">
            <a:extLst>
              <a:ext uri="{FF2B5EF4-FFF2-40B4-BE49-F238E27FC236}">
                <a16:creationId xmlns:a16="http://schemas.microsoft.com/office/drawing/2014/main" id="{7095418A-2395-413C-8BA4-6AD96245FDE8}"/>
              </a:ext>
            </a:extLst>
          </p:cNvPr>
          <p:cNvSpPr/>
          <p:nvPr/>
        </p:nvSpPr>
        <p:spPr>
          <a:xfrm>
            <a:off x="1457654" y="1531443"/>
            <a:ext cx="6228691" cy="3845777"/>
          </a:xfrm>
          <a:prstGeom prst="roundRect">
            <a:avLst/>
          </a:prstGeom>
          <a:solidFill>
            <a:srgbClr val="E6A4A4">
              <a:alpha val="31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altLang="ko-KR" sz="1200" dirty="0">
              <a:solidFill>
                <a:schemeClr val="tx1">
                  <a:lumMod val="95000"/>
                  <a:lumOff val="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20" name="모서리가 둥근 직사각형 11">
            <a:extLst>
              <a:ext uri="{FF2B5EF4-FFF2-40B4-BE49-F238E27FC236}">
                <a16:creationId xmlns:a16="http://schemas.microsoft.com/office/drawing/2014/main" id="{DD39C6F4-5CB3-4EC3-8BE9-BECFE9D5A5C3}"/>
              </a:ext>
            </a:extLst>
          </p:cNvPr>
          <p:cNvSpPr/>
          <p:nvPr/>
        </p:nvSpPr>
        <p:spPr>
          <a:xfrm>
            <a:off x="1403648" y="769268"/>
            <a:ext cx="6458981" cy="615633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율령에 따른 일본의 중앙 관제 </a:t>
            </a:r>
            <a:r>
              <a:rPr lang="en-US" altLang="ko-KR" sz="1600" b="1" dirty="0"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(2</a:t>
            </a:r>
            <a:r>
              <a:rPr lang="ko-KR" altLang="en-US" sz="1600" b="1" dirty="0"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관</a:t>
            </a:r>
            <a:r>
              <a:rPr lang="en-US" altLang="ko-KR" sz="1600" b="1" dirty="0"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8</a:t>
            </a:r>
            <a:r>
              <a:rPr lang="ko-KR" altLang="en-US" sz="1600" b="1" dirty="0"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성제</a:t>
            </a:r>
            <a:r>
              <a:rPr lang="en-US" altLang="ko-KR" sz="1600" b="1" dirty="0"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)</a:t>
            </a:r>
          </a:p>
        </p:txBody>
      </p:sp>
      <p:pic>
        <p:nvPicPr>
          <p:cNvPr id="1026" name="Picture 2" descr="일본의 천황제 본문 이미지 1">
            <a:extLst>
              <a:ext uri="{FF2B5EF4-FFF2-40B4-BE49-F238E27FC236}">
                <a16:creationId xmlns:a16="http://schemas.microsoft.com/office/drawing/2014/main" id="{8CBA0B96-1BD2-41FA-BDD5-31EE691DA6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474" y="1757358"/>
            <a:ext cx="5847049" cy="3374485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D1DDAB4-4C3E-46B7-9AAC-BE5DFBB387D7}"/>
              </a:ext>
            </a:extLst>
          </p:cNvPr>
          <p:cNvSpPr txBox="1"/>
          <p:nvPr/>
        </p:nvSpPr>
        <p:spPr>
          <a:xfrm>
            <a:off x="0" y="5495413"/>
            <a:ext cx="825546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00" dirty="0"/>
              <a:t>그림 출처 </a:t>
            </a:r>
            <a:r>
              <a:rPr lang="en-US" altLang="ko-KR" sz="800" dirty="0"/>
              <a:t>: https://terms.naver.com/entry.naver?docId=1176978&amp;cid=40942&amp;categoryId=39945</a:t>
            </a:r>
            <a:endParaRPr lang="ko-KR" altLang="en-US" sz="800" dirty="0"/>
          </a:p>
        </p:txBody>
      </p:sp>
    </p:spTree>
    <p:extLst>
      <p:ext uri="{BB962C8B-B14F-4D97-AF65-F5344CB8AC3E}">
        <p14:creationId xmlns:p14="http://schemas.microsoft.com/office/powerpoint/2010/main" val="2252381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3568" y="151018"/>
            <a:ext cx="47525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헌법 제 </a:t>
            </a:r>
            <a:r>
              <a:rPr lang="en-US" altLang="ko-KR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1 </a:t>
            </a:r>
            <a:r>
              <a:rPr lang="ko-KR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장</a:t>
            </a:r>
            <a:endParaRPr lang="en-US" altLang="ko-KR" sz="2800" b="1" dirty="0">
              <a:solidFill>
                <a:schemeClr val="tx1">
                  <a:lumMod val="85000"/>
                  <a:lumOff val="1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22" name="모서리가 둥근 직사각형 11">
            <a:extLst>
              <a:ext uri="{FF2B5EF4-FFF2-40B4-BE49-F238E27FC236}">
                <a16:creationId xmlns:a16="http://schemas.microsoft.com/office/drawing/2014/main" id="{DF7B349E-3B4A-4E08-8FAF-A6A4E4FA0A71}"/>
              </a:ext>
            </a:extLst>
          </p:cNvPr>
          <p:cNvSpPr/>
          <p:nvPr/>
        </p:nvSpPr>
        <p:spPr>
          <a:xfrm>
            <a:off x="224677" y="215347"/>
            <a:ext cx="327602" cy="327602"/>
          </a:xfrm>
          <a:prstGeom prst="roundRect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모서리가 둥근 직사각형 11">
            <a:extLst>
              <a:ext uri="{FF2B5EF4-FFF2-40B4-BE49-F238E27FC236}">
                <a16:creationId xmlns:a16="http://schemas.microsoft.com/office/drawing/2014/main" id="{2831F8FB-827A-4815-A429-C8B38E51CCD3}"/>
              </a:ext>
            </a:extLst>
          </p:cNvPr>
          <p:cNvSpPr/>
          <p:nvPr/>
        </p:nvSpPr>
        <p:spPr>
          <a:xfrm>
            <a:off x="420990" y="411660"/>
            <a:ext cx="262578" cy="262578"/>
          </a:xfrm>
          <a:prstGeom prst="roundRect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모서리가 둥근 직사각형 11">
            <a:extLst>
              <a:ext uri="{FF2B5EF4-FFF2-40B4-BE49-F238E27FC236}">
                <a16:creationId xmlns:a16="http://schemas.microsoft.com/office/drawing/2014/main" id="{802E4B62-C85E-4D48-BBC3-0AE1CBB67D3D}"/>
              </a:ext>
            </a:extLst>
          </p:cNvPr>
          <p:cNvSpPr/>
          <p:nvPr/>
        </p:nvSpPr>
        <p:spPr>
          <a:xfrm>
            <a:off x="2555776" y="1705372"/>
            <a:ext cx="6192687" cy="2520280"/>
          </a:xfrm>
          <a:prstGeom prst="roundRect">
            <a:avLst/>
          </a:prstGeom>
          <a:solidFill>
            <a:srgbClr val="E6E6E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천황은 </a:t>
            </a:r>
            <a:r>
              <a:rPr lang="ko-KR" alt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일본국의</a:t>
            </a:r>
            <a:r>
              <a:rPr lang="ko-KR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상징이며 일본 국민 통합의 상징으로서 그 지위는 주권을 가진 일본국민의 </a:t>
            </a:r>
            <a:r>
              <a:rPr lang="ko-KR" alt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총의로부터</a:t>
            </a:r>
            <a:r>
              <a:rPr lang="ko-KR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나온다</a:t>
            </a:r>
            <a:r>
              <a:rPr lang="en-US" altLang="ko-K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</a:t>
            </a:r>
          </a:p>
        </p:txBody>
      </p:sp>
      <p:sp>
        <p:nvSpPr>
          <p:cNvPr id="15" name="모서리가 둥근 직사각형 11">
            <a:extLst>
              <a:ext uri="{FF2B5EF4-FFF2-40B4-BE49-F238E27FC236}">
                <a16:creationId xmlns:a16="http://schemas.microsoft.com/office/drawing/2014/main" id="{49C41C15-699F-4DD7-90EE-F0CCA66C4EE5}"/>
              </a:ext>
            </a:extLst>
          </p:cNvPr>
          <p:cNvSpPr/>
          <p:nvPr/>
        </p:nvSpPr>
        <p:spPr>
          <a:xfrm>
            <a:off x="2483769" y="1024110"/>
            <a:ext cx="6192687" cy="553998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천황의 지위</a:t>
            </a:r>
            <a:endParaRPr lang="en-US" altLang="ko-KR" b="1" dirty="0">
              <a:solidFill>
                <a:schemeClr val="bg1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16" name="모서리가 둥근 직사각형 11">
            <a:extLst>
              <a:ext uri="{FF2B5EF4-FFF2-40B4-BE49-F238E27FC236}">
                <a16:creationId xmlns:a16="http://schemas.microsoft.com/office/drawing/2014/main" id="{EC12C441-0C9B-4A50-94F2-3E63109B9E26}"/>
              </a:ext>
            </a:extLst>
          </p:cNvPr>
          <p:cNvSpPr/>
          <p:nvPr/>
        </p:nvSpPr>
        <p:spPr>
          <a:xfrm>
            <a:off x="517102" y="1777380"/>
            <a:ext cx="1918762" cy="776971"/>
          </a:xfrm>
          <a:prstGeom prst="roundRect">
            <a:avLst/>
          </a:prstGeom>
          <a:solidFill>
            <a:srgbClr val="DC7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5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제 </a:t>
            </a:r>
            <a:r>
              <a:rPr lang="en-US" altLang="ko-KR" sz="15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1 </a:t>
            </a:r>
            <a:r>
              <a:rPr lang="ko-KR" altLang="en-US" sz="15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42893" y="4228502"/>
            <a:ext cx="6120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>
                <a:latin typeface="나눔스퀘어라운드 Light" panose="020B0600000101010101" pitchFamily="50" charset="-127"/>
                <a:ea typeface="나눔스퀘어라운드 Light" panose="020B0600000101010101" pitchFamily="50" charset="-127"/>
              </a:rPr>
              <a:t>일본의 국호가 </a:t>
            </a:r>
            <a:r>
              <a:rPr lang="ko-KR" altLang="en-US" sz="1200" b="1" dirty="0" err="1">
                <a:latin typeface="나눔스퀘어라운드 Light" panose="020B0600000101010101" pitchFamily="50" charset="-127"/>
                <a:ea typeface="나눔스퀘어라운드 Light" panose="020B0600000101010101" pitchFamily="50" charset="-127"/>
              </a:rPr>
              <a:t>일본국이라는</a:t>
            </a:r>
            <a:r>
              <a:rPr lang="ko-KR" altLang="en-US" sz="1200" b="1" dirty="0">
                <a:latin typeface="나눔스퀘어라운드 Light" panose="020B0600000101010101" pitchFamily="50" charset="-127"/>
                <a:ea typeface="나눔스퀘어라운드 Light" panose="020B0600000101010101" pitchFamily="50" charset="-127"/>
              </a:rPr>
              <a:t> 것과 천황의 지위가 상징이라는 것을 밝히고 있다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58215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5" grpId="0" animBg="1"/>
      <p:bldP spid="16" grpId="0" animBg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3568" y="151018"/>
            <a:ext cx="47525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헌법 제 </a:t>
            </a:r>
            <a:r>
              <a:rPr lang="en-US" altLang="ko-KR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1 </a:t>
            </a:r>
            <a:r>
              <a:rPr lang="ko-KR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장</a:t>
            </a:r>
            <a:endParaRPr lang="en-US" altLang="ko-KR" sz="2800" b="1" dirty="0">
              <a:solidFill>
                <a:schemeClr val="tx1">
                  <a:lumMod val="85000"/>
                  <a:lumOff val="1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22" name="모서리가 둥근 직사각형 11">
            <a:extLst>
              <a:ext uri="{FF2B5EF4-FFF2-40B4-BE49-F238E27FC236}">
                <a16:creationId xmlns:a16="http://schemas.microsoft.com/office/drawing/2014/main" id="{DF7B349E-3B4A-4E08-8FAF-A6A4E4FA0A71}"/>
              </a:ext>
            </a:extLst>
          </p:cNvPr>
          <p:cNvSpPr/>
          <p:nvPr/>
        </p:nvSpPr>
        <p:spPr>
          <a:xfrm>
            <a:off x="224677" y="215347"/>
            <a:ext cx="327602" cy="327602"/>
          </a:xfrm>
          <a:prstGeom prst="roundRect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모서리가 둥근 직사각형 11">
            <a:extLst>
              <a:ext uri="{FF2B5EF4-FFF2-40B4-BE49-F238E27FC236}">
                <a16:creationId xmlns:a16="http://schemas.microsoft.com/office/drawing/2014/main" id="{2831F8FB-827A-4815-A429-C8B38E51CCD3}"/>
              </a:ext>
            </a:extLst>
          </p:cNvPr>
          <p:cNvSpPr/>
          <p:nvPr/>
        </p:nvSpPr>
        <p:spPr>
          <a:xfrm>
            <a:off x="420990" y="411660"/>
            <a:ext cx="262578" cy="262578"/>
          </a:xfrm>
          <a:prstGeom prst="roundRect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모서리가 둥근 직사각형 11">
            <a:extLst>
              <a:ext uri="{FF2B5EF4-FFF2-40B4-BE49-F238E27FC236}">
                <a16:creationId xmlns:a16="http://schemas.microsoft.com/office/drawing/2014/main" id="{802E4B62-C85E-4D48-BBC3-0AE1CBB67D3D}"/>
              </a:ext>
            </a:extLst>
          </p:cNvPr>
          <p:cNvSpPr/>
          <p:nvPr/>
        </p:nvSpPr>
        <p:spPr>
          <a:xfrm>
            <a:off x="2555776" y="1705372"/>
            <a:ext cx="6192687" cy="2520280"/>
          </a:xfrm>
          <a:prstGeom prst="roundRect">
            <a:avLst/>
          </a:prstGeom>
          <a:solidFill>
            <a:srgbClr val="E6E6E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>
                <a:solidFill>
                  <a:schemeClr val="tx1">
                    <a:lumMod val="95000"/>
                    <a:lumOff val="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황위는 세습되며</a:t>
            </a:r>
            <a:r>
              <a:rPr lang="en-US" altLang="ko-KR" sz="2000">
                <a:solidFill>
                  <a:schemeClr val="tx1">
                    <a:lumMod val="95000"/>
                    <a:lumOff val="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, </a:t>
            </a:r>
            <a:r>
              <a:rPr lang="ko-KR" altLang="en-US" sz="2000">
                <a:solidFill>
                  <a:schemeClr val="tx1">
                    <a:lumMod val="95000"/>
                    <a:lumOff val="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국회가 의결한 황실전범</a:t>
            </a:r>
            <a:r>
              <a:rPr lang="en-US" altLang="ko-KR" sz="2000">
                <a:solidFill>
                  <a:schemeClr val="tx1">
                    <a:lumMod val="95000"/>
                    <a:lumOff val="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(</a:t>
            </a:r>
            <a:r>
              <a:rPr lang="ko-KR" altLang="en-US" sz="2000">
                <a:solidFill>
                  <a:schemeClr val="tx1">
                    <a:lumMod val="95000"/>
                    <a:lumOff val="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皇室典範</a:t>
            </a:r>
            <a:r>
              <a:rPr lang="en-US" altLang="ko-KR" sz="2000">
                <a:solidFill>
                  <a:schemeClr val="tx1">
                    <a:lumMod val="95000"/>
                    <a:lumOff val="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)</a:t>
            </a:r>
            <a:r>
              <a:rPr lang="ko-KR" altLang="en-US" sz="2000">
                <a:solidFill>
                  <a:schemeClr val="tx1">
                    <a:lumMod val="95000"/>
                    <a:lumOff val="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이 정하는 바에 따라 계승된다</a:t>
            </a:r>
            <a:r>
              <a:rPr lang="en-US" altLang="ko-KR" sz="2000">
                <a:solidFill>
                  <a:schemeClr val="tx1">
                    <a:lumMod val="95000"/>
                    <a:lumOff val="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</a:t>
            </a:r>
            <a:endParaRPr lang="en-US" altLang="ko-KR" sz="2000" dirty="0">
              <a:solidFill>
                <a:schemeClr val="tx1">
                  <a:lumMod val="95000"/>
                  <a:lumOff val="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15" name="모서리가 둥근 직사각형 11">
            <a:extLst>
              <a:ext uri="{FF2B5EF4-FFF2-40B4-BE49-F238E27FC236}">
                <a16:creationId xmlns:a16="http://schemas.microsoft.com/office/drawing/2014/main" id="{49C41C15-699F-4DD7-90EE-F0CCA66C4EE5}"/>
              </a:ext>
            </a:extLst>
          </p:cNvPr>
          <p:cNvSpPr/>
          <p:nvPr/>
        </p:nvSpPr>
        <p:spPr>
          <a:xfrm>
            <a:off x="2483769" y="1024110"/>
            <a:ext cx="6192687" cy="553998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황위의 세습</a:t>
            </a:r>
            <a:endParaRPr lang="en-US" altLang="ko-KR" b="1" dirty="0">
              <a:solidFill>
                <a:schemeClr val="bg1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16" name="모서리가 둥근 직사각형 11">
            <a:extLst>
              <a:ext uri="{FF2B5EF4-FFF2-40B4-BE49-F238E27FC236}">
                <a16:creationId xmlns:a16="http://schemas.microsoft.com/office/drawing/2014/main" id="{EC12C441-0C9B-4A50-94F2-3E63109B9E26}"/>
              </a:ext>
            </a:extLst>
          </p:cNvPr>
          <p:cNvSpPr/>
          <p:nvPr/>
        </p:nvSpPr>
        <p:spPr>
          <a:xfrm>
            <a:off x="517102" y="1777380"/>
            <a:ext cx="1918762" cy="776971"/>
          </a:xfrm>
          <a:prstGeom prst="roundRect">
            <a:avLst/>
          </a:prstGeom>
          <a:solidFill>
            <a:srgbClr val="DC7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5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제 </a:t>
            </a:r>
            <a:r>
              <a:rPr lang="en-US" altLang="ko-KR" sz="15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2 </a:t>
            </a:r>
            <a:r>
              <a:rPr lang="ko-KR" altLang="en-US" sz="15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조</a:t>
            </a:r>
          </a:p>
        </p:txBody>
      </p:sp>
    </p:spTree>
    <p:extLst>
      <p:ext uri="{BB962C8B-B14F-4D97-AF65-F5344CB8AC3E}">
        <p14:creationId xmlns:p14="http://schemas.microsoft.com/office/powerpoint/2010/main" val="3031064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3568" y="151018"/>
            <a:ext cx="47525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헌법 제 </a:t>
            </a:r>
            <a:r>
              <a:rPr lang="en-US" altLang="ko-KR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1 </a:t>
            </a:r>
            <a:r>
              <a:rPr lang="ko-KR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장</a:t>
            </a:r>
            <a:endParaRPr lang="en-US" altLang="ko-KR" sz="2800" b="1" dirty="0">
              <a:solidFill>
                <a:schemeClr val="tx1">
                  <a:lumMod val="85000"/>
                  <a:lumOff val="1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22" name="모서리가 둥근 직사각형 11">
            <a:extLst>
              <a:ext uri="{FF2B5EF4-FFF2-40B4-BE49-F238E27FC236}">
                <a16:creationId xmlns:a16="http://schemas.microsoft.com/office/drawing/2014/main" id="{DF7B349E-3B4A-4E08-8FAF-A6A4E4FA0A71}"/>
              </a:ext>
            </a:extLst>
          </p:cNvPr>
          <p:cNvSpPr/>
          <p:nvPr/>
        </p:nvSpPr>
        <p:spPr>
          <a:xfrm>
            <a:off x="224677" y="215347"/>
            <a:ext cx="327602" cy="327602"/>
          </a:xfrm>
          <a:prstGeom prst="roundRect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모서리가 둥근 직사각형 11">
            <a:extLst>
              <a:ext uri="{FF2B5EF4-FFF2-40B4-BE49-F238E27FC236}">
                <a16:creationId xmlns:a16="http://schemas.microsoft.com/office/drawing/2014/main" id="{2831F8FB-827A-4815-A429-C8B38E51CCD3}"/>
              </a:ext>
            </a:extLst>
          </p:cNvPr>
          <p:cNvSpPr/>
          <p:nvPr/>
        </p:nvSpPr>
        <p:spPr>
          <a:xfrm>
            <a:off x="420990" y="411660"/>
            <a:ext cx="262578" cy="262578"/>
          </a:xfrm>
          <a:prstGeom prst="roundRect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모서리가 둥근 직사각형 11">
            <a:extLst>
              <a:ext uri="{FF2B5EF4-FFF2-40B4-BE49-F238E27FC236}">
                <a16:creationId xmlns:a16="http://schemas.microsoft.com/office/drawing/2014/main" id="{802E4B62-C85E-4D48-BBC3-0AE1CBB67D3D}"/>
              </a:ext>
            </a:extLst>
          </p:cNvPr>
          <p:cNvSpPr/>
          <p:nvPr/>
        </p:nvSpPr>
        <p:spPr>
          <a:xfrm>
            <a:off x="2555776" y="1705372"/>
            <a:ext cx="6192687" cy="2520280"/>
          </a:xfrm>
          <a:prstGeom prst="roundRect">
            <a:avLst/>
          </a:prstGeom>
          <a:solidFill>
            <a:srgbClr val="E6E6E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>
                <a:solidFill>
                  <a:schemeClr val="tx1">
                    <a:lumMod val="95000"/>
                    <a:lumOff val="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국사에 관한 천황의 모든 행위에는 내각의 조언과 승인이 필요하며</a:t>
            </a:r>
            <a:r>
              <a:rPr lang="en-US" altLang="ko-KR" sz="2000">
                <a:solidFill>
                  <a:schemeClr val="tx1">
                    <a:lumMod val="95000"/>
                    <a:lumOff val="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, </a:t>
            </a:r>
            <a:r>
              <a:rPr lang="ko-KR" altLang="en-US" sz="2000">
                <a:solidFill>
                  <a:schemeClr val="tx1">
                    <a:lumMod val="95000"/>
                    <a:lumOff val="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내각이 그 책임을 진다</a:t>
            </a:r>
            <a:r>
              <a:rPr lang="en-US" altLang="ko-KR" sz="2000">
                <a:solidFill>
                  <a:schemeClr val="tx1">
                    <a:lumMod val="95000"/>
                    <a:lumOff val="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</a:t>
            </a:r>
            <a:endParaRPr lang="en-US" altLang="ko-KR" sz="2000" dirty="0">
              <a:solidFill>
                <a:schemeClr val="tx1">
                  <a:lumMod val="95000"/>
                  <a:lumOff val="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15" name="모서리가 둥근 직사각형 11">
            <a:extLst>
              <a:ext uri="{FF2B5EF4-FFF2-40B4-BE49-F238E27FC236}">
                <a16:creationId xmlns:a16="http://schemas.microsoft.com/office/drawing/2014/main" id="{49C41C15-699F-4DD7-90EE-F0CCA66C4EE5}"/>
              </a:ext>
            </a:extLst>
          </p:cNvPr>
          <p:cNvSpPr/>
          <p:nvPr/>
        </p:nvSpPr>
        <p:spPr>
          <a:xfrm>
            <a:off x="2483769" y="1024110"/>
            <a:ext cx="6192687" cy="553998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천황에 대한 내각의 역할</a:t>
            </a:r>
            <a:endParaRPr lang="en-US" altLang="ko-KR" b="1" dirty="0">
              <a:solidFill>
                <a:schemeClr val="bg1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16" name="모서리가 둥근 직사각형 11">
            <a:extLst>
              <a:ext uri="{FF2B5EF4-FFF2-40B4-BE49-F238E27FC236}">
                <a16:creationId xmlns:a16="http://schemas.microsoft.com/office/drawing/2014/main" id="{EC12C441-0C9B-4A50-94F2-3E63109B9E26}"/>
              </a:ext>
            </a:extLst>
          </p:cNvPr>
          <p:cNvSpPr/>
          <p:nvPr/>
        </p:nvSpPr>
        <p:spPr>
          <a:xfrm>
            <a:off x="517102" y="1777380"/>
            <a:ext cx="1918762" cy="776971"/>
          </a:xfrm>
          <a:prstGeom prst="roundRect">
            <a:avLst/>
          </a:prstGeom>
          <a:solidFill>
            <a:srgbClr val="DC7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5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제 </a:t>
            </a:r>
            <a:r>
              <a:rPr lang="en-US" altLang="ko-KR" sz="15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3 </a:t>
            </a:r>
            <a:r>
              <a:rPr lang="ko-KR" altLang="en-US" sz="15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조</a:t>
            </a:r>
          </a:p>
        </p:txBody>
      </p:sp>
    </p:spTree>
    <p:extLst>
      <p:ext uri="{BB962C8B-B14F-4D97-AF65-F5344CB8AC3E}">
        <p14:creationId xmlns:p14="http://schemas.microsoft.com/office/powerpoint/2010/main" val="4200103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4283</TotalTime>
  <Words>752</Words>
  <Application>Microsoft Office PowerPoint</Application>
  <PresentationFormat>화면 슬라이드 쇼(16:10)</PresentationFormat>
  <Paragraphs>127</Paragraphs>
  <Slides>21</Slides>
  <Notes>18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21</vt:i4>
      </vt:variant>
    </vt:vector>
  </HeadingPairs>
  <TitlesOfParts>
    <vt:vector size="28" baseType="lpstr">
      <vt:lpstr>Arial</vt:lpstr>
      <vt:lpstr>한양해서</vt:lpstr>
      <vt:lpstr>나눔스퀘어라운드 Light</vt:lpstr>
      <vt:lpstr>나눔스퀘어 Bold</vt:lpstr>
      <vt:lpstr>나눔스퀘어 ExtraBold</vt:lpstr>
      <vt:lpstr>맑은 고딕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LG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minhee park</dc:creator>
  <cp:lastModifiedBy>blt</cp:lastModifiedBy>
  <cp:revision>83</cp:revision>
  <dcterms:created xsi:type="dcterms:W3CDTF">2016-07-27T03:53:32Z</dcterms:created>
  <dcterms:modified xsi:type="dcterms:W3CDTF">2021-10-09T10:17:48Z</dcterms:modified>
</cp:coreProperties>
</file>