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65" r:id="rId3"/>
    <p:sldId id="283" r:id="rId4"/>
    <p:sldId id="284" r:id="rId5"/>
    <p:sldId id="291" r:id="rId6"/>
    <p:sldId id="292" r:id="rId7"/>
    <p:sldId id="293" r:id="rId8"/>
    <p:sldId id="294" r:id="rId9"/>
    <p:sldId id="299" r:id="rId10"/>
    <p:sldId id="296" r:id="rId11"/>
    <p:sldId id="297" r:id="rId12"/>
    <p:sldId id="298" r:id="rId13"/>
    <p:sldId id="300" r:id="rId14"/>
    <p:sldId id="301" r:id="rId15"/>
    <p:sldId id="302" r:id="rId16"/>
    <p:sldId id="303" r:id="rId17"/>
    <p:sldId id="304" r:id="rId18"/>
    <p:sldId id="314" r:id="rId19"/>
    <p:sldId id="305" r:id="rId20"/>
    <p:sldId id="306" r:id="rId21"/>
    <p:sldId id="307" r:id="rId22"/>
    <p:sldId id="309" r:id="rId23"/>
    <p:sldId id="308" r:id="rId24"/>
    <p:sldId id="310" r:id="rId25"/>
    <p:sldId id="311" r:id="rId26"/>
    <p:sldId id="313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hae2016@naver.com" initials="c" lastIdx="1" clrIdx="0">
    <p:extLst>
      <p:ext uri="{19B8F6BF-5375-455C-9EA6-DF929625EA0E}">
        <p15:presenceInfo xmlns:p15="http://schemas.microsoft.com/office/powerpoint/2012/main" userId="c2ab6292a9cbad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7C80"/>
    <a:srgbClr val="D93256"/>
    <a:srgbClr val="CCD2D2"/>
    <a:srgbClr val="DEE5EF"/>
    <a:srgbClr val="62A5F2"/>
    <a:srgbClr val="8B454D"/>
    <a:srgbClr val="424947"/>
    <a:srgbClr val="563333"/>
    <a:srgbClr val="BA92A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hae2016@naver.com" userId="c2ab6292a9cbad07" providerId="LiveId" clId="{7F1EFAB9-37DC-43C9-AC92-37FEC19CB59A}"/>
    <pc:docChg chg="undo redo custSel addSld delSld modSld">
      <pc:chgData name="cheehae2016@naver.com" userId="c2ab6292a9cbad07" providerId="LiveId" clId="{7F1EFAB9-37DC-43C9-AC92-37FEC19CB59A}" dt="2021-10-09T15:35:10.414" v="3935"/>
      <pc:docMkLst>
        <pc:docMk/>
      </pc:docMkLst>
      <pc:sldChg chg="delSp modSp del mod">
        <pc:chgData name="cheehae2016@naver.com" userId="c2ab6292a9cbad07" providerId="LiveId" clId="{7F1EFAB9-37DC-43C9-AC92-37FEC19CB59A}" dt="2021-09-24T13:06:51.625" v="442" actId="2696"/>
        <pc:sldMkLst>
          <pc:docMk/>
          <pc:sldMk cId="2808736709" sldId="256"/>
        </pc:sldMkLst>
        <pc:spChg chg="mod">
          <ac:chgData name="cheehae2016@naver.com" userId="c2ab6292a9cbad07" providerId="LiveId" clId="{7F1EFAB9-37DC-43C9-AC92-37FEC19CB59A}" dt="2021-09-24T12:08:59.492" v="3" actId="1076"/>
          <ac:spMkLst>
            <pc:docMk/>
            <pc:sldMk cId="2808736709" sldId="256"/>
            <ac:spMk id="12" creationId="{2EA6201A-E1B5-4A6E-8D63-E8B578D6D170}"/>
          </ac:spMkLst>
        </pc:spChg>
        <pc:spChg chg="mod">
          <ac:chgData name="cheehae2016@naver.com" userId="c2ab6292a9cbad07" providerId="LiveId" clId="{7F1EFAB9-37DC-43C9-AC92-37FEC19CB59A}" dt="2021-09-24T12:11:20.397" v="88"/>
          <ac:spMkLst>
            <pc:docMk/>
            <pc:sldMk cId="2808736709" sldId="256"/>
            <ac:spMk id="13" creationId="{FFD8510D-04C0-405C-95BE-10F9C7FC05F1}"/>
          </ac:spMkLst>
        </pc:spChg>
        <pc:spChg chg="mod">
          <ac:chgData name="cheehae2016@naver.com" userId="c2ab6292a9cbad07" providerId="LiveId" clId="{7F1EFAB9-37DC-43C9-AC92-37FEC19CB59A}" dt="2021-09-24T12:09:11.378" v="5"/>
          <ac:spMkLst>
            <pc:docMk/>
            <pc:sldMk cId="2808736709" sldId="256"/>
            <ac:spMk id="18" creationId="{8FAC0F08-B5FF-46F4-84BF-7F6B8EC77071}"/>
          </ac:spMkLst>
        </pc:spChg>
        <pc:spChg chg="mod">
          <ac:chgData name="cheehae2016@naver.com" userId="c2ab6292a9cbad07" providerId="LiveId" clId="{7F1EFAB9-37DC-43C9-AC92-37FEC19CB59A}" dt="2021-09-24T12:10:52.515" v="85" actId="1076"/>
          <ac:spMkLst>
            <pc:docMk/>
            <pc:sldMk cId="2808736709" sldId="256"/>
            <ac:spMk id="20" creationId="{88D17B54-A4B8-4476-A559-059A3800F90F}"/>
          </ac:spMkLst>
        </pc:spChg>
        <pc:spChg chg="del">
          <ac:chgData name="cheehae2016@naver.com" userId="c2ab6292a9cbad07" providerId="LiveId" clId="{7F1EFAB9-37DC-43C9-AC92-37FEC19CB59A}" dt="2021-09-24T12:08:45.736" v="0" actId="21"/>
          <ac:spMkLst>
            <pc:docMk/>
            <pc:sldMk cId="2808736709" sldId="256"/>
            <ac:spMk id="25" creationId="{73C9E3DA-8612-4259-A292-C6C89D92C3EB}"/>
          </ac:spMkLst>
        </pc:spChg>
        <pc:grpChg chg="mod">
          <ac:chgData name="cheehae2016@naver.com" userId="c2ab6292a9cbad07" providerId="LiveId" clId="{7F1EFAB9-37DC-43C9-AC92-37FEC19CB59A}" dt="2021-09-24T12:11:01.861" v="86" actId="1076"/>
          <ac:grpSpMkLst>
            <pc:docMk/>
            <pc:sldMk cId="2808736709" sldId="256"/>
            <ac:grpSpMk id="16" creationId="{5FADB1B8-02FE-4261-8EE7-FEA6C7BD05AC}"/>
          </ac:grpSpMkLst>
        </pc:grpChg>
        <pc:grpChg chg="mod">
          <ac:chgData name="cheehae2016@naver.com" userId="c2ab6292a9cbad07" providerId="LiveId" clId="{7F1EFAB9-37DC-43C9-AC92-37FEC19CB59A}" dt="2021-09-24T12:09:40.741" v="9" actId="1076"/>
          <ac:grpSpMkLst>
            <pc:docMk/>
            <pc:sldMk cId="2808736709" sldId="256"/>
            <ac:grpSpMk id="17" creationId="{CEAE127D-C6DD-42CB-A603-67F6AD2D52E5}"/>
          </ac:grpSpMkLst>
        </pc:grpChg>
        <pc:picChg chg="mod">
          <ac:chgData name="cheehae2016@naver.com" userId="c2ab6292a9cbad07" providerId="LiveId" clId="{7F1EFAB9-37DC-43C9-AC92-37FEC19CB59A}" dt="2021-09-24T12:14:17.154" v="95" actId="14100"/>
          <ac:picMkLst>
            <pc:docMk/>
            <pc:sldMk cId="2808736709" sldId="256"/>
            <ac:picMk id="5" creationId="{3B4D6A2E-F396-4B44-A762-A7A5080C3FC5}"/>
          </ac:picMkLst>
        </pc:picChg>
      </pc:sldChg>
      <pc:sldChg chg="del">
        <pc:chgData name="cheehae2016@naver.com" userId="c2ab6292a9cbad07" providerId="LiveId" clId="{7F1EFAB9-37DC-43C9-AC92-37FEC19CB59A}" dt="2021-09-24T18:04:13.552" v="3128" actId="47"/>
        <pc:sldMkLst>
          <pc:docMk/>
          <pc:sldMk cId="1598216452" sldId="257"/>
        </pc:sldMkLst>
      </pc:sldChg>
      <pc:sldChg chg="del">
        <pc:chgData name="cheehae2016@naver.com" userId="c2ab6292a9cbad07" providerId="LiveId" clId="{7F1EFAB9-37DC-43C9-AC92-37FEC19CB59A}" dt="2021-09-24T18:05:27.121" v="3166" actId="47"/>
        <pc:sldMkLst>
          <pc:docMk/>
          <pc:sldMk cId="2566703315" sldId="258"/>
        </pc:sldMkLst>
      </pc:sldChg>
      <pc:sldChg chg="del">
        <pc:chgData name="cheehae2016@naver.com" userId="c2ab6292a9cbad07" providerId="LiveId" clId="{7F1EFAB9-37DC-43C9-AC92-37FEC19CB59A}" dt="2021-09-24T18:04:10.946" v="3123" actId="47"/>
        <pc:sldMkLst>
          <pc:docMk/>
          <pc:sldMk cId="2854867901" sldId="259"/>
        </pc:sldMkLst>
      </pc:sldChg>
      <pc:sldChg chg="modSp del mod">
        <pc:chgData name="cheehae2016@naver.com" userId="c2ab6292a9cbad07" providerId="LiveId" clId="{7F1EFAB9-37DC-43C9-AC92-37FEC19CB59A}" dt="2021-09-24T18:04:06.969" v="3118" actId="47"/>
        <pc:sldMkLst>
          <pc:docMk/>
          <pc:sldMk cId="1457072790" sldId="260"/>
        </pc:sldMkLst>
        <pc:picChg chg="mod">
          <ac:chgData name="cheehae2016@naver.com" userId="c2ab6292a9cbad07" providerId="LiveId" clId="{7F1EFAB9-37DC-43C9-AC92-37FEC19CB59A}" dt="2021-09-24T12:11:52.186" v="90" actId="1076"/>
          <ac:picMkLst>
            <pc:docMk/>
            <pc:sldMk cId="1457072790" sldId="260"/>
            <ac:picMk id="3" creationId="{3C6D82BB-535A-4605-A14E-E11BAD5F4127}"/>
          </ac:picMkLst>
        </pc:picChg>
      </pc:sldChg>
      <pc:sldChg chg="del">
        <pc:chgData name="cheehae2016@naver.com" userId="c2ab6292a9cbad07" providerId="LiveId" clId="{7F1EFAB9-37DC-43C9-AC92-37FEC19CB59A}" dt="2021-09-24T18:05:26.617" v="3165" actId="47"/>
        <pc:sldMkLst>
          <pc:docMk/>
          <pc:sldMk cId="992612481" sldId="261"/>
        </pc:sldMkLst>
      </pc:sldChg>
      <pc:sldChg chg="del">
        <pc:chgData name="cheehae2016@naver.com" userId="c2ab6292a9cbad07" providerId="LiveId" clId="{7F1EFAB9-37DC-43C9-AC92-37FEC19CB59A}" dt="2021-09-24T18:05:27.586" v="3167" actId="47"/>
        <pc:sldMkLst>
          <pc:docMk/>
          <pc:sldMk cId="1627106846" sldId="262"/>
        </pc:sldMkLst>
      </pc:sldChg>
      <pc:sldChg chg="del">
        <pc:chgData name="cheehae2016@naver.com" userId="c2ab6292a9cbad07" providerId="LiveId" clId="{7F1EFAB9-37DC-43C9-AC92-37FEC19CB59A}" dt="2021-09-24T18:05:28.187" v="3168" actId="47"/>
        <pc:sldMkLst>
          <pc:docMk/>
          <pc:sldMk cId="2014711756" sldId="263"/>
        </pc:sldMkLst>
      </pc:sldChg>
      <pc:sldChg chg="del">
        <pc:chgData name="cheehae2016@naver.com" userId="c2ab6292a9cbad07" providerId="LiveId" clId="{7F1EFAB9-37DC-43C9-AC92-37FEC19CB59A}" dt="2021-09-24T18:04:08.550" v="3120" actId="47"/>
        <pc:sldMkLst>
          <pc:docMk/>
          <pc:sldMk cId="676821467" sldId="264"/>
        </pc:sldMkLst>
      </pc:sldChg>
      <pc:sldChg chg="addSp delSp modSp mod modTransition modAnim">
        <pc:chgData name="cheehae2016@naver.com" userId="c2ab6292a9cbad07" providerId="LiveId" clId="{7F1EFAB9-37DC-43C9-AC92-37FEC19CB59A}" dt="2021-10-09T14:32:36.853" v="3867"/>
        <pc:sldMkLst>
          <pc:docMk/>
          <pc:sldMk cId="2198382329" sldId="265"/>
        </pc:sldMkLst>
        <pc:spChg chg="mod">
          <ac:chgData name="cheehae2016@naver.com" userId="c2ab6292a9cbad07" providerId="LiveId" clId="{7F1EFAB9-37DC-43C9-AC92-37FEC19CB59A}" dt="2021-10-09T13:21:48.333" v="3209" actId="1076"/>
          <ac:spMkLst>
            <pc:docMk/>
            <pc:sldMk cId="2198382329" sldId="265"/>
            <ac:spMk id="5" creationId="{2AD3AF62-BDFF-45A6-8E90-5B17F9CD8A17}"/>
          </ac:spMkLst>
        </pc:spChg>
        <pc:spChg chg="mod">
          <ac:chgData name="cheehae2016@naver.com" userId="c2ab6292a9cbad07" providerId="LiveId" clId="{7F1EFAB9-37DC-43C9-AC92-37FEC19CB59A}" dt="2021-10-09T14:27:37.857" v="3613" actId="20577"/>
          <ac:spMkLst>
            <pc:docMk/>
            <pc:sldMk cId="2198382329" sldId="265"/>
            <ac:spMk id="6" creationId="{9EAF989F-A1F7-40A5-95E5-34342166680B}"/>
          </ac:spMkLst>
        </pc:spChg>
        <pc:spChg chg="mod">
          <ac:chgData name="cheehae2016@naver.com" userId="c2ab6292a9cbad07" providerId="LiveId" clId="{7F1EFAB9-37DC-43C9-AC92-37FEC19CB59A}" dt="2021-10-09T13:22:13.375" v="3213" actId="1076"/>
          <ac:spMkLst>
            <pc:docMk/>
            <pc:sldMk cId="2198382329" sldId="265"/>
            <ac:spMk id="109" creationId="{DFA25EA3-DC98-4002-8944-C73FAC21E714}"/>
          </ac:spMkLst>
        </pc:spChg>
        <pc:grpChg chg="add del">
          <ac:chgData name="cheehae2016@naver.com" userId="c2ab6292a9cbad07" providerId="LiveId" clId="{7F1EFAB9-37DC-43C9-AC92-37FEC19CB59A}" dt="2021-09-24T18:05:52.066" v="3169" actId="478"/>
          <ac:grpSpMkLst>
            <pc:docMk/>
            <pc:sldMk cId="2198382329" sldId="265"/>
            <ac:grpSpMk id="7" creationId="{F3677DD7-D6C6-44D5-A94E-44923D7A7164}"/>
          </ac:grpSpMkLst>
        </pc:grpChg>
        <pc:grpChg chg="add del">
          <ac:chgData name="cheehae2016@naver.com" userId="c2ab6292a9cbad07" providerId="LiveId" clId="{7F1EFAB9-37DC-43C9-AC92-37FEC19CB59A}" dt="2021-09-24T18:05:52.066" v="3169" actId="478"/>
          <ac:grpSpMkLst>
            <pc:docMk/>
            <pc:sldMk cId="2198382329" sldId="265"/>
            <ac:grpSpMk id="32" creationId="{7297E6C5-6B42-4C82-B341-67BAB1DE52B5}"/>
          </ac:grpSpMkLst>
        </pc:grpChg>
        <pc:grpChg chg="add del">
          <ac:chgData name="cheehae2016@naver.com" userId="c2ab6292a9cbad07" providerId="LiveId" clId="{7F1EFAB9-37DC-43C9-AC92-37FEC19CB59A}" dt="2021-09-24T18:05:52.066" v="3169" actId="478"/>
          <ac:grpSpMkLst>
            <pc:docMk/>
            <pc:sldMk cId="2198382329" sldId="265"/>
            <ac:grpSpMk id="68" creationId="{C93BA969-60D4-4442-825B-DDF2208A0EDA}"/>
          </ac:grpSpMkLst>
        </pc:grpChg>
        <pc:picChg chg="add del">
          <ac:chgData name="cheehae2016@naver.com" userId="c2ab6292a9cbad07" providerId="LiveId" clId="{7F1EFAB9-37DC-43C9-AC92-37FEC19CB59A}" dt="2021-09-24T17:20:54.763" v="2543" actId="478"/>
          <ac:picMkLst>
            <pc:docMk/>
            <pc:sldMk cId="2198382329" sldId="265"/>
            <ac:picMk id="4" creationId="{E3AB2286-2552-4831-BE08-B7084316DEAD}"/>
          </ac:picMkLst>
        </pc:picChg>
        <pc:cxnChg chg="mod">
          <ac:chgData name="cheehae2016@naver.com" userId="c2ab6292a9cbad07" providerId="LiveId" clId="{7F1EFAB9-37DC-43C9-AC92-37FEC19CB59A}" dt="2021-10-09T13:21:32.420" v="3204" actId="1076"/>
          <ac:cxnSpMkLst>
            <pc:docMk/>
            <pc:sldMk cId="2198382329" sldId="265"/>
            <ac:cxnSpMk id="111" creationId="{890D98B4-F377-4E27-84FB-3B4F0FC8EBA9}"/>
          </ac:cxnSpMkLst>
        </pc:cxnChg>
      </pc:sldChg>
      <pc:sldChg chg="del">
        <pc:chgData name="cheehae2016@naver.com" userId="c2ab6292a9cbad07" providerId="LiveId" clId="{7F1EFAB9-37DC-43C9-AC92-37FEC19CB59A}" dt="2021-09-24T18:04:07.976" v="3119" actId="47"/>
        <pc:sldMkLst>
          <pc:docMk/>
          <pc:sldMk cId="3876744755" sldId="266"/>
        </pc:sldMkLst>
      </pc:sldChg>
      <pc:sldChg chg="del">
        <pc:chgData name="cheehae2016@naver.com" userId="c2ab6292a9cbad07" providerId="LiveId" clId="{7F1EFAB9-37DC-43C9-AC92-37FEC19CB59A}" dt="2021-09-24T18:04:09.543" v="3121" actId="47"/>
        <pc:sldMkLst>
          <pc:docMk/>
          <pc:sldMk cId="2624924793" sldId="267"/>
        </pc:sldMkLst>
      </pc:sldChg>
      <pc:sldChg chg="del">
        <pc:chgData name="cheehae2016@naver.com" userId="c2ab6292a9cbad07" providerId="LiveId" clId="{7F1EFAB9-37DC-43C9-AC92-37FEC19CB59A}" dt="2021-09-24T18:04:10.173" v="3122" actId="47"/>
        <pc:sldMkLst>
          <pc:docMk/>
          <pc:sldMk cId="3131357769" sldId="268"/>
        </pc:sldMkLst>
      </pc:sldChg>
      <pc:sldChg chg="del">
        <pc:chgData name="cheehae2016@naver.com" userId="c2ab6292a9cbad07" providerId="LiveId" clId="{7F1EFAB9-37DC-43C9-AC92-37FEC19CB59A}" dt="2021-09-24T18:04:11.442" v="3124" actId="47"/>
        <pc:sldMkLst>
          <pc:docMk/>
          <pc:sldMk cId="3899360511" sldId="269"/>
        </pc:sldMkLst>
      </pc:sldChg>
      <pc:sldChg chg="del">
        <pc:chgData name="cheehae2016@naver.com" userId="c2ab6292a9cbad07" providerId="LiveId" clId="{7F1EFAB9-37DC-43C9-AC92-37FEC19CB59A}" dt="2021-09-24T18:04:11.941" v="3125" actId="47"/>
        <pc:sldMkLst>
          <pc:docMk/>
          <pc:sldMk cId="20813339" sldId="270"/>
        </pc:sldMkLst>
      </pc:sldChg>
      <pc:sldChg chg="del">
        <pc:chgData name="cheehae2016@naver.com" userId="c2ab6292a9cbad07" providerId="LiveId" clId="{7F1EFAB9-37DC-43C9-AC92-37FEC19CB59A}" dt="2021-09-24T18:04:12.462" v="3126" actId="47"/>
        <pc:sldMkLst>
          <pc:docMk/>
          <pc:sldMk cId="1868057961" sldId="271"/>
        </pc:sldMkLst>
      </pc:sldChg>
      <pc:sldChg chg="del">
        <pc:chgData name="cheehae2016@naver.com" userId="c2ab6292a9cbad07" providerId="LiveId" clId="{7F1EFAB9-37DC-43C9-AC92-37FEC19CB59A}" dt="2021-09-24T18:04:13.047" v="3127" actId="47"/>
        <pc:sldMkLst>
          <pc:docMk/>
          <pc:sldMk cId="554121751" sldId="272"/>
        </pc:sldMkLst>
      </pc:sldChg>
      <pc:sldChg chg="del">
        <pc:chgData name="cheehae2016@naver.com" userId="c2ab6292a9cbad07" providerId="LiveId" clId="{7F1EFAB9-37DC-43C9-AC92-37FEC19CB59A}" dt="2021-09-24T18:04:14.547" v="3130" actId="47"/>
        <pc:sldMkLst>
          <pc:docMk/>
          <pc:sldMk cId="215656681" sldId="273"/>
        </pc:sldMkLst>
      </pc:sldChg>
      <pc:sldChg chg="del">
        <pc:chgData name="cheehae2016@naver.com" userId="c2ab6292a9cbad07" providerId="LiveId" clId="{7F1EFAB9-37DC-43C9-AC92-37FEC19CB59A}" dt="2021-09-24T18:04:15.010" v="3131" actId="47"/>
        <pc:sldMkLst>
          <pc:docMk/>
          <pc:sldMk cId="1434445478" sldId="274"/>
        </pc:sldMkLst>
      </pc:sldChg>
      <pc:sldChg chg="del">
        <pc:chgData name="cheehae2016@naver.com" userId="c2ab6292a9cbad07" providerId="LiveId" clId="{7F1EFAB9-37DC-43C9-AC92-37FEC19CB59A}" dt="2021-09-24T18:04:14.043" v="3129" actId="47"/>
        <pc:sldMkLst>
          <pc:docMk/>
          <pc:sldMk cId="3907485931" sldId="275"/>
        </pc:sldMkLst>
      </pc:sldChg>
      <pc:sldChg chg="del">
        <pc:chgData name="cheehae2016@naver.com" userId="c2ab6292a9cbad07" providerId="LiveId" clId="{7F1EFAB9-37DC-43C9-AC92-37FEC19CB59A}" dt="2021-09-24T18:04:15.540" v="3132" actId="47"/>
        <pc:sldMkLst>
          <pc:docMk/>
          <pc:sldMk cId="2654960527" sldId="276"/>
        </pc:sldMkLst>
      </pc:sldChg>
      <pc:sldChg chg="del">
        <pc:chgData name="cheehae2016@naver.com" userId="c2ab6292a9cbad07" providerId="LiveId" clId="{7F1EFAB9-37DC-43C9-AC92-37FEC19CB59A}" dt="2021-09-24T18:04:16.016" v="3133" actId="47"/>
        <pc:sldMkLst>
          <pc:docMk/>
          <pc:sldMk cId="1790030779" sldId="277"/>
        </pc:sldMkLst>
      </pc:sldChg>
      <pc:sldChg chg="del">
        <pc:chgData name="cheehae2016@naver.com" userId="c2ab6292a9cbad07" providerId="LiveId" clId="{7F1EFAB9-37DC-43C9-AC92-37FEC19CB59A}" dt="2021-09-24T18:04:16.506" v="3134" actId="47"/>
        <pc:sldMkLst>
          <pc:docMk/>
          <pc:sldMk cId="2210191994" sldId="278"/>
        </pc:sldMkLst>
      </pc:sldChg>
      <pc:sldChg chg="del">
        <pc:chgData name="cheehae2016@naver.com" userId="c2ab6292a9cbad07" providerId="LiveId" clId="{7F1EFAB9-37DC-43C9-AC92-37FEC19CB59A}" dt="2021-09-24T18:04:17.073" v="3135" actId="47"/>
        <pc:sldMkLst>
          <pc:docMk/>
          <pc:sldMk cId="1099886515" sldId="279"/>
        </pc:sldMkLst>
      </pc:sldChg>
      <pc:sldChg chg="addSp modSp add del mod">
        <pc:chgData name="cheehae2016@naver.com" userId="c2ab6292a9cbad07" providerId="LiveId" clId="{7F1EFAB9-37DC-43C9-AC92-37FEC19CB59A}" dt="2021-09-24T18:05:23.014" v="3162" actId="47"/>
        <pc:sldMkLst>
          <pc:docMk/>
          <pc:sldMk cId="2929876051" sldId="280"/>
        </pc:sldMkLst>
        <pc:spChg chg="mod">
          <ac:chgData name="cheehae2016@naver.com" userId="c2ab6292a9cbad07" providerId="LiveId" clId="{7F1EFAB9-37DC-43C9-AC92-37FEC19CB59A}" dt="2021-09-24T18:04:43.911" v="3157" actId="1076"/>
          <ac:spMkLst>
            <pc:docMk/>
            <pc:sldMk cId="2929876051" sldId="280"/>
            <ac:spMk id="5" creationId="{C1066F11-3150-44E9-B87B-9F20604824BF}"/>
          </ac:spMkLst>
        </pc:spChg>
        <pc:picChg chg="add ord">
          <ac:chgData name="cheehae2016@naver.com" userId="c2ab6292a9cbad07" providerId="LiveId" clId="{7F1EFAB9-37DC-43C9-AC92-37FEC19CB59A}" dt="2021-09-24T18:04:57.555" v="3159" actId="167"/>
          <ac:picMkLst>
            <pc:docMk/>
            <pc:sldMk cId="2929876051" sldId="280"/>
            <ac:picMk id="2" creationId="{60F9235D-9099-47C8-A200-1832B2DEAB98}"/>
          </ac:picMkLst>
        </pc:picChg>
      </pc:sldChg>
      <pc:sldChg chg="del">
        <pc:chgData name="cheehae2016@naver.com" userId="c2ab6292a9cbad07" providerId="LiveId" clId="{7F1EFAB9-37DC-43C9-AC92-37FEC19CB59A}" dt="2021-09-24T18:05:23.929" v="3163" actId="47"/>
        <pc:sldMkLst>
          <pc:docMk/>
          <pc:sldMk cId="1500459088" sldId="281"/>
        </pc:sldMkLst>
      </pc:sldChg>
      <pc:sldChg chg="del">
        <pc:chgData name="cheehae2016@naver.com" userId="c2ab6292a9cbad07" providerId="LiveId" clId="{7F1EFAB9-37DC-43C9-AC92-37FEC19CB59A}" dt="2021-09-24T18:05:24.908" v="3164" actId="47"/>
        <pc:sldMkLst>
          <pc:docMk/>
          <pc:sldMk cId="1366763475" sldId="282"/>
        </pc:sldMkLst>
      </pc:sldChg>
      <pc:sldChg chg="addSp delSp modSp add mod modTransition modAnim">
        <pc:chgData name="cheehae2016@naver.com" userId="c2ab6292a9cbad07" providerId="LiveId" clId="{7F1EFAB9-37DC-43C9-AC92-37FEC19CB59A}" dt="2021-10-09T14:29:21.273" v="3715"/>
        <pc:sldMkLst>
          <pc:docMk/>
          <pc:sldMk cId="1827758579" sldId="283"/>
        </pc:sldMkLst>
        <pc:spChg chg="add mod">
          <ac:chgData name="cheehae2016@naver.com" userId="c2ab6292a9cbad07" providerId="LiveId" clId="{7F1EFAB9-37DC-43C9-AC92-37FEC19CB59A}" dt="2021-09-24T12:21:29.291" v="164" actId="1076"/>
          <ac:spMkLst>
            <pc:docMk/>
            <pc:sldMk cId="1827758579" sldId="283"/>
            <ac:spMk id="2" creationId="{3F5EB330-91F4-4802-9982-25343294C292}"/>
          </ac:spMkLst>
        </pc:spChg>
        <pc:spChg chg="add mod">
          <ac:chgData name="cheehae2016@naver.com" userId="c2ab6292a9cbad07" providerId="LiveId" clId="{7F1EFAB9-37DC-43C9-AC92-37FEC19CB59A}" dt="2021-09-24T17:11:48.183" v="2449" actId="20577"/>
          <ac:spMkLst>
            <pc:docMk/>
            <pc:sldMk cId="1827758579" sldId="283"/>
            <ac:spMk id="3" creationId="{49041ADB-40C8-4C99-A239-AC9EB11E0CB8}"/>
          </ac:spMkLst>
        </pc:spChg>
        <pc:spChg chg="add mod">
          <ac:chgData name="cheehae2016@naver.com" userId="c2ab6292a9cbad07" providerId="LiveId" clId="{7F1EFAB9-37DC-43C9-AC92-37FEC19CB59A}" dt="2021-09-24T12:22:48.953" v="182" actId="20577"/>
          <ac:spMkLst>
            <pc:docMk/>
            <pc:sldMk cId="1827758579" sldId="283"/>
            <ac:spMk id="4" creationId="{EB08A7B3-382D-412D-B10A-5793A8FBBB3B}"/>
          </ac:spMkLst>
        </pc:spChg>
        <pc:spChg chg="mod">
          <ac:chgData name="cheehae2016@naver.com" userId="c2ab6292a9cbad07" providerId="LiveId" clId="{7F1EFAB9-37DC-43C9-AC92-37FEC19CB59A}" dt="2021-09-24T12:20:20.021" v="149" actId="1076"/>
          <ac:spMkLst>
            <pc:docMk/>
            <pc:sldMk cId="1827758579" sldId="283"/>
            <ac:spMk id="12" creationId="{592C533C-1A1E-44C8-8CCA-43D4996F66AC}"/>
          </ac:spMkLst>
        </pc:spChg>
        <pc:spChg chg="del mod">
          <ac:chgData name="cheehae2016@naver.com" userId="c2ab6292a9cbad07" providerId="LiveId" clId="{7F1EFAB9-37DC-43C9-AC92-37FEC19CB59A}" dt="2021-09-24T12:19:55.842" v="140" actId="478"/>
          <ac:spMkLst>
            <pc:docMk/>
            <pc:sldMk cId="1827758579" sldId="283"/>
            <ac:spMk id="13" creationId="{694DE8B9-01D0-48C3-8F15-BA3A0B4E92EF}"/>
          </ac:spMkLst>
        </pc:spChg>
        <pc:spChg chg="mod">
          <ac:chgData name="cheehae2016@naver.com" userId="c2ab6292a9cbad07" providerId="LiveId" clId="{7F1EFAB9-37DC-43C9-AC92-37FEC19CB59A}" dt="2021-09-24T12:20:25.210" v="150" actId="1076"/>
          <ac:spMkLst>
            <pc:docMk/>
            <pc:sldMk cId="1827758579" sldId="283"/>
            <ac:spMk id="14" creationId="{6B8504E4-83BA-4289-9BEB-98A0158205CD}"/>
          </ac:spMkLst>
        </pc:spChg>
        <pc:spChg chg="del mod">
          <ac:chgData name="cheehae2016@naver.com" userId="c2ab6292a9cbad07" providerId="LiveId" clId="{7F1EFAB9-37DC-43C9-AC92-37FEC19CB59A}" dt="2021-09-24T12:20:01.697" v="142" actId="478"/>
          <ac:spMkLst>
            <pc:docMk/>
            <pc:sldMk cId="1827758579" sldId="283"/>
            <ac:spMk id="16" creationId="{3B783916-2312-4EB4-8602-29B034231769}"/>
          </ac:spMkLst>
        </pc:spChg>
        <pc:spChg chg="mod">
          <ac:chgData name="cheehae2016@naver.com" userId="c2ab6292a9cbad07" providerId="LiveId" clId="{7F1EFAB9-37DC-43C9-AC92-37FEC19CB59A}" dt="2021-09-24T12:20:28.968" v="151" actId="1076"/>
          <ac:spMkLst>
            <pc:docMk/>
            <pc:sldMk cId="1827758579" sldId="283"/>
            <ac:spMk id="17" creationId="{A520B111-1A05-4CA8-8BD9-E0333F3C99BD}"/>
          </ac:spMkLst>
        </pc:spChg>
        <pc:spChg chg="mod">
          <ac:chgData name="cheehae2016@naver.com" userId="c2ab6292a9cbad07" providerId="LiveId" clId="{7F1EFAB9-37DC-43C9-AC92-37FEC19CB59A}" dt="2021-09-24T12:20:36.769" v="152" actId="1076"/>
          <ac:spMkLst>
            <pc:docMk/>
            <pc:sldMk cId="1827758579" sldId="283"/>
            <ac:spMk id="24" creationId="{A4CF5637-988D-40B9-934E-5AF573A26178}"/>
          </ac:spMkLst>
        </pc:spChg>
        <pc:spChg chg="mod">
          <ac:chgData name="cheehae2016@naver.com" userId="c2ab6292a9cbad07" providerId="LiveId" clId="{7F1EFAB9-37DC-43C9-AC92-37FEC19CB59A}" dt="2021-10-09T14:29:11.412" v="3706" actId="20577"/>
          <ac:spMkLst>
            <pc:docMk/>
            <pc:sldMk cId="1827758579" sldId="283"/>
            <ac:spMk id="25" creationId="{FC95324F-973E-4D29-AC41-8970159B690B}"/>
          </ac:spMkLst>
        </pc:spChg>
        <pc:spChg chg="mod">
          <ac:chgData name="cheehae2016@naver.com" userId="c2ab6292a9cbad07" providerId="LiveId" clId="{7F1EFAB9-37DC-43C9-AC92-37FEC19CB59A}" dt="2021-09-24T12:21:11.404" v="160" actId="1076"/>
          <ac:spMkLst>
            <pc:docMk/>
            <pc:sldMk cId="1827758579" sldId="283"/>
            <ac:spMk id="26" creationId="{7F34F7FC-678C-4D37-8EC2-86BDA47570BA}"/>
          </ac:spMkLst>
        </pc:spChg>
        <pc:spChg chg="mod">
          <ac:chgData name="cheehae2016@naver.com" userId="c2ab6292a9cbad07" providerId="LiveId" clId="{7F1EFAB9-37DC-43C9-AC92-37FEC19CB59A}" dt="2021-09-24T12:21:13.286" v="161" actId="1076"/>
          <ac:spMkLst>
            <pc:docMk/>
            <pc:sldMk cId="1827758579" sldId="283"/>
            <ac:spMk id="27" creationId="{BF739E82-CD46-4004-A50E-0F609356DF39}"/>
          </ac:spMkLst>
        </pc:spChg>
        <pc:spChg chg="mod">
          <ac:chgData name="cheehae2016@naver.com" userId="c2ab6292a9cbad07" providerId="LiveId" clId="{7F1EFAB9-37DC-43C9-AC92-37FEC19CB59A}" dt="2021-09-24T12:21:16.744" v="162" actId="1076"/>
          <ac:spMkLst>
            <pc:docMk/>
            <pc:sldMk cId="1827758579" sldId="283"/>
            <ac:spMk id="28" creationId="{A51791B2-0AED-46D6-8B33-54C5200436A7}"/>
          </ac:spMkLst>
        </pc:spChg>
        <pc:spChg chg="mod">
          <ac:chgData name="cheehae2016@naver.com" userId="c2ab6292a9cbad07" providerId="LiveId" clId="{7F1EFAB9-37DC-43C9-AC92-37FEC19CB59A}" dt="2021-10-09T14:29:21.273" v="3715"/>
          <ac:spMkLst>
            <pc:docMk/>
            <pc:sldMk cId="1827758579" sldId="283"/>
            <ac:spMk id="29" creationId="{C4724F46-2E73-49A4-A879-29CB3348ECB7}"/>
          </ac:spMkLst>
        </pc:spChg>
        <pc:spChg chg="mod">
          <ac:chgData name="cheehae2016@naver.com" userId="c2ab6292a9cbad07" providerId="LiveId" clId="{7F1EFAB9-37DC-43C9-AC92-37FEC19CB59A}" dt="2021-09-24T12:21:59.307" v="167" actId="1076"/>
          <ac:spMkLst>
            <pc:docMk/>
            <pc:sldMk cId="1827758579" sldId="283"/>
            <ac:spMk id="30" creationId="{28636BE8-C6CA-40CB-9EB7-F1B0F767231A}"/>
          </ac:spMkLst>
        </pc:spChg>
        <pc:spChg chg="mod">
          <ac:chgData name="cheehae2016@naver.com" userId="c2ab6292a9cbad07" providerId="LiveId" clId="{7F1EFAB9-37DC-43C9-AC92-37FEC19CB59A}" dt="2021-09-24T12:22:03.342" v="168" actId="1076"/>
          <ac:spMkLst>
            <pc:docMk/>
            <pc:sldMk cId="1827758579" sldId="283"/>
            <ac:spMk id="31" creationId="{36C68240-C867-4BC3-B8CA-6A99A8E61462}"/>
          </ac:spMkLst>
        </pc:spChg>
        <pc:spChg chg="mod">
          <ac:chgData name="cheehae2016@naver.com" userId="c2ab6292a9cbad07" providerId="LiveId" clId="{7F1EFAB9-37DC-43C9-AC92-37FEC19CB59A}" dt="2021-09-24T12:22:24.229" v="178"/>
          <ac:spMkLst>
            <pc:docMk/>
            <pc:sldMk cId="1827758579" sldId="283"/>
            <ac:spMk id="33" creationId="{BF757BB3-AF92-4B26-BB60-AB55FFE34A66}"/>
          </ac:spMkLst>
        </pc:spChg>
      </pc:sldChg>
      <pc:sldChg chg="addSp delSp modSp add mod modTransition delAnim modAnim">
        <pc:chgData name="cheehae2016@naver.com" userId="c2ab6292a9cbad07" providerId="LiveId" clId="{7F1EFAB9-37DC-43C9-AC92-37FEC19CB59A}" dt="2021-10-09T14:30:25.842" v="3777"/>
        <pc:sldMkLst>
          <pc:docMk/>
          <pc:sldMk cId="3701308605" sldId="284"/>
        </pc:sldMkLst>
        <pc:spChg chg="add mod">
          <ac:chgData name="cheehae2016@naver.com" userId="c2ab6292a9cbad07" providerId="LiveId" clId="{7F1EFAB9-37DC-43C9-AC92-37FEC19CB59A}" dt="2021-10-09T14:30:25.842" v="3777"/>
          <ac:spMkLst>
            <pc:docMk/>
            <pc:sldMk cId="3701308605" sldId="284"/>
            <ac:spMk id="2" creationId="{057DBB50-668C-474D-AFA7-26B7A81088A6}"/>
          </ac:spMkLst>
        </pc:spChg>
        <pc:spChg chg="add del mod ord">
          <ac:chgData name="cheehae2016@naver.com" userId="c2ab6292a9cbad07" providerId="LiveId" clId="{7F1EFAB9-37DC-43C9-AC92-37FEC19CB59A}" dt="2021-09-24T12:27:38.520" v="204" actId="21"/>
          <ac:spMkLst>
            <pc:docMk/>
            <pc:sldMk cId="3701308605" sldId="284"/>
            <ac:spMk id="6" creationId="{5B292323-E09A-45A7-9586-EEA69EA8D992}"/>
          </ac:spMkLst>
        </pc:spChg>
        <pc:spChg chg="add del mod ord">
          <ac:chgData name="cheehae2016@naver.com" userId="c2ab6292a9cbad07" providerId="LiveId" clId="{7F1EFAB9-37DC-43C9-AC92-37FEC19CB59A}" dt="2021-09-24T12:30:28.319" v="220" actId="478"/>
          <ac:spMkLst>
            <pc:docMk/>
            <pc:sldMk cId="3701308605" sldId="284"/>
            <ac:spMk id="7" creationId="{DD9FB161-3B7A-481B-A1FC-D6F68733A1BF}"/>
          </ac:spMkLst>
        </pc:spChg>
        <pc:spChg chg="mod">
          <ac:chgData name="cheehae2016@naver.com" userId="c2ab6292a9cbad07" providerId="LiveId" clId="{7F1EFAB9-37DC-43C9-AC92-37FEC19CB59A}" dt="2021-09-24T12:30:47.834" v="221"/>
          <ac:spMkLst>
            <pc:docMk/>
            <pc:sldMk cId="3701308605" sldId="284"/>
            <ac:spMk id="10" creationId="{E9E9A5CB-C45A-4B14-9494-14B969BF826F}"/>
          </ac:spMkLst>
        </pc:spChg>
        <pc:spChg chg="mod">
          <ac:chgData name="cheehae2016@naver.com" userId="c2ab6292a9cbad07" providerId="LiveId" clId="{7F1EFAB9-37DC-43C9-AC92-37FEC19CB59A}" dt="2021-09-24T12:30:47.834" v="221"/>
          <ac:spMkLst>
            <pc:docMk/>
            <pc:sldMk cId="3701308605" sldId="284"/>
            <ac:spMk id="11" creationId="{41C91A3E-9C02-4EA4-AF42-F21B548C66C2}"/>
          </ac:spMkLst>
        </pc:spChg>
        <pc:spChg chg="mod">
          <ac:chgData name="cheehae2016@naver.com" userId="c2ab6292a9cbad07" providerId="LiveId" clId="{7F1EFAB9-37DC-43C9-AC92-37FEC19CB59A}" dt="2021-09-24T12:30:47.834" v="221"/>
          <ac:spMkLst>
            <pc:docMk/>
            <pc:sldMk cId="3701308605" sldId="284"/>
            <ac:spMk id="12" creationId="{3A3D7B75-168E-4AEC-AEDC-87C9F8F2DA2A}"/>
          </ac:spMkLst>
        </pc:spChg>
        <pc:spChg chg="mod">
          <ac:chgData name="cheehae2016@naver.com" userId="c2ab6292a9cbad07" providerId="LiveId" clId="{7F1EFAB9-37DC-43C9-AC92-37FEC19CB59A}" dt="2021-09-24T12:30:47.834" v="221"/>
          <ac:spMkLst>
            <pc:docMk/>
            <pc:sldMk cId="3701308605" sldId="284"/>
            <ac:spMk id="13" creationId="{C9C1CABD-A768-4993-B46C-11BE86A71DFE}"/>
          </ac:spMkLst>
        </pc:spChg>
        <pc:spChg chg="mod">
          <ac:chgData name="cheehae2016@naver.com" userId="c2ab6292a9cbad07" providerId="LiveId" clId="{7F1EFAB9-37DC-43C9-AC92-37FEC19CB59A}" dt="2021-09-24T12:30:47.834" v="221"/>
          <ac:spMkLst>
            <pc:docMk/>
            <pc:sldMk cId="3701308605" sldId="284"/>
            <ac:spMk id="21" creationId="{DE74761D-146C-47F0-B0DA-600E0F029C78}"/>
          </ac:spMkLst>
        </pc:spChg>
        <pc:spChg chg="del mod">
          <ac:chgData name="cheehae2016@naver.com" userId="c2ab6292a9cbad07" providerId="LiveId" clId="{7F1EFAB9-37DC-43C9-AC92-37FEC19CB59A}" dt="2021-09-24T12:30:02.783" v="218" actId="478"/>
          <ac:spMkLst>
            <pc:docMk/>
            <pc:sldMk cId="3701308605" sldId="284"/>
            <ac:spMk id="292" creationId="{0BACAE5A-1B61-4E7C-A564-695DC1300428}"/>
          </ac:spMkLst>
        </pc:spChg>
        <pc:grpChg chg="add mod ord">
          <ac:chgData name="cheehae2016@naver.com" userId="c2ab6292a9cbad07" providerId="LiveId" clId="{7F1EFAB9-37DC-43C9-AC92-37FEC19CB59A}" dt="2021-09-24T12:31:20.684" v="230" actId="1076"/>
          <ac:grpSpMkLst>
            <pc:docMk/>
            <pc:sldMk cId="3701308605" sldId="284"/>
            <ac:grpSpMk id="9" creationId="{97064FE3-38D2-4A11-9DDA-0A5AA88419C4}"/>
          </ac:grpSpMkLst>
        </pc:grpChg>
        <pc:cxnChg chg="mod">
          <ac:chgData name="cheehae2016@naver.com" userId="c2ab6292a9cbad07" providerId="LiveId" clId="{7F1EFAB9-37DC-43C9-AC92-37FEC19CB59A}" dt="2021-09-24T12:30:47.834" v="221"/>
          <ac:cxnSpMkLst>
            <pc:docMk/>
            <pc:sldMk cId="3701308605" sldId="284"/>
            <ac:cxnSpMk id="14" creationId="{98B546FF-CC01-41A4-93BA-8B3ECCF8C824}"/>
          </ac:cxnSpMkLst>
        </pc:cxnChg>
        <pc:cxnChg chg="mod">
          <ac:chgData name="cheehae2016@naver.com" userId="c2ab6292a9cbad07" providerId="LiveId" clId="{7F1EFAB9-37DC-43C9-AC92-37FEC19CB59A}" dt="2021-09-24T12:30:47.834" v="221"/>
          <ac:cxnSpMkLst>
            <pc:docMk/>
            <pc:sldMk cId="3701308605" sldId="284"/>
            <ac:cxnSpMk id="15" creationId="{84C909CC-5AFC-4C09-AAE9-3494A34087D3}"/>
          </ac:cxnSpMkLst>
        </pc:cxnChg>
        <pc:cxnChg chg="mod">
          <ac:chgData name="cheehae2016@naver.com" userId="c2ab6292a9cbad07" providerId="LiveId" clId="{7F1EFAB9-37DC-43C9-AC92-37FEC19CB59A}" dt="2021-09-24T12:30:47.834" v="221"/>
          <ac:cxnSpMkLst>
            <pc:docMk/>
            <pc:sldMk cId="3701308605" sldId="284"/>
            <ac:cxnSpMk id="16" creationId="{B48471BF-EF80-49A4-957E-5BE08B5A1263}"/>
          </ac:cxnSpMkLst>
        </pc:cxnChg>
        <pc:cxnChg chg="mod">
          <ac:chgData name="cheehae2016@naver.com" userId="c2ab6292a9cbad07" providerId="LiveId" clId="{7F1EFAB9-37DC-43C9-AC92-37FEC19CB59A}" dt="2021-09-24T12:30:47.834" v="221"/>
          <ac:cxnSpMkLst>
            <pc:docMk/>
            <pc:sldMk cId="3701308605" sldId="284"/>
            <ac:cxnSpMk id="17" creationId="{73F4C6D4-7251-447E-947B-27F9E247981D}"/>
          </ac:cxnSpMkLst>
        </pc:cxnChg>
        <pc:cxnChg chg="mod">
          <ac:chgData name="cheehae2016@naver.com" userId="c2ab6292a9cbad07" providerId="LiveId" clId="{7F1EFAB9-37DC-43C9-AC92-37FEC19CB59A}" dt="2021-09-24T12:30:47.834" v="221"/>
          <ac:cxnSpMkLst>
            <pc:docMk/>
            <pc:sldMk cId="3701308605" sldId="284"/>
            <ac:cxnSpMk id="18" creationId="{351C4C93-B7E4-45B3-BCAE-C4537157DC76}"/>
          </ac:cxnSpMkLst>
        </pc:cxnChg>
        <pc:cxnChg chg="mod">
          <ac:chgData name="cheehae2016@naver.com" userId="c2ab6292a9cbad07" providerId="LiveId" clId="{7F1EFAB9-37DC-43C9-AC92-37FEC19CB59A}" dt="2021-09-24T12:30:47.834" v="221"/>
          <ac:cxnSpMkLst>
            <pc:docMk/>
            <pc:sldMk cId="3701308605" sldId="284"/>
            <ac:cxnSpMk id="19" creationId="{9C7BE927-2ACC-49EB-8A48-BC268273D1A6}"/>
          </ac:cxnSpMkLst>
        </pc:cxnChg>
        <pc:cxnChg chg="mod">
          <ac:chgData name="cheehae2016@naver.com" userId="c2ab6292a9cbad07" providerId="LiveId" clId="{7F1EFAB9-37DC-43C9-AC92-37FEC19CB59A}" dt="2021-09-24T12:30:47.834" v="221"/>
          <ac:cxnSpMkLst>
            <pc:docMk/>
            <pc:sldMk cId="3701308605" sldId="284"/>
            <ac:cxnSpMk id="20" creationId="{4A4A5DA0-337E-4A9F-AD7A-0E3A171FDF81}"/>
          </ac:cxnSpMkLst>
        </pc:cxnChg>
      </pc:sldChg>
      <pc:sldChg chg="addSp delSp modSp add del mod modAnim">
        <pc:chgData name="cheehae2016@naver.com" userId="c2ab6292a9cbad07" providerId="LiveId" clId="{7F1EFAB9-37DC-43C9-AC92-37FEC19CB59A}" dt="2021-09-24T12:38:09.943" v="276" actId="2696"/>
        <pc:sldMkLst>
          <pc:docMk/>
          <pc:sldMk cId="1231611534" sldId="285"/>
        </pc:sldMkLst>
        <pc:spChg chg="mod">
          <ac:chgData name="cheehae2016@naver.com" userId="c2ab6292a9cbad07" providerId="LiveId" clId="{7F1EFAB9-37DC-43C9-AC92-37FEC19CB59A}" dt="2021-09-24T12:32:46.327" v="236" actId="1076"/>
          <ac:spMkLst>
            <pc:docMk/>
            <pc:sldMk cId="1231611534" sldId="285"/>
            <ac:spMk id="12" creationId="{592C533C-1A1E-44C8-8CCA-43D4996F66AC}"/>
          </ac:spMkLst>
        </pc:spChg>
        <pc:spChg chg="del">
          <ac:chgData name="cheehae2016@naver.com" userId="c2ab6292a9cbad07" providerId="LiveId" clId="{7F1EFAB9-37DC-43C9-AC92-37FEC19CB59A}" dt="2021-09-24T12:32:50.629" v="237" actId="478"/>
          <ac:spMkLst>
            <pc:docMk/>
            <pc:sldMk cId="1231611534" sldId="285"/>
            <ac:spMk id="13" creationId="{694DE8B9-01D0-48C3-8F15-BA3A0B4E92EF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14" creationId="{6B8504E4-83BA-4289-9BEB-98A0158205CD}"/>
          </ac:spMkLst>
        </pc:spChg>
        <pc:spChg chg="del">
          <ac:chgData name="cheehae2016@naver.com" userId="c2ab6292a9cbad07" providerId="LiveId" clId="{7F1EFAB9-37DC-43C9-AC92-37FEC19CB59A}" dt="2021-09-24T12:32:39.377" v="233" actId="478"/>
          <ac:spMkLst>
            <pc:docMk/>
            <pc:sldMk cId="1231611534" sldId="285"/>
            <ac:spMk id="16" creationId="{3B783916-2312-4EB4-8602-29B034231769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17" creationId="{A520B111-1A05-4CA8-8BD9-E0333F3C99BD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19" creationId="{DB61B52D-12E8-4EEA-828B-79CDBFF27FA1}"/>
          </ac:spMkLst>
        </pc:spChg>
        <pc:spChg chg="add del mod">
          <ac:chgData name="cheehae2016@naver.com" userId="c2ab6292a9cbad07" providerId="LiveId" clId="{7F1EFAB9-37DC-43C9-AC92-37FEC19CB59A}" dt="2021-09-24T12:34:19.026" v="241" actId="478"/>
          <ac:spMkLst>
            <pc:docMk/>
            <pc:sldMk cId="1231611534" sldId="285"/>
            <ac:spMk id="20" creationId="{F836FECD-935D-4405-BD0F-E829FEE15994}"/>
          </ac:spMkLst>
        </pc:spChg>
        <pc:spChg chg="add mod">
          <ac:chgData name="cheehae2016@naver.com" userId="c2ab6292a9cbad07" providerId="LiveId" clId="{7F1EFAB9-37DC-43C9-AC92-37FEC19CB59A}" dt="2021-09-24T12:35:02.086" v="260" actId="207"/>
          <ac:spMkLst>
            <pc:docMk/>
            <pc:sldMk cId="1231611534" sldId="285"/>
            <ac:spMk id="21" creationId="{A2A14DE3-0238-4F6B-B0B7-3AC9900B480B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22" creationId="{09D28E27-7DE8-49D4-8B21-9C0417C5C0C6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23" creationId="{A3B4E76A-65D9-48B0-AEA0-4ACC7FC30DBC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24" creationId="{A4CF5637-988D-40B9-934E-5AF573A26178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25" creationId="{FC95324F-973E-4D29-AC41-8970159B690B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26" creationId="{7F34F7FC-678C-4D37-8EC2-86BDA47570BA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27" creationId="{BF739E82-CD46-4004-A50E-0F609356DF39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28" creationId="{A51791B2-0AED-46D6-8B33-54C5200436A7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29" creationId="{C4724F46-2E73-49A4-A879-29CB3348ECB7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30" creationId="{28636BE8-C6CA-40CB-9EB7-F1B0F767231A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31" creationId="{36C68240-C867-4BC3-B8CA-6A99A8E61462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32" creationId="{8694B48A-AEA4-4387-B0BE-20968C5340E9}"/>
          </ac:spMkLst>
        </pc:spChg>
        <pc:spChg chg="del">
          <ac:chgData name="cheehae2016@naver.com" userId="c2ab6292a9cbad07" providerId="LiveId" clId="{7F1EFAB9-37DC-43C9-AC92-37FEC19CB59A}" dt="2021-09-24T12:32:22.362" v="232" actId="478"/>
          <ac:spMkLst>
            <pc:docMk/>
            <pc:sldMk cId="1231611534" sldId="285"/>
            <ac:spMk id="33" creationId="{BF757BB3-AF92-4B26-BB60-AB55FFE34A66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34" creationId="{D44A45FA-E8CE-4E1E-B585-1BC2D03BD11E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35" creationId="{9C75E5D3-A0AD-4981-AF68-9CC24186B4A9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36" creationId="{A7DAAC66-41EB-4CD7-A3EA-59D29A064AB9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37" creationId="{57D862D3-D7A3-4B6B-B952-9F088844D49E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38" creationId="{8B25B973-88AA-4B4E-9DA6-F5F244461651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39" creationId="{E3C04B60-D355-49A3-8244-705F0B27A352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40" creationId="{C207CC4B-B478-4F0F-8592-5091A07D8E87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41" creationId="{EB073FCC-73FC-4DFA-B0A1-599189B7B089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42" creationId="{32A19409-86D7-4A10-8901-5ED72BAF3F8C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43" creationId="{F8B8187C-6283-4CC7-8AE4-4B8B4D807228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44" creationId="{A43FED4E-30E4-49C7-9E0C-0B2BD771F920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45" creationId="{6F549FBF-A33B-4F82-A1AF-BE25354974E2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46" creationId="{E808D8E6-5AF2-48BF-857A-205E21BCFF32}"/>
          </ac:spMkLst>
        </pc:spChg>
        <pc:spChg chg="add mod">
          <ac:chgData name="cheehae2016@naver.com" userId="c2ab6292a9cbad07" providerId="LiveId" clId="{7F1EFAB9-37DC-43C9-AC92-37FEC19CB59A}" dt="2021-09-24T12:33:18.631" v="239" actId="1076"/>
          <ac:spMkLst>
            <pc:docMk/>
            <pc:sldMk cId="1231611534" sldId="285"/>
            <ac:spMk id="47" creationId="{3A5721CF-D10E-4B65-A9E8-79FAF82A361E}"/>
          </ac:spMkLst>
        </pc:spChg>
        <pc:spChg chg="add mod">
          <ac:chgData name="cheehae2016@naver.com" userId="c2ab6292a9cbad07" providerId="LiveId" clId="{7F1EFAB9-37DC-43C9-AC92-37FEC19CB59A}" dt="2021-09-24T12:36:14.628" v="267" actId="1076"/>
          <ac:spMkLst>
            <pc:docMk/>
            <pc:sldMk cId="1231611534" sldId="285"/>
            <ac:spMk id="48" creationId="{76934B9E-C088-4BCC-9BB5-A341B8F6C075}"/>
          </ac:spMkLst>
        </pc:spChg>
      </pc:sldChg>
      <pc:sldChg chg="addSp delSp modSp add del mod setBg delAnim modAnim">
        <pc:chgData name="cheehae2016@naver.com" userId="c2ab6292a9cbad07" providerId="LiveId" clId="{7F1EFAB9-37DC-43C9-AC92-37FEC19CB59A}" dt="2021-09-24T12:59:44.378" v="405" actId="2696"/>
        <pc:sldMkLst>
          <pc:docMk/>
          <pc:sldMk cId="2769216044" sldId="286"/>
        </pc:sldMkLst>
        <pc:spChg chg="del">
          <ac:chgData name="cheehae2016@naver.com" userId="c2ab6292a9cbad07" providerId="LiveId" clId="{7F1EFAB9-37DC-43C9-AC92-37FEC19CB59A}" dt="2021-09-24T12:35:31.708" v="262" actId="478"/>
          <ac:spMkLst>
            <pc:docMk/>
            <pc:sldMk cId="2769216044" sldId="286"/>
            <ac:spMk id="5" creationId="{C1066F11-3150-44E9-B87B-9F20604824BF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6" creationId="{EE704DD3-A8D8-4010-86B3-C592E7A740B1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7" creationId="{8C126BB9-CB07-4712-B77A-01819C10B965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8" creationId="{AEC05EA5-A123-4517-A6AA-9A262042F167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9" creationId="{976444B4-1F12-48BF-B3EC-4344E01E0ED3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0" creationId="{44C67ECD-8E26-452D-BA22-360683A2A4F2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1" creationId="{6386420F-61F7-4269-AADD-4E22AFAC9A58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2" creationId="{327E63E5-289F-4ED1-B9F0-9AEC499788BA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3" creationId="{55F06A21-ABCE-4CD6-95A2-A746CF32B368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4" creationId="{134EDB08-B9EF-4EE3-8F9C-7BC590FB33A1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5" creationId="{5515FE27-AC8E-4631-A214-A7658CB67C11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6" creationId="{36987E27-6B6F-478E-9357-AF360D1021F5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7" creationId="{D167576D-822D-4A53-A6D6-AE1DF835F99A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8" creationId="{DA1954E0-4029-43D1-9583-3BA372583762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19" creationId="{7DC33198-8E3C-4DF6-97FE-0077B969234C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20" creationId="{B261C5E5-594D-436E-BCC7-7315617B9A66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21" creationId="{4AE1EEBA-7752-4417-B50A-C4D6DBC9D958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22" creationId="{0C592B78-0C21-4E11-A39A-18817E02E9B9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23" creationId="{179960D7-0391-4E72-94AD-5ECA2F42E953}"/>
          </ac:spMkLst>
        </pc:spChg>
        <pc:spChg chg="add del mod">
          <ac:chgData name="cheehae2016@naver.com" userId="c2ab6292a9cbad07" providerId="LiveId" clId="{7F1EFAB9-37DC-43C9-AC92-37FEC19CB59A}" dt="2021-09-24T12:35:47.307" v="264"/>
          <ac:spMkLst>
            <pc:docMk/>
            <pc:sldMk cId="2769216044" sldId="286"/>
            <ac:spMk id="24" creationId="{013B6032-DB94-4F43-8589-9CA9CFB84D4D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25" creationId="{15BEBE3F-C833-4699-A64F-BDE9F7712ECC}"/>
          </ac:spMkLst>
        </pc:spChg>
        <pc:spChg chg="add mod">
          <ac:chgData name="cheehae2016@naver.com" userId="c2ab6292a9cbad07" providerId="LiveId" clId="{7F1EFAB9-37DC-43C9-AC92-37FEC19CB59A}" dt="2021-09-24T12:37:55.061" v="275" actId="207"/>
          <ac:spMkLst>
            <pc:docMk/>
            <pc:sldMk cId="2769216044" sldId="286"/>
            <ac:spMk id="26" creationId="{E04A71CA-E81A-4CD3-A9F8-584BA5550DA6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27" creationId="{A61ADAF1-AD51-465F-842F-FC926741FF83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28" creationId="{74D9E6F9-09E5-428B-8029-418A225177D0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29" creationId="{24A1D632-0B34-4685-9605-106A2EE52130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0" creationId="{6661CBEA-5E10-469A-8322-5ABD3E3B971C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1" creationId="{7CCFE416-CE12-45FF-871B-5054146F71DC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2" creationId="{1587DCBB-2B0A-4E68-AF9F-80B04C64B68A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3" creationId="{4F094FBF-8569-46BF-9326-2192FCBB120F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4" creationId="{41954EB5-06D1-4BC6-8155-38B309AA36C5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5" creationId="{E297B5CE-2E5A-4920-8C55-A45AB1843A44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6" creationId="{C029E36A-3390-4B26-B2D2-1AC044B17D95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7" creationId="{FA45A1BA-D524-4FFD-AC0D-67778F7B1D50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8" creationId="{353A8116-01CB-48AE-96E5-4A97B8D3DF04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39" creationId="{DE123153-C9CA-4F39-8A5D-D955F2E079DB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40" creationId="{C21B0599-7EBB-4D27-9D65-95C47389A279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41" creationId="{BDEF1B3E-A478-4021-A32B-2DB3F3C488C9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42" creationId="{26D4286F-B6D6-439D-8869-9F94C2755684}"/>
          </ac:spMkLst>
        </pc:spChg>
        <pc:spChg chg="add mod">
          <ac:chgData name="cheehae2016@naver.com" userId="c2ab6292a9cbad07" providerId="LiveId" clId="{7F1EFAB9-37DC-43C9-AC92-37FEC19CB59A}" dt="2021-09-24T12:36:00.758" v="266" actId="1076"/>
          <ac:spMkLst>
            <pc:docMk/>
            <pc:sldMk cId="2769216044" sldId="286"/>
            <ac:spMk id="43" creationId="{B6F8BFF0-470D-42EA-B7AE-FED0329AD85B}"/>
          </ac:spMkLst>
        </pc:spChg>
        <pc:spChg chg="add mod">
          <ac:chgData name="cheehae2016@naver.com" userId="c2ab6292a9cbad07" providerId="LiveId" clId="{7F1EFAB9-37DC-43C9-AC92-37FEC19CB59A}" dt="2021-09-24T12:36:23.715" v="268"/>
          <ac:spMkLst>
            <pc:docMk/>
            <pc:sldMk cId="2769216044" sldId="286"/>
            <ac:spMk id="44" creationId="{8C02EFAE-DE8E-450B-9FF8-83EEC00DE582}"/>
          </ac:spMkLst>
        </pc:spChg>
        <pc:spChg chg="add mod">
          <ac:chgData name="cheehae2016@naver.com" userId="c2ab6292a9cbad07" providerId="LiveId" clId="{7F1EFAB9-37DC-43C9-AC92-37FEC19CB59A}" dt="2021-09-24T12:36:23.715" v="268"/>
          <ac:spMkLst>
            <pc:docMk/>
            <pc:sldMk cId="2769216044" sldId="286"/>
            <ac:spMk id="45" creationId="{A5D9B934-83D2-4AAA-A159-E20A797A6350}"/>
          </ac:spMkLst>
        </pc:spChg>
        <pc:picChg chg="add del mod">
          <ac:chgData name="cheehae2016@naver.com" userId="c2ab6292a9cbad07" providerId="LiveId" clId="{7F1EFAB9-37DC-43C9-AC92-37FEC19CB59A}" dt="2021-09-24T12:41:18.014" v="311" actId="478"/>
          <ac:picMkLst>
            <pc:docMk/>
            <pc:sldMk cId="2769216044" sldId="286"/>
            <ac:picMk id="46" creationId="{ED493AB8-444B-4D29-9E22-535FD180282F}"/>
          </ac:picMkLst>
        </pc:picChg>
        <pc:cxnChg chg="del">
          <ac:chgData name="cheehae2016@naver.com" userId="c2ab6292a9cbad07" providerId="LiveId" clId="{7F1EFAB9-37DC-43C9-AC92-37FEC19CB59A}" dt="2021-09-24T12:35:31.708" v="262" actId="478"/>
          <ac:cxnSpMkLst>
            <pc:docMk/>
            <pc:sldMk cId="2769216044" sldId="286"/>
            <ac:cxnSpMk id="3" creationId="{3B4D66BB-4F94-4757-8EEA-D36B090A090C}"/>
          </ac:cxnSpMkLst>
        </pc:cxnChg>
        <pc:cxnChg chg="del">
          <ac:chgData name="cheehae2016@naver.com" userId="c2ab6292a9cbad07" providerId="LiveId" clId="{7F1EFAB9-37DC-43C9-AC92-37FEC19CB59A}" dt="2021-09-24T12:35:31.708" v="262" actId="478"/>
          <ac:cxnSpMkLst>
            <pc:docMk/>
            <pc:sldMk cId="2769216044" sldId="286"/>
            <ac:cxnSpMk id="4" creationId="{ABBDA4D7-735B-432A-B109-D6423CCD0DD3}"/>
          </ac:cxnSpMkLst>
        </pc:cxnChg>
      </pc:sldChg>
      <pc:sldChg chg="addSp delSp modSp add del mod delAnim modAnim">
        <pc:chgData name="cheehae2016@naver.com" userId="c2ab6292a9cbad07" providerId="LiveId" clId="{7F1EFAB9-37DC-43C9-AC92-37FEC19CB59A}" dt="2021-09-24T13:03:42.613" v="429" actId="2696"/>
        <pc:sldMkLst>
          <pc:docMk/>
          <pc:sldMk cId="2401858503" sldId="287"/>
        </pc:sldMkLst>
        <pc:spChg chg="add mod">
          <ac:chgData name="cheehae2016@naver.com" userId="c2ab6292a9cbad07" providerId="LiveId" clId="{7F1EFAB9-37DC-43C9-AC92-37FEC19CB59A}" dt="2021-09-24T12:40:27.211" v="309" actId="1076"/>
          <ac:spMkLst>
            <pc:docMk/>
            <pc:sldMk cId="2401858503" sldId="287"/>
            <ac:spMk id="23" creationId="{4B2085D9-F3A7-42D4-869A-F58510EBAC2B}"/>
          </ac:spMkLst>
        </pc:spChg>
        <pc:spChg chg="add mod">
          <ac:chgData name="cheehae2016@naver.com" userId="c2ab6292a9cbad07" providerId="LiveId" clId="{7F1EFAB9-37DC-43C9-AC92-37FEC19CB59A}" dt="2021-09-24T12:39:03.325" v="282" actId="1076"/>
          <ac:spMkLst>
            <pc:docMk/>
            <pc:sldMk cId="2401858503" sldId="287"/>
            <ac:spMk id="24" creationId="{C1E1C1E9-D134-4D58-820D-D1076481FFCD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25" creationId="{15BEBE3F-C833-4699-A64F-BDE9F7712ECC}"/>
          </ac:spMkLst>
        </pc:spChg>
        <pc:spChg chg="del">
          <ac:chgData name="cheehae2016@naver.com" userId="c2ab6292a9cbad07" providerId="LiveId" clId="{7F1EFAB9-37DC-43C9-AC92-37FEC19CB59A}" dt="2021-09-24T12:38:28.050" v="279" actId="478"/>
          <ac:spMkLst>
            <pc:docMk/>
            <pc:sldMk cId="2401858503" sldId="287"/>
            <ac:spMk id="26" creationId="{E04A71CA-E81A-4CD3-A9F8-584BA5550DA6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27" creationId="{A61ADAF1-AD51-465F-842F-FC926741FF83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28" creationId="{74D9E6F9-09E5-428B-8029-418A225177D0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29" creationId="{24A1D632-0B34-4685-9605-106A2EE52130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0" creationId="{6661CBEA-5E10-469A-8322-5ABD3E3B971C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1" creationId="{7CCFE416-CE12-45FF-871B-5054146F71DC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2" creationId="{1587DCBB-2B0A-4E68-AF9F-80B04C64B68A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3" creationId="{4F094FBF-8569-46BF-9326-2192FCBB120F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4" creationId="{41954EB5-06D1-4BC6-8155-38B309AA36C5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5" creationId="{E297B5CE-2E5A-4920-8C55-A45AB1843A44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6" creationId="{C029E36A-3390-4B26-B2D2-1AC044B17D95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7" creationId="{FA45A1BA-D524-4FFD-AC0D-67778F7B1D50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8" creationId="{353A8116-01CB-48AE-96E5-4A97B8D3DF04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39" creationId="{DE123153-C9CA-4F39-8A5D-D955F2E079DB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40" creationId="{C21B0599-7EBB-4D27-9D65-95C47389A279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41" creationId="{BDEF1B3E-A478-4021-A32B-2DB3F3C488C9}"/>
          </ac:spMkLst>
        </pc:spChg>
        <pc:spChg chg="del">
          <ac:chgData name="cheehae2016@naver.com" userId="c2ab6292a9cbad07" providerId="LiveId" clId="{7F1EFAB9-37DC-43C9-AC92-37FEC19CB59A}" dt="2021-09-24T12:38:31.059" v="280" actId="478"/>
          <ac:spMkLst>
            <pc:docMk/>
            <pc:sldMk cId="2401858503" sldId="287"/>
            <ac:spMk id="42" creationId="{26D4286F-B6D6-439D-8869-9F94C2755684}"/>
          </ac:spMkLst>
        </pc:spChg>
        <pc:spChg chg="del">
          <ac:chgData name="cheehae2016@naver.com" userId="c2ab6292a9cbad07" providerId="LiveId" clId="{7F1EFAB9-37DC-43C9-AC92-37FEC19CB59A}" dt="2021-09-24T12:38:24.121" v="278" actId="478"/>
          <ac:spMkLst>
            <pc:docMk/>
            <pc:sldMk cId="2401858503" sldId="287"/>
            <ac:spMk id="43" creationId="{B6F8BFF0-470D-42EA-B7AE-FED0329AD85B}"/>
          </ac:spMkLst>
        </pc:spChg>
        <pc:spChg chg="mod">
          <ac:chgData name="cheehae2016@naver.com" userId="c2ab6292a9cbad07" providerId="LiveId" clId="{7F1EFAB9-37DC-43C9-AC92-37FEC19CB59A}" dt="2021-09-24T13:00:30.268" v="408" actId="20577"/>
          <ac:spMkLst>
            <pc:docMk/>
            <pc:sldMk cId="2401858503" sldId="287"/>
            <ac:spMk id="44" creationId="{8C02EFAE-DE8E-450B-9FF8-83EEC00DE582}"/>
          </ac:spMkLst>
        </pc:spChg>
        <pc:spChg chg="add mod">
          <ac:chgData name="cheehae2016@naver.com" userId="c2ab6292a9cbad07" providerId="LiveId" clId="{7F1EFAB9-37DC-43C9-AC92-37FEC19CB59A}" dt="2021-09-24T12:39:03.325" v="282" actId="1076"/>
          <ac:spMkLst>
            <pc:docMk/>
            <pc:sldMk cId="2401858503" sldId="287"/>
            <ac:spMk id="46" creationId="{5DD994D4-D978-4BB1-9739-38273938A87E}"/>
          </ac:spMkLst>
        </pc:spChg>
        <pc:spChg chg="add mod">
          <ac:chgData name="cheehae2016@naver.com" userId="c2ab6292a9cbad07" providerId="LiveId" clId="{7F1EFAB9-37DC-43C9-AC92-37FEC19CB59A}" dt="2021-09-24T12:39:03.325" v="282" actId="1076"/>
          <ac:spMkLst>
            <pc:docMk/>
            <pc:sldMk cId="2401858503" sldId="287"/>
            <ac:spMk id="47" creationId="{8E306328-2E6B-42EF-9133-0EDF6661274A}"/>
          </ac:spMkLst>
        </pc:spChg>
        <pc:spChg chg="add mod">
          <ac:chgData name="cheehae2016@naver.com" userId="c2ab6292a9cbad07" providerId="LiveId" clId="{7F1EFAB9-37DC-43C9-AC92-37FEC19CB59A}" dt="2021-09-24T12:39:03.325" v="282" actId="1076"/>
          <ac:spMkLst>
            <pc:docMk/>
            <pc:sldMk cId="2401858503" sldId="287"/>
            <ac:spMk id="48" creationId="{D8B17C3D-1D9F-4E70-8714-0F779EDE9EB9}"/>
          </ac:spMkLst>
        </pc:spChg>
        <pc:spChg chg="add mod">
          <ac:chgData name="cheehae2016@naver.com" userId="c2ab6292a9cbad07" providerId="LiveId" clId="{7F1EFAB9-37DC-43C9-AC92-37FEC19CB59A}" dt="2021-09-24T12:39:03.325" v="282" actId="1076"/>
          <ac:spMkLst>
            <pc:docMk/>
            <pc:sldMk cId="2401858503" sldId="287"/>
            <ac:spMk id="49" creationId="{0DDB8D7B-5633-4C07-AE88-8E273D59CAF1}"/>
          </ac:spMkLst>
        </pc:spChg>
        <pc:spChg chg="add mod">
          <ac:chgData name="cheehae2016@naver.com" userId="c2ab6292a9cbad07" providerId="LiveId" clId="{7F1EFAB9-37DC-43C9-AC92-37FEC19CB59A}" dt="2021-09-24T12:39:03.325" v="282" actId="1076"/>
          <ac:spMkLst>
            <pc:docMk/>
            <pc:sldMk cId="2401858503" sldId="287"/>
            <ac:spMk id="50" creationId="{E6EE24D9-1AE3-49AD-9D0F-DC2DE1BDB9C6}"/>
          </ac:spMkLst>
        </pc:spChg>
        <pc:spChg chg="add mod">
          <ac:chgData name="cheehae2016@naver.com" userId="c2ab6292a9cbad07" providerId="LiveId" clId="{7F1EFAB9-37DC-43C9-AC92-37FEC19CB59A}" dt="2021-09-24T12:39:03.325" v="282" actId="1076"/>
          <ac:spMkLst>
            <pc:docMk/>
            <pc:sldMk cId="2401858503" sldId="287"/>
            <ac:spMk id="51" creationId="{0DC9662A-2296-4896-B6BC-F773D49BCB22}"/>
          </ac:spMkLst>
        </pc:spChg>
        <pc:spChg chg="add mod">
          <ac:chgData name="cheehae2016@naver.com" userId="c2ab6292a9cbad07" providerId="LiveId" clId="{7F1EFAB9-37DC-43C9-AC92-37FEC19CB59A}" dt="2021-09-24T12:39:03.325" v="282" actId="1076"/>
          <ac:spMkLst>
            <pc:docMk/>
            <pc:sldMk cId="2401858503" sldId="287"/>
            <ac:spMk id="52" creationId="{5AF1C37D-9F0F-42D9-A912-6B66E1DEC0AC}"/>
          </ac:spMkLst>
        </pc:spChg>
        <pc:spChg chg="add mod">
          <ac:chgData name="cheehae2016@naver.com" userId="c2ab6292a9cbad07" providerId="LiveId" clId="{7F1EFAB9-37DC-43C9-AC92-37FEC19CB59A}" dt="2021-09-24T12:40:00.842" v="302" actId="1076"/>
          <ac:spMkLst>
            <pc:docMk/>
            <pc:sldMk cId="2401858503" sldId="287"/>
            <ac:spMk id="53" creationId="{EA4206CC-D66D-40BE-AC20-0515D22D6A56}"/>
          </ac:spMkLst>
        </pc:spChg>
        <pc:spChg chg="add mod">
          <ac:chgData name="cheehae2016@naver.com" userId="c2ab6292a9cbad07" providerId="LiveId" clId="{7F1EFAB9-37DC-43C9-AC92-37FEC19CB59A}" dt="2021-09-24T12:40:04.374" v="303" actId="1076"/>
          <ac:spMkLst>
            <pc:docMk/>
            <pc:sldMk cId="2401858503" sldId="287"/>
            <ac:spMk id="54" creationId="{C8D388CC-8660-4E0D-8313-E26BBAD60808}"/>
          </ac:spMkLst>
        </pc:spChg>
        <pc:picChg chg="add del mod">
          <ac:chgData name="cheehae2016@naver.com" userId="c2ab6292a9cbad07" providerId="LiveId" clId="{7F1EFAB9-37DC-43C9-AC92-37FEC19CB59A}" dt="2021-09-24T12:41:20.483" v="312" actId="478"/>
          <ac:picMkLst>
            <pc:docMk/>
            <pc:sldMk cId="2401858503" sldId="287"/>
            <ac:picMk id="55" creationId="{FB3E3989-182A-4087-85DB-0AADD745CC62}"/>
          </ac:picMkLst>
        </pc:picChg>
      </pc:sldChg>
      <pc:sldChg chg="addSp delSp modSp add del mod delAnim modAnim">
        <pc:chgData name="cheehae2016@naver.com" userId="c2ab6292a9cbad07" providerId="LiveId" clId="{7F1EFAB9-37DC-43C9-AC92-37FEC19CB59A}" dt="2021-09-24T13:04:08.493" v="433" actId="2696"/>
        <pc:sldMkLst>
          <pc:docMk/>
          <pc:sldMk cId="2718019723" sldId="288"/>
        </pc:sldMkLst>
        <pc:spChg chg="add mod">
          <ac:chgData name="cheehae2016@naver.com" userId="c2ab6292a9cbad07" providerId="LiveId" clId="{7F1EFAB9-37DC-43C9-AC92-37FEC19CB59A}" dt="2021-09-24T12:42:22.060" v="322" actId="1076"/>
          <ac:spMkLst>
            <pc:docMk/>
            <pc:sldMk cId="2718019723" sldId="288"/>
            <ac:spMk id="16" creationId="{34844DAA-914C-421D-A53C-ABF95AB5F563}"/>
          </ac:spMkLst>
        </pc:spChg>
        <pc:spChg chg="add mod">
          <ac:chgData name="cheehae2016@naver.com" userId="c2ab6292a9cbad07" providerId="LiveId" clId="{7F1EFAB9-37DC-43C9-AC92-37FEC19CB59A}" dt="2021-09-24T12:42:27.191" v="323" actId="1076"/>
          <ac:spMkLst>
            <pc:docMk/>
            <pc:sldMk cId="2718019723" sldId="288"/>
            <ac:spMk id="17" creationId="{A70F5F15-0C18-425B-896C-9ACF603EA670}"/>
          </ac:spMkLst>
        </pc:spChg>
        <pc:spChg chg="add mod">
          <ac:chgData name="cheehae2016@naver.com" userId="c2ab6292a9cbad07" providerId="LiveId" clId="{7F1EFAB9-37DC-43C9-AC92-37FEC19CB59A}" dt="2021-09-24T12:42:28.569" v="324" actId="1076"/>
          <ac:spMkLst>
            <pc:docMk/>
            <pc:sldMk cId="2718019723" sldId="288"/>
            <ac:spMk id="18" creationId="{AAF61FCE-C9EC-4058-9C79-200BDFD41128}"/>
          </ac:spMkLst>
        </pc:spChg>
        <pc:spChg chg="add mod">
          <ac:chgData name="cheehae2016@naver.com" userId="c2ab6292a9cbad07" providerId="LiveId" clId="{7F1EFAB9-37DC-43C9-AC92-37FEC19CB59A}" dt="2021-09-24T12:42:33.274" v="326" actId="1076"/>
          <ac:spMkLst>
            <pc:docMk/>
            <pc:sldMk cId="2718019723" sldId="288"/>
            <ac:spMk id="19" creationId="{B684C96A-C83B-49C0-94E2-961D690B7800}"/>
          </ac:spMkLst>
        </pc:spChg>
        <pc:spChg chg="add mod">
          <ac:chgData name="cheehae2016@naver.com" userId="c2ab6292a9cbad07" providerId="LiveId" clId="{7F1EFAB9-37DC-43C9-AC92-37FEC19CB59A}" dt="2021-09-24T12:42:36.903" v="327" actId="1076"/>
          <ac:spMkLst>
            <pc:docMk/>
            <pc:sldMk cId="2718019723" sldId="288"/>
            <ac:spMk id="20" creationId="{9B06B39F-EFFB-422D-8107-6BAC25E08384}"/>
          </ac:spMkLst>
        </pc:spChg>
        <pc:spChg chg="add mod">
          <ac:chgData name="cheehae2016@naver.com" userId="c2ab6292a9cbad07" providerId="LiveId" clId="{7F1EFAB9-37DC-43C9-AC92-37FEC19CB59A}" dt="2021-09-24T12:42:40.569" v="328" actId="1076"/>
          <ac:spMkLst>
            <pc:docMk/>
            <pc:sldMk cId="2718019723" sldId="288"/>
            <ac:spMk id="21" creationId="{13F9A3CB-085B-406C-844E-29513D0817AF}"/>
          </ac:spMkLst>
        </pc:spChg>
        <pc:spChg chg="add mod">
          <ac:chgData name="cheehae2016@naver.com" userId="c2ab6292a9cbad07" providerId="LiveId" clId="{7F1EFAB9-37DC-43C9-AC92-37FEC19CB59A}" dt="2021-09-24T12:42:30.055" v="325" actId="1076"/>
          <ac:spMkLst>
            <pc:docMk/>
            <pc:sldMk cId="2718019723" sldId="288"/>
            <ac:spMk id="22" creationId="{0A71BA7E-2EF8-4027-81B2-B09D302E5E86}"/>
          </ac:spMkLst>
        </pc:spChg>
        <pc:spChg chg="del">
          <ac:chgData name="cheehae2016@naver.com" userId="c2ab6292a9cbad07" providerId="LiveId" clId="{7F1EFAB9-37DC-43C9-AC92-37FEC19CB59A}" dt="2021-09-24T12:42:01.430" v="316" actId="478"/>
          <ac:spMkLst>
            <pc:docMk/>
            <pc:sldMk cId="2718019723" sldId="288"/>
            <ac:spMk id="23" creationId="{4B2085D9-F3A7-42D4-869A-F58510EBAC2B}"/>
          </ac:spMkLst>
        </pc:spChg>
        <pc:spChg chg="del">
          <ac:chgData name="cheehae2016@naver.com" userId="c2ab6292a9cbad07" providerId="LiveId" clId="{7F1EFAB9-37DC-43C9-AC92-37FEC19CB59A}" dt="2021-09-24T12:41:35.284" v="313" actId="478"/>
          <ac:spMkLst>
            <pc:docMk/>
            <pc:sldMk cId="2718019723" sldId="288"/>
            <ac:spMk id="24" creationId="{C1E1C1E9-D134-4D58-820D-D1076481FFCD}"/>
          </ac:spMkLst>
        </pc:spChg>
        <pc:spChg chg="add mod">
          <ac:chgData name="cheehae2016@naver.com" userId="c2ab6292a9cbad07" providerId="LiveId" clId="{7F1EFAB9-37DC-43C9-AC92-37FEC19CB59A}" dt="2021-09-24T12:42:44.125" v="329" actId="1076"/>
          <ac:spMkLst>
            <pc:docMk/>
            <pc:sldMk cId="2718019723" sldId="288"/>
            <ac:spMk id="25" creationId="{527B46AB-A006-41DD-AB12-5CDA999754F7}"/>
          </ac:spMkLst>
        </pc:spChg>
        <pc:spChg chg="add mod">
          <ac:chgData name="cheehae2016@naver.com" userId="c2ab6292a9cbad07" providerId="LiveId" clId="{7F1EFAB9-37DC-43C9-AC92-37FEC19CB59A}" dt="2021-09-24T12:42:46.810" v="330" actId="1076"/>
          <ac:spMkLst>
            <pc:docMk/>
            <pc:sldMk cId="2718019723" sldId="288"/>
            <ac:spMk id="26" creationId="{4DD66366-B367-4D8D-914A-4923D86EB8EA}"/>
          </ac:spMkLst>
        </pc:spChg>
        <pc:spChg chg="add mod">
          <ac:chgData name="cheehae2016@naver.com" userId="c2ab6292a9cbad07" providerId="LiveId" clId="{7F1EFAB9-37DC-43C9-AC92-37FEC19CB59A}" dt="2021-09-24T12:42:49.540" v="331" actId="1076"/>
          <ac:spMkLst>
            <pc:docMk/>
            <pc:sldMk cId="2718019723" sldId="288"/>
            <ac:spMk id="27" creationId="{2C0C80AF-3FD7-4022-9D97-F259B1F9CE62}"/>
          </ac:spMkLst>
        </pc:spChg>
        <pc:spChg chg="mod">
          <ac:chgData name="cheehae2016@naver.com" userId="c2ab6292a9cbad07" providerId="LiveId" clId="{7F1EFAB9-37DC-43C9-AC92-37FEC19CB59A}" dt="2021-09-24T13:03:47.496" v="430" actId="20577"/>
          <ac:spMkLst>
            <pc:docMk/>
            <pc:sldMk cId="2718019723" sldId="288"/>
            <ac:spMk id="44" creationId="{8C02EFAE-DE8E-450B-9FF8-83EEC00DE582}"/>
          </ac:spMkLst>
        </pc:spChg>
        <pc:spChg chg="del">
          <ac:chgData name="cheehae2016@naver.com" userId="c2ab6292a9cbad07" providerId="LiveId" clId="{7F1EFAB9-37DC-43C9-AC92-37FEC19CB59A}" dt="2021-09-24T12:41:35.284" v="313" actId="478"/>
          <ac:spMkLst>
            <pc:docMk/>
            <pc:sldMk cId="2718019723" sldId="288"/>
            <ac:spMk id="46" creationId="{5DD994D4-D978-4BB1-9739-38273938A87E}"/>
          </ac:spMkLst>
        </pc:spChg>
        <pc:spChg chg="del">
          <ac:chgData name="cheehae2016@naver.com" userId="c2ab6292a9cbad07" providerId="LiveId" clId="{7F1EFAB9-37DC-43C9-AC92-37FEC19CB59A}" dt="2021-09-24T12:41:35.284" v="313" actId="478"/>
          <ac:spMkLst>
            <pc:docMk/>
            <pc:sldMk cId="2718019723" sldId="288"/>
            <ac:spMk id="47" creationId="{8E306328-2E6B-42EF-9133-0EDF6661274A}"/>
          </ac:spMkLst>
        </pc:spChg>
        <pc:spChg chg="del">
          <ac:chgData name="cheehae2016@naver.com" userId="c2ab6292a9cbad07" providerId="LiveId" clId="{7F1EFAB9-37DC-43C9-AC92-37FEC19CB59A}" dt="2021-09-24T12:41:35.284" v="313" actId="478"/>
          <ac:spMkLst>
            <pc:docMk/>
            <pc:sldMk cId="2718019723" sldId="288"/>
            <ac:spMk id="48" creationId="{D8B17C3D-1D9F-4E70-8714-0F779EDE9EB9}"/>
          </ac:spMkLst>
        </pc:spChg>
        <pc:spChg chg="del">
          <ac:chgData name="cheehae2016@naver.com" userId="c2ab6292a9cbad07" providerId="LiveId" clId="{7F1EFAB9-37DC-43C9-AC92-37FEC19CB59A}" dt="2021-09-24T12:41:35.284" v="313" actId="478"/>
          <ac:spMkLst>
            <pc:docMk/>
            <pc:sldMk cId="2718019723" sldId="288"/>
            <ac:spMk id="49" creationId="{0DDB8D7B-5633-4C07-AE88-8E273D59CAF1}"/>
          </ac:spMkLst>
        </pc:spChg>
        <pc:spChg chg="del">
          <ac:chgData name="cheehae2016@naver.com" userId="c2ab6292a9cbad07" providerId="LiveId" clId="{7F1EFAB9-37DC-43C9-AC92-37FEC19CB59A}" dt="2021-09-24T12:41:35.284" v="313" actId="478"/>
          <ac:spMkLst>
            <pc:docMk/>
            <pc:sldMk cId="2718019723" sldId="288"/>
            <ac:spMk id="50" creationId="{E6EE24D9-1AE3-49AD-9D0F-DC2DE1BDB9C6}"/>
          </ac:spMkLst>
        </pc:spChg>
        <pc:spChg chg="del">
          <ac:chgData name="cheehae2016@naver.com" userId="c2ab6292a9cbad07" providerId="LiveId" clId="{7F1EFAB9-37DC-43C9-AC92-37FEC19CB59A}" dt="2021-09-24T12:42:03.746" v="318" actId="478"/>
          <ac:spMkLst>
            <pc:docMk/>
            <pc:sldMk cId="2718019723" sldId="288"/>
            <ac:spMk id="51" creationId="{0DC9662A-2296-4896-B6BC-F773D49BCB22}"/>
          </ac:spMkLst>
        </pc:spChg>
        <pc:spChg chg="del">
          <ac:chgData name="cheehae2016@naver.com" userId="c2ab6292a9cbad07" providerId="LiveId" clId="{7F1EFAB9-37DC-43C9-AC92-37FEC19CB59A}" dt="2021-09-24T12:41:40.453" v="314" actId="478"/>
          <ac:spMkLst>
            <pc:docMk/>
            <pc:sldMk cId="2718019723" sldId="288"/>
            <ac:spMk id="52" creationId="{5AF1C37D-9F0F-42D9-A912-6B66E1DEC0AC}"/>
          </ac:spMkLst>
        </pc:spChg>
        <pc:spChg chg="del">
          <ac:chgData name="cheehae2016@naver.com" userId="c2ab6292a9cbad07" providerId="LiveId" clId="{7F1EFAB9-37DC-43C9-AC92-37FEC19CB59A}" dt="2021-09-24T12:42:02.114" v="317" actId="478"/>
          <ac:spMkLst>
            <pc:docMk/>
            <pc:sldMk cId="2718019723" sldId="288"/>
            <ac:spMk id="53" creationId="{EA4206CC-D66D-40BE-AC20-0515D22D6A56}"/>
          </ac:spMkLst>
        </pc:spChg>
        <pc:spChg chg="del">
          <ac:chgData name="cheehae2016@naver.com" userId="c2ab6292a9cbad07" providerId="LiveId" clId="{7F1EFAB9-37DC-43C9-AC92-37FEC19CB59A}" dt="2021-09-24T12:41:40.453" v="314" actId="478"/>
          <ac:spMkLst>
            <pc:docMk/>
            <pc:sldMk cId="2718019723" sldId="288"/>
            <ac:spMk id="54" creationId="{C8D388CC-8660-4E0D-8313-E26BBAD60808}"/>
          </ac:spMkLst>
        </pc:spChg>
        <pc:picChg chg="add del mod">
          <ac:chgData name="cheehae2016@naver.com" userId="c2ab6292a9cbad07" providerId="LiveId" clId="{7F1EFAB9-37DC-43C9-AC92-37FEC19CB59A}" dt="2021-09-24T12:42:18.416" v="321" actId="478"/>
          <ac:picMkLst>
            <pc:docMk/>
            <pc:sldMk cId="2718019723" sldId="288"/>
            <ac:picMk id="28" creationId="{12A95CD3-5F3E-4C64-B571-ACDD8DB9458D}"/>
          </ac:picMkLst>
        </pc:picChg>
        <pc:picChg chg="del">
          <ac:chgData name="cheehae2016@naver.com" userId="c2ab6292a9cbad07" providerId="LiveId" clId="{7F1EFAB9-37DC-43C9-AC92-37FEC19CB59A}" dt="2021-09-24T12:42:00.397" v="315" actId="478"/>
          <ac:picMkLst>
            <pc:docMk/>
            <pc:sldMk cId="2718019723" sldId="288"/>
            <ac:picMk id="55" creationId="{FB3E3989-182A-4087-85DB-0AADD745CC62}"/>
          </ac:picMkLst>
        </pc:picChg>
      </pc:sldChg>
      <pc:sldChg chg="addSp delSp modSp add del mod delAnim modAnim">
        <pc:chgData name="cheehae2016@naver.com" userId="c2ab6292a9cbad07" providerId="LiveId" clId="{7F1EFAB9-37DC-43C9-AC92-37FEC19CB59A}" dt="2021-09-24T13:04:34.818" v="437" actId="2696"/>
        <pc:sldMkLst>
          <pc:docMk/>
          <pc:sldMk cId="3975453764" sldId="289"/>
        </pc:sldMkLst>
        <pc:spChg chg="add mod">
          <ac:chgData name="cheehae2016@naver.com" userId="c2ab6292a9cbad07" providerId="LiveId" clId="{7F1EFAB9-37DC-43C9-AC92-37FEC19CB59A}" dt="2021-09-24T12:49:04.557" v="389" actId="1076"/>
          <ac:spMkLst>
            <pc:docMk/>
            <pc:sldMk cId="3975453764" sldId="289"/>
            <ac:spMk id="2" creationId="{4454A8AD-1440-49DB-9F27-4174AA46D2D7}"/>
          </ac:spMkLst>
        </pc:spChg>
        <pc:spChg chg="add mod">
          <ac:chgData name="cheehae2016@naver.com" userId="c2ab6292a9cbad07" providerId="LiveId" clId="{7F1EFAB9-37DC-43C9-AC92-37FEC19CB59A}" dt="2021-09-24T12:49:18.290" v="392" actId="1076"/>
          <ac:spMkLst>
            <pc:docMk/>
            <pc:sldMk cId="3975453764" sldId="289"/>
            <ac:spMk id="14" creationId="{AEE49D8B-6BB2-41D5-8E02-B2B41F42B4B9}"/>
          </ac:spMkLst>
        </pc:spChg>
        <pc:spChg chg="add mod">
          <ac:chgData name="cheehae2016@naver.com" userId="c2ab6292a9cbad07" providerId="LiveId" clId="{7F1EFAB9-37DC-43C9-AC92-37FEC19CB59A}" dt="2021-09-24T12:47:40.414" v="370" actId="1076"/>
          <ac:spMkLst>
            <pc:docMk/>
            <pc:sldMk cId="3975453764" sldId="289"/>
            <ac:spMk id="15" creationId="{30BD3A58-0035-4303-BFD0-BB603DCB56A4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16" creationId="{34844DAA-914C-421D-A53C-ABF95AB5F563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17" creationId="{A70F5F15-0C18-425B-896C-9ACF603EA670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18" creationId="{AAF61FCE-C9EC-4058-9C79-200BDFD41128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19" creationId="{B684C96A-C83B-49C0-94E2-961D690B7800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20" creationId="{9B06B39F-EFFB-422D-8107-6BAC25E08384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21" creationId="{13F9A3CB-085B-406C-844E-29513D0817AF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22" creationId="{0A71BA7E-2EF8-4027-81B2-B09D302E5E86}"/>
          </ac:spMkLst>
        </pc:spChg>
        <pc:spChg chg="add mod">
          <ac:chgData name="cheehae2016@naver.com" userId="c2ab6292a9cbad07" providerId="LiveId" clId="{7F1EFAB9-37DC-43C9-AC92-37FEC19CB59A}" dt="2021-09-24T12:49:14.262" v="391" actId="1076"/>
          <ac:spMkLst>
            <pc:docMk/>
            <pc:sldMk cId="3975453764" sldId="289"/>
            <ac:spMk id="24" creationId="{2ABBEDAA-0AB4-4FAA-B4B9-91C87E3B53C7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25" creationId="{527B46AB-A006-41DD-AB12-5CDA999754F7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26" creationId="{4DD66366-B367-4D8D-914A-4923D86EB8EA}"/>
          </ac:spMkLst>
        </pc:spChg>
        <pc:spChg chg="del">
          <ac:chgData name="cheehae2016@naver.com" userId="c2ab6292a9cbad07" providerId="LiveId" clId="{7F1EFAB9-37DC-43C9-AC92-37FEC19CB59A}" dt="2021-09-24T12:43:58.872" v="333" actId="478"/>
          <ac:spMkLst>
            <pc:docMk/>
            <pc:sldMk cId="3975453764" sldId="289"/>
            <ac:spMk id="27" creationId="{2C0C80AF-3FD7-4022-9D97-F259B1F9CE62}"/>
          </ac:spMkLst>
        </pc:spChg>
        <pc:spChg chg="add mod ord">
          <ac:chgData name="cheehae2016@naver.com" userId="c2ab6292a9cbad07" providerId="LiveId" clId="{7F1EFAB9-37DC-43C9-AC92-37FEC19CB59A}" dt="2021-09-24T12:49:07.241" v="390" actId="1076"/>
          <ac:spMkLst>
            <pc:docMk/>
            <pc:sldMk cId="3975453764" sldId="289"/>
            <ac:spMk id="28" creationId="{FB864D5D-D054-43CE-B7AB-862537B4A8ED}"/>
          </ac:spMkLst>
        </pc:spChg>
        <pc:spChg chg="add del mod">
          <ac:chgData name="cheehae2016@naver.com" userId="c2ab6292a9cbad07" providerId="LiveId" clId="{7F1EFAB9-37DC-43C9-AC92-37FEC19CB59A}" dt="2021-09-24T12:48:39.225" v="384" actId="478"/>
          <ac:spMkLst>
            <pc:docMk/>
            <pc:sldMk cId="3975453764" sldId="289"/>
            <ac:spMk id="29" creationId="{C193F662-E035-405B-B018-57AD00E10F03}"/>
          </ac:spMkLst>
        </pc:spChg>
        <pc:spChg chg="mod">
          <ac:chgData name="cheehae2016@naver.com" userId="c2ab6292a9cbad07" providerId="LiveId" clId="{7F1EFAB9-37DC-43C9-AC92-37FEC19CB59A}" dt="2021-09-24T12:45:37.433" v="346" actId="1076"/>
          <ac:spMkLst>
            <pc:docMk/>
            <pc:sldMk cId="3975453764" sldId="289"/>
            <ac:spMk id="44" creationId="{8C02EFAE-DE8E-450B-9FF8-83EEC00DE582}"/>
          </ac:spMkLst>
        </pc:spChg>
        <pc:picChg chg="add mod">
          <ac:chgData name="cheehae2016@naver.com" userId="c2ab6292a9cbad07" providerId="LiveId" clId="{7F1EFAB9-37DC-43C9-AC92-37FEC19CB59A}" dt="2021-09-24T12:45:56.239" v="352" actId="1076"/>
          <ac:picMkLst>
            <pc:docMk/>
            <pc:sldMk cId="3975453764" sldId="289"/>
            <ac:picMk id="23" creationId="{1F467A7D-7B74-4D88-B2A6-763B39DA6653}"/>
          </ac:picMkLst>
        </pc:picChg>
      </pc:sldChg>
      <pc:sldChg chg="addSp delSp modSp add del mod delAnim">
        <pc:chgData name="cheehae2016@naver.com" userId="c2ab6292a9cbad07" providerId="LiveId" clId="{7F1EFAB9-37DC-43C9-AC92-37FEC19CB59A}" dt="2021-09-24T13:06:49.512" v="441" actId="2696"/>
        <pc:sldMkLst>
          <pc:docMk/>
          <pc:sldMk cId="2587345442" sldId="290"/>
        </pc:sldMkLst>
        <pc:spChg chg="del">
          <ac:chgData name="cheehae2016@naver.com" userId="c2ab6292a9cbad07" providerId="LiveId" clId="{7F1EFAB9-37DC-43C9-AC92-37FEC19CB59A}" dt="2021-09-24T12:51:52.928" v="396" actId="478"/>
          <ac:spMkLst>
            <pc:docMk/>
            <pc:sldMk cId="2587345442" sldId="290"/>
            <ac:spMk id="2" creationId="{4454A8AD-1440-49DB-9F27-4174AA46D2D7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11" creationId="{A1D73DD2-963E-4E57-8C82-41E98EBC8843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12" creationId="{FB3D48D7-1F1E-4836-BEA1-B12EEE41E0C1}"/>
          </ac:spMkLst>
        </pc:spChg>
        <pc:spChg chg="del">
          <ac:chgData name="cheehae2016@naver.com" userId="c2ab6292a9cbad07" providerId="LiveId" clId="{7F1EFAB9-37DC-43C9-AC92-37FEC19CB59A}" dt="2021-09-24T12:51:47.105" v="395" actId="478"/>
          <ac:spMkLst>
            <pc:docMk/>
            <pc:sldMk cId="2587345442" sldId="290"/>
            <ac:spMk id="14" creationId="{AEE49D8B-6BB2-41D5-8E02-B2B41F42B4B9}"/>
          </ac:spMkLst>
        </pc:spChg>
        <pc:spChg chg="del">
          <ac:chgData name="cheehae2016@naver.com" userId="c2ab6292a9cbad07" providerId="LiveId" clId="{7F1EFAB9-37DC-43C9-AC92-37FEC19CB59A}" dt="2021-09-24T12:51:47.105" v="395" actId="478"/>
          <ac:spMkLst>
            <pc:docMk/>
            <pc:sldMk cId="2587345442" sldId="290"/>
            <ac:spMk id="15" creationId="{30BD3A58-0035-4303-BFD0-BB603DCB56A4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16" creationId="{F83CDE26-014F-4931-A538-EF701D4617A5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17" creationId="{5DB9E9DD-C856-43EE-B119-74E624109638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19" creationId="{323BDE44-0F9E-4A68-AE7B-501E5D07FCCD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20" creationId="{F68CF6CA-9BDF-4409-8944-BCE4AFEDDB1F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22" creationId="{E2A5DAEA-1979-4065-864F-EBA85B1ABA12}"/>
          </ac:spMkLst>
        </pc:spChg>
        <pc:spChg chg="del">
          <ac:chgData name="cheehae2016@naver.com" userId="c2ab6292a9cbad07" providerId="LiveId" clId="{7F1EFAB9-37DC-43C9-AC92-37FEC19CB59A}" dt="2021-09-24T12:51:47.105" v="395" actId="478"/>
          <ac:spMkLst>
            <pc:docMk/>
            <pc:sldMk cId="2587345442" sldId="290"/>
            <ac:spMk id="24" creationId="{2ABBEDAA-0AB4-4FAA-B4B9-91C87E3B53C7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25" creationId="{EB95C4CF-7EF3-46AC-B0F2-F7AB4868EDF7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26" creationId="{BD399557-0A05-4C0B-A011-D1619BAFE65B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27" creationId="{89EB2E20-BC34-4DB8-9F99-2E37DF583AEA}"/>
          </ac:spMkLst>
        </pc:spChg>
        <pc:spChg chg="del">
          <ac:chgData name="cheehae2016@naver.com" userId="c2ab6292a9cbad07" providerId="LiveId" clId="{7F1EFAB9-37DC-43C9-AC92-37FEC19CB59A}" dt="2021-09-24T12:51:47.105" v="395" actId="478"/>
          <ac:spMkLst>
            <pc:docMk/>
            <pc:sldMk cId="2587345442" sldId="290"/>
            <ac:spMk id="28" creationId="{FB864D5D-D054-43CE-B7AB-862537B4A8ED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29" creationId="{FEC97372-4273-4DA3-947C-3ACC992DD329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30" creationId="{E1C9841C-3A70-4123-A0B3-D924D33C62E4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31" creationId="{AF7C0B88-859F-4B3F-8458-81EC29E9F768}"/>
          </ac:spMkLst>
        </pc:spChg>
        <pc:spChg chg="add mod">
          <ac:chgData name="cheehae2016@naver.com" userId="c2ab6292a9cbad07" providerId="LiveId" clId="{7F1EFAB9-37DC-43C9-AC92-37FEC19CB59A}" dt="2021-09-24T12:52:33.045" v="398" actId="207"/>
          <ac:spMkLst>
            <pc:docMk/>
            <pc:sldMk cId="2587345442" sldId="290"/>
            <ac:spMk id="32" creationId="{92509303-5153-4061-88A0-E654115E1997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33" creationId="{C344BBCD-1004-48BF-9E00-AC72131D9064}"/>
          </ac:spMkLst>
        </pc:spChg>
        <pc:spChg chg="add mod">
          <ac:chgData name="cheehae2016@naver.com" userId="c2ab6292a9cbad07" providerId="LiveId" clId="{7F1EFAB9-37DC-43C9-AC92-37FEC19CB59A}" dt="2021-09-24T12:52:24.373" v="397"/>
          <ac:spMkLst>
            <pc:docMk/>
            <pc:sldMk cId="2587345442" sldId="290"/>
            <ac:spMk id="34" creationId="{E4A985E6-BAF7-4330-B1AC-F903D7FC3D4D}"/>
          </ac:spMkLst>
        </pc:spChg>
        <pc:picChg chg="del">
          <ac:chgData name="cheehae2016@naver.com" userId="c2ab6292a9cbad07" providerId="LiveId" clId="{7F1EFAB9-37DC-43C9-AC92-37FEC19CB59A}" dt="2021-09-24T12:51:47.105" v="395" actId="478"/>
          <ac:picMkLst>
            <pc:docMk/>
            <pc:sldMk cId="2587345442" sldId="290"/>
            <ac:picMk id="23" creationId="{1F467A7D-7B74-4D88-B2A6-763B39DA6653}"/>
          </ac:picMkLst>
        </pc:picChg>
        <pc:cxnChg chg="add mod">
          <ac:chgData name="cheehae2016@naver.com" userId="c2ab6292a9cbad07" providerId="LiveId" clId="{7F1EFAB9-37DC-43C9-AC92-37FEC19CB59A}" dt="2021-09-24T12:52:24.373" v="397"/>
          <ac:cxnSpMkLst>
            <pc:docMk/>
            <pc:sldMk cId="2587345442" sldId="290"/>
            <ac:cxnSpMk id="10" creationId="{EC64DDA6-EC75-40B8-A574-EC40D11DAC1C}"/>
          </ac:cxnSpMkLst>
        </pc:cxnChg>
        <pc:cxnChg chg="add mod">
          <ac:chgData name="cheehae2016@naver.com" userId="c2ab6292a9cbad07" providerId="LiveId" clId="{7F1EFAB9-37DC-43C9-AC92-37FEC19CB59A}" dt="2021-09-24T12:52:24.373" v="397"/>
          <ac:cxnSpMkLst>
            <pc:docMk/>
            <pc:sldMk cId="2587345442" sldId="290"/>
            <ac:cxnSpMk id="13" creationId="{4120BA6B-7E9D-4090-BF2A-BD7901E0203D}"/>
          </ac:cxnSpMkLst>
        </pc:cxnChg>
        <pc:cxnChg chg="add mod">
          <ac:chgData name="cheehae2016@naver.com" userId="c2ab6292a9cbad07" providerId="LiveId" clId="{7F1EFAB9-37DC-43C9-AC92-37FEC19CB59A}" dt="2021-09-24T12:52:24.373" v="397"/>
          <ac:cxnSpMkLst>
            <pc:docMk/>
            <pc:sldMk cId="2587345442" sldId="290"/>
            <ac:cxnSpMk id="18" creationId="{26BD66EE-EBA0-4446-8EB0-68C06AA19B36}"/>
          </ac:cxnSpMkLst>
        </pc:cxnChg>
        <pc:cxnChg chg="add mod">
          <ac:chgData name="cheehae2016@naver.com" userId="c2ab6292a9cbad07" providerId="LiveId" clId="{7F1EFAB9-37DC-43C9-AC92-37FEC19CB59A}" dt="2021-09-24T12:52:24.373" v="397"/>
          <ac:cxnSpMkLst>
            <pc:docMk/>
            <pc:sldMk cId="2587345442" sldId="290"/>
            <ac:cxnSpMk id="21" creationId="{58F613F0-D9DF-4A2E-A63A-7ADDA2CC4273}"/>
          </ac:cxnSpMkLst>
        </pc:cxnChg>
      </pc:sldChg>
      <pc:sldChg chg="addSp delSp modSp add mod modTransition modAnim">
        <pc:chgData name="cheehae2016@naver.com" userId="c2ab6292a9cbad07" providerId="LiveId" clId="{7F1EFAB9-37DC-43C9-AC92-37FEC19CB59A}" dt="2021-10-09T14:29:37.636" v="3717"/>
        <pc:sldMkLst>
          <pc:docMk/>
          <pc:sldMk cId="1009780353" sldId="291"/>
        </pc:sldMkLst>
        <pc:spChg chg="del mod">
          <ac:chgData name="cheehae2016@naver.com" userId="c2ab6292a9cbad07" providerId="LiveId" clId="{7F1EFAB9-37DC-43C9-AC92-37FEC19CB59A}" dt="2021-09-24T12:59:03.522" v="403" actId="478"/>
          <ac:spMkLst>
            <pc:docMk/>
            <pc:sldMk cId="1009780353" sldId="291"/>
            <ac:spMk id="3" creationId="{E9DF33ED-0BBA-400C-9410-E1522A3D935C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4" creationId="{D81E3955-E4ED-460C-8243-4EBB84414DB3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5" creationId="{4AD0D216-FA81-43BA-B2E5-2B5A15634154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6" creationId="{4622EF6B-470E-49DF-A60D-2D41269F882B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7" creationId="{7B54BFD1-CCC2-4205-9144-5205F170D307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8" creationId="{1478F6DF-1642-4CD6-8C47-519419BA0F59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9" creationId="{95B2D871-2101-455C-AAFB-917904830385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0" creationId="{92E7367B-DC96-49F4-9986-19C79A99467F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1" creationId="{7EF6198B-7FE6-4424-BCF4-206286A3C178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2" creationId="{87F9E140-A4B8-4D70-AF2C-0D3291161567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3" creationId="{416D9A6D-D1CD-487F-A126-E30279F7E4BA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4" creationId="{A94C6314-F560-4C16-BE75-FF0E5AD4C379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5" creationId="{054AC692-7295-40A7-B986-68E096E96AE3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6" creationId="{1F343A54-52D9-49E3-85AA-F6A2D59B2CA8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7" creationId="{DE901310-B2D9-4945-80D2-D24798FD14D3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8" creationId="{7A33EBCB-EFC3-48C8-962B-DADB5D046FA7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19" creationId="{BFC4BE73-7229-4088-B46E-64FD6BA0B5D9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20" creationId="{32537BE9-B527-42D2-ACE1-838B6A8E9A12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21" creationId="{D1B28C14-7047-41FA-BFED-72A3BFBD7B48}"/>
          </ac:spMkLst>
        </pc:spChg>
        <pc:spChg chg="add mod">
          <ac:chgData name="cheehae2016@naver.com" userId="c2ab6292a9cbad07" providerId="LiveId" clId="{7F1EFAB9-37DC-43C9-AC92-37FEC19CB59A}" dt="2021-09-24T12:58:55.444" v="401"/>
          <ac:spMkLst>
            <pc:docMk/>
            <pc:sldMk cId="1009780353" sldId="291"/>
            <ac:spMk id="22" creationId="{E2BE194E-4B70-4FE6-B1BA-EAB438B169CC}"/>
          </ac:spMkLst>
        </pc:spChg>
        <pc:spChg chg="add mod">
          <ac:chgData name="cheehae2016@naver.com" userId="c2ab6292a9cbad07" providerId="LiveId" clId="{7F1EFAB9-37DC-43C9-AC92-37FEC19CB59A}" dt="2021-10-09T14:29:37.636" v="3717"/>
          <ac:spMkLst>
            <pc:docMk/>
            <pc:sldMk cId="1009780353" sldId="291"/>
            <ac:spMk id="23" creationId="{1D4A4A5F-4882-46E7-B4F1-1F7151501BDF}"/>
          </ac:spMkLst>
        </pc:spChg>
        <pc:spChg chg="add mod">
          <ac:chgData name="cheehae2016@naver.com" userId="c2ab6292a9cbad07" providerId="LiveId" clId="{7F1EFAB9-37DC-43C9-AC92-37FEC19CB59A}" dt="2021-09-24T12:59:28.767" v="404" actId="207"/>
          <ac:spMkLst>
            <pc:docMk/>
            <pc:sldMk cId="1009780353" sldId="291"/>
            <ac:spMk id="24" creationId="{798F6A85-45D2-47DE-8CAD-45E7330469DC}"/>
          </ac:spMkLst>
        </pc:spChg>
      </pc:sldChg>
      <pc:sldChg chg="addSp delSp modSp add mod modTransition delAnim modAnim addCm delCm">
        <pc:chgData name="cheehae2016@naver.com" userId="c2ab6292a9cbad07" providerId="LiveId" clId="{7F1EFAB9-37DC-43C9-AC92-37FEC19CB59A}" dt="2021-10-09T14:29:42.518" v="3719"/>
        <pc:sldMkLst>
          <pc:docMk/>
          <pc:sldMk cId="3685807644" sldId="292"/>
        </pc:sldMkLst>
        <pc:spChg chg="add mod">
          <ac:chgData name="cheehae2016@naver.com" userId="c2ab6292a9cbad07" providerId="LiveId" clId="{7F1EFAB9-37DC-43C9-AC92-37FEC19CB59A}" dt="2021-09-24T13:03:17.440" v="424" actId="1076"/>
          <ac:spMkLst>
            <pc:docMk/>
            <pc:sldMk cId="3685807644" sldId="292"/>
            <ac:spMk id="2" creationId="{67475807-C530-4416-8AD7-888785B885F0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4" creationId="{D81E3955-E4ED-460C-8243-4EBB84414DB3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5" creationId="{4AD0D216-FA81-43BA-B2E5-2B5A15634154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6" creationId="{4622EF6B-470E-49DF-A60D-2D41269F882B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7" creationId="{7B54BFD1-CCC2-4205-9144-5205F170D307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8" creationId="{1478F6DF-1642-4CD6-8C47-519419BA0F59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9" creationId="{95B2D871-2101-455C-AAFB-917904830385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0" creationId="{92E7367B-DC96-49F4-9986-19C79A99467F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1" creationId="{7EF6198B-7FE6-4424-BCF4-206286A3C178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2" creationId="{87F9E140-A4B8-4D70-AF2C-0D3291161567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3" creationId="{416D9A6D-D1CD-487F-A126-E30279F7E4BA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4" creationId="{A94C6314-F560-4C16-BE75-FF0E5AD4C379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5" creationId="{054AC692-7295-40A7-B986-68E096E96AE3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6" creationId="{1F343A54-52D9-49E3-85AA-F6A2D59B2CA8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7" creationId="{DE901310-B2D9-4945-80D2-D24798FD14D3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8" creationId="{7A33EBCB-EFC3-48C8-962B-DADB5D046FA7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19" creationId="{BFC4BE73-7229-4088-B46E-64FD6BA0B5D9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20" creationId="{32537BE9-B527-42D2-ACE1-838B6A8E9A12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21" creationId="{D1B28C14-7047-41FA-BFED-72A3BFBD7B48}"/>
          </ac:spMkLst>
        </pc:spChg>
        <pc:spChg chg="del">
          <ac:chgData name="cheehae2016@naver.com" userId="c2ab6292a9cbad07" providerId="LiveId" clId="{7F1EFAB9-37DC-43C9-AC92-37FEC19CB59A}" dt="2021-09-24T13:00:26.182" v="407" actId="478"/>
          <ac:spMkLst>
            <pc:docMk/>
            <pc:sldMk cId="3685807644" sldId="292"/>
            <ac:spMk id="22" creationId="{E2BE194E-4B70-4FE6-B1BA-EAB438B169CC}"/>
          </ac:spMkLst>
        </pc:spChg>
        <pc:spChg chg="mod">
          <ac:chgData name="cheehae2016@naver.com" userId="c2ab6292a9cbad07" providerId="LiveId" clId="{7F1EFAB9-37DC-43C9-AC92-37FEC19CB59A}" dt="2021-10-09T14:29:42.518" v="3719"/>
          <ac:spMkLst>
            <pc:docMk/>
            <pc:sldMk cId="3685807644" sldId="292"/>
            <ac:spMk id="23" creationId="{1D4A4A5F-4882-46E7-B4F1-1F7151501BDF}"/>
          </ac:spMkLst>
        </pc:spChg>
        <pc:spChg chg="add mod">
          <ac:chgData name="cheehae2016@naver.com" userId="c2ab6292a9cbad07" providerId="LiveId" clId="{7F1EFAB9-37DC-43C9-AC92-37FEC19CB59A}" dt="2021-09-24T13:00:43.270" v="410" actId="1076"/>
          <ac:spMkLst>
            <pc:docMk/>
            <pc:sldMk cId="3685807644" sldId="292"/>
            <ac:spMk id="25" creationId="{4D83F626-DA23-42D0-8EDC-E49F528A27DA}"/>
          </ac:spMkLst>
        </pc:spChg>
        <pc:spChg chg="add mod">
          <ac:chgData name="cheehae2016@naver.com" userId="c2ab6292a9cbad07" providerId="LiveId" clId="{7F1EFAB9-37DC-43C9-AC92-37FEC19CB59A}" dt="2021-09-24T13:00:43.270" v="410" actId="1076"/>
          <ac:spMkLst>
            <pc:docMk/>
            <pc:sldMk cId="3685807644" sldId="292"/>
            <ac:spMk id="26" creationId="{BAA4E334-7352-463C-A84D-0CACE32A5D31}"/>
          </ac:spMkLst>
        </pc:spChg>
        <pc:spChg chg="add mod">
          <ac:chgData name="cheehae2016@naver.com" userId="c2ab6292a9cbad07" providerId="LiveId" clId="{7F1EFAB9-37DC-43C9-AC92-37FEC19CB59A}" dt="2021-09-24T13:00:43.270" v="410" actId="1076"/>
          <ac:spMkLst>
            <pc:docMk/>
            <pc:sldMk cId="3685807644" sldId="292"/>
            <ac:spMk id="27" creationId="{08F55868-5770-4D00-BCBF-AD952843881D}"/>
          </ac:spMkLst>
        </pc:spChg>
        <pc:spChg chg="add mod">
          <ac:chgData name="cheehae2016@naver.com" userId="c2ab6292a9cbad07" providerId="LiveId" clId="{7F1EFAB9-37DC-43C9-AC92-37FEC19CB59A}" dt="2021-09-24T13:00:43.270" v="410" actId="1076"/>
          <ac:spMkLst>
            <pc:docMk/>
            <pc:sldMk cId="3685807644" sldId="292"/>
            <ac:spMk id="28" creationId="{434744A4-16B3-4E4E-B110-238EBA86900A}"/>
          </ac:spMkLst>
        </pc:spChg>
        <pc:spChg chg="add mod">
          <ac:chgData name="cheehae2016@naver.com" userId="c2ab6292a9cbad07" providerId="LiveId" clId="{7F1EFAB9-37DC-43C9-AC92-37FEC19CB59A}" dt="2021-09-24T13:00:43.270" v="410" actId="1076"/>
          <ac:spMkLst>
            <pc:docMk/>
            <pc:sldMk cId="3685807644" sldId="292"/>
            <ac:spMk id="29" creationId="{F45B24AA-316A-4962-AED6-7DAFA332B415}"/>
          </ac:spMkLst>
        </pc:spChg>
        <pc:spChg chg="add mod">
          <ac:chgData name="cheehae2016@naver.com" userId="c2ab6292a9cbad07" providerId="LiveId" clId="{7F1EFAB9-37DC-43C9-AC92-37FEC19CB59A}" dt="2021-09-24T13:00:43.270" v="410" actId="1076"/>
          <ac:spMkLst>
            <pc:docMk/>
            <pc:sldMk cId="3685807644" sldId="292"/>
            <ac:spMk id="30" creationId="{2E5BB477-EFB6-4575-89A7-91810C6F4570}"/>
          </ac:spMkLst>
        </pc:spChg>
        <pc:spChg chg="add mod">
          <ac:chgData name="cheehae2016@naver.com" userId="c2ab6292a9cbad07" providerId="LiveId" clId="{7F1EFAB9-37DC-43C9-AC92-37FEC19CB59A}" dt="2021-09-24T13:00:43.270" v="410" actId="1076"/>
          <ac:spMkLst>
            <pc:docMk/>
            <pc:sldMk cId="3685807644" sldId="292"/>
            <ac:spMk id="31" creationId="{983BDB54-D44A-423E-9B54-573AAF354355}"/>
          </ac:spMkLst>
        </pc:spChg>
        <pc:spChg chg="add mod">
          <ac:chgData name="cheehae2016@naver.com" userId="c2ab6292a9cbad07" providerId="LiveId" clId="{7F1EFAB9-37DC-43C9-AC92-37FEC19CB59A}" dt="2021-09-24T13:00:43.270" v="410" actId="1076"/>
          <ac:spMkLst>
            <pc:docMk/>
            <pc:sldMk cId="3685807644" sldId="292"/>
            <ac:spMk id="32" creationId="{6DD7D713-2E40-4816-91CF-AD463B889CDC}"/>
          </ac:spMkLst>
        </pc:spChg>
        <pc:spChg chg="add mod">
          <ac:chgData name="cheehae2016@naver.com" userId="c2ab6292a9cbad07" providerId="LiveId" clId="{7F1EFAB9-37DC-43C9-AC92-37FEC19CB59A}" dt="2021-09-24T13:00:43.270" v="410" actId="1076"/>
          <ac:spMkLst>
            <pc:docMk/>
            <pc:sldMk cId="3685807644" sldId="292"/>
            <ac:spMk id="33" creationId="{77D5A020-2158-4D9D-B1B3-5FCD197EA383}"/>
          </ac:spMkLst>
        </pc:spChg>
        <pc:spChg chg="add del mod">
          <ac:chgData name="cheehae2016@naver.com" userId="c2ab6292a9cbad07" providerId="LiveId" clId="{7F1EFAB9-37DC-43C9-AC92-37FEC19CB59A}" dt="2021-09-24T13:01:54.753" v="411" actId="478"/>
          <ac:spMkLst>
            <pc:docMk/>
            <pc:sldMk cId="3685807644" sldId="292"/>
            <ac:spMk id="34" creationId="{B50E31F2-DB06-48C7-8AD6-5AB4D68D1633}"/>
          </ac:spMkLst>
        </pc:spChg>
        <pc:spChg chg="add mod">
          <ac:chgData name="cheehae2016@naver.com" userId="c2ab6292a9cbad07" providerId="LiveId" clId="{7F1EFAB9-37DC-43C9-AC92-37FEC19CB59A}" dt="2021-09-24T13:03:22.614" v="425" actId="1076"/>
          <ac:spMkLst>
            <pc:docMk/>
            <pc:sldMk cId="3685807644" sldId="292"/>
            <ac:spMk id="35" creationId="{CA69A5FB-81B7-435D-9A3A-DC55AA77B999}"/>
          </ac:spMkLst>
        </pc:spChg>
      </pc:sldChg>
      <pc:sldChg chg="addSp delSp modSp add mod modTransition delAnim modAnim">
        <pc:chgData name="cheehae2016@naver.com" userId="c2ab6292a9cbad07" providerId="LiveId" clId="{7F1EFAB9-37DC-43C9-AC92-37FEC19CB59A}" dt="2021-10-09T14:29:49.599" v="3721"/>
        <pc:sldMkLst>
          <pc:docMk/>
          <pc:sldMk cId="1652482583" sldId="293"/>
        </pc:sldMkLst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2" creationId="{67475807-C530-4416-8AD7-888785B885F0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15" creationId="{B4BBEFCA-C909-4A87-9A71-4B183E55C9F6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16" creationId="{A5760679-3EE2-4914-B802-4521B52972D8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17" creationId="{01A72622-1440-4D6B-84B0-CF9F50DA4438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18" creationId="{B887B349-DAD8-4735-A645-EA6C3201C280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19" creationId="{B37351A7-E1BD-4E7D-A744-7A12736473A2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20" creationId="{A367EAEE-C7C2-471C-B717-AE7DEE8C5827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21" creationId="{AECDD9A0-0ED6-483F-B831-9E54F1F149DA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22" creationId="{884129E4-714F-4A16-807E-F52657007453}"/>
          </ac:spMkLst>
        </pc:spChg>
        <pc:spChg chg="mod">
          <ac:chgData name="cheehae2016@naver.com" userId="c2ab6292a9cbad07" providerId="LiveId" clId="{7F1EFAB9-37DC-43C9-AC92-37FEC19CB59A}" dt="2021-10-09T14:29:49.599" v="3721"/>
          <ac:spMkLst>
            <pc:docMk/>
            <pc:sldMk cId="1652482583" sldId="293"/>
            <ac:spMk id="23" creationId="{1D4A4A5F-4882-46E7-B4F1-1F7151501BDF}"/>
          </ac:spMkLst>
        </pc:spChg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25" creationId="{4D83F626-DA23-42D0-8EDC-E49F528A27DA}"/>
          </ac:spMkLst>
        </pc:spChg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26" creationId="{BAA4E334-7352-463C-A84D-0CACE32A5D31}"/>
          </ac:spMkLst>
        </pc:spChg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27" creationId="{08F55868-5770-4D00-BCBF-AD952843881D}"/>
          </ac:spMkLst>
        </pc:spChg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28" creationId="{434744A4-16B3-4E4E-B110-238EBA86900A}"/>
          </ac:spMkLst>
        </pc:spChg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29" creationId="{F45B24AA-316A-4962-AED6-7DAFA332B415}"/>
          </ac:spMkLst>
        </pc:spChg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30" creationId="{2E5BB477-EFB6-4575-89A7-91810C6F4570}"/>
          </ac:spMkLst>
        </pc:spChg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31" creationId="{983BDB54-D44A-423E-9B54-573AAF354355}"/>
          </ac:spMkLst>
        </pc:spChg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32" creationId="{6DD7D713-2E40-4816-91CF-AD463B889CDC}"/>
          </ac:spMkLst>
        </pc:spChg>
        <pc:spChg chg="del">
          <ac:chgData name="cheehae2016@naver.com" userId="c2ab6292a9cbad07" providerId="LiveId" clId="{7F1EFAB9-37DC-43C9-AC92-37FEC19CB59A}" dt="2021-09-24T13:03:38.936" v="428" actId="478"/>
          <ac:spMkLst>
            <pc:docMk/>
            <pc:sldMk cId="1652482583" sldId="293"/>
            <ac:spMk id="33" creationId="{77D5A020-2158-4D9D-B1B3-5FCD197EA383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34" creationId="{3286CEB8-80ED-4C20-872F-306D3F5A5827}"/>
          </ac:spMkLst>
        </pc:spChg>
        <pc:spChg chg="del">
          <ac:chgData name="cheehae2016@naver.com" userId="c2ab6292a9cbad07" providerId="LiveId" clId="{7F1EFAB9-37DC-43C9-AC92-37FEC19CB59A}" dt="2021-09-24T13:03:38.031" v="427" actId="478"/>
          <ac:spMkLst>
            <pc:docMk/>
            <pc:sldMk cId="1652482583" sldId="293"/>
            <ac:spMk id="35" creationId="{CA69A5FB-81B7-435D-9A3A-DC55AA77B999}"/>
          </ac:spMkLst>
        </pc:spChg>
        <pc:spChg chg="add mod">
          <ac:chgData name="cheehae2016@naver.com" userId="c2ab6292a9cbad07" providerId="LiveId" clId="{7F1EFAB9-37DC-43C9-AC92-37FEC19CB59A}" dt="2021-09-24T13:03:57.858" v="432" actId="1076"/>
          <ac:spMkLst>
            <pc:docMk/>
            <pc:sldMk cId="1652482583" sldId="293"/>
            <ac:spMk id="36" creationId="{E6EF8643-2BE7-42C5-8E8C-53ACA6EFBC36}"/>
          </ac:spMkLst>
        </pc:spChg>
      </pc:sldChg>
      <pc:sldChg chg="addSp delSp modSp add mod delAnim modAnim">
        <pc:chgData name="cheehae2016@naver.com" userId="c2ab6292a9cbad07" providerId="LiveId" clId="{7F1EFAB9-37DC-43C9-AC92-37FEC19CB59A}" dt="2021-10-09T14:29:55.046" v="3723"/>
        <pc:sldMkLst>
          <pc:docMk/>
          <pc:sldMk cId="4136727253" sldId="294"/>
        </pc:sldMkLst>
        <pc:spChg chg="add mod">
          <ac:chgData name="cheehae2016@naver.com" userId="c2ab6292a9cbad07" providerId="LiveId" clId="{7F1EFAB9-37DC-43C9-AC92-37FEC19CB59A}" dt="2021-09-24T13:04:24.112" v="436"/>
          <ac:spMkLst>
            <pc:docMk/>
            <pc:sldMk cId="4136727253" sldId="294"/>
            <ac:spMk id="14" creationId="{28E104FA-5722-4A83-AD48-EC75F369C976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15" creationId="{B4BBEFCA-C909-4A87-9A71-4B183E55C9F6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16" creationId="{A5760679-3EE2-4914-B802-4521B52972D8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17" creationId="{01A72622-1440-4D6B-84B0-CF9F50DA4438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18" creationId="{B887B349-DAD8-4735-A645-EA6C3201C280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19" creationId="{B37351A7-E1BD-4E7D-A744-7A12736473A2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20" creationId="{A367EAEE-C7C2-471C-B717-AE7DEE8C5827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21" creationId="{AECDD9A0-0ED6-483F-B831-9E54F1F149DA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22" creationId="{884129E4-714F-4A16-807E-F52657007453}"/>
          </ac:spMkLst>
        </pc:spChg>
        <pc:spChg chg="mod">
          <ac:chgData name="cheehae2016@naver.com" userId="c2ab6292a9cbad07" providerId="LiveId" clId="{7F1EFAB9-37DC-43C9-AC92-37FEC19CB59A}" dt="2021-10-09T14:29:55.046" v="3723"/>
          <ac:spMkLst>
            <pc:docMk/>
            <pc:sldMk cId="4136727253" sldId="294"/>
            <ac:spMk id="23" creationId="{1D4A4A5F-4882-46E7-B4F1-1F7151501BDF}"/>
          </ac:spMkLst>
        </pc:spChg>
        <pc:spChg chg="add mod">
          <ac:chgData name="cheehae2016@naver.com" userId="c2ab6292a9cbad07" providerId="LiveId" clId="{7F1EFAB9-37DC-43C9-AC92-37FEC19CB59A}" dt="2021-09-24T13:04:24.112" v="436"/>
          <ac:spMkLst>
            <pc:docMk/>
            <pc:sldMk cId="4136727253" sldId="294"/>
            <ac:spMk id="25" creationId="{5EB5D8D9-5F7D-431D-B391-3D47599A7C1A}"/>
          </ac:spMkLst>
        </pc:spChg>
        <pc:spChg chg="add mod">
          <ac:chgData name="cheehae2016@naver.com" userId="c2ab6292a9cbad07" providerId="LiveId" clId="{7F1EFAB9-37DC-43C9-AC92-37FEC19CB59A}" dt="2021-09-24T13:04:24.112" v="436"/>
          <ac:spMkLst>
            <pc:docMk/>
            <pc:sldMk cId="4136727253" sldId="294"/>
            <ac:spMk id="27" creationId="{2C6CAF0F-B99B-4A6D-98E0-04B46FD1EE9C}"/>
          </ac:spMkLst>
        </pc:spChg>
        <pc:spChg chg="add mod">
          <ac:chgData name="cheehae2016@naver.com" userId="c2ab6292a9cbad07" providerId="LiveId" clId="{7F1EFAB9-37DC-43C9-AC92-37FEC19CB59A}" dt="2021-09-24T13:04:24.112" v="436"/>
          <ac:spMkLst>
            <pc:docMk/>
            <pc:sldMk cId="4136727253" sldId="294"/>
            <ac:spMk id="28" creationId="{17E467B6-D4D8-4A89-AACC-3A31CDBA2292}"/>
          </ac:spMkLst>
        </pc:spChg>
        <pc:spChg chg="add mod">
          <ac:chgData name="cheehae2016@naver.com" userId="c2ab6292a9cbad07" providerId="LiveId" clId="{7F1EFAB9-37DC-43C9-AC92-37FEC19CB59A}" dt="2021-09-24T13:04:24.112" v="436"/>
          <ac:spMkLst>
            <pc:docMk/>
            <pc:sldMk cId="4136727253" sldId="294"/>
            <ac:spMk id="29" creationId="{B29049C7-97BE-4375-86BD-E564266AD15A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34" creationId="{3286CEB8-80ED-4C20-872F-306D3F5A5827}"/>
          </ac:spMkLst>
        </pc:spChg>
        <pc:spChg chg="del">
          <ac:chgData name="cheehae2016@naver.com" userId="c2ab6292a9cbad07" providerId="LiveId" clId="{7F1EFAB9-37DC-43C9-AC92-37FEC19CB59A}" dt="2021-09-24T13:04:15.890" v="435" actId="478"/>
          <ac:spMkLst>
            <pc:docMk/>
            <pc:sldMk cId="4136727253" sldId="294"/>
            <ac:spMk id="36" creationId="{E6EF8643-2BE7-42C5-8E8C-53ACA6EFBC36}"/>
          </ac:spMkLst>
        </pc:spChg>
        <pc:picChg chg="add mod">
          <ac:chgData name="cheehae2016@naver.com" userId="c2ab6292a9cbad07" providerId="LiveId" clId="{7F1EFAB9-37DC-43C9-AC92-37FEC19CB59A}" dt="2021-09-24T13:04:24.112" v="436"/>
          <ac:picMkLst>
            <pc:docMk/>
            <pc:sldMk cId="4136727253" sldId="294"/>
            <ac:picMk id="26" creationId="{2621F1F6-31A2-4E74-935C-1D96014B112C}"/>
          </ac:picMkLst>
        </pc:picChg>
      </pc:sldChg>
      <pc:sldChg chg="addSp delSp modSp add del mod delAnim modAnim">
        <pc:chgData name="cheehae2016@naver.com" userId="c2ab6292a9cbad07" providerId="LiveId" clId="{7F1EFAB9-37DC-43C9-AC92-37FEC19CB59A}" dt="2021-09-24T17:42:41.240" v="2786" actId="2696"/>
        <pc:sldMkLst>
          <pc:docMk/>
          <pc:sldMk cId="948960979" sldId="295"/>
        </pc:sldMkLst>
        <pc:spChg chg="add mod">
          <ac:chgData name="cheehae2016@naver.com" userId="c2ab6292a9cbad07" providerId="LiveId" clId="{7F1EFAB9-37DC-43C9-AC92-37FEC19CB59A}" dt="2021-09-24T13:26:02.841" v="512" actId="1076"/>
          <ac:spMkLst>
            <pc:docMk/>
            <pc:sldMk cId="948960979" sldId="295"/>
            <ac:spMk id="9" creationId="{43B50913-A63A-4A18-8FCB-E6519CA857DE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11" creationId="{70D877EB-E41F-4C64-9B93-00C6649A041C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12" creationId="{CED38B57-9E85-478D-AAD2-98AF34D3C441}"/>
          </ac:spMkLst>
        </pc:spChg>
        <pc:spChg chg="del">
          <ac:chgData name="cheehae2016@naver.com" userId="c2ab6292a9cbad07" providerId="LiveId" clId="{7F1EFAB9-37DC-43C9-AC92-37FEC19CB59A}" dt="2021-09-24T13:06:20.921" v="439" actId="478"/>
          <ac:spMkLst>
            <pc:docMk/>
            <pc:sldMk cId="948960979" sldId="295"/>
            <ac:spMk id="14" creationId="{28E104FA-5722-4A83-AD48-EC75F369C976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15" creationId="{C7E10A66-18CB-4637-BBE1-25A9349EBDE6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16" creationId="{D816197F-72C2-4A96-9BC0-70E0D3AA7B6A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18" creationId="{08E41D4F-CA9C-4A99-A294-6034E19C3C0A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19" creationId="{F8CBE3FC-61CD-435D-81D6-B930EA89DF65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21" creationId="{7EFA446D-7ACF-44C6-9EF1-EEE1C044D67D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22" creationId="{A8781A87-005B-4B7B-B4B0-557F19664B09}"/>
          </ac:spMkLst>
        </pc:spChg>
        <pc:spChg chg="mod">
          <ac:chgData name="cheehae2016@naver.com" userId="c2ab6292a9cbad07" providerId="LiveId" clId="{7F1EFAB9-37DC-43C9-AC92-37FEC19CB59A}" dt="2021-09-24T13:13:27.551" v="447" actId="1076"/>
          <ac:spMkLst>
            <pc:docMk/>
            <pc:sldMk cId="948960979" sldId="295"/>
            <ac:spMk id="23" creationId="{1D4A4A5F-4882-46E7-B4F1-1F7151501BDF}"/>
          </ac:spMkLst>
        </pc:spChg>
        <pc:spChg chg="del">
          <ac:chgData name="cheehae2016@naver.com" userId="c2ab6292a9cbad07" providerId="LiveId" clId="{7F1EFAB9-37DC-43C9-AC92-37FEC19CB59A}" dt="2021-09-24T13:06:20.921" v="439" actId="478"/>
          <ac:spMkLst>
            <pc:docMk/>
            <pc:sldMk cId="948960979" sldId="295"/>
            <ac:spMk id="25" creationId="{5EB5D8D9-5F7D-431D-B391-3D47599A7C1A}"/>
          </ac:spMkLst>
        </pc:spChg>
        <pc:spChg chg="del">
          <ac:chgData name="cheehae2016@naver.com" userId="c2ab6292a9cbad07" providerId="LiveId" clId="{7F1EFAB9-37DC-43C9-AC92-37FEC19CB59A}" dt="2021-09-24T13:06:20.921" v="439" actId="478"/>
          <ac:spMkLst>
            <pc:docMk/>
            <pc:sldMk cId="948960979" sldId="295"/>
            <ac:spMk id="27" creationId="{2C6CAF0F-B99B-4A6D-98E0-04B46FD1EE9C}"/>
          </ac:spMkLst>
        </pc:spChg>
        <pc:spChg chg="del">
          <ac:chgData name="cheehae2016@naver.com" userId="c2ab6292a9cbad07" providerId="LiveId" clId="{7F1EFAB9-37DC-43C9-AC92-37FEC19CB59A}" dt="2021-09-24T13:06:20.921" v="439" actId="478"/>
          <ac:spMkLst>
            <pc:docMk/>
            <pc:sldMk cId="948960979" sldId="295"/>
            <ac:spMk id="28" creationId="{17E467B6-D4D8-4A89-AACC-3A31CDBA2292}"/>
          </ac:spMkLst>
        </pc:spChg>
        <pc:spChg chg="del">
          <ac:chgData name="cheehae2016@naver.com" userId="c2ab6292a9cbad07" providerId="LiveId" clId="{7F1EFAB9-37DC-43C9-AC92-37FEC19CB59A}" dt="2021-09-24T13:06:20.921" v="439" actId="478"/>
          <ac:spMkLst>
            <pc:docMk/>
            <pc:sldMk cId="948960979" sldId="295"/>
            <ac:spMk id="29" creationId="{B29049C7-97BE-4375-86BD-E564266AD15A}"/>
          </ac:spMkLst>
        </pc:spChg>
        <pc:spChg chg="add del mod">
          <ac:chgData name="cheehae2016@naver.com" userId="c2ab6292a9cbad07" providerId="LiveId" clId="{7F1EFAB9-37DC-43C9-AC92-37FEC19CB59A}" dt="2021-09-24T13:14:36.347" v="456" actId="478"/>
          <ac:spMkLst>
            <pc:docMk/>
            <pc:sldMk cId="948960979" sldId="295"/>
            <ac:spMk id="30" creationId="{A77C8C89-8EC4-4B62-A783-4E2EE6B66476}"/>
          </ac:spMkLst>
        </pc:spChg>
        <pc:spChg chg="add del mod">
          <ac:chgData name="cheehae2016@naver.com" userId="c2ab6292a9cbad07" providerId="LiveId" clId="{7F1EFAB9-37DC-43C9-AC92-37FEC19CB59A}" dt="2021-09-24T13:14:38.395" v="457" actId="478"/>
          <ac:spMkLst>
            <pc:docMk/>
            <pc:sldMk cId="948960979" sldId="295"/>
            <ac:spMk id="31" creationId="{F6ABA641-976E-409E-8A53-A8B7EA821DE6}"/>
          </ac:spMkLst>
        </pc:spChg>
        <pc:spChg chg="add del mod">
          <ac:chgData name="cheehae2016@naver.com" userId="c2ab6292a9cbad07" providerId="LiveId" clId="{7F1EFAB9-37DC-43C9-AC92-37FEC19CB59A}" dt="2021-09-24T13:14:38.395" v="457" actId="478"/>
          <ac:spMkLst>
            <pc:docMk/>
            <pc:sldMk cId="948960979" sldId="295"/>
            <ac:spMk id="32" creationId="{C46B8BBD-F064-4CD7-AAD1-6A6EBC43E92F}"/>
          </ac:spMkLst>
        </pc:spChg>
        <pc:spChg chg="add del mod">
          <ac:chgData name="cheehae2016@naver.com" userId="c2ab6292a9cbad07" providerId="LiveId" clId="{7F1EFAB9-37DC-43C9-AC92-37FEC19CB59A}" dt="2021-09-24T13:14:38.395" v="457" actId="478"/>
          <ac:spMkLst>
            <pc:docMk/>
            <pc:sldMk cId="948960979" sldId="295"/>
            <ac:spMk id="33" creationId="{66514E0C-1C79-4ACD-89A6-F900679527DB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34" creationId="{7B67EB3A-4856-4784-95CE-FD0B9AFB146B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35" creationId="{49646247-3611-49DD-8F30-780D4AA6CCAC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36" creationId="{6945CC4A-3A6C-4F20-9D3F-EFC980B4EAF0}"/>
          </ac:spMkLst>
        </pc:spChg>
        <pc:spChg chg="add del mod">
          <ac:chgData name="cheehae2016@naver.com" userId="c2ab6292a9cbad07" providerId="LiveId" clId="{7F1EFAB9-37DC-43C9-AC92-37FEC19CB59A}" dt="2021-09-24T13:13:31.461" v="448" actId="478"/>
          <ac:spMkLst>
            <pc:docMk/>
            <pc:sldMk cId="948960979" sldId="295"/>
            <ac:spMk id="37" creationId="{FBD8675E-93D2-4434-8BCE-9FE8BB7E164C}"/>
          </ac:spMkLst>
        </pc:spChg>
        <pc:spChg chg="add del mod">
          <ac:chgData name="cheehae2016@naver.com" userId="c2ab6292a9cbad07" providerId="LiveId" clId="{7F1EFAB9-37DC-43C9-AC92-37FEC19CB59A}" dt="2021-09-24T13:26:45.722" v="520" actId="478"/>
          <ac:spMkLst>
            <pc:docMk/>
            <pc:sldMk cId="948960979" sldId="295"/>
            <ac:spMk id="38" creationId="{B31A9F25-A0FE-48B1-BDF7-131376013EAF}"/>
          </ac:spMkLst>
        </pc:spChg>
        <pc:spChg chg="add mod">
          <ac:chgData name="cheehae2016@naver.com" userId="c2ab6292a9cbad07" providerId="LiveId" clId="{7F1EFAB9-37DC-43C9-AC92-37FEC19CB59A}" dt="2021-09-24T13:26:34.829" v="518" actId="1076"/>
          <ac:spMkLst>
            <pc:docMk/>
            <pc:sldMk cId="948960979" sldId="295"/>
            <ac:spMk id="39" creationId="{80A7CDA2-BA45-4AF6-8747-3AE78786E283}"/>
          </ac:spMkLst>
        </pc:spChg>
        <pc:spChg chg="add mod">
          <ac:chgData name="cheehae2016@naver.com" userId="c2ab6292a9cbad07" providerId="LiveId" clId="{7F1EFAB9-37DC-43C9-AC92-37FEC19CB59A}" dt="2021-09-24T13:26:28.701" v="516" actId="14100"/>
          <ac:spMkLst>
            <pc:docMk/>
            <pc:sldMk cId="948960979" sldId="295"/>
            <ac:spMk id="40" creationId="{EF4D5630-A2B4-498F-AD93-2B870ABA5C23}"/>
          </ac:spMkLst>
        </pc:spChg>
        <pc:spChg chg="add mod">
          <ac:chgData name="cheehae2016@naver.com" userId="c2ab6292a9cbad07" providerId="LiveId" clId="{7F1EFAB9-37DC-43C9-AC92-37FEC19CB59A}" dt="2021-09-24T13:26:54.104" v="522" actId="1076"/>
          <ac:spMkLst>
            <pc:docMk/>
            <pc:sldMk cId="948960979" sldId="295"/>
            <ac:spMk id="41" creationId="{11D8F9E0-A152-4BD8-BF53-AAB80B4F2349}"/>
          </ac:spMkLst>
        </pc:spChg>
        <pc:spChg chg="add mod">
          <ac:chgData name="cheehae2016@naver.com" userId="c2ab6292a9cbad07" providerId="LiveId" clId="{7F1EFAB9-37DC-43C9-AC92-37FEC19CB59A}" dt="2021-09-24T13:27:52.673" v="611" actId="1076"/>
          <ac:spMkLst>
            <pc:docMk/>
            <pc:sldMk cId="948960979" sldId="295"/>
            <ac:spMk id="42" creationId="{58C88E75-8700-4F1E-AA9E-B15AEBA029F0}"/>
          </ac:spMkLst>
        </pc:spChg>
        <pc:spChg chg="add mod">
          <ac:chgData name="cheehae2016@naver.com" userId="c2ab6292a9cbad07" providerId="LiveId" clId="{7F1EFAB9-37DC-43C9-AC92-37FEC19CB59A}" dt="2021-09-24T13:28:40.946" v="689" actId="20577"/>
          <ac:spMkLst>
            <pc:docMk/>
            <pc:sldMk cId="948960979" sldId="295"/>
            <ac:spMk id="43" creationId="{63C80F83-D510-4769-B123-4FCE1F77E457}"/>
          </ac:spMkLst>
        </pc:spChg>
        <pc:picChg chg="add del mod">
          <ac:chgData name="cheehae2016@naver.com" userId="c2ab6292a9cbad07" providerId="LiveId" clId="{7F1EFAB9-37DC-43C9-AC92-37FEC19CB59A}" dt="2021-09-24T13:13:49.978" v="450" actId="478"/>
          <ac:picMkLst>
            <pc:docMk/>
            <pc:sldMk cId="948960979" sldId="295"/>
            <ac:picMk id="3" creationId="{47A41AAB-E2CA-4C11-A00E-A81B7C2356C7}"/>
          </ac:picMkLst>
        </pc:picChg>
        <pc:picChg chg="add del mod">
          <ac:chgData name="cheehae2016@naver.com" userId="c2ab6292a9cbad07" providerId="LiveId" clId="{7F1EFAB9-37DC-43C9-AC92-37FEC19CB59A}" dt="2021-09-24T13:23:45.563" v="467" actId="478"/>
          <ac:picMkLst>
            <pc:docMk/>
            <pc:sldMk cId="948960979" sldId="295"/>
            <ac:picMk id="5" creationId="{BE816EE9-8CA1-4503-AE44-5F0858D2714B}"/>
          </ac:picMkLst>
        </pc:picChg>
        <pc:picChg chg="add del mod">
          <ac:chgData name="cheehae2016@naver.com" userId="c2ab6292a9cbad07" providerId="LiveId" clId="{7F1EFAB9-37DC-43C9-AC92-37FEC19CB59A}" dt="2021-09-24T13:23:44.845" v="466" actId="478"/>
          <ac:picMkLst>
            <pc:docMk/>
            <pc:sldMk cId="948960979" sldId="295"/>
            <ac:picMk id="6" creationId="{1B5935A4-AE57-44CE-BBAA-4D3DB422FB15}"/>
          </ac:picMkLst>
        </pc:picChg>
        <pc:picChg chg="add mod">
          <ac:chgData name="cheehae2016@naver.com" userId="c2ab6292a9cbad07" providerId="LiveId" clId="{7F1EFAB9-37DC-43C9-AC92-37FEC19CB59A}" dt="2021-09-24T13:25:15.523" v="477" actId="1076"/>
          <ac:picMkLst>
            <pc:docMk/>
            <pc:sldMk cId="948960979" sldId="295"/>
            <ac:picMk id="8" creationId="{C81FF96F-0334-4818-B391-7D92424FD7F6}"/>
          </ac:picMkLst>
        </pc:picChg>
        <pc:picChg chg="del">
          <ac:chgData name="cheehae2016@naver.com" userId="c2ab6292a9cbad07" providerId="LiveId" clId="{7F1EFAB9-37DC-43C9-AC92-37FEC19CB59A}" dt="2021-09-24T13:06:20.921" v="439" actId="478"/>
          <ac:picMkLst>
            <pc:docMk/>
            <pc:sldMk cId="948960979" sldId="295"/>
            <ac:picMk id="26" creationId="{2621F1F6-31A2-4E74-935C-1D96014B112C}"/>
          </ac:picMkLst>
        </pc:picChg>
        <pc:cxnChg chg="add del mod">
          <ac:chgData name="cheehae2016@naver.com" userId="c2ab6292a9cbad07" providerId="LiveId" clId="{7F1EFAB9-37DC-43C9-AC92-37FEC19CB59A}" dt="2021-09-24T13:13:31.461" v="448" actId="478"/>
          <ac:cxnSpMkLst>
            <pc:docMk/>
            <pc:sldMk cId="948960979" sldId="295"/>
            <ac:cxnSpMk id="10" creationId="{78BFDE66-FC0A-4C0A-97D7-EB06AE311226}"/>
          </ac:cxnSpMkLst>
        </pc:cxnChg>
        <pc:cxnChg chg="add del mod">
          <ac:chgData name="cheehae2016@naver.com" userId="c2ab6292a9cbad07" providerId="LiveId" clId="{7F1EFAB9-37DC-43C9-AC92-37FEC19CB59A}" dt="2021-09-24T13:13:31.461" v="448" actId="478"/>
          <ac:cxnSpMkLst>
            <pc:docMk/>
            <pc:sldMk cId="948960979" sldId="295"/>
            <ac:cxnSpMk id="13" creationId="{FC64A1DE-74E8-4E39-A249-6E03F60C0F5B}"/>
          </ac:cxnSpMkLst>
        </pc:cxnChg>
        <pc:cxnChg chg="add del mod">
          <ac:chgData name="cheehae2016@naver.com" userId="c2ab6292a9cbad07" providerId="LiveId" clId="{7F1EFAB9-37DC-43C9-AC92-37FEC19CB59A}" dt="2021-09-24T13:13:31.461" v="448" actId="478"/>
          <ac:cxnSpMkLst>
            <pc:docMk/>
            <pc:sldMk cId="948960979" sldId="295"/>
            <ac:cxnSpMk id="17" creationId="{8D56246E-21C6-4AA2-B43F-F06DC7C08526}"/>
          </ac:cxnSpMkLst>
        </pc:cxnChg>
        <pc:cxnChg chg="add del mod">
          <ac:chgData name="cheehae2016@naver.com" userId="c2ab6292a9cbad07" providerId="LiveId" clId="{7F1EFAB9-37DC-43C9-AC92-37FEC19CB59A}" dt="2021-09-24T13:13:31.461" v="448" actId="478"/>
          <ac:cxnSpMkLst>
            <pc:docMk/>
            <pc:sldMk cId="948960979" sldId="295"/>
            <ac:cxnSpMk id="20" creationId="{2D762654-C719-416C-A013-7519FE44338F}"/>
          </ac:cxnSpMkLst>
        </pc:cxnChg>
      </pc:sldChg>
      <pc:sldChg chg="modSp add mod modTransition modAnim">
        <pc:chgData name="cheehae2016@naver.com" userId="c2ab6292a9cbad07" providerId="LiveId" clId="{7F1EFAB9-37DC-43C9-AC92-37FEC19CB59A}" dt="2021-10-09T14:30:44.526" v="3786" actId="20577"/>
        <pc:sldMkLst>
          <pc:docMk/>
          <pc:sldMk cId="1519873138" sldId="296"/>
        </pc:sldMkLst>
        <pc:spChg chg="mod">
          <ac:chgData name="cheehae2016@naver.com" userId="c2ab6292a9cbad07" providerId="LiveId" clId="{7F1EFAB9-37DC-43C9-AC92-37FEC19CB59A}" dt="2021-10-09T14:30:44.526" v="3786" actId="20577"/>
          <ac:spMkLst>
            <pc:docMk/>
            <pc:sldMk cId="1519873138" sldId="296"/>
            <ac:spMk id="2" creationId="{057DBB50-668C-474D-AFA7-26B7A81088A6}"/>
          </ac:spMkLst>
        </pc:spChg>
      </pc:sldChg>
      <pc:sldChg chg="addSp delSp modSp add mod modTransition delAnim modAnim">
        <pc:chgData name="cheehae2016@naver.com" userId="c2ab6292a9cbad07" providerId="LiveId" clId="{7F1EFAB9-37DC-43C9-AC92-37FEC19CB59A}" dt="2021-10-09T14:35:17.285" v="3911"/>
        <pc:sldMkLst>
          <pc:docMk/>
          <pc:sldMk cId="1172360556" sldId="297"/>
        </pc:sldMkLst>
        <pc:spChg chg="add mod">
          <ac:chgData name="cheehae2016@naver.com" userId="c2ab6292a9cbad07" providerId="LiveId" clId="{7F1EFAB9-37DC-43C9-AC92-37FEC19CB59A}" dt="2021-09-24T13:56:30.519" v="877" actId="2085"/>
          <ac:spMkLst>
            <pc:docMk/>
            <pc:sldMk cId="1172360556" sldId="297"/>
            <ac:spMk id="2" creationId="{4B99CED0-783A-4368-AA80-CBCA47313F64}"/>
          </ac:spMkLst>
        </pc:spChg>
        <pc:spChg chg="add mod">
          <ac:chgData name="cheehae2016@naver.com" userId="c2ab6292a9cbad07" providerId="LiveId" clId="{7F1EFAB9-37DC-43C9-AC92-37FEC19CB59A}" dt="2021-09-24T13:57:04.159" v="900" actId="255"/>
          <ac:spMkLst>
            <pc:docMk/>
            <pc:sldMk cId="1172360556" sldId="297"/>
            <ac:spMk id="3" creationId="{B450867C-43D5-4B6D-927A-8247F0BBD5E8}"/>
          </ac:spMkLst>
        </pc:spChg>
        <pc:spChg chg="add mod">
          <ac:chgData name="cheehae2016@naver.com" userId="c2ab6292a9cbad07" providerId="LiveId" clId="{7F1EFAB9-37DC-43C9-AC92-37FEC19CB59A}" dt="2021-09-24T13:58:15.542" v="910" actId="1076"/>
          <ac:spMkLst>
            <pc:docMk/>
            <pc:sldMk cId="1172360556" sldId="297"/>
            <ac:spMk id="4" creationId="{DCDA0202-A20C-4E60-8310-E0A915FF5A1C}"/>
          </ac:spMkLst>
        </pc:spChg>
        <pc:spChg chg="add mod">
          <ac:chgData name="cheehae2016@naver.com" userId="c2ab6292a9cbad07" providerId="LiveId" clId="{7F1EFAB9-37DC-43C9-AC92-37FEC19CB59A}" dt="2021-09-24T14:00:01.599" v="946" actId="1076"/>
          <ac:spMkLst>
            <pc:docMk/>
            <pc:sldMk cId="1172360556" sldId="297"/>
            <ac:spMk id="5" creationId="{ABAF74C4-DEE2-4930-9748-A6D51EB48B8D}"/>
          </ac:spMkLst>
        </pc:spChg>
        <pc:spChg chg="del">
          <ac:chgData name="cheehae2016@naver.com" userId="c2ab6292a9cbad07" providerId="LiveId" clId="{7F1EFAB9-37DC-43C9-AC92-37FEC19CB59A}" dt="2021-09-24T13:51:12.404" v="844" actId="478"/>
          <ac:spMkLst>
            <pc:docMk/>
            <pc:sldMk cId="1172360556" sldId="297"/>
            <ac:spMk id="9" creationId="{43B50913-A63A-4A18-8FCB-E6519CA857DE}"/>
          </ac:spMkLst>
        </pc:spChg>
        <pc:spChg chg="add mod">
          <ac:chgData name="cheehae2016@naver.com" userId="c2ab6292a9cbad07" providerId="LiveId" clId="{7F1EFAB9-37DC-43C9-AC92-37FEC19CB59A}" dt="2021-09-24T13:52:34.510" v="854" actId="1076"/>
          <ac:spMkLst>
            <pc:docMk/>
            <pc:sldMk cId="1172360556" sldId="297"/>
            <ac:spMk id="11" creationId="{473C5507-7E8D-476C-B824-7A4AE647BDDC}"/>
          </ac:spMkLst>
        </pc:spChg>
        <pc:spChg chg="add mod">
          <ac:chgData name="cheehae2016@naver.com" userId="c2ab6292a9cbad07" providerId="LiveId" clId="{7F1EFAB9-37DC-43C9-AC92-37FEC19CB59A}" dt="2021-09-24T13:52:34.510" v="854" actId="1076"/>
          <ac:spMkLst>
            <pc:docMk/>
            <pc:sldMk cId="1172360556" sldId="297"/>
            <ac:spMk id="12" creationId="{CDA6E159-C66E-4ED2-8EBE-901355F3AA76}"/>
          </ac:spMkLst>
        </pc:spChg>
        <pc:spChg chg="add mod">
          <ac:chgData name="cheehae2016@naver.com" userId="c2ab6292a9cbad07" providerId="LiveId" clId="{7F1EFAB9-37DC-43C9-AC92-37FEC19CB59A}" dt="2021-10-09T14:34:13.724" v="3872" actId="1076"/>
          <ac:spMkLst>
            <pc:docMk/>
            <pc:sldMk cId="1172360556" sldId="297"/>
            <ac:spMk id="13" creationId="{EE1BD53A-C1CD-4FA5-A22B-112BF0B68420}"/>
          </ac:spMkLst>
        </pc:spChg>
        <pc:spChg chg="add mod">
          <ac:chgData name="cheehae2016@naver.com" userId="c2ab6292a9cbad07" providerId="LiveId" clId="{7F1EFAB9-37DC-43C9-AC92-37FEC19CB59A}" dt="2021-09-24T13:55:36.173" v="874" actId="1076"/>
          <ac:spMkLst>
            <pc:docMk/>
            <pc:sldMk cId="1172360556" sldId="297"/>
            <ac:spMk id="14" creationId="{E2F13054-B4AB-469F-979B-DED483003D08}"/>
          </ac:spMkLst>
        </pc:spChg>
        <pc:spChg chg="add mod">
          <ac:chgData name="cheehae2016@naver.com" userId="c2ab6292a9cbad07" providerId="LiveId" clId="{7F1EFAB9-37DC-43C9-AC92-37FEC19CB59A}" dt="2021-09-24T13:54:33.266" v="863" actId="1076"/>
          <ac:spMkLst>
            <pc:docMk/>
            <pc:sldMk cId="1172360556" sldId="297"/>
            <ac:spMk id="15" creationId="{B2B811B0-9759-410F-91E2-ACE97EDCFF1A}"/>
          </ac:spMkLst>
        </pc:spChg>
        <pc:spChg chg="add mod">
          <ac:chgData name="cheehae2016@naver.com" userId="c2ab6292a9cbad07" providerId="LiveId" clId="{7F1EFAB9-37DC-43C9-AC92-37FEC19CB59A}" dt="2021-09-24T13:55:30.228" v="873" actId="1076"/>
          <ac:spMkLst>
            <pc:docMk/>
            <pc:sldMk cId="1172360556" sldId="297"/>
            <ac:spMk id="16" creationId="{BF0CB64A-342E-446F-990A-7D7F2FC2CEAF}"/>
          </ac:spMkLst>
        </pc:spChg>
        <pc:spChg chg="add mod">
          <ac:chgData name="cheehae2016@naver.com" userId="c2ab6292a9cbad07" providerId="LiveId" clId="{7F1EFAB9-37DC-43C9-AC92-37FEC19CB59A}" dt="2021-09-24T13:57:13.994" v="902" actId="1076"/>
          <ac:spMkLst>
            <pc:docMk/>
            <pc:sldMk cId="1172360556" sldId="297"/>
            <ac:spMk id="19" creationId="{904705B8-C659-4B53-9795-C03D51709C18}"/>
          </ac:spMkLst>
        </pc:spChg>
        <pc:spChg chg="add mod">
          <ac:chgData name="cheehae2016@naver.com" userId="c2ab6292a9cbad07" providerId="LiveId" clId="{7F1EFAB9-37DC-43C9-AC92-37FEC19CB59A}" dt="2021-09-24T13:59:37.367" v="912" actId="1076"/>
          <ac:spMkLst>
            <pc:docMk/>
            <pc:sldMk cId="1172360556" sldId="297"/>
            <ac:spMk id="21" creationId="{4FFC1C08-7C20-42C7-A72B-A5B51D81A0A3}"/>
          </ac:spMkLst>
        </pc:spChg>
        <pc:spChg chg="mod">
          <ac:chgData name="cheehae2016@naver.com" userId="c2ab6292a9cbad07" providerId="LiveId" clId="{7F1EFAB9-37DC-43C9-AC92-37FEC19CB59A}" dt="2021-10-09T14:31:07.782" v="3840" actId="20577"/>
          <ac:spMkLst>
            <pc:docMk/>
            <pc:sldMk cId="1172360556" sldId="297"/>
            <ac:spMk id="23" creationId="{1D4A4A5F-4882-46E7-B4F1-1F7151501BDF}"/>
          </ac:spMkLst>
        </pc:spChg>
        <pc:spChg chg="del">
          <ac:chgData name="cheehae2016@naver.com" userId="c2ab6292a9cbad07" providerId="LiveId" clId="{7F1EFAB9-37DC-43C9-AC92-37FEC19CB59A}" dt="2021-09-24T13:51:12.404" v="844" actId="478"/>
          <ac:spMkLst>
            <pc:docMk/>
            <pc:sldMk cId="1172360556" sldId="297"/>
            <ac:spMk id="39" creationId="{80A7CDA2-BA45-4AF6-8747-3AE78786E283}"/>
          </ac:spMkLst>
        </pc:spChg>
        <pc:spChg chg="del">
          <ac:chgData name="cheehae2016@naver.com" userId="c2ab6292a9cbad07" providerId="LiveId" clId="{7F1EFAB9-37DC-43C9-AC92-37FEC19CB59A}" dt="2021-09-24T13:51:12.404" v="844" actId="478"/>
          <ac:spMkLst>
            <pc:docMk/>
            <pc:sldMk cId="1172360556" sldId="297"/>
            <ac:spMk id="40" creationId="{EF4D5630-A2B4-498F-AD93-2B870ABA5C23}"/>
          </ac:spMkLst>
        </pc:spChg>
        <pc:spChg chg="mod">
          <ac:chgData name="cheehae2016@naver.com" userId="c2ab6292a9cbad07" providerId="LiveId" clId="{7F1EFAB9-37DC-43C9-AC92-37FEC19CB59A}" dt="2021-09-24T13:53:50.788" v="856" actId="207"/>
          <ac:spMkLst>
            <pc:docMk/>
            <pc:sldMk cId="1172360556" sldId="297"/>
            <ac:spMk id="41" creationId="{11D8F9E0-A152-4BD8-BF53-AAB80B4F2349}"/>
          </ac:spMkLst>
        </pc:spChg>
        <pc:spChg chg="del">
          <ac:chgData name="cheehae2016@naver.com" userId="c2ab6292a9cbad07" providerId="LiveId" clId="{7F1EFAB9-37DC-43C9-AC92-37FEC19CB59A}" dt="2021-09-24T13:51:12.404" v="844" actId="478"/>
          <ac:spMkLst>
            <pc:docMk/>
            <pc:sldMk cId="1172360556" sldId="297"/>
            <ac:spMk id="42" creationId="{58C88E75-8700-4F1E-AA9E-B15AEBA029F0}"/>
          </ac:spMkLst>
        </pc:spChg>
        <pc:spChg chg="del">
          <ac:chgData name="cheehae2016@naver.com" userId="c2ab6292a9cbad07" providerId="LiveId" clId="{7F1EFAB9-37DC-43C9-AC92-37FEC19CB59A}" dt="2021-09-24T13:51:12.404" v="844" actId="478"/>
          <ac:spMkLst>
            <pc:docMk/>
            <pc:sldMk cId="1172360556" sldId="297"/>
            <ac:spMk id="43" creationId="{63C80F83-D510-4769-B123-4FCE1F77E457}"/>
          </ac:spMkLst>
        </pc:spChg>
        <pc:picChg chg="del">
          <ac:chgData name="cheehae2016@naver.com" userId="c2ab6292a9cbad07" providerId="LiveId" clId="{7F1EFAB9-37DC-43C9-AC92-37FEC19CB59A}" dt="2021-09-24T13:51:12.404" v="844" actId="478"/>
          <ac:picMkLst>
            <pc:docMk/>
            <pc:sldMk cId="1172360556" sldId="297"/>
            <ac:picMk id="8" creationId="{C81FF96F-0334-4818-B391-7D92424FD7F6}"/>
          </ac:picMkLst>
        </pc:picChg>
      </pc:sldChg>
      <pc:sldChg chg="addSp delSp modSp add mod modTransition modAnim">
        <pc:chgData name="cheehae2016@naver.com" userId="c2ab6292a9cbad07" providerId="LiveId" clId="{7F1EFAB9-37DC-43C9-AC92-37FEC19CB59A}" dt="2021-10-09T14:31:13.046" v="3842"/>
        <pc:sldMkLst>
          <pc:docMk/>
          <pc:sldMk cId="3797498967" sldId="298"/>
        </pc:sldMkLst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2" creationId="{4B99CED0-783A-4368-AA80-CBCA47313F64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3" creationId="{B450867C-43D5-4B6D-927A-8247F0BBD5E8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4" creationId="{DCDA0202-A20C-4E60-8310-E0A915FF5A1C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5" creationId="{ABAF74C4-DEE2-4930-9748-A6D51EB48B8D}"/>
          </ac:spMkLst>
        </pc:spChg>
        <pc:spChg chg="add mod">
          <ac:chgData name="cheehae2016@naver.com" userId="c2ab6292a9cbad07" providerId="LiveId" clId="{7F1EFAB9-37DC-43C9-AC92-37FEC19CB59A}" dt="2021-10-09T14:17:08.019" v="3340" actId="1076"/>
          <ac:spMkLst>
            <pc:docMk/>
            <pc:sldMk cId="3797498967" sldId="298"/>
            <ac:spMk id="6" creationId="{131ED323-998B-426E-8776-8FE922B467C4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11" creationId="{473C5507-7E8D-476C-B824-7A4AE647BDDC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12" creationId="{CDA6E159-C66E-4ED2-8EBE-901355F3AA76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13" creationId="{EE1BD53A-C1CD-4FA5-A22B-112BF0B68420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14" creationId="{E2F13054-B4AB-469F-979B-DED483003D08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15" creationId="{B2B811B0-9759-410F-91E2-ACE97EDCFF1A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16" creationId="{BF0CB64A-342E-446F-990A-7D7F2FC2CEAF}"/>
          </ac:spMkLst>
        </pc:spChg>
        <pc:spChg chg="add del mod">
          <ac:chgData name="cheehae2016@naver.com" userId="c2ab6292a9cbad07" providerId="LiveId" clId="{7F1EFAB9-37DC-43C9-AC92-37FEC19CB59A}" dt="2021-09-24T14:01:50.373" v="960" actId="478"/>
          <ac:spMkLst>
            <pc:docMk/>
            <pc:sldMk cId="3797498967" sldId="298"/>
            <ac:spMk id="17" creationId="{83065FC1-BA8B-4DE1-9F44-FA777BC5900B}"/>
          </ac:spMkLst>
        </pc:spChg>
        <pc:spChg chg="add del mod">
          <ac:chgData name="cheehae2016@naver.com" userId="c2ab6292a9cbad07" providerId="LiveId" clId="{7F1EFAB9-37DC-43C9-AC92-37FEC19CB59A}" dt="2021-09-24T14:01:42.211" v="957" actId="478"/>
          <ac:spMkLst>
            <pc:docMk/>
            <pc:sldMk cId="3797498967" sldId="298"/>
            <ac:spMk id="18" creationId="{688E2DE3-EEB1-43D7-B7CD-39DCECB75EFC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19" creationId="{904705B8-C659-4B53-9795-C03D51709C18}"/>
          </ac:spMkLst>
        </pc:spChg>
        <pc:spChg chg="add del mod">
          <ac:chgData name="cheehae2016@naver.com" userId="c2ab6292a9cbad07" providerId="LiveId" clId="{7F1EFAB9-37DC-43C9-AC92-37FEC19CB59A}" dt="2021-09-24T14:01:23.126" v="954" actId="478"/>
          <ac:spMkLst>
            <pc:docMk/>
            <pc:sldMk cId="3797498967" sldId="298"/>
            <ac:spMk id="20" creationId="{578B74FE-B4FC-4354-A4C9-55938492EB76}"/>
          </ac:spMkLst>
        </pc:spChg>
        <pc:spChg chg="del">
          <ac:chgData name="cheehae2016@naver.com" userId="c2ab6292a9cbad07" providerId="LiveId" clId="{7F1EFAB9-37DC-43C9-AC92-37FEC19CB59A}" dt="2021-09-24T14:00:38.006" v="948" actId="478"/>
          <ac:spMkLst>
            <pc:docMk/>
            <pc:sldMk cId="3797498967" sldId="298"/>
            <ac:spMk id="21" creationId="{4FFC1C08-7C20-42C7-A72B-A5B51D81A0A3}"/>
          </ac:spMkLst>
        </pc:spChg>
        <pc:spChg chg="add mod">
          <ac:chgData name="cheehae2016@naver.com" userId="c2ab6292a9cbad07" providerId="LiveId" clId="{7F1EFAB9-37DC-43C9-AC92-37FEC19CB59A}" dt="2021-09-24T14:00:38.985" v="949"/>
          <ac:spMkLst>
            <pc:docMk/>
            <pc:sldMk cId="3797498967" sldId="298"/>
            <ac:spMk id="22" creationId="{3DE3D717-2FF0-4A8D-BDF8-63D9E114A3EB}"/>
          </ac:spMkLst>
        </pc:spChg>
        <pc:spChg chg="mod">
          <ac:chgData name="cheehae2016@naver.com" userId="c2ab6292a9cbad07" providerId="LiveId" clId="{7F1EFAB9-37DC-43C9-AC92-37FEC19CB59A}" dt="2021-10-09T14:31:13.046" v="3842"/>
          <ac:spMkLst>
            <pc:docMk/>
            <pc:sldMk cId="3797498967" sldId="298"/>
            <ac:spMk id="23" creationId="{1D4A4A5F-4882-46E7-B4F1-1F7151501BDF}"/>
          </ac:spMkLst>
        </pc:spChg>
        <pc:spChg chg="add mod">
          <ac:chgData name="cheehae2016@naver.com" userId="c2ab6292a9cbad07" providerId="LiveId" clId="{7F1EFAB9-37DC-43C9-AC92-37FEC19CB59A}" dt="2021-09-24T14:00:38.985" v="949"/>
          <ac:spMkLst>
            <pc:docMk/>
            <pc:sldMk cId="3797498967" sldId="298"/>
            <ac:spMk id="25" creationId="{C814C9E8-F20E-4EAD-BE13-1E8048396369}"/>
          </ac:spMkLst>
        </pc:spChg>
        <pc:spChg chg="add mod">
          <ac:chgData name="cheehae2016@naver.com" userId="c2ab6292a9cbad07" providerId="LiveId" clId="{7F1EFAB9-37DC-43C9-AC92-37FEC19CB59A}" dt="2021-09-24T14:00:38.985" v="949"/>
          <ac:spMkLst>
            <pc:docMk/>
            <pc:sldMk cId="3797498967" sldId="298"/>
            <ac:spMk id="26" creationId="{D9D788C5-30ED-405E-83F2-EA6BB337812D}"/>
          </ac:spMkLst>
        </pc:spChg>
        <pc:spChg chg="add mod">
          <ac:chgData name="cheehae2016@naver.com" userId="c2ab6292a9cbad07" providerId="LiveId" clId="{7F1EFAB9-37DC-43C9-AC92-37FEC19CB59A}" dt="2021-09-24T14:08:31.780" v="1244" actId="255"/>
          <ac:spMkLst>
            <pc:docMk/>
            <pc:sldMk cId="3797498967" sldId="298"/>
            <ac:spMk id="27" creationId="{FA483881-375B-499A-9CBE-136D6008AC11}"/>
          </ac:spMkLst>
        </pc:spChg>
        <pc:spChg chg="add mod">
          <ac:chgData name="cheehae2016@naver.com" userId="c2ab6292a9cbad07" providerId="LiveId" clId="{7F1EFAB9-37DC-43C9-AC92-37FEC19CB59A}" dt="2021-09-24T14:08:16.545" v="1242" actId="403"/>
          <ac:spMkLst>
            <pc:docMk/>
            <pc:sldMk cId="3797498967" sldId="298"/>
            <ac:spMk id="28" creationId="{2EC17651-55EE-448F-895E-F66A0A33D39F}"/>
          </ac:spMkLst>
        </pc:spChg>
        <pc:spChg chg="add mod">
          <ac:chgData name="cheehae2016@naver.com" userId="c2ab6292a9cbad07" providerId="LiveId" clId="{7F1EFAB9-37DC-43C9-AC92-37FEC19CB59A}" dt="2021-09-24T14:09:58.911" v="1281"/>
          <ac:spMkLst>
            <pc:docMk/>
            <pc:sldMk cId="3797498967" sldId="298"/>
            <ac:spMk id="29" creationId="{B03FF2C1-ED81-4D64-9FEF-8D9B725759AD}"/>
          </ac:spMkLst>
        </pc:spChg>
        <pc:spChg chg="add del mod">
          <ac:chgData name="cheehae2016@naver.com" userId="c2ab6292a9cbad07" providerId="LiveId" clId="{7F1EFAB9-37DC-43C9-AC92-37FEC19CB59A}" dt="2021-09-24T14:01:26.159" v="955" actId="478"/>
          <ac:spMkLst>
            <pc:docMk/>
            <pc:sldMk cId="3797498967" sldId="298"/>
            <ac:spMk id="30" creationId="{EF8883D5-1437-48C8-A903-1479CFCE2AA5}"/>
          </ac:spMkLst>
        </pc:spChg>
        <pc:spChg chg="add del mod">
          <ac:chgData name="cheehae2016@naver.com" userId="c2ab6292a9cbad07" providerId="LiveId" clId="{7F1EFAB9-37DC-43C9-AC92-37FEC19CB59A}" dt="2021-09-24T14:01:45.009" v="958" actId="478"/>
          <ac:spMkLst>
            <pc:docMk/>
            <pc:sldMk cId="3797498967" sldId="298"/>
            <ac:spMk id="31" creationId="{E3F2B59F-E7BC-428E-84E6-8CA8015BFA36}"/>
          </ac:spMkLst>
        </pc:spChg>
        <pc:spChg chg="add del mod">
          <ac:chgData name="cheehae2016@naver.com" userId="c2ab6292a9cbad07" providerId="LiveId" clId="{7F1EFAB9-37DC-43C9-AC92-37FEC19CB59A}" dt="2021-09-24T14:01:53.799" v="961" actId="478"/>
          <ac:spMkLst>
            <pc:docMk/>
            <pc:sldMk cId="3797498967" sldId="298"/>
            <ac:spMk id="32" creationId="{AFF83B11-53AC-4736-8570-70B5D77C199F}"/>
          </ac:spMkLst>
        </pc:spChg>
        <pc:spChg chg="add mod">
          <ac:chgData name="cheehae2016@naver.com" userId="c2ab6292a9cbad07" providerId="LiveId" clId="{7F1EFAB9-37DC-43C9-AC92-37FEC19CB59A}" dt="2021-09-24T14:02:52.122" v="966" actId="404"/>
          <ac:spMkLst>
            <pc:docMk/>
            <pc:sldMk cId="3797498967" sldId="298"/>
            <ac:spMk id="33" creationId="{46CC528D-53E7-4E01-8E4B-FEF201EC1243}"/>
          </ac:spMkLst>
        </pc:spChg>
        <pc:spChg chg="add mod">
          <ac:chgData name="cheehae2016@naver.com" userId="c2ab6292a9cbad07" providerId="LiveId" clId="{7F1EFAB9-37DC-43C9-AC92-37FEC19CB59A}" dt="2021-09-24T14:05:50.563" v="1078" actId="20577"/>
          <ac:spMkLst>
            <pc:docMk/>
            <pc:sldMk cId="3797498967" sldId="298"/>
            <ac:spMk id="34" creationId="{ABACB136-4EB9-418B-B795-684E753167F5}"/>
          </ac:spMkLst>
        </pc:spChg>
        <pc:spChg chg="add mod">
          <ac:chgData name="cheehae2016@naver.com" userId="c2ab6292a9cbad07" providerId="LiveId" clId="{7F1EFAB9-37DC-43C9-AC92-37FEC19CB59A}" dt="2021-09-24T14:04:08.225" v="1038" actId="207"/>
          <ac:spMkLst>
            <pc:docMk/>
            <pc:sldMk cId="3797498967" sldId="298"/>
            <ac:spMk id="35" creationId="{003CE792-3862-42BE-B55B-2D6F7C0F8EFE}"/>
          </ac:spMkLst>
        </pc:spChg>
        <pc:spChg chg="mod">
          <ac:chgData name="cheehae2016@naver.com" userId="c2ab6292a9cbad07" providerId="LiveId" clId="{7F1EFAB9-37DC-43C9-AC92-37FEC19CB59A}" dt="2021-09-24T14:02:21.237" v="963" actId="1076"/>
          <ac:spMkLst>
            <pc:docMk/>
            <pc:sldMk cId="3797498967" sldId="298"/>
            <ac:spMk id="41" creationId="{11D8F9E0-A152-4BD8-BF53-AAB80B4F2349}"/>
          </ac:spMkLst>
        </pc:spChg>
      </pc:sldChg>
      <pc:sldChg chg="addSp delSp modSp add mod modTransition delAnim modAnim">
        <pc:chgData name="cheehae2016@naver.com" userId="c2ab6292a9cbad07" providerId="LiveId" clId="{7F1EFAB9-37DC-43C9-AC92-37FEC19CB59A}" dt="2021-10-09T14:30:00.096" v="3725"/>
        <pc:sldMkLst>
          <pc:docMk/>
          <pc:sldMk cId="2202413948" sldId="299"/>
        </pc:sldMkLst>
        <pc:spChg chg="add mod">
          <ac:chgData name="cheehae2016@naver.com" userId="c2ab6292a9cbad07" providerId="LiveId" clId="{7F1EFAB9-37DC-43C9-AC92-37FEC19CB59A}" dt="2021-09-24T15:12:10.094" v="1491" actId="688"/>
          <ac:spMkLst>
            <pc:docMk/>
            <pc:sldMk cId="2202413948" sldId="299"/>
            <ac:spMk id="4" creationId="{A6164E29-C7E7-4654-B99E-257BA9089ACA}"/>
          </ac:spMkLst>
        </pc:spChg>
        <pc:spChg chg="add mod">
          <ac:chgData name="cheehae2016@naver.com" userId="c2ab6292a9cbad07" providerId="LiveId" clId="{7F1EFAB9-37DC-43C9-AC92-37FEC19CB59A}" dt="2021-09-24T15:12:46.764" v="1506" actId="1076"/>
          <ac:spMkLst>
            <pc:docMk/>
            <pc:sldMk cId="2202413948" sldId="299"/>
            <ac:spMk id="5" creationId="{9E0C49CB-0916-4E33-A6BC-E1994DB1FC29}"/>
          </ac:spMkLst>
        </pc:spChg>
        <pc:spChg chg="add mod">
          <ac:chgData name="cheehae2016@naver.com" userId="c2ab6292a9cbad07" providerId="LiveId" clId="{7F1EFAB9-37DC-43C9-AC92-37FEC19CB59A}" dt="2021-09-24T15:13:15.999" v="1522" actId="1076"/>
          <ac:spMkLst>
            <pc:docMk/>
            <pc:sldMk cId="2202413948" sldId="299"/>
            <ac:spMk id="6" creationId="{33F6643D-FE0E-4627-9AB5-7ADED802A6B1}"/>
          </ac:spMkLst>
        </pc:spChg>
        <pc:spChg chg="add mod">
          <ac:chgData name="cheehae2016@naver.com" userId="c2ab6292a9cbad07" providerId="LiveId" clId="{7F1EFAB9-37DC-43C9-AC92-37FEC19CB59A}" dt="2021-09-24T15:14:02.547" v="1571" actId="1076"/>
          <ac:spMkLst>
            <pc:docMk/>
            <pc:sldMk cId="2202413948" sldId="299"/>
            <ac:spMk id="7" creationId="{57B8ADF5-C10C-40E7-93F5-7DC1F374FFA5}"/>
          </ac:spMkLst>
        </pc:spChg>
        <pc:spChg chg="mod">
          <ac:chgData name="cheehae2016@naver.com" userId="c2ab6292a9cbad07" providerId="LiveId" clId="{7F1EFAB9-37DC-43C9-AC92-37FEC19CB59A}" dt="2021-09-24T15:13:08.439" v="1519" actId="1076"/>
          <ac:spMkLst>
            <pc:docMk/>
            <pc:sldMk cId="2202413948" sldId="299"/>
            <ac:spMk id="14" creationId="{28E104FA-5722-4A83-AD48-EC75F369C976}"/>
          </ac:spMkLst>
        </pc:spChg>
        <pc:spChg chg="mod">
          <ac:chgData name="cheehae2016@naver.com" userId="c2ab6292a9cbad07" providerId="LiveId" clId="{7F1EFAB9-37DC-43C9-AC92-37FEC19CB59A}" dt="2021-10-09T14:30:00.096" v="3725"/>
          <ac:spMkLst>
            <pc:docMk/>
            <pc:sldMk cId="2202413948" sldId="299"/>
            <ac:spMk id="23" creationId="{1D4A4A5F-4882-46E7-B4F1-1F7151501BDF}"/>
          </ac:spMkLst>
        </pc:spChg>
        <pc:spChg chg="del">
          <ac:chgData name="cheehae2016@naver.com" userId="c2ab6292a9cbad07" providerId="LiveId" clId="{7F1EFAB9-37DC-43C9-AC92-37FEC19CB59A}" dt="2021-09-24T15:06:43.887" v="1414" actId="478"/>
          <ac:spMkLst>
            <pc:docMk/>
            <pc:sldMk cId="2202413948" sldId="299"/>
            <ac:spMk id="25" creationId="{5EB5D8D9-5F7D-431D-B391-3D47599A7C1A}"/>
          </ac:spMkLst>
        </pc:spChg>
        <pc:spChg chg="del">
          <ac:chgData name="cheehae2016@naver.com" userId="c2ab6292a9cbad07" providerId="LiveId" clId="{7F1EFAB9-37DC-43C9-AC92-37FEC19CB59A}" dt="2021-09-24T15:06:39.168" v="1413" actId="478"/>
          <ac:spMkLst>
            <pc:docMk/>
            <pc:sldMk cId="2202413948" sldId="299"/>
            <ac:spMk id="27" creationId="{2C6CAF0F-B99B-4A6D-98E0-04B46FD1EE9C}"/>
          </ac:spMkLst>
        </pc:spChg>
        <pc:spChg chg="del">
          <ac:chgData name="cheehae2016@naver.com" userId="c2ab6292a9cbad07" providerId="LiveId" clId="{7F1EFAB9-37DC-43C9-AC92-37FEC19CB59A}" dt="2021-09-24T15:06:39.168" v="1413" actId="478"/>
          <ac:spMkLst>
            <pc:docMk/>
            <pc:sldMk cId="2202413948" sldId="299"/>
            <ac:spMk id="28" creationId="{17E467B6-D4D8-4A89-AACC-3A31CDBA2292}"/>
          </ac:spMkLst>
        </pc:spChg>
        <pc:spChg chg="del">
          <ac:chgData name="cheehae2016@naver.com" userId="c2ab6292a9cbad07" providerId="LiveId" clId="{7F1EFAB9-37DC-43C9-AC92-37FEC19CB59A}" dt="2021-09-24T15:06:39.168" v="1413" actId="478"/>
          <ac:spMkLst>
            <pc:docMk/>
            <pc:sldMk cId="2202413948" sldId="299"/>
            <ac:spMk id="29" creationId="{B29049C7-97BE-4375-86BD-E564266AD15A}"/>
          </ac:spMkLst>
        </pc:spChg>
        <pc:picChg chg="add mod">
          <ac:chgData name="cheehae2016@naver.com" userId="c2ab6292a9cbad07" providerId="LiveId" clId="{7F1EFAB9-37DC-43C9-AC92-37FEC19CB59A}" dt="2021-09-24T15:10:34.298" v="1458" actId="14100"/>
          <ac:picMkLst>
            <pc:docMk/>
            <pc:sldMk cId="2202413948" sldId="299"/>
            <ac:picMk id="3" creationId="{78935A52-A590-4E6F-BEA1-7B2A99C92C0A}"/>
          </ac:picMkLst>
        </pc:picChg>
        <pc:picChg chg="del">
          <ac:chgData name="cheehae2016@naver.com" userId="c2ab6292a9cbad07" providerId="LiveId" clId="{7F1EFAB9-37DC-43C9-AC92-37FEC19CB59A}" dt="2021-09-24T15:06:39.168" v="1413" actId="478"/>
          <ac:picMkLst>
            <pc:docMk/>
            <pc:sldMk cId="2202413948" sldId="299"/>
            <ac:picMk id="26" creationId="{2621F1F6-31A2-4E74-935C-1D96014B112C}"/>
          </ac:picMkLst>
        </pc:picChg>
        <pc:picChg chg="add mod">
          <ac:chgData name="cheehae2016@naver.com" userId="c2ab6292a9cbad07" providerId="LiveId" clId="{7F1EFAB9-37DC-43C9-AC92-37FEC19CB59A}" dt="2021-09-24T15:09:46.372" v="1446" actId="14100"/>
          <ac:picMkLst>
            <pc:docMk/>
            <pc:sldMk cId="2202413948" sldId="299"/>
            <ac:picMk id="1026" creationId="{0F502195-F399-4A2A-BB05-107AEC181F24}"/>
          </ac:picMkLst>
        </pc:picChg>
        <pc:picChg chg="add mod">
          <ac:chgData name="cheehae2016@naver.com" userId="c2ab6292a9cbad07" providerId="LiveId" clId="{7F1EFAB9-37DC-43C9-AC92-37FEC19CB59A}" dt="2021-09-24T15:13:19.625" v="1523" actId="166"/>
          <ac:picMkLst>
            <pc:docMk/>
            <pc:sldMk cId="2202413948" sldId="299"/>
            <ac:picMk id="1028" creationId="{5C79FD0C-3548-4A3A-9EDE-E2C2AA9A58CB}"/>
          </ac:picMkLst>
        </pc:picChg>
        <pc:picChg chg="add mod">
          <ac:chgData name="cheehae2016@naver.com" userId="c2ab6292a9cbad07" providerId="LiveId" clId="{7F1EFAB9-37DC-43C9-AC92-37FEC19CB59A}" dt="2021-09-24T15:13:22.323" v="1524" actId="166"/>
          <ac:picMkLst>
            <pc:docMk/>
            <pc:sldMk cId="2202413948" sldId="299"/>
            <ac:picMk id="1030" creationId="{D05606E0-DF11-4651-A4BE-FD3A8F094B84}"/>
          </ac:picMkLst>
        </pc:picChg>
      </pc:sldChg>
      <pc:sldChg chg="addSp delSp modSp add mod modTransition delAnim modAnim">
        <pc:chgData name="cheehae2016@naver.com" userId="c2ab6292a9cbad07" providerId="LiveId" clId="{7F1EFAB9-37DC-43C9-AC92-37FEC19CB59A}" dt="2021-10-09T14:31:17.293" v="3844"/>
        <pc:sldMkLst>
          <pc:docMk/>
          <pc:sldMk cId="865264822" sldId="300"/>
        </pc:sldMkLst>
        <pc:spChg chg="add mod">
          <ac:chgData name="cheehae2016@naver.com" userId="c2ab6292a9cbad07" providerId="LiveId" clId="{7F1EFAB9-37DC-43C9-AC92-37FEC19CB59A}" dt="2021-10-09T14:17:49.594" v="3353" actId="20577"/>
          <ac:spMkLst>
            <pc:docMk/>
            <pc:sldMk cId="865264822" sldId="300"/>
            <ac:spMk id="3" creationId="{2F505512-8C5E-46B8-A451-BC6468F49428}"/>
          </ac:spMkLst>
        </pc:spChg>
        <pc:spChg chg="add mod">
          <ac:chgData name="cheehae2016@naver.com" userId="c2ab6292a9cbad07" providerId="LiveId" clId="{7F1EFAB9-37DC-43C9-AC92-37FEC19CB59A}" dt="2021-09-24T15:55:03.230" v="1829" actId="1076"/>
          <ac:spMkLst>
            <pc:docMk/>
            <pc:sldMk cId="865264822" sldId="300"/>
            <ac:spMk id="4" creationId="{D972B679-0D2E-40C3-BC23-FA550F0974B7}"/>
          </ac:spMkLst>
        </pc:spChg>
        <pc:spChg chg="del">
          <ac:chgData name="cheehae2016@naver.com" userId="c2ab6292a9cbad07" providerId="LiveId" clId="{7F1EFAB9-37DC-43C9-AC92-37FEC19CB59A}" dt="2021-09-24T15:43:39.211" v="1583" actId="478"/>
          <ac:spMkLst>
            <pc:docMk/>
            <pc:sldMk cId="865264822" sldId="300"/>
            <ac:spMk id="6" creationId="{131ED323-998B-426E-8776-8FE922B467C4}"/>
          </ac:spMkLst>
        </pc:spChg>
        <pc:spChg chg="del">
          <ac:chgData name="cheehae2016@naver.com" userId="c2ab6292a9cbad07" providerId="LiveId" clId="{7F1EFAB9-37DC-43C9-AC92-37FEC19CB59A}" dt="2021-09-24T15:43:36.727" v="1582" actId="478"/>
          <ac:spMkLst>
            <pc:docMk/>
            <pc:sldMk cId="865264822" sldId="300"/>
            <ac:spMk id="22" creationId="{3DE3D717-2FF0-4A8D-BDF8-63D9E114A3EB}"/>
          </ac:spMkLst>
        </pc:spChg>
        <pc:spChg chg="mod">
          <ac:chgData name="cheehae2016@naver.com" userId="c2ab6292a9cbad07" providerId="LiveId" clId="{7F1EFAB9-37DC-43C9-AC92-37FEC19CB59A}" dt="2021-10-09T14:31:17.293" v="3844"/>
          <ac:spMkLst>
            <pc:docMk/>
            <pc:sldMk cId="865264822" sldId="300"/>
            <ac:spMk id="23" creationId="{1D4A4A5F-4882-46E7-B4F1-1F7151501BDF}"/>
          </ac:spMkLst>
        </pc:spChg>
        <pc:spChg chg="del">
          <ac:chgData name="cheehae2016@naver.com" userId="c2ab6292a9cbad07" providerId="LiveId" clId="{7F1EFAB9-37DC-43C9-AC92-37FEC19CB59A}" dt="2021-09-24T15:43:36.727" v="1582" actId="478"/>
          <ac:spMkLst>
            <pc:docMk/>
            <pc:sldMk cId="865264822" sldId="300"/>
            <ac:spMk id="25" creationId="{C814C9E8-F20E-4EAD-BE13-1E8048396369}"/>
          </ac:spMkLst>
        </pc:spChg>
        <pc:spChg chg="del">
          <ac:chgData name="cheehae2016@naver.com" userId="c2ab6292a9cbad07" providerId="LiveId" clId="{7F1EFAB9-37DC-43C9-AC92-37FEC19CB59A}" dt="2021-09-24T15:43:36.727" v="1582" actId="478"/>
          <ac:spMkLst>
            <pc:docMk/>
            <pc:sldMk cId="865264822" sldId="300"/>
            <ac:spMk id="26" creationId="{D9D788C5-30ED-405E-83F2-EA6BB337812D}"/>
          </ac:spMkLst>
        </pc:spChg>
        <pc:spChg chg="del">
          <ac:chgData name="cheehae2016@naver.com" userId="c2ab6292a9cbad07" providerId="LiveId" clId="{7F1EFAB9-37DC-43C9-AC92-37FEC19CB59A}" dt="2021-09-24T15:43:36.727" v="1582" actId="478"/>
          <ac:spMkLst>
            <pc:docMk/>
            <pc:sldMk cId="865264822" sldId="300"/>
            <ac:spMk id="27" creationId="{FA483881-375B-499A-9CBE-136D6008AC11}"/>
          </ac:spMkLst>
        </pc:spChg>
        <pc:spChg chg="del">
          <ac:chgData name="cheehae2016@naver.com" userId="c2ab6292a9cbad07" providerId="LiveId" clId="{7F1EFAB9-37DC-43C9-AC92-37FEC19CB59A}" dt="2021-09-24T15:43:36.727" v="1582" actId="478"/>
          <ac:spMkLst>
            <pc:docMk/>
            <pc:sldMk cId="865264822" sldId="300"/>
            <ac:spMk id="28" creationId="{2EC17651-55EE-448F-895E-F66A0A33D39F}"/>
          </ac:spMkLst>
        </pc:spChg>
        <pc:spChg chg="del">
          <ac:chgData name="cheehae2016@naver.com" userId="c2ab6292a9cbad07" providerId="LiveId" clId="{7F1EFAB9-37DC-43C9-AC92-37FEC19CB59A}" dt="2021-09-24T15:43:36.727" v="1582" actId="478"/>
          <ac:spMkLst>
            <pc:docMk/>
            <pc:sldMk cId="865264822" sldId="300"/>
            <ac:spMk id="29" creationId="{B03FF2C1-ED81-4D64-9FEF-8D9B725759AD}"/>
          </ac:spMkLst>
        </pc:spChg>
        <pc:spChg chg="del">
          <ac:chgData name="cheehae2016@naver.com" userId="c2ab6292a9cbad07" providerId="LiveId" clId="{7F1EFAB9-37DC-43C9-AC92-37FEC19CB59A}" dt="2021-09-24T15:43:36.727" v="1582" actId="478"/>
          <ac:spMkLst>
            <pc:docMk/>
            <pc:sldMk cId="865264822" sldId="300"/>
            <ac:spMk id="33" creationId="{46CC528D-53E7-4E01-8E4B-FEF201EC1243}"/>
          </ac:spMkLst>
        </pc:spChg>
        <pc:spChg chg="del">
          <ac:chgData name="cheehae2016@naver.com" userId="c2ab6292a9cbad07" providerId="LiveId" clId="{7F1EFAB9-37DC-43C9-AC92-37FEC19CB59A}" dt="2021-09-24T15:43:36.727" v="1582" actId="478"/>
          <ac:spMkLst>
            <pc:docMk/>
            <pc:sldMk cId="865264822" sldId="300"/>
            <ac:spMk id="34" creationId="{ABACB136-4EB9-418B-B795-684E753167F5}"/>
          </ac:spMkLst>
        </pc:spChg>
        <pc:spChg chg="del">
          <ac:chgData name="cheehae2016@naver.com" userId="c2ab6292a9cbad07" providerId="LiveId" clId="{7F1EFAB9-37DC-43C9-AC92-37FEC19CB59A}" dt="2021-09-24T15:43:36.727" v="1582" actId="478"/>
          <ac:spMkLst>
            <pc:docMk/>
            <pc:sldMk cId="865264822" sldId="300"/>
            <ac:spMk id="35" creationId="{003CE792-3862-42BE-B55B-2D6F7C0F8EFE}"/>
          </ac:spMkLst>
        </pc:spChg>
        <pc:spChg chg="mod">
          <ac:chgData name="cheehae2016@naver.com" userId="c2ab6292a9cbad07" providerId="LiveId" clId="{7F1EFAB9-37DC-43C9-AC92-37FEC19CB59A}" dt="2021-09-24T15:49:02.596" v="1700" actId="20577"/>
          <ac:spMkLst>
            <pc:docMk/>
            <pc:sldMk cId="865264822" sldId="300"/>
            <ac:spMk id="41" creationId="{11D8F9E0-A152-4BD8-BF53-AAB80B4F2349}"/>
          </ac:spMkLst>
        </pc:spChg>
        <pc:picChg chg="add mod">
          <ac:chgData name="cheehae2016@naver.com" userId="c2ab6292a9cbad07" providerId="LiveId" clId="{7F1EFAB9-37DC-43C9-AC92-37FEC19CB59A}" dt="2021-09-24T15:44:40.971" v="1638" actId="1076"/>
          <ac:picMkLst>
            <pc:docMk/>
            <pc:sldMk cId="865264822" sldId="300"/>
            <ac:picMk id="2" creationId="{08AA57CA-0F37-449D-9416-32FAF7A166C4}"/>
          </ac:picMkLst>
        </pc:picChg>
      </pc:sldChg>
      <pc:sldChg chg="addSp delSp modSp add mod modTransition modAnim">
        <pc:chgData name="cheehae2016@naver.com" userId="c2ab6292a9cbad07" providerId="LiveId" clId="{7F1EFAB9-37DC-43C9-AC92-37FEC19CB59A}" dt="2021-10-09T14:31:21.361" v="3846"/>
        <pc:sldMkLst>
          <pc:docMk/>
          <pc:sldMk cId="388494800" sldId="301"/>
        </pc:sldMkLst>
        <pc:spChg chg="mod">
          <ac:chgData name="cheehae2016@naver.com" userId="c2ab6292a9cbad07" providerId="LiveId" clId="{7F1EFAB9-37DC-43C9-AC92-37FEC19CB59A}" dt="2021-10-09T14:24:17.458" v="3454" actId="20577"/>
          <ac:spMkLst>
            <pc:docMk/>
            <pc:sldMk cId="388494800" sldId="301"/>
            <ac:spMk id="3" creationId="{2F505512-8C5E-46B8-A451-BC6468F49428}"/>
          </ac:spMkLst>
        </pc:spChg>
        <pc:spChg chg="mod">
          <ac:chgData name="cheehae2016@naver.com" userId="c2ab6292a9cbad07" providerId="LiveId" clId="{7F1EFAB9-37DC-43C9-AC92-37FEC19CB59A}" dt="2021-09-24T16:18:55.977" v="2122" actId="1076"/>
          <ac:spMkLst>
            <pc:docMk/>
            <pc:sldMk cId="388494800" sldId="301"/>
            <ac:spMk id="4" creationId="{D972B679-0D2E-40C3-BC23-FA550F0974B7}"/>
          </ac:spMkLst>
        </pc:spChg>
        <pc:spChg chg="mod">
          <ac:chgData name="cheehae2016@naver.com" userId="c2ab6292a9cbad07" providerId="LiveId" clId="{7F1EFAB9-37DC-43C9-AC92-37FEC19CB59A}" dt="2021-10-09T14:31:21.361" v="3846"/>
          <ac:spMkLst>
            <pc:docMk/>
            <pc:sldMk cId="388494800" sldId="301"/>
            <ac:spMk id="23" creationId="{1D4A4A5F-4882-46E7-B4F1-1F7151501BDF}"/>
          </ac:spMkLst>
        </pc:spChg>
        <pc:picChg chg="del">
          <ac:chgData name="cheehae2016@naver.com" userId="c2ab6292a9cbad07" providerId="LiveId" clId="{7F1EFAB9-37DC-43C9-AC92-37FEC19CB59A}" dt="2021-09-24T16:03:56.263" v="1851" actId="478"/>
          <ac:picMkLst>
            <pc:docMk/>
            <pc:sldMk cId="388494800" sldId="301"/>
            <ac:picMk id="2" creationId="{08AA57CA-0F37-449D-9416-32FAF7A166C4}"/>
          </ac:picMkLst>
        </pc:picChg>
        <pc:picChg chg="add mod">
          <ac:chgData name="cheehae2016@naver.com" userId="c2ab6292a9cbad07" providerId="LiveId" clId="{7F1EFAB9-37DC-43C9-AC92-37FEC19CB59A}" dt="2021-09-24T16:04:27.629" v="1855" actId="1076"/>
          <ac:picMkLst>
            <pc:docMk/>
            <pc:sldMk cId="388494800" sldId="301"/>
            <ac:picMk id="6" creationId="{5376373B-C5EE-467C-894A-35FB372FECF0}"/>
          </ac:picMkLst>
        </pc:picChg>
      </pc:sldChg>
      <pc:sldChg chg="addSp delSp modSp add mod modTransition modAnim">
        <pc:chgData name="cheehae2016@naver.com" userId="c2ab6292a9cbad07" providerId="LiveId" clId="{7F1EFAB9-37DC-43C9-AC92-37FEC19CB59A}" dt="2021-10-09T14:31:25.397" v="3848"/>
        <pc:sldMkLst>
          <pc:docMk/>
          <pc:sldMk cId="2815279374" sldId="302"/>
        </pc:sldMkLst>
        <pc:spChg chg="del">
          <ac:chgData name="cheehae2016@naver.com" userId="c2ab6292a9cbad07" providerId="LiveId" clId="{7F1EFAB9-37DC-43C9-AC92-37FEC19CB59A}" dt="2021-09-24T16:30:28.744" v="2126" actId="478"/>
          <ac:spMkLst>
            <pc:docMk/>
            <pc:sldMk cId="2815279374" sldId="302"/>
            <ac:spMk id="3" creationId="{2F505512-8C5E-46B8-A451-BC6468F49428}"/>
          </ac:spMkLst>
        </pc:spChg>
        <pc:spChg chg="del">
          <ac:chgData name="cheehae2016@naver.com" userId="c2ab6292a9cbad07" providerId="LiveId" clId="{7F1EFAB9-37DC-43C9-AC92-37FEC19CB59A}" dt="2021-09-24T16:30:23.041" v="2124" actId="478"/>
          <ac:spMkLst>
            <pc:docMk/>
            <pc:sldMk cId="2815279374" sldId="302"/>
            <ac:spMk id="4" creationId="{D972B679-0D2E-40C3-BC23-FA550F0974B7}"/>
          </ac:spMkLst>
        </pc:spChg>
        <pc:spChg chg="add mod">
          <ac:chgData name="cheehae2016@naver.com" userId="c2ab6292a9cbad07" providerId="LiveId" clId="{7F1EFAB9-37DC-43C9-AC92-37FEC19CB59A}" dt="2021-09-24T16:37:46.809" v="2267" actId="1076"/>
          <ac:spMkLst>
            <pc:docMk/>
            <pc:sldMk cId="2815279374" sldId="302"/>
            <ac:spMk id="7" creationId="{A0D57C0F-E71F-4361-A9D8-BE2129834F44}"/>
          </ac:spMkLst>
        </pc:spChg>
        <pc:spChg chg="add mod">
          <ac:chgData name="cheehae2016@naver.com" userId="c2ab6292a9cbad07" providerId="LiveId" clId="{7F1EFAB9-37DC-43C9-AC92-37FEC19CB59A}" dt="2021-09-24T16:35:00.669" v="2181" actId="2085"/>
          <ac:spMkLst>
            <pc:docMk/>
            <pc:sldMk cId="2815279374" sldId="302"/>
            <ac:spMk id="8" creationId="{7D40976B-8C3D-4150-A5E0-CC2AC7726439}"/>
          </ac:spMkLst>
        </pc:spChg>
        <pc:spChg chg="add mod">
          <ac:chgData name="cheehae2016@naver.com" userId="c2ab6292a9cbad07" providerId="LiveId" clId="{7F1EFAB9-37DC-43C9-AC92-37FEC19CB59A}" dt="2021-10-08T14:32:39.264" v="3203"/>
          <ac:spMkLst>
            <pc:docMk/>
            <pc:sldMk cId="2815279374" sldId="302"/>
            <ac:spMk id="9" creationId="{CF7CF388-DDD2-48F2-BCC1-38BBF10C7E44}"/>
          </ac:spMkLst>
        </pc:spChg>
        <pc:spChg chg="add mod">
          <ac:chgData name="cheehae2016@naver.com" userId="c2ab6292a9cbad07" providerId="LiveId" clId="{7F1EFAB9-37DC-43C9-AC92-37FEC19CB59A}" dt="2021-09-24T16:38:03.521" v="2272" actId="20577"/>
          <ac:spMkLst>
            <pc:docMk/>
            <pc:sldMk cId="2815279374" sldId="302"/>
            <ac:spMk id="10" creationId="{005257E8-3914-4F97-A4B0-597735B097FD}"/>
          </ac:spMkLst>
        </pc:spChg>
        <pc:spChg chg="mod">
          <ac:chgData name="cheehae2016@naver.com" userId="c2ab6292a9cbad07" providerId="LiveId" clId="{7F1EFAB9-37DC-43C9-AC92-37FEC19CB59A}" dt="2021-10-09T14:31:25.397" v="3848"/>
          <ac:spMkLst>
            <pc:docMk/>
            <pc:sldMk cId="2815279374" sldId="302"/>
            <ac:spMk id="23" creationId="{1D4A4A5F-4882-46E7-B4F1-1F7151501BDF}"/>
          </ac:spMkLst>
        </pc:spChg>
        <pc:spChg chg="mod">
          <ac:chgData name="cheehae2016@naver.com" userId="c2ab6292a9cbad07" providerId="LiveId" clId="{7F1EFAB9-37DC-43C9-AC92-37FEC19CB59A}" dt="2021-09-24T16:31:56.462" v="2159"/>
          <ac:spMkLst>
            <pc:docMk/>
            <pc:sldMk cId="2815279374" sldId="302"/>
            <ac:spMk id="41" creationId="{11D8F9E0-A152-4BD8-BF53-AAB80B4F2349}"/>
          </ac:spMkLst>
        </pc:spChg>
        <pc:picChg chg="add del mod">
          <ac:chgData name="cheehae2016@naver.com" userId="c2ab6292a9cbad07" providerId="LiveId" clId="{7F1EFAB9-37DC-43C9-AC92-37FEC19CB59A}" dt="2021-09-24T16:33:26.228" v="2165" actId="478"/>
          <ac:picMkLst>
            <pc:docMk/>
            <pc:sldMk cId="2815279374" sldId="302"/>
            <ac:picMk id="2" creationId="{22A95CDA-E557-4B41-9ACA-BFC859EB5491}"/>
          </ac:picMkLst>
        </pc:picChg>
        <pc:picChg chg="add mod">
          <ac:chgData name="cheehae2016@naver.com" userId="c2ab6292a9cbad07" providerId="LiveId" clId="{7F1EFAB9-37DC-43C9-AC92-37FEC19CB59A}" dt="2021-09-24T16:37:28.599" v="2266" actId="14100"/>
          <ac:picMkLst>
            <pc:docMk/>
            <pc:sldMk cId="2815279374" sldId="302"/>
            <ac:picMk id="5" creationId="{C470F265-C1D0-4BA7-BEF1-FD1737947D13}"/>
          </ac:picMkLst>
        </pc:picChg>
        <pc:picChg chg="del">
          <ac:chgData name="cheehae2016@naver.com" userId="c2ab6292a9cbad07" providerId="LiveId" clId="{7F1EFAB9-37DC-43C9-AC92-37FEC19CB59A}" dt="2021-09-24T16:30:26.381" v="2125" actId="478"/>
          <ac:picMkLst>
            <pc:docMk/>
            <pc:sldMk cId="2815279374" sldId="302"/>
            <ac:picMk id="6" creationId="{5376373B-C5EE-467C-894A-35FB372FECF0}"/>
          </ac:picMkLst>
        </pc:picChg>
      </pc:sldChg>
      <pc:sldChg chg="addSp delSp modSp add mod modTransition modAnim">
        <pc:chgData name="cheehae2016@naver.com" userId="c2ab6292a9cbad07" providerId="LiveId" clId="{7F1EFAB9-37DC-43C9-AC92-37FEC19CB59A}" dt="2021-10-09T14:31:29.800" v="3850"/>
        <pc:sldMkLst>
          <pc:docMk/>
          <pc:sldMk cId="3832241660" sldId="303"/>
        </pc:sldMkLst>
        <pc:spChg chg="add mod">
          <ac:chgData name="cheehae2016@naver.com" userId="c2ab6292a9cbad07" providerId="LiveId" clId="{7F1EFAB9-37DC-43C9-AC92-37FEC19CB59A}" dt="2021-09-24T17:00:01.715" v="2389" actId="1076"/>
          <ac:spMkLst>
            <pc:docMk/>
            <pc:sldMk cId="3832241660" sldId="303"/>
            <ac:spMk id="3" creationId="{A3AF42B4-A433-4226-8A47-32651D5EF4B7}"/>
          </ac:spMkLst>
        </pc:spChg>
        <pc:spChg chg="add del mod">
          <ac:chgData name="cheehae2016@naver.com" userId="c2ab6292a9cbad07" providerId="LiveId" clId="{7F1EFAB9-37DC-43C9-AC92-37FEC19CB59A}" dt="2021-09-24T16:56:24.251" v="2287"/>
          <ac:spMkLst>
            <pc:docMk/>
            <pc:sldMk cId="3832241660" sldId="303"/>
            <ac:spMk id="4" creationId="{0AB10878-5B40-4BF3-90C8-919479395F49}"/>
          </ac:spMkLst>
        </pc:spChg>
        <pc:spChg chg="add del mod">
          <ac:chgData name="cheehae2016@naver.com" userId="c2ab6292a9cbad07" providerId="LiveId" clId="{7F1EFAB9-37DC-43C9-AC92-37FEC19CB59A}" dt="2021-09-24T16:58:36.371" v="2350" actId="478"/>
          <ac:spMkLst>
            <pc:docMk/>
            <pc:sldMk cId="3832241660" sldId="303"/>
            <ac:spMk id="6" creationId="{0D3086B4-E411-41C3-A065-5E3C694598B1}"/>
          </ac:spMkLst>
        </pc:spChg>
        <pc:spChg chg="del">
          <ac:chgData name="cheehae2016@naver.com" userId="c2ab6292a9cbad07" providerId="LiveId" clId="{7F1EFAB9-37DC-43C9-AC92-37FEC19CB59A}" dt="2021-09-24T16:38:53.653" v="2274" actId="478"/>
          <ac:spMkLst>
            <pc:docMk/>
            <pc:sldMk cId="3832241660" sldId="303"/>
            <ac:spMk id="7" creationId="{A0D57C0F-E71F-4361-A9D8-BE2129834F44}"/>
          </ac:spMkLst>
        </pc:spChg>
        <pc:spChg chg="del">
          <ac:chgData name="cheehae2016@naver.com" userId="c2ab6292a9cbad07" providerId="LiveId" clId="{7F1EFAB9-37DC-43C9-AC92-37FEC19CB59A}" dt="2021-09-24T16:38:53.653" v="2274" actId="478"/>
          <ac:spMkLst>
            <pc:docMk/>
            <pc:sldMk cId="3832241660" sldId="303"/>
            <ac:spMk id="8" creationId="{7D40976B-8C3D-4150-A5E0-CC2AC7726439}"/>
          </ac:spMkLst>
        </pc:spChg>
        <pc:spChg chg="del">
          <ac:chgData name="cheehae2016@naver.com" userId="c2ab6292a9cbad07" providerId="LiveId" clId="{7F1EFAB9-37DC-43C9-AC92-37FEC19CB59A}" dt="2021-09-24T16:38:53.653" v="2274" actId="478"/>
          <ac:spMkLst>
            <pc:docMk/>
            <pc:sldMk cId="3832241660" sldId="303"/>
            <ac:spMk id="9" creationId="{CF7CF388-DDD2-48F2-BCC1-38BBF10C7E44}"/>
          </ac:spMkLst>
        </pc:spChg>
        <pc:spChg chg="del">
          <ac:chgData name="cheehae2016@naver.com" userId="c2ab6292a9cbad07" providerId="LiveId" clId="{7F1EFAB9-37DC-43C9-AC92-37FEC19CB59A}" dt="2021-09-24T16:38:53.653" v="2274" actId="478"/>
          <ac:spMkLst>
            <pc:docMk/>
            <pc:sldMk cId="3832241660" sldId="303"/>
            <ac:spMk id="10" creationId="{005257E8-3914-4F97-A4B0-597735B097FD}"/>
          </ac:spMkLst>
        </pc:spChg>
        <pc:spChg chg="add mod ord">
          <ac:chgData name="cheehae2016@naver.com" userId="c2ab6292a9cbad07" providerId="LiveId" clId="{7F1EFAB9-37DC-43C9-AC92-37FEC19CB59A}" dt="2021-09-24T17:00:32.165" v="2395" actId="1076"/>
          <ac:spMkLst>
            <pc:docMk/>
            <pc:sldMk cId="3832241660" sldId="303"/>
            <ac:spMk id="11" creationId="{E3F49CED-217C-4E6D-B73A-64A2D7FC3D14}"/>
          </ac:spMkLst>
        </pc:spChg>
        <pc:spChg chg="add mod">
          <ac:chgData name="cheehae2016@naver.com" userId="c2ab6292a9cbad07" providerId="LiveId" clId="{7F1EFAB9-37DC-43C9-AC92-37FEC19CB59A}" dt="2021-09-24T17:00:05.016" v="2390" actId="1076"/>
          <ac:spMkLst>
            <pc:docMk/>
            <pc:sldMk cId="3832241660" sldId="303"/>
            <ac:spMk id="12" creationId="{79A3598A-1524-4501-92CA-6D63A7CE5CF1}"/>
          </ac:spMkLst>
        </pc:spChg>
        <pc:spChg chg="add mod">
          <ac:chgData name="cheehae2016@naver.com" userId="c2ab6292a9cbad07" providerId="LiveId" clId="{7F1EFAB9-37DC-43C9-AC92-37FEC19CB59A}" dt="2021-09-24T17:00:33.868" v="2396" actId="1076"/>
          <ac:spMkLst>
            <pc:docMk/>
            <pc:sldMk cId="3832241660" sldId="303"/>
            <ac:spMk id="13" creationId="{F91F756F-5F7A-413F-B8FC-42DFC006E3DB}"/>
          </ac:spMkLst>
        </pc:spChg>
        <pc:spChg chg="mod">
          <ac:chgData name="cheehae2016@naver.com" userId="c2ab6292a9cbad07" providerId="LiveId" clId="{7F1EFAB9-37DC-43C9-AC92-37FEC19CB59A}" dt="2021-10-09T14:31:29.800" v="3850"/>
          <ac:spMkLst>
            <pc:docMk/>
            <pc:sldMk cId="3832241660" sldId="303"/>
            <ac:spMk id="23" creationId="{1D4A4A5F-4882-46E7-B4F1-1F7151501BDF}"/>
          </ac:spMkLst>
        </pc:spChg>
        <pc:spChg chg="mod">
          <ac:chgData name="cheehae2016@naver.com" userId="c2ab6292a9cbad07" providerId="LiveId" clId="{7F1EFAB9-37DC-43C9-AC92-37FEC19CB59A}" dt="2021-09-24T16:59:54.643" v="2386" actId="1076"/>
          <ac:spMkLst>
            <pc:docMk/>
            <pc:sldMk cId="3832241660" sldId="303"/>
            <ac:spMk id="41" creationId="{11D8F9E0-A152-4BD8-BF53-AAB80B4F2349}"/>
          </ac:spMkLst>
        </pc:spChg>
        <pc:picChg chg="add mod">
          <ac:chgData name="cheehae2016@naver.com" userId="c2ab6292a9cbad07" providerId="LiveId" clId="{7F1EFAB9-37DC-43C9-AC92-37FEC19CB59A}" dt="2021-09-24T17:00:41.649" v="2397" actId="1076"/>
          <ac:picMkLst>
            <pc:docMk/>
            <pc:sldMk cId="3832241660" sldId="303"/>
            <ac:picMk id="2" creationId="{A855C481-D2B0-443C-A9C2-9D2654356CF5}"/>
          </ac:picMkLst>
        </pc:picChg>
        <pc:picChg chg="del">
          <ac:chgData name="cheehae2016@naver.com" userId="c2ab6292a9cbad07" providerId="LiveId" clId="{7F1EFAB9-37DC-43C9-AC92-37FEC19CB59A}" dt="2021-09-24T16:38:53.653" v="2274" actId="478"/>
          <ac:picMkLst>
            <pc:docMk/>
            <pc:sldMk cId="3832241660" sldId="303"/>
            <ac:picMk id="5" creationId="{C470F265-C1D0-4BA7-BEF1-FD1737947D13}"/>
          </ac:picMkLst>
        </pc:picChg>
      </pc:sldChg>
      <pc:sldChg chg="addSp delSp modSp add mod modTransition modAnim">
        <pc:chgData name="cheehae2016@naver.com" userId="c2ab6292a9cbad07" providerId="LiveId" clId="{7F1EFAB9-37DC-43C9-AC92-37FEC19CB59A}" dt="2021-10-09T14:31:33.508" v="3852"/>
        <pc:sldMkLst>
          <pc:docMk/>
          <pc:sldMk cId="2554546771" sldId="304"/>
        </pc:sldMkLst>
        <pc:spChg chg="del">
          <ac:chgData name="cheehae2016@naver.com" userId="c2ab6292a9cbad07" providerId="LiveId" clId="{7F1EFAB9-37DC-43C9-AC92-37FEC19CB59A}" dt="2021-09-24T17:03:46.575" v="2399" actId="478"/>
          <ac:spMkLst>
            <pc:docMk/>
            <pc:sldMk cId="2554546771" sldId="304"/>
            <ac:spMk id="3" creationId="{A3AF42B4-A433-4226-8A47-32651D5EF4B7}"/>
          </ac:spMkLst>
        </pc:spChg>
        <pc:spChg chg="add mod">
          <ac:chgData name="cheehae2016@naver.com" userId="c2ab6292a9cbad07" providerId="LiveId" clId="{7F1EFAB9-37DC-43C9-AC92-37FEC19CB59A}" dt="2021-09-24T17:06:33.634" v="2419" actId="1076"/>
          <ac:spMkLst>
            <pc:docMk/>
            <pc:sldMk cId="2554546771" sldId="304"/>
            <ac:spMk id="5" creationId="{D6EFB199-7668-43D7-81E6-711EE4724B4B}"/>
          </ac:spMkLst>
        </pc:spChg>
        <pc:spChg chg="add mod">
          <ac:chgData name="cheehae2016@naver.com" userId="c2ab6292a9cbad07" providerId="LiveId" clId="{7F1EFAB9-37DC-43C9-AC92-37FEC19CB59A}" dt="2021-09-24T17:06:27.568" v="2417" actId="2085"/>
          <ac:spMkLst>
            <pc:docMk/>
            <pc:sldMk cId="2554546771" sldId="304"/>
            <ac:spMk id="6" creationId="{4212DD77-35AD-43D4-BA2B-9A253D7F8BBA}"/>
          </ac:spMkLst>
        </pc:spChg>
        <pc:spChg chg="add mod">
          <ac:chgData name="cheehae2016@naver.com" userId="c2ab6292a9cbad07" providerId="LiveId" clId="{7F1EFAB9-37DC-43C9-AC92-37FEC19CB59A}" dt="2021-09-24T17:09:06.107" v="2439" actId="20577"/>
          <ac:spMkLst>
            <pc:docMk/>
            <pc:sldMk cId="2554546771" sldId="304"/>
            <ac:spMk id="7" creationId="{A11B780C-5AD0-43BB-BB23-16F99F7B2710}"/>
          </ac:spMkLst>
        </pc:spChg>
        <pc:spChg chg="add mod">
          <ac:chgData name="cheehae2016@naver.com" userId="c2ab6292a9cbad07" providerId="LiveId" clId="{7F1EFAB9-37DC-43C9-AC92-37FEC19CB59A}" dt="2021-09-24T17:09:59.972" v="2446" actId="2085"/>
          <ac:spMkLst>
            <pc:docMk/>
            <pc:sldMk cId="2554546771" sldId="304"/>
            <ac:spMk id="8" creationId="{30E1F008-3B0C-4562-B058-C5C41C7AFC24}"/>
          </ac:spMkLst>
        </pc:spChg>
        <pc:spChg chg="del">
          <ac:chgData name="cheehae2016@naver.com" userId="c2ab6292a9cbad07" providerId="LiveId" clId="{7F1EFAB9-37DC-43C9-AC92-37FEC19CB59A}" dt="2021-09-24T17:03:46.575" v="2399" actId="478"/>
          <ac:spMkLst>
            <pc:docMk/>
            <pc:sldMk cId="2554546771" sldId="304"/>
            <ac:spMk id="11" creationId="{E3F49CED-217C-4E6D-B73A-64A2D7FC3D14}"/>
          </ac:spMkLst>
        </pc:spChg>
        <pc:spChg chg="del">
          <ac:chgData name="cheehae2016@naver.com" userId="c2ab6292a9cbad07" providerId="LiveId" clId="{7F1EFAB9-37DC-43C9-AC92-37FEC19CB59A}" dt="2021-09-24T17:04:03.119" v="2400" actId="478"/>
          <ac:spMkLst>
            <pc:docMk/>
            <pc:sldMk cId="2554546771" sldId="304"/>
            <ac:spMk id="12" creationId="{79A3598A-1524-4501-92CA-6D63A7CE5CF1}"/>
          </ac:spMkLst>
        </pc:spChg>
        <pc:spChg chg="del">
          <ac:chgData name="cheehae2016@naver.com" userId="c2ab6292a9cbad07" providerId="LiveId" clId="{7F1EFAB9-37DC-43C9-AC92-37FEC19CB59A}" dt="2021-09-24T17:03:46.575" v="2399" actId="478"/>
          <ac:spMkLst>
            <pc:docMk/>
            <pc:sldMk cId="2554546771" sldId="304"/>
            <ac:spMk id="13" creationId="{F91F756F-5F7A-413F-B8FC-42DFC006E3DB}"/>
          </ac:spMkLst>
        </pc:spChg>
        <pc:spChg chg="mod">
          <ac:chgData name="cheehae2016@naver.com" userId="c2ab6292a9cbad07" providerId="LiveId" clId="{7F1EFAB9-37DC-43C9-AC92-37FEC19CB59A}" dt="2021-10-09T14:31:33.508" v="3852"/>
          <ac:spMkLst>
            <pc:docMk/>
            <pc:sldMk cId="2554546771" sldId="304"/>
            <ac:spMk id="23" creationId="{1D4A4A5F-4882-46E7-B4F1-1F7151501BDF}"/>
          </ac:spMkLst>
        </pc:spChg>
        <pc:picChg chg="del">
          <ac:chgData name="cheehae2016@naver.com" userId="c2ab6292a9cbad07" providerId="LiveId" clId="{7F1EFAB9-37DC-43C9-AC92-37FEC19CB59A}" dt="2021-09-24T17:03:46.575" v="2399" actId="478"/>
          <ac:picMkLst>
            <pc:docMk/>
            <pc:sldMk cId="2554546771" sldId="304"/>
            <ac:picMk id="2" creationId="{A855C481-D2B0-443C-A9C2-9D2654356CF5}"/>
          </ac:picMkLst>
        </pc:picChg>
        <pc:picChg chg="add mod">
          <ac:chgData name="cheehae2016@naver.com" userId="c2ab6292a9cbad07" providerId="LiveId" clId="{7F1EFAB9-37DC-43C9-AC92-37FEC19CB59A}" dt="2021-09-24T17:06:30.844" v="2418" actId="1076"/>
          <ac:picMkLst>
            <pc:docMk/>
            <pc:sldMk cId="2554546771" sldId="304"/>
            <ac:picMk id="4" creationId="{EA94DCA1-F863-421D-A392-CE54FF347A17}"/>
          </ac:picMkLst>
        </pc:picChg>
      </pc:sldChg>
      <pc:sldChg chg="delSp modSp add mod modTransition delAnim modAnim">
        <pc:chgData name="cheehae2016@naver.com" userId="c2ab6292a9cbad07" providerId="LiveId" clId="{7F1EFAB9-37DC-43C9-AC92-37FEC19CB59A}" dt="2021-10-09T14:31:43.963" v="3856"/>
        <pc:sldMkLst>
          <pc:docMk/>
          <pc:sldMk cId="3013594780" sldId="305"/>
        </pc:sldMkLst>
        <pc:spChg chg="mod">
          <ac:chgData name="cheehae2016@naver.com" userId="c2ab6292a9cbad07" providerId="LiveId" clId="{7F1EFAB9-37DC-43C9-AC92-37FEC19CB59A}" dt="2021-10-09T14:31:43.963" v="3856"/>
          <ac:spMkLst>
            <pc:docMk/>
            <pc:sldMk cId="3013594780" sldId="305"/>
            <ac:spMk id="23" creationId="{1D4A4A5F-4882-46E7-B4F1-1F7151501BDF}"/>
          </ac:spMkLst>
        </pc:spChg>
        <pc:spChg chg="del">
          <ac:chgData name="cheehae2016@naver.com" userId="c2ab6292a9cbad07" providerId="LiveId" clId="{7F1EFAB9-37DC-43C9-AC92-37FEC19CB59A}" dt="2021-09-24T17:12:02.413" v="2450" actId="478"/>
          <ac:spMkLst>
            <pc:docMk/>
            <pc:sldMk cId="3013594780" sldId="305"/>
            <ac:spMk id="39" creationId="{80A7CDA2-BA45-4AF6-8747-3AE78786E283}"/>
          </ac:spMkLst>
        </pc:spChg>
        <pc:spChg chg="mod">
          <ac:chgData name="cheehae2016@naver.com" userId="c2ab6292a9cbad07" providerId="LiveId" clId="{7F1EFAB9-37DC-43C9-AC92-37FEC19CB59A}" dt="2021-09-24T17:12:31.800" v="2457" actId="14100"/>
          <ac:spMkLst>
            <pc:docMk/>
            <pc:sldMk cId="3013594780" sldId="305"/>
            <ac:spMk id="40" creationId="{EF4D5630-A2B4-498F-AD93-2B870ABA5C23}"/>
          </ac:spMkLst>
        </pc:spChg>
        <pc:spChg chg="mod">
          <ac:chgData name="cheehae2016@naver.com" userId="c2ab6292a9cbad07" providerId="LiveId" clId="{7F1EFAB9-37DC-43C9-AC92-37FEC19CB59A}" dt="2021-09-24T17:13:18.911" v="2486"/>
          <ac:spMkLst>
            <pc:docMk/>
            <pc:sldMk cId="3013594780" sldId="305"/>
            <ac:spMk id="41" creationId="{11D8F9E0-A152-4BD8-BF53-AAB80B4F2349}"/>
          </ac:spMkLst>
        </pc:spChg>
        <pc:spChg chg="mod">
          <ac:chgData name="cheehae2016@naver.com" userId="c2ab6292a9cbad07" providerId="LiveId" clId="{7F1EFAB9-37DC-43C9-AC92-37FEC19CB59A}" dt="2021-09-24T17:12:06.561" v="2451" actId="1076"/>
          <ac:spMkLst>
            <pc:docMk/>
            <pc:sldMk cId="3013594780" sldId="305"/>
            <ac:spMk id="42" creationId="{58C88E75-8700-4F1E-AA9E-B15AEBA029F0}"/>
          </ac:spMkLst>
        </pc:spChg>
        <pc:spChg chg="mod">
          <ac:chgData name="cheehae2016@naver.com" userId="c2ab6292a9cbad07" providerId="LiveId" clId="{7F1EFAB9-37DC-43C9-AC92-37FEC19CB59A}" dt="2021-09-24T17:13:04.081" v="2469" actId="20577"/>
          <ac:spMkLst>
            <pc:docMk/>
            <pc:sldMk cId="3013594780" sldId="305"/>
            <ac:spMk id="43" creationId="{63C80F83-D510-4769-B123-4FCE1F77E457}"/>
          </ac:spMkLst>
        </pc:spChg>
      </pc:sldChg>
      <pc:sldChg chg="addSp delSp modSp add mod modTransition modAnim">
        <pc:chgData name="cheehae2016@naver.com" userId="c2ab6292a9cbad07" providerId="LiveId" clId="{7F1EFAB9-37DC-43C9-AC92-37FEC19CB59A}" dt="2021-10-09T14:31:47.159" v="3858"/>
        <pc:sldMkLst>
          <pc:docMk/>
          <pc:sldMk cId="1717400724" sldId="306"/>
        </pc:sldMkLst>
        <pc:spChg chg="mod">
          <ac:chgData name="cheehae2016@naver.com" userId="c2ab6292a9cbad07" providerId="LiveId" clId="{7F1EFAB9-37DC-43C9-AC92-37FEC19CB59A}" dt="2021-09-24T17:16:35.454" v="2521" actId="20577"/>
          <ac:spMkLst>
            <pc:docMk/>
            <pc:sldMk cId="1717400724" sldId="306"/>
            <ac:spMk id="9" creationId="{43B50913-A63A-4A18-8FCB-E6519CA857DE}"/>
          </ac:spMkLst>
        </pc:spChg>
        <pc:spChg chg="mod">
          <ac:chgData name="cheehae2016@naver.com" userId="c2ab6292a9cbad07" providerId="LiveId" clId="{7F1EFAB9-37DC-43C9-AC92-37FEC19CB59A}" dt="2021-10-09T14:31:47.159" v="3858"/>
          <ac:spMkLst>
            <pc:docMk/>
            <pc:sldMk cId="1717400724" sldId="306"/>
            <ac:spMk id="23" creationId="{1D4A4A5F-4882-46E7-B4F1-1F7151501BDF}"/>
          </ac:spMkLst>
        </pc:spChg>
        <pc:spChg chg="mod">
          <ac:chgData name="cheehae2016@naver.com" userId="c2ab6292a9cbad07" providerId="LiveId" clId="{7F1EFAB9-37DC-43C9-AC92-37FEC19CB59A}" dt="2021-09-24T17:45:26.057" v="2799"/>
          <ac:spMkLst>
            <pc:docMk/>
            <pc:sldMk cId="1717400724" sldId="306"/>
            <ac:spMk id="41" creationId="{11D8F9E0-A152-4BD8-BF53-AAB80B4F2349}"/>
          </ac:spMkLst>
        </pc:spChg>
        <pc:spChg chg="mod">
          <ac:chgData name="cheehae2016@naver.com" userId="c2ab6292a9cbad07" providerId="LiveId" clId="{7F1EFAB9-37DC-43C9-AC92-37FEC19CB59A}" dt="2021-10-09T13:45:09.969" v="3218" actId="20577"/>
          <ac:spMkLst>
            <pc:docMk/>
            <pc:sldMk cId="1717400724" sldId="306"/>
            <ac:spMk id="42" creationId="{58C88E75-8700-4F1E-AA9E-B15AEBA029F0}"/>
          </ac:spMkLst>
        </pc:spChg>
        <pc:spChg chg="mod">
          <ac:chgData name="cheehae2016@naver.com" userId="c2ab6292a9cbad07" providerId="LiveId" clId="{7F1EFAB9-37DC-43C9-AC92-37FEC19CB59A}" dt="2021-09-24T17:18:47.710" v="2535" actId="20577"/>
          <ac:spMkLst>
            <pc:docMk/>
            <pc:sldMk cId="1717400724" sldId="306"/>
            <ac:spMk id="43" creationId="{63C80F83-D510-4769-B123-4FCE1F77E457}"/>
          </ac:spMkLst>
        </pc:spChg>
        <pc:picChg chg="add mod">
          <ac:chgData name="cheehae2016@naver.com" userId="c2ab6292a9cbad07" providerId="LiveId" clId="{7F1EFAB9-37DC-43C9-AC92-37FEC19CB59A}" dt="2021-09-24T17:14:20.761" v="2492" actId="1076"/>
          <ac:picMkLst>
            <pc:docMk/>
            <pc:sldMk cId="1717400724" sldId="306"/>
            <ac:picMk id="3" creationId="{821A2109-F71F-401C-981D-B7E2E372F628}"/>
          </ac:picMkLst>
        </pc:picChg>
        <pc:picChg chg="del">
          <ac:chgData name="cheehae2016@naver.com" userId="c2ab6292a9cbad07" providerId="LiveId" clId="{7F1EFAB9-37DC-43C9-AC92-37FEC19CB59A}" dt="2021-09-24T17:13:42.293" v="2488" actId="478"/>
          <ac:picMkLst>
            <pc:docMk/>
            <pc:sldMk cId="1717400724" sldId="306"/>
            <ac:picMk id="8" creationId="{C81FF96F-0334-4818-B391-7D92424FD7F6}"/>
          </ac:picMkLst>
        </pc:picChg>
      </pc:sldChg>
      <pc:sldChg chg="addSp delSp modSp add mod modTransition modAnim">
        <pc:chgData name="cheehae2016@naver.com" userId="c2ab6292a9cbad07" providerId="LiveId" clId="{7F1EFAB9-37DC-43C9-AC92-37FEC19CB59A}" dt="2021-10-09T14:31:51.489" v="3860"/>
        <pc:sldMkLst>
          <pc:docMk/>
          <pc:sldMk cId="2590113750" sldId="307"/>
        </pc:sldMkLst>
        <pc:spChg chg="mod">
          <ac:chgData name="cheehae2016@naver.com" userId="c2ab6292a9cbad07" providerId="LiveId" clId="{7F1EFAB9-37DC-43C9-AC92-37FEC19CB59A}" dt="2021-09-24T17:27:16.727" v="2619" actId="1076"/>
          <ac:spMkLst>
            <pc:docMk/>
            <pc:sldMk cId="2590113750" sldId="307"/>
            <ac:spMk id="9" creationId="{43B50913-A63A-4A18-8FCB-E6519CA857DE}"/>
          </ac:spMkLst>
        </pc:spChg>
        <pc:spChg chg="mod">
          <ac:chgData name="cheehae2016@naver.com" userId="c2ab6292a9cbad07" providerId="LiveId" clId="{7F1EFAB9-37DC-43C9-AC92-37FEC19CB59A}" dt="2021-10-09T14:31:51.489" v="3860"/>
          <ac:spMkLst>
            <pc:docMk/>
            <pc:sldMk cId="2590113750" sldId="307"/>
            <ac:spMk id="23" creationId="{1D4A4A5F-4882-46E7-B4F1-1F7151501BDF}"/>
          </ac:spMkLst>
        </pc:spChg>
        <pc:spChg chg="mod">
          <ac:chgData name="cheehae2016@naver.com" userId="c2ab6292a9cbad07" providerId="LiveId" clId="{7F1EFAB9-37DC-43C9-AC92-37FEC19CB59A}" dt="2021-09-24T17:31:16.843" v="2722" actId="20577"/>
          <ac:spMkLst>
            <pc:docMk/>
            <pc:sldMk cId="2590113750" sldId="307"/>
            <ac:spMk id="42" creationId="{58C88E75-8700-4F1E-AA9E-B15AEBA029F0}"/>
          </ac:spMkLst>
        </pc:spChg>
        <pc:spChg chg="mod">
          <ac:chgData name="cheehae2016@naver.com" userId="c2ab6292a9cbad07" providerId="LiveId" clId="{7F1EFAB9-37DC-43C9-AC92-37FEC19CB59A}" dt="2021-10-09T13:44:43.391" v="3217" actId="20577"/>
          <ac:spMkLst>
            <pc:docMk/>
            <pc:sldMk cId="2590113750" sldId="307"/>
            <ac:spMk id="43" creationId="{63C80F83-D510-4769-B123-4FCE1F77E457}"/>
          </ac:spMkLst>
        </pc:spChg>
        <pc:picChg chg="del">
          <ac:chgData name="cheehae2016@naver.com" userId="c2ab6292a9cbad07" providerId="LiveId" clId="{7F1EFAB9-37DC-43C9-AC92-37FEC19CB59A}" dt="2021-09-24T17:25:56.971" v="2545" actId="478"/>
          <ac:picMkLst>
            <pc:docMk/>
            <pc:sldMk cId="2590113750" sldId="307"/>
            <ac:picMk id="3" creationId="{821A2109-F71F-401C-981D-B7E2E372F628}"/>
          </ac:picMkLst>
        </pc:picChg>
        <pc:picChg chg="add mod">
          <ac:chgData name="cheehae2016@naver.com" userId="c2ab6292a9cbad07" providerId="LiveId" clId="{7F1EFAB9-37DC-43C9-AC92-37FEC19CB59A}" dt="2021-09-24T17:26:35.811" v="2549" actId="14100"/>
          <ac:picMkLst>
            <pc:docMk/>
            <pc:sldMk cId="2590113750" sldId="307"/>
            <ac:picMk id="4" creationId="{DF23C0E5-3EC1-4A66-8F19-DD71FDB3ACDA}"/>
          </ac:picMkLst>
        </pc:picChg>
      </pc:sldChg>
      <pc:sldChg chg="modSp add mod modTransition modAnim">
        <pc:chgData name="cheehae2016@naver.com" userId="c2ab6292a9cbad07" providerId="LiveId" clId="{7F1EFAB9-37DC-43C9-AC92-37FEC19CB59A}" dt="2021-10-09T14:21:19.890" v="3410"/>
        <pc:sldMkLst>
          <pc:docMk/>
          <pc:sldMk cId="4179766411" sldId="308"/>
        </pc:sldMkLst>
        <pc:spChg chg="mod">
          <ac:chgData name="cheehae2016@naver.com" userId="c2ab6292a9cbad07" providerId="LiveId" clId="{7F1EFAB9-37DC-43C9-AC92-37FEC19CB59A}" dt="2021-09-24T17:32:17.952" v="2743"/>
          <ac:spMkLst>
            <pc:docMk/>
            <pc:sldMk cId="4179766411" sldId="308"/>
            <ac:spMk id="2" creationId="{057DBB50-668C-474D-AFA7-26B7A81088A6}"/>
          </ac:spMkLst>
        </pc:spChg>
      </pc:sldChg>
      <pc:sldChg chg="addSp delSp modSp add mod modTransition delAnim modAnim">
        <pc:chgData name="cheehae2016@naver.com" userId="c2ab6292a9cbad07" providerId="LiveId" clId="{7F1EFAB9-37DC-43C9-AC92-37FEC19CB59A}" dt="2021-10-09T15:35:10.414" v="3935"/>
        <pc:sldMkLst>
          <pc:docMk/>
          <pc:sldMk cId="3832010740" sldId="309"/>
        </pc:sldMkLst>
        <pc:spChg chg="add mod">
          <ac:chgData name="cheehae2016@naver.com" userId="c2ab6292a9cbad07" providerId="LiveId" clId="{7F1EFAB9-37DC-43C9-AC92-37FEC19CB59A}" dt="2021-10-09T14:11:46.928" v="3277" actId="1076"/>
          <ac:spMkLst>
            <pc:docMk/>
            <pc:sldMk cId="3832010740" sldId="309"/>
            <ac:spMk id="5" creationId="{BF19774A-5B86-4FD7-A9DC-581F9868B71D}"/>
          </ac:spMkLst>
        </pc:spChg>
        <pc:spChg chg="del">
          <ac:chgData name="cheehae2016@naver.com" userId="c2ab6292a9cbad07" providerId="LiveId" clId="{7F1EFAB9-37DC-43C9-AC92-37FEC19CB59A}" dt="2021-09-24T17:39:12.757" v="2746" actId="478"/>
          <ac:spMkLst>
            <pc:docMk/>
            <pc:sldMk cId="3832010740" sldId="309"/>
            <ac:spMk id="9" creationId="{43B50913-A63A-4A18-8FCB-E6519CA857DE}"/>
          </ac:spMkLst>
        </pc:spChg>
        <pc:spChg chg="mod">
          <ac:chgData name="cheehae2016@naver.com" userId="c2ab6292a9cbad07" providerId="LiveId" clId="{7F1EFAB9-37DC-43C9-AC92-37FEC19CB59A}" dt="2021-10-09T14:31:57.614" v="3862"/>
          <ac:spMkLst>
            <pc:docMk/>
            <pc:sldMk cId="3832010740" sldId="309"/>
            <ac:spMk id="23" creationId="{1D4A4A5F-4882-46E7-B4F1-1F7151501BDF}"/>
          </ac:spMkLst>
        </pc:spChg>
        <pc:spChg chg="del">
          <ac:chgData name="cheehae2016@naver.com" userId="c2ab6292a9cbad07" providerId="LiveId" clId="{7F1EFAB9-37DC-43C9-AC92-37FEC19CB59A}" dt="2021-09-24T17:39:10.951" v="2745" actId="478"/>
          <ac:spMkLst>
            <pc:docMk/>
            <pc:sldMk cId="3832010740" sldId="309"/>
            <ac:spMk id="40" creationId="{EF4D5630-A2B4-498F-AD93-2B870ABA5C23}"/>
          </ac:spMkLst>
        </pc:spChg>
        <pc:spChg chg="mod">
          <ac:chgData name="cheehae2016@naver.com" userId="c2ab6292a9cbad07" providerId="LiveId" clId="{7F1EFAB9-37DC-43C9-AC92-37FEC19CB59A}" dt="2021-09-24T17:42:09.293" v="2785"/>
          <ac:spMkLst>
            <pc:docMk/>
            <pc:sldMk cId="3832010740" sldId="309"/>
            <ac:spMk id="41" creationId="{11D8F9E0-A152-4BD8-BF53-AAB80B4F2349}"/>
          </ac:spMkLst>
        </pc:spChg>
        <pc:spChg chg="del">
          <ac:chgData name="cheehae2016@naver.com" userId="c2ab6292a9cbad07" providerId="LiveId" clId="{7F1EFAB9-37DC-43C9-AC92-37FEC19CB59A}" dt="2021-09-24T17:39:10.951" v="2745" actId="478"/>
          <ac:spMkLst>
            <pc:docMk/>
            <pc:sldMk cId="3832010740" sldId="309"/>
            <ac:spMk id="42" creationId="{58C88E75-8700-4F1E-AA9E-B15AEBA029F0}"/>
          </ac:spMkLst>
        </pc:spChg>
        <pc:spChg chg="del">
          <ac:chgData name="cheehae2016@naver.com" userId="c2ab6292a9cbad07" providerId="LiveId" clId="{7F1EFAB9-37DC-43C9-AC92-37FEC19CB59A}" dt="2021-09-24T17:39:10.951" v="2745" actId="478"/>
          <ac:spMkLst>
            <pc:docMk/>
            <pc:sldMk cId="3832010740" sldId="309"/>
            <ac:spMk id="43" creationId="{63C80F83-D510-4769-B123-4FCE1F77E457}"/>
          </ac:spMkLst>
        </pc:spChg>
        <pc:picChg chg="add mod">
          <ac:chgData name="cheehae2016@naver.com" userId="c2ab6292a9cbad07" providerId="LiveId" clId="{7F1EFAB9-37DC-43C9-AC92-37FEC19CB59A}" dt="2021-10-09T14:11:52.763" v="3278" actId="1076"/>
          <ac:picMkLst>
            <pc:docMk/>
            <pc:sldMk cId="3832010740" sldId="309"/>
            <ac:picMk id="2" creationId="{86F06622-733B-4034-9202-3A336615F8DC}"/>
          </ac:picMkLst>
        </pc:picChg>
        <pc:picChg chg="add del mod">
          <ac:chgData name="cheehae2016@naver.com" userId="c2ab6292a9cbad07" providerId="LiveId" clId="{7F1EFAB9-37DC-43C9-AC92-37FEC19CB59A}" dt="2021-10-09T14:10:57.126" v="3269" actId="478"/>
          <ac:picMkLst>
            <pc:docMk/>
            <pc:sldMk cId="3832010740" sldId="309"/>
            <ac:picMk id="3" creationId="{DEB1AA95-12C0-4AD0-BCE0-E8E2AE8B8FBC}"/>
          </ac:picMkLst>
        </pc:picChg>
        <pc:picChg chg="del">
          <ac:chgData name="cheehae2016@naver.com" userId="c2ab6292a9cbad07" providerId="LiveId" clId="{7F1EFAB9-37DC-43C9-AC92-37FEC19CB59A}" dt="2021-09-24T17:39:10.951" v="2745" actId="478"/>
          <ac:picMkLst>
            <pc:docMk/>
            <pc:sldMk cId="3832010740" sldId="309"/>
            <ac:picMk id="4" creationId="{DF23C0E5-3EC1-4A66-8F19-DD71FDB3ACDA}"/>
          </ac:picMkLst>
        </pc:picChg>
      </pc:sldChg>
      <pc:sldChg chg="addSp delSp modSp add mod modTransition modAnim">
        <pc:chgData name="cheehae2016@naver.com" userId="c2ab6292a9cbad07" providerId="LiveId" clId="{7F1EFAB9-37DC-43C9-AC92-37FEC19CB59A}" dt="2021-10-09T14:23:27.227" v="3442"/>
        <pc:sldMkLst>
          <pc:docMk/>
          <pc:sldMk cId="1643365479" sldId="310"/>
        </pc:sldMkLst>
        <pc:spChg chg="add mod">
          <ac:chgData name="cheehae2016@naver.com" userId="c2ab6292a9cbad07" providerId="LiveId" clId="{7F1EFAB9-37DC-43C9-AC92-37FEC19CB59A}" dt="2021-09-24T17:47:08.991" v="2859" actId="403"/>
          <ac:spMkLst>
            <pc:docMk/>
            <pc:sldMk cId="1643365479" sldId="310"/>
            <ac:spMk id="3" creationId="{77D29C5E-33EE-4D07-AAEE-508BC9B0E958}"/>
          </ac:spMkLst>
        </pc:spChg>
        <pc:spChg chg="del">
          <ac:chgData name="cheehae2016@naver.com" userId="c2ab6292a9cbad07" providerId="LiveId" clId="{7F1EFAB9-37DC-43C9-AC92-37FEC19CB59A}" dt="2021-09-24T17:46:05.371" v="2811" actId="478"/>
          <ac:spMkLst>
            <pc:docMk/>
            <pc:sldMk cId="1643365479" sldId="310"/>
            <ac:spMk id="12" creationId="{592C533C-1A1E-44C8-8CCA-43D4996F66AC}"/>
          </ac:spMkLst>
        </pc:spChg>
        <pc:spChg chg="del">
          <ac:chgData name="cheehae2016@naver.com" userId="c2ab6292a9cbad07" providerId="LiveId" clId="{7F1EFAB9-37DC-43C9-AC92-37FEC19CB59A}" dt="2021-09-24T17:46:02.953" v="2810" actId="478"/>
          <ac:spMkLst>
            <pc:docMk/>
            <pc:sldMk cId="1643365479" sldId="310"/>
            <ac:spMk id="13" creationId="{694DE8B9-01D0-48C3-8F15-BA3A0B4E92EF}"/>
          </ac:spMkLst>
        </pc:spChg>
        <pc:spChg chg="del">
          <ac:chgData name="cheehae2016@naver.com" userId="c2ab6292a9cbad07" providerId="LiveId" clId="{7F1EFAB9-37DC-43C9-AC92-37FEC19CB59A}" dt="2021-09-24T17:46:05.371" v="2811" actId="478"/>
          <ac:spMkLst>
            <pc:docMk/>
            <pc:sldMk cId="1643365479" sldId="310"/>
            <ac:spMk id="16" creationId="{3B783916-2312-4EB4-8602-29B034231769}"/>
          </ac:spMkLst>
        </pc:spChg>
        <pc:spChg chg="add mod">
          <ac:chgData name="cheehae2016@naver.com" userId="c2ab6292a9cbad07" providerId="LiveId" clId="{7F1EFAB9-37DC-43C9-AC92-37FEC19CB59A}" dt="2021-09-24T17:57:26.743" v="3023" actId="1076"/>
          <ac:spMkLst>
            <pc:docMk/>
            <pc:sldMk cId="1643365479" sldId="310"/>
            <ac:spMk id="20" creationId="{EBF54783-A193-4D4B-B35C-558C9964D3AC}"/>
          </ac:spMkLst>
        </pc:spChg>
        <pc:spChg chg="mod">
          <ac:chgData name="cheehae2016@naver.com" userId="c2ab6292a9cbad07" providerId="LiveId" clId="{7F1EFAB9-37DC-43C9-AC92-37FEC19CB59A}" dt="2021-09-24T17:54:13.983" v="2991" actId="207"/>
          <ac:spMkLst>
            <pc:docMk/>
            <pc:sldMk cId="1643365479" sldId="310"/>
            <ac:spMk id="24" creationId="{A4CF5637-988D-40B9-934E-5AF573A26178}"/>
          </ac:spMkLst>
        </pc:spChg>
        <pc:spChg chg="mod">
          <ac:chgData name="cheehae2016@naver.com" userId="c2ab6292a9cbad07" providerId="LiveId" clId="{7F1EFAB9-37DC-43C9-AC92-37FEC19CB59A}" dt="2021-09-24T17:50:23.976" v="2891"/>
          <ac:spMkLst>
            <pc:docMk/>
            <pc:sldMk cId="1643365479" sldId="310"/>
            <ac:spMk id="25" creationId="{FC95324F-973E-4D29-AC41-8970159B690B}"/>
          </ac:spMkLst>
        </pc:spChg>
        <pc:spChg chg="mod">
          <ac:chgData name="cheehae2016@naver.com" userId="c2ab6292a9cbad07" providerId="LiveId" clId="{7F1EFAB9-37DC-43C9-AC92-37FEC19CB59A}" dt="2021-09-24T17:51:10.842" v="2894" actId="1076"/>
          <ac:spMkLst>
            <pc:docMk/>
            <pc:sldMk cId="1643365479" sldId="310"/>
            <ac:spMk id="29" creationId="{C4724F46-2E73-49A4-A879-29CB3348ECB7}"/>
          </ac:spMkLst>
        </pc:spChg>
        <pc:spChg chg="mod">
          <ac:chgData name="cheehae2016@naver.com" userId="c2ab6292a9cbad07" providerId="LiveId" clId="{7F1EFAB9-37DC-43C9-AC92-37FEC19CB59A}" dt="2021-09-24T17:54:59.377" v="3011"/>
          <ac:spMkLst>
            <pc:docMk/>
            <pc:sldMk cId="1643365479" sldId="310"/>
            <ac:spMk id="33" creationId="{BF757BB3-AF92-4B26-BB60-AB55FFE34A66}"/>
          </ac:spMkLst>
        </pc:spChg>
      </pc:sldChg>
      <pc:sldChg chg="addSp delSp modSp add mod modTransition">
        <pc:chgData name="cheehae2016@naver.com" userId="c2ab6292a9cbad07" providerId="LiveId" clId="{7F1EFAB9-37DC-43C9-AC92-37FEC19CB59A}" dt="2021-10-09T14:14:33.379" v="3309"/>
        <pc:sldMkLst>
          <pc:docMk/>
          <pc:sldMk cId="1132947462" sldId="311"/>
        </pc:sldMkLst>
        <pc:spChg chg="del">
          <ac:chgData name="cheehae2016@naver.com" userId="c2ab6292a9cbad07" providerId="LiveId" clId="{7F1EFAB9-37DC-43C9-AC92-37FEC19CB59A}" dt="2021-09-24T17:57:36.918" v="3024" actId="478"/>
          <ac:spMkLst>
            <pc:docMk/>
            <pc:sldMk cId="1132947462" sldId="311"/>
            <ac:spMk id="12" creationId="{592C533C-1A1E-44C8-8CCA-43D4996F66AC}"/>
          </ac:spMkLst>
        </pc:spChg>
        <pc:spChg chg="del">
          <ac:chgData name="cheehae2016@naver.com" userId="c2ab6292a9cbad07" providerId="LiveId" clId="{7F1EFAB9-37DC-43C9-AC92-37FEC19CB59A}" dt="2021-09-24T17:57:36.918" v="3024" actId="478"/>
          <ac:spMkLst>
            <pc:docMk/>
            <pc:sldMk cId="1132947462" sldId="311"/>
            <ac:spMk id="13" creationId="{694DE8B9-01D0-48C3-8F15-BA3A0B4E92EF}"/>
          </ac:spMkLst>
        </pc:spChg>
        <pc:spChg chg="add mod">
          <ac:chgData name="cheehae2016@naver.com" userId="c2ab6292a9cbad07" providerId="LiveId" clId="{7F1EFAB9-37DC-43C9-AC92-37FEC19CB59A}" dt="2021-09-24T17:57:45.188" v="3027" actId="14100"/>
          <ac:spMkLst>
            <pc:docMk/>
            <pc:sldMk cId="1132947462" sldId="311"/>
            <ac:spMk id="14" creationId="{0D888B50-A5C0-4182-9A77-0B1E5427ABD7}"/>
          </ac:spMkLst>
        </pc:spChg>
        <pc:spChg chg="del">
          <ac:chgData name="cheehae2016@naver.com" userId="c2ab6292a9cbad07" providerId="LiveId" clId="{7F1EFAB9-37DC-43C9-AC92-37FEC19CB59A}" dt="2021-09-24T17:57:36.918" v="3024" actId="478"/>
          <ac:spMkLst>
            <pc:docMk/>
            <pc:sldMk cId="1132947462" sldId="311"/>
            <ac:spMk id="16" creationId="{3B783916-2312-4EB4-8602-29B034231769}"/>
          </ac:spMkLst>
        </pc:spChg>
        <pc:spChg chg="add mod">
          <ac:chgData name="cheehae2016@naver.com" userId="c2ab6292a9cbad07" providerId="LiveId" clId="{7F1EFAB9-37DC-43C9-AC92-37FEC19CB59A}" dt="2021-09-24T18:02:34.461" v="3094" actId="1076"/>
          <ac:spMkLst>
            <pc:docMk/>
            <pc:sldMk cId="1132947462" sldId="311"/>
            <ac:spMk id="17" creationId="{447CAF05-B865-4CCE-872B-8A5E5BF37973}"/>
          </ac:spMkLst>
        </pc:spChg>
        <pc:spChg chg="add mod">
          <ac:chgData name="cheehae2016@naver.com" userId="c2ab6292a9cbad07" providerId="LiveId" clId="{7F1EFAB9-37DC-43C9-AC92-37FEC19CB59A}" dt="2021-09-24T18:02:29.235" v="3093" actId="1076"/>
          <ac:spMkLst>
            <pc:docMk/>
            <pc:sldMk cId="1132947462" sldId="311"/>
            <ac:spMk id="18" creationId="{0B5DFCA7-1CA9-430C-BFB6-3B8A2FD6D3B4}"/>
          </ac:spMkLst>
        </pc:spChg>
        <pc:spChg chg="del">
          <ac:chgData name="cheehae2016@naver.com" userId="c2ab6292a9cbad07" providerId="LiveId" clId="{7F1EFAB9-37DC-43C9-AC92-37FEC19CB59A}" dt="2021-09-24T18:00:17.998" v="3067" actId="478"/>
          <ac:spMkLst>
            <pc:docMk/>
            <pc:sldMk cId="1132947462" sldId="311"/>
            <ac:spMk id="20" creationId="{EA04A393-2A68-440C-9B46-9BE28FA9AD2D}"/>
          </ac:spMkLst>
        </pc:spChg>
        <pc:spChg chg="del">
          <ac:chgData name="cheehae2016@naver.com" userId="c2ab6292a9cbad07" providerId="LiveId" clId="{7F1EFAB9-37DC-43C9-AC92-37FEC19CB59A}" dt="2021-09-24T18:00:05.985" v="3064" actId="478"/>
          <ac:spMkLst>
            <pc:docMk/>
            <pc:sldMk cId="1132947462" sldId="311"/>
            <ac:spMk id="21" creationId="{E90C7BEE-23BB-49B7-A2B4-EBF8A8E3D318}"/>
          </ac:spMkLst>
        </pc:spChg>
        <pc:graphicFrameChg chg="mod modGraphic">
          <ac:chgData name="cheehae2016@naver.com" userId="c2ab6292a9cbad07" providerId="LiveId" clId="{7F1EFAB9-37DC-43C9-AC92-37FEC19CB59A}" dt="2021-09-24T18:00:23.619" v="3068" actId="1076"/>
          <ac:graphicFrameMkLst>
            <pc:docMk/>
            <pc:sldMk cId="1132947462" sldId="311"/>
            <ac:graphicFrameMk id="19" creationId="{CD5E802A-F7ED-42AB-8F0D-BABF9C915C81}"/>
          </ac:graphicFrameMkLst>
        </pc:graphicFrameChg>
        <pc:cxnChg chg="mod">
          <ac:chgData name="cheehae2016@naver.com" userId="c2ab6292a9cbad07" providerId="LiveId" clId="{7F1EFAB9-37DC-43C9-AC92-37FEC19CB59A}" dt="2021-09-24T18:02:22.689" v="3091" actId="14100"/>
          <ac:cxnSpMkLst>
            <pc:docMk/>
            <pc:sldMk cId="1132947462" sldId="311"/>
            <ac:cxnSpMk id="22" creationId="{58097313-1EA8-44A3-88DA-5DE9B4D30426}"/>
          </ac:cxnSpMkLst>
        </pc:cxnChg>
      </pc:sldChg>
      <pc:sldChg chg="addSp modSp add del mod">
        <pc:chgData name="cheehae2016@naver.com" userId="c2ab6292a9cbad07" providerId="LiveId" clId="{7F1EFAB9-37DC-43C9-AC92-37FEC19CB59A}" dt="2021-09-25T00:09:57.095" v="3170" actId="2696"/>
        <pc:sldMkLst>
          <pc:docMk/>
          <pc:sldMk cId="3789133364" sldId="312"/>
        </pc:sldMkLst>
        <pc:spChg chg="mod">
          <ac:chgData name="cheehae2016@naver.com" userId="c2ab6292a9cbad07" providerId="LiveId" clId="{7F1EFAB9-37DC-43C9-AC92-37FEC19CB59A}" dt="2021-09-24T18:03:25.095" v="3115" actId="1076"/>
          <ac:spMkLst>
            <pc:docMk/>
            <pc:sldMk cId="3789133364" sldId="312"/>
            <ac:spMk id="292" creationId="{0BACAE5A-1B61-4E7C-A564-695DC1300428}"/>
          </ac:spMkLst>
        </pc:spChg>
        <pc:picChg chg="add ord">
          <ac:chgData name="cheehae2016@naver.com" userId="c2ab6292a9cbad07" providerId="LiveId" clId="{7F1EFAB9-37DC-43C9-AC92-37FEC19CB59A}" dt="2021-09-24T18:03:54.774" v="3117" actId="167"/>
          <ac:picMkLst>
            <pc:docMk/>
            <pc:sldMk cId="3789133364" sldId="312"/>
            <ac:picMk id="2" creationId="{5C94BDDE-4665-4FBA-B513-A4F35C357122}"/>
          </ac:picMkLst>
        </pc:picChg>
      </pc:sldChg>
      <pc:sldChg chg="modSp add mod modTransition">
        <pc:chgData name="cheehae2016@naver.com" userId="c2ab6292a9cbad07" providerId="LiveId" clId="{7F1EFAB9-37DC-43C9-AC92-37FEC19CB59A}" dt="2021-10-09T14:14:40.467" v="3310"/>
        <pc:sldMkLst>
          <pc:docMk/>
          <pc:sldMk cId="3703749243" sldId="313"/>
        </pc:sldMkLst>
        <pc:picChg chg="mod">
          <ac:chgData name="cheehae2016@naver.com" userId="c2ab6292a9cbad07" providerId="LiveId" clId="{7F1EFAB9-37DC-43C9-AC92-37FEC19CB59A}" dt="2021-09-24T18:05:18.535" v="3161" actId="1076"/>
          <ac:picMkLst>
            <pc:docMk/>
            <pc:sldMk cId="3703749243" sldId="313"/>
            <ac:picMk id="2" creationId="{60F9235D-9099-47C8-A200-1832B2DEAB98}"/>
          </ac:picMkLst>
        </pc:picChg>
      </pc:sldChg>
      <pc:sldChg chg="addSp delSp modSp add mod modTransition modAnim">
        <pc:chgData name="cheehae2016@naver.com" userId="c2ab6292a9cbad07" providerId="LiveId" clId="{7F1EFAB9-37DC-43C9-AC92-37FEC19CB59A}" dt="2021-10-09T15:33:54.284" v="3934"/>
        <pc:sldMkLst>
          <pc:docMk/>
          <pc:sldMk cId="1113965324" sldId="314"/>
        </pc:sldMkLst>
        <pc:spChg chg="add mod">
          <ac:chgData name="cheehae2016@naver.com" userId="c2ab6292a9cbad07" providerId="LiveId" clId="{7F1EFAB9-37DC-43C9-AC92-37FEC19CB59A}" dt="2021-10-09T14:03:05.377" v="3266" actId="1076"/>
          <ac:spMkLst>
            <pc:docMk/>
            <pc:sldMk cId="1113965324" sldId="314"/>
            <ac:spMk id="3" creationId="{904523ED-8D26-4D44-8C0B-DC363E4F854B}"/>
          </ac:spMkLst>
        </pc:spChg>
        <pc:spChg chg="del">
          <ac:chgData name="cheehae2016@naver.com" userId="c2ab6292a9cbad07" providerId="LiveId" clId="{7F1EFAB9-37DC-43C9-AC92-37FEC19CB59A}" dt="2021-10-09T13:49:33.653" v="3221" actId="478"/>
          <ac:spMkLst>
            <pc:docMk/>
            <pc:sldMk cId="1113965324" sldId="314"/>
            <ac:spMk id="5" creationId="{D6EFB199-7668-43D7-81E6-711EE4724B4B}"/>
          </ac:spMkLst>
        </pc:spChg>
        <pc:spChg chg="del">
          <ac:chgData name="cheehae2016@naver.com" userId="c2ab6292a9cbad07" providerId="LiveId" clId="{7F1EFAB9-37DC-43C9-AC92-37FEC19CB59A}" dt="2021-10-09T13:49:35.701" v="3222" actId="478"/>
          <ac:spMkLst>
            <pc:docMk/>
            <pc:sldMk cId="1113965324" sldId="314"/>
            <ac:spMk id="6" creationId="{4212DD77-35AD-43D4-BA2B-9A253D7F8BBA}"/>
          </ac:spMkLst>
        </pc:spChg>
        <pc:spChg chg="del">
          <ac:chgData name="cheehae2016@naver.com" userId="c2ab6292a9cbad07" providerId="LiveId" clId="{7F1EFAB9-37DC-43C9-AC92-37FEC19CB59A}" dt="2021-10-09T13:49:35.701" v="3222" actId="478"/>
          <ac:spMkLst>
            <pc:docMk/>
            <pc:sldMk cId="1113965324" sldId="314"/>
            <ac:spMk id="7" creationId="{A11B780C-5AD0-43BB-BB23-16F99F7B2710}"/>
          </ac:spMkLst>
        </pc:spChg>
        <pc:spChg chg="del">
          <ac:chgData name="cheehae2016@naver.com" userId="c2ab6292a9cbad07" providerId="LiveId" clId="{7F1EFAB9-37DC-43C9-AC92-37FEC19CB59A}" dt="2021-10-09T13:49:35.701" v="3222" actId="478"/>
          <ac:spMkLst>
            <pc:docMk/>
            <pc:sldMk cId="1113965324" sldId="314"/>
            <ac:spMk id="8" creationId="{30E1F008-3B0C-4562-B058-C5C41C7AFC24}"/>
          </ac:spMkLst>
        </pc:spChg>
        <pc:spChg chg="add mod">
          <ac:chgData name="cheehae2016@naver.com" userId="c2ab6292a9cbad07" providerId="LiveId" clId="{7F1EFAB9-37DC-43C9-AC92-37FEC19CB59A}" dt="2021-10-09T14:03:01.575" v="3265" actId="1076"/>
          <ac:spMkLst>
            <pc:docMk/>
            <pc:sldMk cId="1113965324" sldId="314"/>
            <ac:spMk id="9" creationId="{C6350508-DFF8-484F-80F0-986F0268BB4D}"/>
          </ac:spMkLst>
        </pc:spChg>
        <pc:spChg chg="mod">
          <ac:chgData name="cheehae2016@naver.com" userId="c2ab6292a9cbad07" providerId="LiveId" clId="{7F1EFAB9-37DC-43C9-AC92-37FEC19CB59A}" dt="2021-10-09T14:31:37.869" v="3854"/>
          <ac:spMkLst>
            <pc:docMk/>
            <pc:sldMk cId="1113965324" sldId="314"/>
            <ac:spMk id="23" creationId="{1D4A4A5F-4882-46E7-B4F1-1F7151501BDF}"/>
          </ac:spMkLst>
        </pc:spChg>
        <pc:spChg chg="mod">
          <ac:chgData name="cheehae2016@naver.com" userId="c2ab6292a9cbad07" providerId="LiveId" clId="{7F1EFAB9-37DC-43C9-AC92-37FEC19CB59A}" dt="2021-10-09T15:33:54.284" v="3934"/>
          <ac:spMkLst>
            <pc:docMk/>
            <pc:sldMk cId="1113965324" sldId="314"/>
            <ac:spMk id="41" creationId="{11D8F9E0-A152-4BD8-BF53-AAB80B4F2349}"/>
          </ac:spMkLst>
        </pc:spChg>
        <pc:picChg chg="add mod">
          <ac:chgData name="cheehae2016@naver.com" userId="c2ab6292a9cbad07" providerId="LiveId" clId="{7F1EFAB9-37DC-43C9-AC92-37FEC19CB59A}" dt="2021-10-09T14:02:53.325" v="3263" actId="1076"/>
          <ac:picMkLst>
            <pc:docMk/>
            <pc:sldMk cId="1113965324" sldId="314"/>
            <ac:picMk id="2" creationId="{2DF2AC83-740E-4BCC-ACA5-661C3EF9350E}"/>
          </ac:picMkLst>
        </pc:picChg>
        <pc:picChg chg="del">
          <ac:chgData name="cheehae2016@naver.com" userId="c2ab6292a9cbad07" providerId="LiveId" clId="{7F1EFAB9-37DC-43C9-AC92-37FEC19CB59A}" dt="2021-10-09T13:49:31.667" v="3220" actId="478"/>
          <ac:picMkLst>
            <pc:docMk/>
            <pc:sldMk cId="1113965324" sldId="314"/>
            <ac:picMk id="4" creationId="{EA94DCA1-F863-421D-A392-CE54FF347A1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5A20D-F2F5-47F0-8080-05D35CFDA825}" type="doc">
      <dgm:prSet loTypeId="urn:microsoft.com/office/officeart/2005/8/layout/pyramid4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B810CAF-69C9-44E5-8531-5F8E95A84DC8}">
      <dgm:prSet phldrT="[텍스트]" phldr="1"/>
      <dgm:spPr>
        <a:solidFill>
          <a:schemeClr val="tx2"/>
        </a:solidFill>
        <a:ln>
          <a:noFill/>
        </a:ln>
      </dgm:spPr>
      <dgm:t>
        <a:bodyPr/>
        <a:lstStyle/>
        <a:p>
          <a:pPr latinLnBrk="1"/>
          <a:endParaRPr lang="ko-KR" altLang="en-US" dirty="0">
            <a:solidFill>
              <a:schemeClr val="tx2"/>
            </a:solidFill>
          </a:endParaRPr>
        </a:p>
      </dgm:t>
    </dgm:pt>
    <dgm:pt modelId="{DBA28E29-FF9E-4C09-BE7A-52FCB2A66358}" type="parTrans" cxnId="{2C442EBA-B146-4029-A38F-59588057EDC8}">
      <dgm:prSet/>
      <dgm:spPr/>
      <dgm:t>
        <a:bodyPr/>
        <a:lstStyle/>
        <a:p>
          <a:pPr latinLnBrk="1"/>
          <a:endParaRPr lang="ko-KR" altLang="en-US"/>
        </a:p>
      </dgm:t>
    </dgm:pt>
    <dgm:pt modelId="{8D132F9E-1D03-4C6A-B411-E6D8C4C40B66}" type="sibTrans" cxnId="{2C442EBA-B146-4029-A38F-59588057EDC8}">
      <dgm:prSet/>
      <dgm:spPr/>
      <dgm:t>
        <a:bodyPr/>
        <a:lstStyle/>
        <a:p>
          <a:pPr latinLnBrk="1"/>
          <a:endParaRPr lang="ko-KR" altLang="en-US"/>
        </a:p>
      </dgm:t>
    </dgm:pt>
    <dgm:pt modelId="{78D8015C-6AA4-4207-A5A1-DCC2C049FB59}">
      <dgm:prSet phldrT="[텍스트]" phldr="1"/>
      <dgm:spPr>
        <a:solidFill>
          <a:schemeClr val="accent1"/>
        </a:solidFill>
        <a:ln>
          <a:noFill/>
        </a:ln>
      </dgm:spPr>
      <dgm:t>
        <a:bodyPr/>
        <a:lstStyle/>
        <a:p>
          <a:pPr latinLnBrk="1"/>
          <a:endParaRPr lang="ko-KR" altLang="en-US" dirty="0">
            <a:solidFill>
              <a:schemeClr val="accent1"/>
            </a:solidFill>
          </a:endParaRPr>
        </a:p>
      </dgm:t>
    </dgm:pt>
    <dgm:pt modelId="{DA56A909-994D-4166-B8B6-0281292AB860}" type="parTrans" cxnId="{61892777-83D6-4071-AF44-FEFFCB02BFF1}">
      <dgm:prSet/>
      <dgm:spPr/>
      <dgm:t>
        <a:bodyPr/>
        <a:lstStyle/>
        <a:p>
          <a:pPr latinLnBrk="1"/>
          <a:endParaRPr lang="ko-KR" altLang="en-US"/>
        </a:p>
      </dgm:t>
    </dgm:pt>
    <dgm:pt modelId="{B6916096-5D96-4C27-87F4-31BA8265526E}" type="sibTrans" cxnId="{61892777-83D6-4071-AF44-FEFFCB02BFF1}">
      <dgm:prSet/>
      <dgm:spPr/>
      <dgm:t>
        <a:bodyPr/>
        <a:lstStyle/>
        <a:p>
          <a:pPr latinLnBrk="1"/>
          <a:endParaRPr lang="ko-KR" altLang="en-US"/>
        </a:p>
      </dgm:t>
    </dgm:pt>
    <dgm:pt modelId="{6F6C166C-1D77-46C9-9DA4-6045ADB30E6E}">
      <dgm:prSet phldrT="[텍스트]" phldr="1"/>
      <dgm:spPr>
        <a:solidFill>
          <a:schemeClr val="accent2"/>
        </a:solidFill>
        <a:ln>
          <a:noFill/>
        </a:ln>
      </dgm:spPr>
      <dgm:t>
        <a:bodyPr/>
        <a:lstStyle/>
        <a:p>
          <a:pPr latinLnBrk="1"/>
          <a:endParaRPr lang="ko-KR" altLang="en-US" dirty="0">
            <a:solidFill>
              <a:schemeClr val="accent2"/>
            </a:solidFill>
          </a:endParaRPr>
        </a:p>
      </dgm:t>
    </dgm:pt>
    <dgm:pt modelId="{5BF0A6A0-DE75-472C-9E5F-7712D0357BDE}" type="parTrans" cxnId="{DC15C975-B69D-4816-9772-87D50DDB9974}">
      <dgm:prSet/>
      <dgm:spPr/>
      <dgm:t>
        <a:bodyPr/>
        <a:lstStyle/>
        <a:p>
          <a:pPr latinLnBrk="1"/>
          <a:endParaRPr lang="ko-KR" altLang="en-US"/>
        </a:p>
      </dgm:t>
    </dgm:pt>
    <dgm:pt modelId="{DC377749-6F1C-490F-8E65-08E8C4192831}" type="sibTrans" cxnId="{DC15C975-B69D-4816-9772-87D50DDB9974}">
      <dgm:prSet/>
      <dgm:spPr/>
      <dgm:t>
        <a:bodyPr/>
        <a:lstStyle/>
        <a:p>
          <a:pPr latinLnBrk="1"/>
          <a:endParaRPr lang="ko-KR" altLang="en-US"/>
        </a:p>
      </dgm:t>
    </dgm:pt>
    <dgm:pt modelId="{9F5C42F9-EB50-41D6-9D2A-8F8AEDE70C73}">
      <dgm:prSet phldrT="[텍스트]" phldr="1"/>
      <dgm:spPr>
        <a:solidFill>
          <a:schemeClr val="accent6"/>
        </a:solidFill>
        <a:ln>
          <a:noFill/>
        </a:ln>
      </dgm:spPr>
      <dgm:t>
        <a:bodyPr/>
        <a:lstStyle/>
        <a:p>
          <a:pPr latinLnBrk="1"/>
          <a:endParaRPr lang="ko-KR" altLang="en-US" dirty="0">
            <a:solidFill>
              <a:schemeClr val="accent6"/>
            </a:solidFill>
          </a:endParaRPr>
        </a:p>
      </dgm:t>
    </dgm:pt>
    <dgm:pt modelId="{95D8A966-D41F-47DE-BEF7-DA8AB84F4DC6}" type="parTrans" cxnId="{4CCE2588-5D3B-4024-9EC4-B41FC6CE5309}">
      <dgm:prSet/>
      <dgm:spPr/>
      <dgm:t>
        <a:bodyPr/>
        <a:lstStyle/>
        <a:p>
          <a:pPr latinLnBrk="1"/>
          <a:endParaRPr lang="ko-KR" altLang="en-US"/>
        </a:p>
      </dgm:t>
    </dgm:pt>
    <dgm:pt modelId="{EFF7A2A5-260B-4524-B45B-07BBD270A5C2}" type="sibTrans" cxnId="{4CCE2588-5D3B-4024-9EC4-B41FC6CE5309}">
      <dgm:prSet/>
      <dgm:spPr/>
      <dgm:t>
        <a:bodyPr/>
        <a:lstStyle/>
        <a:p>
          <a:pPr latinLnBrk="1"/>
          <a:endParaRPr lang="ko-KR" altLang="en-US"/>
        </a:p>
      </dgm:t>
    </dgm:pt>
    <dgm:pt modelId="{8E3EB531-51BD-49BD-90B2-ED9485ADCCAA}" type="pres">
      <dgm:prSet presAssocID="{B805A20D-F2F5-47F0-8080-05D35CFDA825}" presName="compositeShape" presStyleCnt="0">
        <dgm:presLayoutVars>
          <dgm:chMax val="9"/>
          <dgm:dir/>
          <dgm:resizeHandles val="exact"/>
        </dgm:presLayoutVars>
      </dgm:prSet>
      <dgm:spPr/>
    </dgm:pt>
    <dgm:pt modelId="{D3880A27-8B22-4BE4-80A3-5AF693B1E673}" type="pres">
      <dgm:prSet presAssocID="{B805A20D-F2F5-47F0-8080-05D35CFDA825}" presName="triangle1" presStyleLbl="node1" presStyleIdx="0" presStyleCnt="4">
        <dgm:presLayoutVars>
          <dgm:bulletEnabled val="1"/>
        </dgm:presLayoutVars>
      </dgm:prSet>
      <dgm:spPr/>
    </dgm:pt>
    <dgm:pt modelId="{B9081641-3E3E-4D63-BDE6-FED6BAA54B1C}" type="pres">
      <dgm:prSet presAssocID="{B805A20D-F2F5-47F0-8080-05D35CFDA825}" presName="triangle2" presStyleLbl="node1" presStyleIdx="1" presStyleCnt="4">
        <dgm:presLayoutVars>
          <dgm:bulletEnabled val="1"/>
        </dgm:presLayoutVars>
      </dgm:prSet>
      <dgm:spPr/>
    </dgm:pt>
    <dgm:pt modelId="{4C9C0468-2CFC-4773-A99A-8EC2169C7EA7}" type="pres">
      <dgm:prSet presAssocID="{B805A20D-F2F5-47F0-8080-05D35CFDA825}" presName="triangle3" presStyleLbl="node1" presStyleIdx="2" presStyleCnt="4">
        <dgm:presLayoutVars>
          <dgm:bulletEnabled val="1"/>
        </dgm:presLayoutVars>
      </dgm:prSet>
      <dgm:spPr/>
    </dgm:pt>
    <dgm:pt modelId="{230401A8-E534-40EF-9B07-4F9CCF86AA7E}" type="pres">
      <dgm:prSet presAssocID="{B805A20D-F2F5-47F0-8080-05D35CFDA825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8896FB25-F4ED-4CB9-B0B6-18A354F9B679}" type="presOf" srcId="{B805A20D-F2F5-47F0-8080-05D35CFDA825}" destId="{8E3EB531-51BD-49BD-90B2-ED9485ADCCAA}" srcOrd="0" destOrd="0" presId="urn:microsoft.com/office/officeart/2005/8/layout/pyramid4"/>
    <dgm:cxn modelId="{DC15C975-B69D-4816-9772-87D50DDB9974}" srcId="{B805A20D-F2F5-47F0-8080-05D35CFDA825}" destId="{6F6C166C-1D77-46C9-9DA4-6045ADB30E6E}" srcOrd="2" destOrd="0" parTransId="{5BF0A6A0-DE75-472C-9E5F-7712D0357BDE}" sibTransId="{DC377749-6F1C-490F-8E65-08E8C4192831}"/>
    <dgm:cxn modelId="{61892777-83D6-4071-AF44-FEFFCB02BFF1}" srcId="{B805A20D-F2F5-47F0-8080-05D35CFDA825}" destId="{78D8015C-6AA4-4207-A5A1-DCC2C049FB59}" srcOrd="1" destOrd="0" parTransId="{DA56A909-994D-4166-B8B6-0281292AB860}" sibTransId="{B6916096-5D96-4C27-87F4-31BA8265526E}"/>
    <dgm:cxn modelId="{4CCE2588-5D3B-4024-9EC4-B41FC6CE5309}" srcId="{B805A20D-F2F5-47F0-8080-05D35CFDA825}" destId="{9F5C42F9-EB50-41D6-9D2A-8F8AEDE70C73}" srcOrd="3" destOrd="0" parTransId="{95D8A966-D41F-47DE-BEF7-DA8AB84F4DC6}" sibTransId="{EFF7A2A5-260B-4524-B45B-07BBD270A5C2}"/>
    <dgm:cxn modelId="{B8048F95-8300-4784-ADF2-D160E4E70161}" type="presOf" srcId="{6F6C166C-1D77-46C9-9DA4-6045ADB30E6E}" destId="{4C9C0468-2CFC-4773-A99A-8EC2169C7EA7}" srcOrd="0" destOrd="0" presId="urn:microsoft.com/office/officeart/2005/8/layout/pyramid4"/>
    <dgm:cxn modelId="{2E9B32A3-4CEB-4B79-BDB0-88BA6D440ABD}" type="presOf" srcId="{9F5C42F9-EB50-41D6-9D2A-8F8AEDE70C73}" destId="{230401A8-E534-40EF-9B07-4F9CCF86AA7E}" srcOrd="0" destOrd="0" presId="urn:microsoft.com/office/officeart/2005/8/layout/pyramid4"/>
    <dgm:cxn modelId="{2C442EBA-B146-4029-A38F-59588057EDC8}" srcId="{B805A20D-F2F5-47F0-8080-05D35CFDA825}" destId="{6B810CAF-69C9-44E5-8531-5F8E95A84DC8}" srcOrd="0" destOrd="0" parTransId="{DBA28E29-FF9E-4C09-BE7A-52FCB2A66358}" sibTransId="{8D132F9E-1D03-4C6A-B411-E6D8C4C40B66}"/>
    <dgm:cxn modelId="{591B01DD-B456-4E8A-B66B-588A4FDDC39C}" type="presOf" srcId="{78D8015C-6AA4-4207-A5A1-DCC2C049FB59}" destId="{B9081641-3E3E-4D63-BDE6-FED6BAA54B1C}" srcOrd="0" destOrd="0" presId="urn:microsoft.com/office/officeart/2005/8/layout/pyramid4"/>
    <dgm:cxn modelId="{3543C7DD-0322-4AA2-A180-2F2000177D4D}" type="presOf" srcId="{6B810CAF-69C9-44E5-8531-5F8E95A84DC8}" destId="{D3880A27-8B22-4BE4-80A3-5AF693B1E673}" srcOrd="0" destOrd="0" presId="urn:microsoft.com/office/officeart/2005/8/layout/pyramid4"/>
    <dgm:cxn modelId="{FF46343E-7C4C-490E-A6EB-22C35C49F2AF}" type="presParOf" srcId="{8E3EB531-51BD-49BD-90B2-ED9485ADCCAA}" destId="{D3880A27-8B22-4BE4-80A3-5AF693B1E673}" srcOrd="0" destOrd="0" presId="urn:microsoft.com/office/officeart/2005/8/layout/pyramid4"/>
    <dgm:cxn modelId="{23661BD5-1EE0-4824-8ECA-E62E8FE3BF50}" type="presParOf" srcId="{8E3EB531-51BD-49BD-90B2-ED9485ADCCAA}" destId="{B9081641-3E3E-4D63-BDE6-FED6BAA54B1C}" srcOrd="1" destOrd="0" presId="urn:microsoft.com/office/officeart/2005/8/layout/pyramid4"/>
    <dgm:cxn modelId="{39E1C071-4FF1-4D7B-9D8A-39EB38DE11E0}" type="presParOf" srcId="{8E3EB531-51BD-49BD-90B2-ED9485ADCCAA}" destId="{4C9C0468-2CFC-4773-A99A-8EC2169C7EA7}" srcOrd="2" destOrd="0" presId="urn:microsoft.com/office/officeart/2005/8/layout/pyramid4"/>
    <dgm:cxn modelId="{DAF8B0D2-B4FD-4A36-B188-1BD2CAA3DF7C}" type="presParOf" srcId="{8E3EB531-51BD-49BD-90B2-ED9485ADCCAA}" destId="{230401A8-E534-40EF-9B07-4F9CCF86AA7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80A27-8B22-4BE4-80A3-5AF693B1E673}">
      <dsp:nvSpPr>
        <dsp:cNvPr id="0" name=""/>
        <dsp:cNvSpPr/>
      </dsp:nvSpPr>
      <dsp:spPr>
        <a:xfrm>
          <a:off x="1749425" y="0"/>
          <a:ext cx="1911349" cy="1911349"/>
        </a:xfrm>
        <a:prstGeom prst="triangl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 dirty="0">
            <a:solidFill>
              <a:schemeClr val="tx2"/>
            </a:solidFill>
          </a:endParaRPr>
        </a:p>
      </dsp:txBody>
      <dsp:txXfrm>
        <a:off x="2227262" y="955675"/>
        <a:ext cx="955675" cy="955674"/>
      </dsp:txXfrm>
    </dsp:sp>
    <dsp:sp modelId="{B9081641-3E3E-4D63-BDE6-FED6BAA54B1C}">
      <dsp:nvSpPr>
        <dsp:cNvPr id="0" name=""/>
        <dsp:cNvSpPr/>
      </dsp:nvSpPr>
      <dsp:spPr>
        <a:xfrm>
          <a:off x="793750" y="1911349"/>
          <a:ext cx="1911349" cy="1911349"/>
        </a:xfrm>
        <a:prstGeom prst="triangl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 dirty="0">
            <a:solidFill>
              <a:schemeClr val="accent1"/>
            </a:solidFill>
          </a:endParaRPr>
        </a:p>
      </dsp:txBody>
      <dsp:txXfrm>
        <a:off x="1271587" y="2867024"/>
        <a:ext cx="955675" cy="955674"/>
      </dsp:txXfrm>
    </dsp:sp>
    <dsp:sp modelId="{4C9C0468-2CFC-4773-A99A-8EC2169C7EA7}">
      <dsp:nvSpPr>
        <dsp:cNvPr id="0" name=""/>
        <dsp:cNvSpPr/>
      </dsp:nvSpPr>
      <dsp:spPr>
        <a:xfrm rot="10800000">
          <a:off x="1749425" y="1911349"/>
          <a:ext cx="1911349" cy="1911349"/>
        </a:xfrm>
        <a:prstGeom prst="triangl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 dirty="0">
            <a:solidFill>
              <a:schemeClr val="accent2"/>
            </a:solidFill>
          </a:endParaRPr>
        </a:p>
      </dsp:txBody>
      <dsp:txXfrm rot="10800000">
        <a:off x="2227262" y="1911349"/>
        <a:ext cx="955675" cy="955674"/>
      </dsp:txXfrm>
    </dsp:sp>
    <dsp:sp modelId="{230401A8-E534-40EF-9B07-4F9CCF86AA7E}">
      <dsp:nvSpPr>
        <dsp:cNvPr id="0" name=""/>
        <dsp:cNvSpPr/>
      </dsp:nvSpPr>
      <dsp:spPr>
        <a:xfrm>
          <a:off x="2705100" y="1911349"/>
          <a:ext cx="1911349" cy="1911349"/>
        </a:xfrm>
        <a:prstGeom prst="triangl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900" kern="1200" dirty="0">
            <a:solidFill>
              <a:schemeClr val="accent6"/>
            </a:solidFill>
          </a:endParaRPr>
        </a:p>
      </dsp:txBody>
      <dsp:txXfrm>
        <a:off x="3182937" y="2867024"/>
        <a:ext cx="955675" cy="955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F2AF-0D4E-4197-BECC-D348309E9E6F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59997-B329-4CB9-8EA7-3FAA140FDD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33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9E60DA-D7B9-41D4-90EF-45253F65B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F603AF-149E-4969-9176-6AD0338DD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25B881-429F-4EF6-B0D2-0E1DD606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A28B1E-A9B2-45C9-AF5E-ECC959DB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A5FCD4-A6A9-4C80-A863-BDFAC17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62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DF9CF3-6AAD-469A-AB24-9FFC145A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2A8AAD8-C95D-45CD-9796-1993F78EC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F6F38EB-37A3-4498-93BB-066E57B4C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FE6AAC-65E8-43FA-9E0D-803D1AB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DAC58D-A473-4C34-936B-3BCEBFAA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AFF133-F7E2-46CE-BF5E-9D481034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09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DE9F30-7AE6-4AC6-8BD4-97894D2B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563D2B-2CD8-4967-9308-A55484B8C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ED5AB1-597B-4C5D-97A9-9BC7E81F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B7C76D-5969-4E1F-816E-8C4DCEBC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36D540-D916-4EBA-89D1-F72444C9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49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DE215BA-257D-417C-9576-FF7B6A85A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051FBC-11F9-47EC-ABE8-197B41C4D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AD7764-55D0-4AED-AAD7-5EC586B1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4D7D03-C7D8-4BB8-8DB9-E1860FE5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701B56-010A-47F8-BEC3-5597FFD0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34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27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F85739-29B9-4C3D-84FE-464CA17D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DD1A78-CE49-4097-BCE5-CD9BA6461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876E12-7545-4C04-B7BF-317E9131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67BAC5-C6D2-4127-8E99-1B2AD889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87AEA7-3E78-4725-ADFB-7AF478A9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65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F425C5-8E68-48C6-9A21-26B88D82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E31FF5-4605-47C7-BFE8-6E9E1ADFB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43E25-F114-40F7-82D0-48E38848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BC4056-5807-40C9-991E-2AACB0F0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1CBB19-9FF7-4A6F-A1B6-824C91E1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49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35153B-46A5-4454-BCC7-3F7627BF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8FF01D-1817-455F-8DAE-7721E0F8F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F0488A-4F7F-41BA-860A-C6DE7E314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42113A-8045-4A7A-8B1B-2386A3D8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D38BFB-16AB-41F2-80BD-8C5B9245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9E94EC-648C-40EA-881C-B1846A21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15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017C5E-C631-45B2-9E7D-893B0034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79CD60-9152-4952-8BDE-12C3DBA8E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2FBA54-63A1-40D5-BD40-B2F88CAAC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DCF30FA-C43A-4B43-A911-B1D2A4935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D8BD2E-F965-45E4-87ED-7FCE5819B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27806F3-DA19-4B58-8380-CD7CBEE2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D3736DB-4E36-4E01-B58C-3877EECF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DE18178-A908-4412-AD75-1A6C2CE8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41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7EF4A3-A485-42C8-B92E-7D0A2BE4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BBDEBA-8020-4E66-BC30-04795C30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D4F8E85-2508-47AF-8356-D963BAF9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968CC5-F152-4019-A105-0E72248E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9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575124-7098-4E53-A2CD-BE5D12FC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F2BD61C-36FB-49D6-977B-BB96D526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2DD5B4-7174-498E-98C4-99AA0738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4F94D-F3F8-4AEF-BE62-CC650D62C569}"/>
              </a:ext>
            </a:extLst>
          </p:cNvPr>
          <p:cNvSpPr txBox="1"/>
          <p:nvPr userDrawn="1"/>
        </p:nvSpPr>
        <p:spPr>
          <a:xfrm>
            <a:off x="9990758" y="6575907"/>
            <a:ext cx="2198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0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575124-7098-4E53-A2CD-BE5D12FC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F2BD61C-36FB-49D6-977B-BB96D526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2DD5B4-7174-498E-98C4-99AA0738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84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F62F73-3AD1-46AF-92C3-A688AE4B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C9B26A-F646-430B-B6CD-66755A9A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16DC6B-7F49-42E8-BFA3-8D23E908C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5626CF-0664-4CC4-ABBE-A579D1EF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22671B-616A-4937-8B8C-AD061B7B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AA8BCA-C8ED-4B64-991D-83E2F723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73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31BA661-7A1F-4FA7-92DC-F3304193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DC94E3-B887-41C7-9C39-4DB4A90ED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AA8D56-AFFD-44E0-8538-535DBD1F1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E20D-498A-4AE1-BA37-B7F942AA2238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8950E-7FA3-49C7-BF63-D2059B1C0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395EC2-4AF7-4CA4-A989-AFFA8C1F9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B41A7-68E7-4EBC-BBA9-E81C635C8C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22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09990E34-6FB0-4A6E-BC31-151D45AB3EDF}" type="datetimeFigureOut">
              <a:rPr lang="ko-KR" altLang="en-US" smtClean="0"/>
              <a:pPr/>
              <a:t>2021-10-10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06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TFcyxU1cuBk?feature=oembed" TargetMode="External"/><Relationship Id="rId5" Type="http://schemas.openxmlformats.org/officeDocument/2006/relationships/hyperlink" Target="https://youtu.be/TFcyxU1cuBk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1uyjxAhshwI?feature=oembed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youtu.be/1uyjxAhshw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6%97%A5%E6%9C%AC%E3%81%AE%E8%A6%B3%E5%85%89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jtb.or.jp/wp-content/uploads/2020/11/03-1_present_destinations_nakano.pdf" TargetMode="External"/><Relationship Id="rId12" Type="http://schemas.openxmlformats.org/officeDocument/2006/relationships/hyperlink" Target="https://ci.nii.ac.jp/naid/120006808611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hyperlink" Target="https://ja.wikipedia.org/wiki/%E8%A8%AA%E6%97%A5%E5%A4%96%E5%9B%BD%E4%BA%BA%E6%97%85%E8%A1%8C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bcnretail.com/market/detail/20180818_80806.html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travelvoice.jp/20160510-6649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4">
            <a:extLst>
              <a:ext uri="{FF2B5EF4-FFF2-40B4-BE49-F238E27FC236}">
                <a16:creationId xmlns:a16="http://schemas.microsoft.com/office/drawing/2014/main" id="{186CB3B4-7150-4BD6-9447-DDF500EABE12}"/>
              </a:ext>
            </a:extLst>
          </p:cNvPr>
          <p:cNvSpPr/>
          <p:nvPr/>
        </p:nvSpPr>
        <p:spPr>
          <a:xfrm>
            <a:off x="5073526" y="2004"/>
            <a:ext cx="7118475" cy="6855996"/>
          </a:xfrm>
          <a:custGeom>
            <a:avLst/>
            <a:gdLst>
              <a:gd name="connsiteX0" fmla="*/ 4599373 w 7118475"/>
              <a:gd name="connsiteY0" fmla="*/ 0 h 6855996"/>
              <a:gd name="connsiteX1" fmla="*/ 4757877 w 7118475"/>
              <a:gd name="connsiteY1" fmla="*/ 0 h 6855996"/>
              <a:gd name="connsiteX2" fmla="*/ 4919386 w 7118475"/>
              <a:gd name="connsiteY2" fmla="*/ 4084 h 6855996"/>
              <a:gd name="connsiteX3" fmla="*/ 7104662 w 7118475"/>
              <a:gd name="connsiteY3" fmla="*/ 675336 h 6855996"/>
              <a:gd name="connsiteX4" fmla="*/ 7118475 w 7118475"/>
              <a:gd name="connsiteY4" fmla="*/ 684192 h 6855996"/>
              <a:gd name="connsiteX5" fmla="*/ 7118475 w 7118475"/>
              <a:gd name="connsiteY5" fmla="*/ 6855996 h 6855996"/>
              <a:gd name="connsiteX6" fmla="*/ 540245 w 7118475"/>
              <a:gd name="connsiteY6" fmla="*/ 6855996 h 6855996"/>
              <a:gd name="connsiteX7" fmla="*/ 367670 w 7118475"/>
              <a:gd name="connsiteY7" fmla="*/ 6497753 h 6855996"/>
              <a:gd name="connsiteX8" fmla="*/ 0 w 7118475"/>
              <a:gd name="connsiteY8" fmla="*/ 4676621 h 6855996"/>
              <a:gd name="connsiteX9" fmla="*/ 4437863 w 7118475"/>
              <a:gd name="connsiteY9" fmla="*/ 4084 h 685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8475" h="6855996">
                <a:moveTo>
                  <a:pt x="4599373" y="0"/>
                </a:moveTo>
                <a:lnTo>
                  <a:pt x="4757877" y="0"/>
                </a:lnTo>
                <a:lnTo>
                  <a:pt x="4919386" y="4084"/>
                </a:lnTo>
                <a:cubicBezTo>
                  <a:pt x="5716820" y="44506"/>
                  <a:pt x="6461577" y="284588"/>
                  <a:pt x="7104662" y="675336"/>
                </a:cubicBezTo>
                <a:lnTo>
                  <a:pt x="7118475" y="684192"/>
                </a:lnTo>
                <a:lnTo>
                  <a:pt x="7118475" y="6855996"/>
                </a:lnTo>
                <a:lnTo>
                  <a:pt x="540245" y="6855996"/>
                </a:lnTo>
                <a:lnTo>
                  <a:pt x="367670" y="6497753"/>
                </a:lnTo>
                <a:cubicBezTo>
                  <a:pt x="130919" y="5938010"/>
                  <a:pt x="0" y="5322604"/>
                  <a:pt x="0" y="4676621"/>
                </a:cubicBezTo>
                <a:cubicBezTo>
                  <a:pt x="0" y="2173436"/>
                  <a:pt x="1965820" y="129392"/>
                  <a:pt x="4437863" y="408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그림 개체 틀 3" descr="실외, 일몰, 태양, 대형이(가) 표시된 사진&#10;&#10;자동 생성된 설명">
            <a:extLst>
              <a:ext uri="{FF2B5EF4-FFF2-40B4-BE49-F238E27FC236}">
                <a16:creationId xmlns:a16="http://schemas.microsoft.com/office/drawing/2014/main" id="{E3AB2286-2552-4831-BE08-B7084316D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5174" y="2004"/>
            <a:ext cx="5366826" cy="6855996"/>
          </a:xfrm>
          <a:custGeom>
            <a:avLst/>
            <a:gdLst>
              <a:gd name="connsiteX0" fmla="*/ 2879390 w 5366826"/>
              <a:gd name="connsiteY0" fmla="*/ 0 h 6855996"/>
              <a:gd name="connsiteX1" fmla="*/ 5366826 w 5366826"/>
              <a:gd name="connsiteY1" fmla="*/ 0 h 6855996"/>
              <a:gd name="connsiteX2" fmla="*/ 5366826 w 5366826"/>
              <a:gd name="connsiteY2" fmla="*/ 6855996 h 6855996"/>
              <a:gd name="connsiteX3" fmla="*/ 1196890 w 5366826"/>
              <a:gd name="connsiteY3" fmla="*/ 6855996 h 6855996"/>
              <a:gd name="connsiteX4" fmla="*/ 945778 w 5366826"/>
              <a:gd name="connsiteY4" fmla="*/ 6579704 h 6855996"/>
              <a:gd name="connsiteX5" fmla="*/ 0 w 5366826"/>
              <a:gd name="connsiteY5" fmla="*/ 3945157 h 6855996"/>
              <a:gd name="connsiteX6" fmla="*/ 2717687 w 5366826"/>
              <a:gd name="connsiteY6" fmla="*/ 54714 h 685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826" h="6855996">
                <a:moveTo>
                  <a:pt x="2879390" y="0"/>
                </a:moveTo>
                <a:lnTo>
                  <a:pt x="5366826" y="0"/>
                </a:lnTo>
                <a:lnTo>
                  <a:pt x="5366826" y="6855996"/>
                </a:lnTo>
                <a:lnTo>
                  <a:pt x="1196890" y="6855996"/>
                </a:lnTo>
                <a:lnTo>
                  <a:pt x="945778" y="6579704"/>
                </a:lnTo>
                <a:cubicBezTo>
                  <a:pt x="354931" y="5863763"/>
                  <a:pt x="0" y="4945909"/>
                  <a:pt x="0" y="3945157"/>
                </a:cubicBezTo>
                <a:cubicBezTo>
                  <a:pt x="0" y="2158100"/>
                  <a:pt x="1131794" y="635388"/>
                  <a:pt x="2717687" y="54714"/>
                </a:cubicBezTo>
                <a:close/>
              </a:path>
            </a:pathLst>
          </a:custGeom>
          <a:pattFill prst="pct20">
            <a:fgClr>
              <a:srgbClr val="4472C4"/>
            </a:fgClr>
            <a:bgClr>
              <a:sysClr val="window" lastClr="FFFFFF"/>
            </a:bgClr>
          </a:patt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3AF62-BDFF-45A6-8E90-5B17F9CD8A17}"/>
              </a:ext>
            </a:extLst>
          </p:cNvPr>
          <p:cNvSpPr txBox="1"/>
          <p:nvPr/>
        </p:nvSpPr>
        <p:spPr>
          <a:xfrm>
            <a:off x="614554" y="3198167"/>
            <a:ext cx="414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pPr latinLnBrk="0"/>
            <a:r>
              <a:rPr lang="ko-KR" altLang="en-US" sz="24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일본어일본학과</a:t>
            </a:r>
            <a:r>
              <a:rPr lang="ko-KR" altLang="en-US" sz="24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조효원</a:t>
            </a:r>
            <a:endParaRPr 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F989F-A1F7-40A5-95E5-34342166680B}"/>
              </a:ext>
            </a:extLst>
          </p:cNvPr>
          <p:cNvSpPr txBox="1"/>
          <p:nvPr/>
        </p:nvSpPr>
        <p:spPr>
          <a:xfrm>
            <a:off x="614554" y="2000863"/>
            <a:ext cx="6389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관계</a:t>
            </a:r>
            <a:endParaRPr lang="en-US" sz="4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9" name="Rectangle: Rounded Corners 12">
            <a:extLst>
              <a:ext uri="{FF2B5EF4-FFF2-40B4-BE49-F238E27FC236}">
                <a16:creationId xmlns:a16="http://schemas.microsoft.com/office/drawing/2014/main" id="{DFA25EA3-DC98-4002-8944-C73FAC21E714}"/>
              </a:ext>
            </a:extLst>
          </p:cNvPr>
          <p:cNvSpPr/>
          <p:nvPr/>
        </p:nvSpPr>
        <p:spPr>
          <a:xfrm>
            <a:off x="763967" y="1414075"/>
            <a:ext cx="2842985" cy="317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일본정치와 경제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cxnSp>
        <p:nvCxnSpPr>
          <p:cNvPr id="111" name="Straight Connector 13">
            <a:extLst>
              <a:ext uri="{FF2B5EF4-FFF2-40B4-BE49-F238E27FC236}">
                <a16:creationId xmlns:a16="http://schemas.microsoft.com/office/drawing/2014/main" id="{890D98B4-F377-4E27-84FB-3B4F0FC8EBA9}"/>
              </a:ext>
            </a:extLst>
          </p:cNvPr>
          <p:cNvCxnSpPr>
            <a:cxnSpLocks/>
          </p:cNvCxnSpPr>
          <p:nvPr/>
        </p:nvCxnSpPr>
        <p:spPr>
          <a:xfrm flipH="1">
            <a:off x="0" y="3872472"/>
            <a:ext cx="4047541" cy="0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983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43444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 </a:t>
            </a:r>
            <a:r>
              <a:rPr kumimoji="0" lang="ko-KR" altLang="en-US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경제와 관광의</a:t>
            </a:r>
            <a:r>
              <a:rPr kumimoji="0" lang="ko-KR" altLang="en-US" sz="3200" b="0" i="0" u="none" strike="noStrike" kern="1200" cap="none" spc="-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영향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341434" y="771390"/>
            <a:ext cx="5309055" cy="699810"/>
          </a:xfrm>
          <a:prstGeom prst="round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고도 경제 성장기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73C5507-7E8D-476C-B824-7A4AE647BDDC}"/>
              </a:ext>
            </a:extLst>
          </p:cNvPr>
          <p:cNvSpPr/>
          <p:nvPr/>
        </p:nvSpPr>
        <p:spPr>
          <a:xfrm>
            <a:off x="2634539" y="3503572"/>
            <a:ext cx="2935580" cy="2935580"/>
          </a:xfrm>
          <a:prstGeom prst="ellipse">
            <a:avLst/>
          </a:prstGeom>
          <a:solidFill>
            <a:srgbClr val="7ABDFE">
              <a:lumMod val="60000"/>
              <a:lumOff val="40000"/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DA6E159-C66E-4ED2-8EBE-901355F3AA76}"/>
              </a:ext>
            </a:extLst>
          </p:cNvPr>
          <p:cNvSpPr/>
          <p:nvPr/>
        </p:nvSpPr>
        <p:spPr>
          <a:xfrm>
            <a:off x="467111" y="3503572"/>
            <a:ext cx="2935580" cy="2935580"/>
          </a:xfrm>
          <a:prstGeom prst="ellipse">
            <a:avLst/>
          </a:prstGeom>
          <a:solidFill>
            <a:srgbClr val="D82033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EE1BD53A-C1CD-4FA5-A22B-112BF0B68420}"/>
              </a:ext>
            </a:extLst>
          </p:cNvPr>
          <p:cNvSpPr/>
          <p:nvPr/>
        </p:nvSpPr>
        <p:spPr>
          <a:xfrm>
            <a:off x="1550825" y="1692762"/>
            <a:ext cx="2935580" cy="2935580"/>
          </a:xfrm>
          <a:prstGeom prst="ellipse">
            <a:avLst/>
          </a:prstGeom>
          <a:solidFill>
            <a:srgbClr val="F3CFA4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13054-B4AB-469F-979B-DED483003D08}"/>
              </a:ext>
            </a:extLst>
          </p:cNvPr>
          <p:cNvSpPr txBox="1"/>
          <p:nvPr/>
        </p:nvSpPr>
        <p:spPr>
          <a:xfrm>
            <a:off x="924675" y="4749064"/>
            <a:ext cx="172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기술혁신</a:t>
            </a:r>
            <a:endParaRPr lang="ko-KR" altLang="en-US" sz="3200" spc="-15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811B0-9759-410F-91E2-ACE97EDCFF1A}"/>
              </a:ext>
            </a:extLst>
          </p:cNvPr>
          <p:cNvSpPr txBox="1"/>
          <p:nvPr/>
        </p:nvSpPr>
        <p:spPr>
          <a:xfrm>
            <a:off x="1986044" y="2868164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산업합리화</a:t>
            </a:r>
            <a:endParaRPr lang="ko-KR" altLang="en-US" sz="3200" spc="-150" dirty="0">
              <a:solidFill>
                <a:prstClr val="black">
                  <a:lumMod val="75000"/>
                  <a:lumOff val="2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CB64A-342E-446F-990A-7D7F2FC2CEAF}"/>
              </a:ext>
            </a:extLst>
          </p:cNvPr>
          <p:cNvSpPr txBox="1"/>
          <p:nvPr/>
        </p:nvSpPr>
        <p:spPr>
          <a:xfrm>
            <a:off x="3341434" y="4761200"/>
            <a:ext cx="172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대형투자</a:t>
            </a:r>
            <a:endParaRPr lang="ko-KR" altLang="en-US" sz="3200" spc="-15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4B99CED0-783A-4368-AA80-CBCA47313F64}"/>
              </a:ext>
            </a:extLst>
          </p:cNvPr>
          <p:cNvSpPr/>
          <p:nvPr/>
        </p:nvSpPr>
        <p:spPr>
          <a:xfrm>
            <a:off x="5788404" y="2298583"/>
            <a:ext cx="1023457" cy="5695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0867C-43D5-4B6D-927A-8247F0BBD5E8}"/>
              </a:ext>
            </a:extLst>
          </p:cNvPr>
          <p:cNvSpPr txBox="1"/>
          <p:nvPr/>
        </p:nvSpPr>
        <p:spPr>
          <a:xfrm>
            <a:off x="6996418" y="2214694"/>
            <a:ext cx="4580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일본제품의 국제경쟁력을 높여서 수출을 신장시킴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904705B8-C659-4B53-9795-C03D51709C18}"/>
              </a:ext>
            </a:extLst>
          </p:cNvPr>
          <p:cNvSpPr/>
          <p:nvPr/>
        </p:nvSpPr>
        <p:spPr>
          <a:xfrm>
            <a:off x="5758028" y="3430766"/>
            <a:ext cx="1023457" cy="5695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A0202-A20C-4E60-8310-E0A915FF5A1C}"/>
              </a:ext>
            </a:extLst>
          </p:cNvPr>
          <p:cNvSpPr txBox="1"/>
          <p:nvPr/>
        </p:nvSpPr>
        <p:spPr>
          <a:xfrm>
            <a:off x="6969394" y="3322040"/>
            <a:ext cx="436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수출신장은 일본경제의 고도성장에 크게 공헌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4FFC1C08-7C20-42C7-A72B-A5B51D81A0A3}"/>
              </a:ext>
            </a:extLst>
          </p:cNvPr>
          <p:cNvSpPr/>
          <p:nvPr/>
        </p:nvSpPr>
        <p:spPr>
          <a:xfrm>
            <a:off x="5758028" y="4628342"/>
            <a:ext cx="1023457" cy="5695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F74C4-DEE2-4930-9748-A6D51EB48B8D}"/>
              </a:ext>
            </a:extLst>
          </p:cNvPr>
          <p:cNvSpPr txBox="1"/>
          <p:nvPr/>
        </p:nvSpPr>
        <p:spPr>
          <a:xfrm>
            <a:off x="7060762" y="4665698"/>
            <a:ext cx="4270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국민의 소득이 증가</a:t>
            </a:r>
          </a:p>
        </p:txBody>
      </p:sp>
    </p:spTree>
    <p:extLst>
      <p:ext uri="{BB962C8B-B14F-4D97-AF65-F5344CB8AC3E}">
        <p14:creationId xmlns:p14="http://schemas.microsoft.com/office/powerpoint/2010/main" val="1172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" grpId="0" animBg="1"/>
      <p:bldP spid="3" grpId="0"/>
      <p:bldP spid="19" grpId="0" animBg="1"/>
      <p:bldP spid="4" grpId="0"/>
      <p:bldP spid="21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333045" y="1055938"/>
            <a:ext cx="5309055" cy="699810"/>
          </a:xfrm>
          <a:prstGeom prst="round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고도 경제 성장기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22" name="왼쪽 중괄호 21">
            <a:extLst>
              <a:ext uri="{FF2B5EF4-FFF2-40B4-BE49-F238E27FC236}">
                <a16:creationId xmlns:a16="http://schemas.microsoft.com/office/drawing/2014/main" id="{3DE3D717-2FF0-4A8D-BDF8-63D9E114A3EB}"/>
              </a:ext>
            </a:extLst>
          </p:cNvPr>
          <p:cNvSpPr/>
          <p:nvPr/>
        </p:nvSpPr>
        <p:spPr>
          <a:xfrm rot="16200000">
            <a:off x="5520931" y="3418268"/>
            <a:ext cx="321466" cy="3152778"/>
          </a:xfrm>
          <a:prstGeom prst="leftBrace">
            <a:avLst>
              <a:gd name="adj1" fmla="val 54487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 중괄호 24">
            <a:extLst>
              <a:ext uri="{FF2B5EF4-FFF2-40B4-BE49-F238E27FC236}">
                <a16:creationId xmlns:a16="http://schemas.microsoft.com/office/drawing/2014/main" id="{C814C9E8-F20E-4EAD-BE13-1E8048396369}"/>
              </a:ext>
            </a:extLst>
          </p:cNvPr>
          <p:cNvSpPr/>
          <p:nvPr/>
        </p:nvSpPr>
        <p:spPr>
          <a:xfrm rot="5400000" flipV="1">
            <a:off x="1930006" y="1263995"/>
            <a:ext cx="321466" cy="3152778"/>
          </a:xfrm>
          <a:prstGeom prst="leftBrace">
            <a:avLst>
              <a:gd name="adj1" fmla="val 54487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왼쪽 중괄호 25">
            <a:extLst>
              <a:ext uri="{FF2B5EF4-FFF2-40B4-BE49-F238E27FC236}">
                <a16:creationId xmlns:a16="http://schemas.microsoft.com/office/drawing/2014/main" id="{D9D788C5-30ED-405E-83F2-EA6BB337812D}"/>
              </a:ext>
            </a:extLst>
          </p:cNvPr>
          <p:cNvSpPr/>
          <p:nvPr/>
        </p:nvSpPr>
        <p:spPr>
          <a:xfrm rot="5400000" flipV="1">
            <a:off x="9159480" y="1259988"/>
            <a:ext cx="321466" cy="3152778"/>
          </a:xfrm>
          <a:prstGeom prst="leftBrace">
            <a:avLst>
              <a:gd name="adj1" fmla="val 54487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483881-375B-499A-9CBE-136D6008AC11}"/>
              </a:ext>
            </a:extLst>
          </p:cNvPr>
          <p:cNvSpPr txBox="1"/>
          <p:nvPr/>
        </p:nvSpPr>
        <p:spPr>
          <a:xfrm>
            <a:off x="651082" y="1943554"/>
            <a:ext cx="2879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국민 소득 증가로 인한 </a:t>
            </a:r>
            <a:endParaRPr lang="en-US" altLang="ko-KR" sz="2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 수요증가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C17651-55EE-448F-895E-F66A0A33D39F}"/>
              </a:ext>
            </a:extLst>
          </p:cNvPr>
          <p:cNvSpPr txBox="1"/>
          <p:nvPr/>
        </p:nvSpPr>
        <p:spPr>
          <a:xfrm>
            <a:off x="7323518" y="2235430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관광객 증가로 일본 경제 성장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3FF2C1-ED81-4D64-9FEF-8D9B725759AD}"/>
              </a:ext>
            </a:extLst>
          </p:cNvPr>
          <p:cNvSpPr txBox="1"/>
          <p:nvPr/>
        </p:nvSpPr>
        <p:spPr>
          <a:xfrm>
            <a:off x="4060072" y="5230279"/>
            <a:ext cx="324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 적자국이서 벗어남</a:t>
            </a:r>
          </a:p>
        </p:txBody>
      </p:sp>
      <p:sp>
        <p:nvSpPr>
          <p:cNvPr id="33" name="오각형 3">
            <a:extLst>
              <a:ext uri="{FF2B5EF4-FFF2-40B4-BE49-F238E27FC236}">
                <a16:creationId xmlns:a16="http://schemas.microsoft.com/office/drawing/2014/main" id="{46CC528D-53E7-4E01-8E4B-FEF201EC1243}"/>
              </a:ext>
            </a:extLst>
          </p:cNvPr>
          <p:cNvSpPr/>
          <p:nvPr/>
        </p:nvSpPr>
        <p:spPr>
          <a:xfrm>
            <a:off x="514350" y="3174500"/>
            <a:ext cx="3933825" cy="1399868"/>
          </a:xfrm>
          <a:prstGeom prst="homePlate">
            <a:avLst/>
          </a:prstGeom>
          <a:solidFill>
            <a:srgbClr val="F3CF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일본경제의 고도성장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34" name="갈매기형 수장 4">
            <a:extLst>
              <a:ext uri="{FF2B5EF4-FFF2-40B4-BE49-F238E27FC236}">
                <a16:creationId xmlns:a16="http://schemas.microsoft.com/office/drawing/2014/main" id="{ABACB136-4EB9-418B-B795-684E753167F5}"/>
              </a:ext>
            </a:extLst>
          </p:cNvPr>
          <p:cNvSpPr/>
          <p:nvPr/>
        </p:nvSpPr>
        <p:spPr>
          <a:xfrm>
            <a:off x="4129087" y="3174500"/>
            <a:ext cx="3933825" cy="1399868"/>
          </a:xfrm>
          <a:prstGeom prst="chevron">
            <a:avLst/>
          </a:prstGeom>
          <a:solidFill>
            <a:srgbClr val="7ABD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1964</a:t>
            </a: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해외여행 자유화</a:t>
            </a:r>
          </a:p>
        </p:txBody>
      </p:sp>
      <p:sp>
        <p:nvSpPr>
          <p:cNvPr id="35" name="갈매기형 수장 5">
            <a:extLst>
              <a:ext uri="{FF2B5EF4-FFF2-40B4-BE49-F238E27FC236}">
                <a16:creationId xmlns:a16="http://schemas.microsoft.com/office/drawing/2014/main" id="{003CE792-3862-42BE-B55B-2D6F7C0F8EFE}"/>
              </a:ext>
            </a:extLst>
          </p:cNvPr>
          <p:cNvSpPr/>
          <p:nvPr/>
        </p:nvSpPr>
        <p:spPr>
          <a:xfrm>
            <a:off x="7743824" y="3174500"/>
            <a:ext cx="3933825" cy="1399868"/>
          </a:xfrm>
          <a:prstGeom prst="chevron">
            <a:avLst/>
          </a:prstGeom>
          <a:solidFill>
            <a:srgbClr val="D820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비지트</a:t>
            </a: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재팬 캠페인</a:t>
            </a:r>
          </a:p>
        </p:txBody>
      </p:sp>
      <p:sp>
        <p:nvSpPr>
          <p:cNvPr id="6" name="폭발: 8pt 5">
            <a:extLst>
              <a:ext uri="{FF2B5EF4-FFF2-40B4-BE49-F238E27FC236}">
                <a16:creationId xmlns:a16="http://schemas.microsoft.com/office/drawing/2014/main" id="{131ED323-998B-426E-8776-8FE922B467C4}"/>
              </a:ext>
            </a:extLst>
          </p:cNvPr>
          <p:cNvSpPr/>
          <p:nvPr/>
        </p:nvSpPr>
        <p:spPr>
          <a:xfrm>
            <a:off x="3003232" y="4115847"/>
            <a:ext cx="5528545" cy="2529281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고도 경제 성장에 의한</a:t>
            </a:r>
            <a:endParaRPr lang="en-US" altLang="ko-KR" sz="24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관광의 큰 변화</a:t>
            </a:r>
          </a:p>
        </p:txBody>
      </p:sp>
    </p:spTree>
    <p:extLst>
      <p:ext uri="{BB962C8B-B14F-4D97-AF65-F5344CB8AC3E}">
        <p14:creationId xmlns:p14="http://schemas.microsoft.com/office/powerpoint/2010/main" val="3797498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/>
      <p:bldP spid="28" grpId="0"/>
      <p:bldP spid="29" grpId="0"/>
      <p:bldP spid="33" grpId="0" animBg="1"/>
      <p:bldP spid="34" grpId="0" animBg="1"/>
      <p:bldP spid="3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190432" y="981120"/>
            <a:ext cx="5525729" cy="789640"/>
          </a:xfrm>
          <a:prstGeom prst="round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 정권의 관광경제 정책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8AA57CA-0F37-449D-9416-32FAF7A1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2" y="2170826"/>
            <a:ext cx="6244752" cy="3592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05512-8C5E-46B8-A451-BC6468F49428}"/>
              </a:ext>
            </a:extLst>
          </p:cNvPr>
          <p:cNvSpPr txBox="1"/>
          <p:nvPr/>
        </p:nvSpPr>
        <p:spPr>
          <a:xfrm>
            <a:off x="6511824" y="1994657"/>
            <a:ext cx="5056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비지트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재팬 캠페인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Tx/>
              <a:buChar char="-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2003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아베 정부 방일 여행 촉진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사업을 개시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리먼 쇼크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동일본 대지진 등 세계적인 경기 침체로 수치가 크게 감소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2012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'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 기반 국가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'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추진 발표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비자 및 엔화 완화에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2013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1,036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만명의 기록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마침내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1,000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만명의 목표를 달성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2B679-0D2E-40C3-BC23-FA550F0974B7}"/>
              </a:ext>
            </a:extLst>
          </p:cNvPr>
          <p:cNvSpPr txBox="1"/>
          <p:nvPr/>
        </p:nvSpPr>
        <p:spPr>
          <a:xfrm>
            <a:off x="2323885" y="5771626"/>
            <a:ext cx="2818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방일 외국인 관광객 수</a:t>
            </a:r>
          </a:p>
        </p:txBody>
      </p:sp>
    </p:spTree>
    <p:extLst>
      <p:ext uri="{BB962C8B-B14F-4D97-AF65-F5344CB8AC3E}">
        <p14:creationId xmlns:p14="http://schemas.microsoft.com/office/powerpoint/2010/main" val="86526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190432" y="981120"/>
            <a:ext cx="5525729" cy="789640"/>
          </a:xfrm>
          <a:prstGeom prst="round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 정권의 관광경제 정책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05512-8C5E-46B8-A451-BC6468F49428}"/>
              </a:ext>
            </a:extLst>
          </p:cNvPr>
          <p:cNvSpPr txBox="1"/>
          <p:nvPr/>
        </p:nvSpPr>
        <p:spPr>
          <a:xfrm>
            <a:off x="6461490" y="1701042"/>
            <a:ext cx="50565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2015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1,974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 명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소비량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3,4771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억 엔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- 55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만에 처음으로 흑자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관광은 일본 경제를 이끄는 소득자로서 성장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0" i="0" dirty="0">
                <a:solidFill>
                  <a:srgbClr val="333333"/>
                </a:solidFill>
                <a:effectLst/>
                <a:latin typeface="游ゴシック" panose="020B0400000000000000" pitchFamily="34" charset="-128"/>
                <a:ea typeface="游ゴシック" panose="020B0400000000000000" pitchFamily="34" charset="-128"/>
              </a:rPr>
              <a:t> 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2019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4,813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억 엔 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사상 최고치를 기록</a:t>
            </a:r>
            <a:endParaRPr lang="en-US" altLang="ko-KR" sz="2000" b="0" i="0" dirty="0">
              <a:solidFill>
                <a:srgbClr val="333333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2019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일본 럭비 월드컵</a:t>
            </a:r>
            <a:r>
              <a:rPr lang="en-US" altLang="ko-KR" sz="20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-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유럽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미국 </a:t>
            </a:r>
            <a:r>
              <a:rPr lang="ko-KR" altLang="en-US" sz="20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등 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방문객 유치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소비량 증가 성과</a:t>
            </a:r>
            <a:endParaRPr lang="en-US" altLang="ko-KR" sz="2000" b="0" i="0" dirty="0">
              <a:solidFill>
                <a:srgbClr val="333333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도쿄 올림픽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외국인 관광객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천만 명에 도달 목표 세움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2B679-0D2E-40C3-BC23-FA550F0974B7}"/>
              </a:ext>
            </a:extLst>
          </p:cNvPr>
          <p:cNvSpPr txBox="1"/>
          <p:nvPr/>
        </p:nvSpPr>
        <p:spPr>
          <a:xfrm>
            <a:off x="1863321" y="5746661"/>
            <a:ext cx="386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 차 아베 정권 관광 시책 실적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376373B-C5EE-467C-894A-35FB372F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3" y="2058338"/>
            <a:ext cx="5955169" cy="3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4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190432" y="981120"/>
            <a:ext cx="5525729" cy="789640"/>
          </a:xfrm>
          <a:prstGeom prst="round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외국인 관광객 영향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470F265-C1D0-4BA7-BEF1-FD1737947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57" y="2058338"/>
            <a:ext cx="4434996" cy="4233405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A0D57C0F-E71F-4361-A9D8-BE2129834F44}"/>
              </a:ext>
            </a:extLst>
          </p:cNvPr>
          <p:cNvSpPr/>
          <p:nvPr/>
        </p:nvSpPr>
        <p:spPr>
          <a:xfrm>
            <a:off x="3733855" y="2617146"/>
            <a:ext cx="755009" cy="746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7D40976B-8C3D-4150-A5E0-CC2AC7726439}"/>
              </a:ext>
            </a:extLst>
          </p:cNvPr>
          <p:cNvSpPr/>
          <p:nvPr/>
        </p:nvSpPr>
        <p:spPr>
          <a:xfrm>
            <a:off x="4812394" y="2721570"/>
            <a:ext cx="1140902" cy="5373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CF388-DDD2-48F2-BCC1-38BBF10C7E44}"/>
              </a:ext>
            </a:extLst>
          </p:cNvPr>
          <p:cNvSpPr txBox="1"/>
          <p:nvPr/>
        </p:nvSpPr>
        <p:spPr>
          <a:xfrm>
            <a:off x="6207853" y="2374084"/>
            <a:ext cx="49830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3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방문 관광객 중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중국인은 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736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 명으로 전체의 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25.6%</a:t>
            </a:r>
          </a:p>
          <a:p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소비액은 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6947</a:t>
            </a:r>
            <a:r>
              <a:rPr lang="ko-KR" altLang="en-US" sz="2300" b="0" i="0" dirty="0" err="1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억엔으로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전체의 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38.4%</a:t>
            </a:r>
            <a:r>
              <a:rPr lang="ko-KR" altLang="en-US" sz="23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차지</a:t>
            </a:r>
            <a:endParaRPr lang="en-US" altLang="ko-KR" sz="23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300" b="0" i="0" dirty="0">
              <a:solidFill>
                <a:srgbClr val="000000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3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인당 소비액도 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23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</a:t>
            </a:r>
            <a:r>
              <a:rPr lang="en-US" altLang="ko-KR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382</a:t>
            </a:r>
            <a:r>
              <a:rPr lang="ko-KR" altLang="en-US" sz="23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엔으로 가장 높음 특히 쇼핑에 따른 지출액이 큼</a:t>
            </a:r>
            <a:endParaRPr lang="ko-KR" altLang="en-US" sz="2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257E8-3914-4F97-A4B0-597735B097FD}"/>
              </a:ext>
            </a:extLst>
          </p:cNvPr>
          <p:cNvSpPr txBox="1"/>
          <p:nvPr/>
        </p:nvSpPr>
        <p:spPr>
          <a:xfrm>
            <a:off x="921548" y="6394655"/>
            <a:ext cx="384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0" dirty="0">
                <a:solidFill>
                  <a:srgbClr val="000000"/>
                </a:solidFill>
                <a:effectLst/>
                <a:latin typeface="游ゴシック体"/>
              </a:rPr>
              <a:t>일본을 방문하는 외국인 방문객 수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279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157056" y="811950"/>
            <a:ext cx="5525729" cy="789640"/>
          </a:xfrm>
          <a:prstGeom prst="round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외국인 관광객 영향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855C481-D2B0-443C-A9C2-9D265435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26" y="1832209"/>
            <a:ext cx="7863368" cy="3689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F42B4-A433-4226-8A47-32651D5EF4B7}"/>
              </a:ext>
            </a:extLst>
          </p:cNvPr>
          <p:cNvSpPr txBox="1"/>
          <p:nvPr/>
        </p:nvSpPr>
        <p:spPr>
          <a:xfrm>
            <a:off x="7368513" y="5752562"/>
            <a:ext cx="285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국제서비스수치 </a:t>
            </a:r>
            <a:endParaRPr lang="en-US" altLang="ko-KR" sz="2000" b="0" i="0" dirty="0">
              <a:solidFill>
                <a:srgbClr val="000000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최대 적자 항목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'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여행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'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A3598A-1524-4501-92CA-6D63A7CE5CF1}"/>
              </a:ext>
            </a:extLst>
          </p:cNvPr>
          <p:cNvSpPr txBox="1"/>
          <p:nvPr/>
        </p:nvSpPr>
        <p:spPr>
          <a:xfrm>
            <a:off x="852654" y="5721670"/>
            <a:ext cx="411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가장 큰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'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지적재산권 등 사용료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</a:p>
          <a:p>
            <a:pPr algn="ctr"/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다음 흑자 항목으로 바뀜</a:t>
            </a:r>
            <a:endParaRPr lang="ko-KR" altLang="en-US" sz="2000" dirty="0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F91F756F-5F7A-413F-B8FC-42DFC006E3DB}"/>
              </a:ext>
            </a:extLst>
          </p:cNvPr>
          <p:cNvSpPr/>
          <p:nvPr/>
        </p:nvSpPr>
        <p:spPr>
          <a:xfrm rot="10800000">
            <a:off x="4869896" y="5816785"/>
            <a:ext cx="2100048" cy="7078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F49CED-217C-4E6D-B73A-64A2D7FC3D14}"/>
              </a:ext>
            </a:extLst>
          </p:cNvPr>
          <p:cNvSpPr txBox="1"/>
          <p:nvPr/>
        </p:nvSpPr>
        <p:spPr>
          <a:xfrm>
            <a:off x="4874001" y="5511790"/>
            <a:ext cx="242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인바운드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수요 증가</a:t>
            </a:r>
          </a:p>
        </p:txBody>
      </p:sp>
    </p:spTree>
    <p:extLst>
      <p:ext uri="{BB962C8B-B14F-4D97-AF65-F5344CB8AC3E}">
        <p14:creationId xmlns:p14="http://schemas.microsoft.com/office/powerpoint/2010/main" val="3832241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157056" y="811950"/>
            <a:ext cx="5525729" cy="789640"/>
          </a:xfrm>
          <a:prstGeom prst="round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외국인 관광객 영향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94DCA1-F863-421D-A392-CE54FF347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34" y="1863890"/>
            <a:ext cx="4526473" cy="4235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EFB199-7668-43D7-81E6-711EE4724B4B}"/>
              </a:ext>
            </a:extLst>
          </p:cNvPr>
          <p:cNvSpPr txBox="1"/>
          <p:nvPr/>
        </p:nvSpPr>
        <p:spPr>
          <a:xfrm>
            <a:off x="1223417" y="6099558"/>
            <a:ext cx="371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방일 외국인 여행자의 소비 추이 </a:t>
            </a:r>
            <a:endParaRPr lang="en-US" altLang="ko-KR" sz="2000" b="0" i="0" dirty="0">
              <a:solidFill>
                <a:srgbClr val="000000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관광청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'2018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년판 관광백서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')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4212DD77-35AD-43D4-BA2B-9A253D7F8BBA}"/>
              </a:ext>
            </a:extLst>
          </p:cNvPr>
          <p:cNvSpPr/>
          <p:nvPr/>
        </p:nvSpPr>
        <p:spPr>
          <a:xfrm>
            <a:off x="5587068" y="3171039"/>
            <a:ext cx="1353427" cy="7046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B780C-5AD0-43BB-BB23-16F99F7B2710}"/>
              </a:ext>
            </a:extLst>
          </p:cNvPr>
          <p:cNvSpPr txBox="1"/>
          <p:nvPr/>
        </p:nvSpPr>
        <p:spPr>
          <a:xfrm>
            <a:off x="7150221" y="2860051"/>
            <a:ext cx="4169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0" i="0" dirty="0"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국제 관광의 시장 규모는 전 세계 자동차 수출액을 초과하는 </a:t>
            </a:r>
            <a:r>
              <a:rPr lang="en-US" altLang="ko-KR" sz="2400" b="0" i="0" dirty="0"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140</a:t>
            </a:r>
            <a:r>
              <a:rPr lang="ko-KR" altLang="en-US" sz="2400" b="0" i="0" dirty="0"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 엔 이상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폭발: 8pt 7">
            <a:extLst>
              <a:ext uri="{FF2B5EF4-FFF2-40B4-BE49-F238E27FC236}">
                <a16:creationId xmlns:a16="http://schemas.microsoft.com/office/drawing/2014/main" id="{30E1F008-3B0C-4562-B058-C5C41C7AFC24}"/>
              </a:ext>
            </a:extLst>
          </p:cNvPr>
          <p:cNvSpPr/>
          <p:nvPr/>
        </p:nvSpPr>
        <p:spPr>
          <a:xfrm>
            <a:off x="6837028" y="4261607"/>
            <a:ext cx="4370664" cy="213919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관광은 일본 경제 성장의 기둥</a:t>
            </a:r>
          </a:p>
        </p:txBody>
      </p:sp>
    </p:spTree>
    <p:extLst>
      <p:ext uri="{BB962C8B-B14F-4D97-AF65-F5344CB8AC3E}">
        <p14:creationId xmlns:p14="http://schemas.microsoft.com/office/powerpoint/2010/main" val="255454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157056" y="811950"/>
            <a:ext cx="5525729" cy="789640"/>
          </a:xfrm>
          <a:prstGeom prst="round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외국인 </a:t>
            </a: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관광객 </a:t>
            </a:r>
            <a:r>
              <a:rPr lang="ko-KR" altLang="en-US" sz="360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변화</a:t>
            </a: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동영상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2" name="온라인 미디어 1" title="日本に訪れる外国人観光客数の国別ランキング（2003年〜2020年5月）">
            <a:hlinkClick r:id="" action="ppaction://media"/>
            <a:extLst>
              <a:ext uri="{FF2B5EF4-FFF2-40B4-BE49-F238E27FC236}">
                <a16:creationId xmlns:a16="http://schemas.microsoft.com/office/drawing/2014/main" id="{2DF2AC83-740E-4BCC-ACA5-661C3EF935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20596" y="1889168"/>
            <a:ext cx="6583028" cy="3719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4523ED-8D26-4D44-8C0B-DC363E4F854B}"/>
              </a:ext>
            </a:extLst>
          </p:cNvPr>
          <p:cNvSpPr txBox="1"/>
          <p:nvPr/>
        </p:nvSpPr>
        <p:spPr>
          <a:xfrm>
            <a:off x="4296561" y="5773884"/>
            <a:ext cx="343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https://youtu.be/TFcyxU1cuBk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50508-DFF8-484F-80F0-986F0268BB4D}"/>
              </a:ext>
            </a:extLst>
          </p:cNvPr>
          <p:cNvSpPr txBox="1"/>
          <p:nvPr/>
        </p:nvSpPr>
        <p:spPr>
          <a:xfrm>
            <a:off x="3037048" y="6143216"/>
            <a:ext cx="626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42424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방문 외국인 관광객 수 국가별 순위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(2003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~2020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96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81FF96F-0334-4818-B391-7D92424FD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6" y="2289170"/>
            <a:ext cx="4651386" cy="3532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B50913-A63A-4A18-8FCB-E6519CA857DE}"/>
              </a:ext>
            </a:extLst>
          </p:cNvPr>
          <p:cNvSpPr txBox="1"/>
          <p:nvPr/>
        </p:nvSpPr>
        <p:spPr>
          <a:xfrm>
            <a:off x="2096655" y="5980243"/>
            <a:ext cx="2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관광객 통계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EF4D5630-A2B4-498F-AD93-2B870ABA5C23}"/>
              </a:ext>
            </a:extLst>
          </p:cNvPr>
          <p:cNvSpPr/>
          <p:nvPr/>
        </p:nvSpPr>
        <p:spPr>
          <a:xfrm rot="5400000">
            <a:off x="8243167" y="3562026"/>
            <a:ext cx="1093412" cy="8929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306618" y="894098"/>
            <a:ext cx="5578763" cy="97905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코로나 이후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C88E75-8700-4F1E-AA9E-B15AEBA029F0}"/>
              </a:ext>
            </a:extLst>
          </p:cNvPr>
          <p:cNvSpPr txBox="1"/>
          <p:nvPr/>
        </p:nvSpPr>
        <p:spPr>
          <a:xfrm>
            <a:off x="6205346" y="2407929"/>
            <a:ext cx="5098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일본을 방문하는 해외 관광객 수가 꾸준히 증가 경향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C80F83-D510-4769-B123-4FCE1F77E457}"/>
              </a:ext>
            </a:extLst>
          </p:cNvPr>
          <p:cNvSpPr txBox="1"/>
          <p:nvPr/>
        </p:nvSpPr>
        <p:spPr>
          <a:xfrm>
            <a:off x="6336144" y="4765214"/>
            <a:ext cx="5098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코로나 영향으로 외국 관광객 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수가 전년 대비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-87.1%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격감</a:t>
            </a:r>
          </a:p>
        </p:txBody>
      </p:sp>
    </p:spTree>
    <p:extLst>
      <p:ext uri="{BB962C8B-B14F-4D97-AF65-F5344CB8AC3E}">
        <p14:creationId xmlns:p14="http://schemas.microsoft.com/office/powerpoint/2010/main" val="301359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 animBg="1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50913-A63A-4A18-8FCB-E6519CA857DE}"/>
              </a:ext>
            </a:extLst>
          </p:cNvPr>
          <p:cNvSpPr txBox="1"/>
          <p:nvPr/>
        </p:nvSpPr>
        <p:spPr>
          <a:xfrm>
            <a:off x="2096655" y="5980243"/>
            <a:ext cx="2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방일 여행 소비액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EF4D5630-A2B4-498F-AD93-2B870ABA5C23}"/>
              </a:ext>
            </a:extLst>
          </p:cNvPr>
          <p:cNvSpPr/>
          <p:nvPr/>
        </p:nvSpPr>
        <p:spPr>
          <a:xfrm rot="5400000">
            <a:off x="8243167" y="3562026"/>
            <a:ext cx="1093412" cy="8929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306618" y="894098"/>
            <a:ext cx="5578763" cy="97905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코로나 이후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C88E75-8700-4F1E-AA9E-B15AEBA029F0}"/>
              </a:ext>
            </a:extLst>
          </p:cNvPr>
          <p:cNvSpPr txBox="1"/>
          <p:nvPr/>
        </p:nvSpPr>
        <p:spPr>
          <a:xfrm>
            <a:off x="6205346" y="2407929"/>
            <a:ext cx="5098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방일 외국인 감소에 의한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인바운드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소비의 감소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C80F83-D510-4769-B123-4FCE1F77E457}"/>
              </a:ext>
            </a:extLst>
          </p:cNvPr>
          <p:cNvSpPr txBox="1"/>
          <p:nvPr/>
        </p:nvSpPr>
        <p:spPr>
          <a:xfrm>
            <a:off x="6336144" y="4765214"/>
            <a:ext cx="5098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입국 제한에 방일객의 급격한 감소에 의해서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그 대부분은 소실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1A2109-F71F-401C-981D-B7E2E372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1" y="2084869"/>
            <a:ext cx="4599194" cy="37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00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 animBg="1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8FFA4B0-2553-49E2-A0A4-5C53CDE2676D}"/>
              </a:ext>
            </a:extLst>
          </p:cNvPr>
          <p:cNvSpPr txBox="1"/>
          <p:nvPr/>
        </p:nvSpPr>
        <p:spPr>
          <a:xfrm>
            <a:off x="11644592" y="11731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/>
                <a:ea typeface="+mj-ea"/>
                <a:cs typeface="+mn-cs"/>
              </a:rPr>
              <a:t>&lt;&lt;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/>
              <a:ea typeface="+mj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2C533C-1A1E-44C8-8CCA-43D4996F66AC}"/>
              </a:ext>
            </a:extLst>
          </p:cNvPr>
          <p:cNvSpPr txBox="1"/>
          <p:nvPr/>
        </p:nvSpPr>
        <p:spPr>
          <a:xfrm>
            <a:off x="257680" y="117809"/>
            <a:ext cx="12458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목차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1810082-6285-48F5-9B3A-84BDC5855D29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B8504E4-83BA-4289-9BEB-98A0158205CD}"/>
              </a:ext>
            </a:extLst>
          </p:cNvPr>
          <p:cNvSpPr/>
          <p:nvPr/>
        </p:nvSpPr>
        <p:spPr>
          <a:xfrm>
            <a:off x="1253028" y="1133194"/>
            <a:ext cx="1168400" cy="10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520B111-1A05-4CA8-8BD9-E0333F3C99BD}"/>
              </a:ext>
            </a:extLst>
          </p:cNvPr>
          <p:cNvSpPr/>
          <p:nvPr/>
        </p:nvSpPr>
        <p:spPr>
          <a:xfrm>
            <a:off x="2688128" y="1119037"/>
            <a:ext cx="8242300" cy="10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CF5637-988D-40B9-934E-5AF573A26178}"/>
              </a:ext>
            </a:extLst>
          </p:cNvPr>
          <p:cNvSpPr txBox="1"/>
          <p:nvPr/>
        </p:nvSpPr>
        <p:spPr>
          <a:xfrm>
            <a:off x="1618974" y="1317871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spc="-300" dirty="0">
                <a:latin typeface="나눔스퀘어 Bold"/>
                <a:ea typeface="+mj-ea"/>
              </a:rPr>
              <a:t>1</a:t>
            </a:r>
            <a:endParaRPr kumimoji="0" lang="ko-KR" altLang="en-US" sz="3600" b="0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나눔스퀘어 Bold"/>
              <a:ea typeface="+mj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95324F-973E-4D29-AC41-8970159B690B}"/>
              </a:ext>
            </a:extLst>
          </p:cNvPr>
          <p:cNvSpPr txBox="1"/>
          <p:nvPr/>
        </p:nvSpPr>
        <p:spPr>
          <a:xfrm>
            <a:off x="2934037" y="1338068"/>
            <a:ext cx="37401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경제와 관광의 관계</a:t>
            </a:r>
            <a:endParaRPr lang="ko-KR" altLang="en-US" sz="320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Light"/>
              <a:cs typeface="+mn-cs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F34F7FC-678C-4D37-8EC2-86BDA47570BA}"/>
              </a:ext>
            </a:extLst>
          </p:cNvPr>
          <p:cNvSpPr/>
          <p:nvPr/>
        </p:nvSpPr>
        <p:spPr>
          <a:xfrm>
            <a:off x="1278428" y="2998407"/>
            <a:ext cx="1168400" cy="10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F739E82-CD46-4004-A50E-0F609356DF39}"/>
              </a:ext>
            </a:extLst>
          </p:cNvPr>
          <p:cNvSpPr/>
          <p:nvPr/>
        </p:nvSpPr>
        <p:spPr>
          <a:xfrm>
            <a:off x="2688128" y="2969778"/>
            <a:ext cx="8242300" cy="10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791B2-0AED-46D6-8B33-54C5200436A7}"/>
              </a:ext>
            </a:extLst>
          </p:cNvPr>
          <p:cNvSpPr txBox="1"/>
          <p:nvPr/>
        </p:nvSpPr>
        <p:spPr>
          <a:xfrm>
            <a:off x="1648467" y="3168612"/>
            <a:ext cx="4283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/>
                <a:ea typeface="+mj-ea"/>
                <a:cs typeface="+mn-cs"/>
              </a:rPr>
              <a:t>2</a:t>
            </a:r>
            <a:endParaRPr kumimoji="0" lang="ko-KR" altLang="en-US" sz="36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/>
              <a:ea typeface="+mj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724F46-2E73-49A4-A879-29CB3348ECB7}"/>
              </a:ext>
            </a:extLst>
          </p:cNvPr>
          <p:cNvSpPr txBox="1"/>
          <p:nvPr/>
        </p:nvSpPr>
        <p:spPr>
          <a:xfrm>
            <a:off x="2970514" y="3213151"/>
            <a:ext cx="4136069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의 </a:t>
            </a:r>
            <a:r>
              <a:rPr lang="ko-KR" altLang="en-US" sz="2800" noProof="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영향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Light"/>
              <a:cs typeface="+mn-cs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8636BE8-C6CA-40CB-9EB7-F1B0F767231A}"/>
              </a:ext>
            </a:extLst>
          </p:cNvPr>
          <p:cNvSpPr/>
          <p:nvPr/>
        </p:nvSpPr>
        <p:spPr>
          <a:xfrm>
            <a:off x="1278428" y="4685328"/>
            <a:ext cx="1168400" cy="10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6C68240-C867-4BC3-B8CA-6A99A8E61462}"/>
              </a:ext>
            </a:extLst>
          </p:cNvPr>
          <p:cNvSpPr/>
          <p:nvPr/>
        </p:nvSpPr>
        <p:spPr>
          <a:xfrm>
            <a:off x="2671272" y="4693735"/>
            <a:ext cx="8242300" cy="10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94B48A-AEA4-4387-B0BE-20968C5340E9}"/>
              </a:ext>
            </a:extLst>
          </p:cNvPr>
          <p:cNvSpPr txBox="1"/>
          <p:nvPr/>
        </p:nvSpPr>
        <p:spPr>
          <a:xfrm>
            <a:off x="1623067" y="4884163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/>
                <a:ea typeface="+mj-ea"/>
                <a:cs typeface="+mn-cs"/>
              </a:rPr>
              <a:t>3</a:t>
            </a:r>
            <a:endParaRPr kumimoji="0" lang="ko-KR" altLang="en-US" sz="36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/>
              <a:ea typeface="+mj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757BB3-AF92-4B26-BB60-AB55FFE34A66}"/>
              </a:ext>
            </a:extLst>
          </p:cNvPr>
          <p:cNvSpPr txBox="1"/>
          <p:nvPr/>
        </p:nvSpPr>
        <p:spPr>
          <a:xfrm>
            <a:off x="2945222" y="4898853"/>
            <a:ext cx="2116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마무리하며</a:t>
            </a:r>
            <a:endParaRPr lang="ko-KR" altLang="en-US" sz="320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Ligh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EB330-91F4-4802-9982-25343294C292}"/>
              </a:ext>
            </a:extLst>
          </p:cNvPr>
          <p:cNvSpPr txBox="1"/>
          <p:nvPr/>
        </p:nvSpPr>
        <p:spPr>
          <a:xfrm>
            <a:off x="2688128" y="2200090"/>
            <a:ext cx="38972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/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경제란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               -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관광이란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latinLnBrk="1">
              <a:buFontTx/>
              <a:buNone/>
            </a:pP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일본의 관광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41ADB-40C8-4C99-A239-AC9EB11E0CB8}"/>
              </a:ext>
            </a:extLst>
          </p:cNvPr>
          <p:cNvSpPr txBox="1"/>
          <p:nvPr/>
        </p:nvSpPr>
        <p:spPr>
          <a:xfrm>
            <a:off x="2688128" y="4013778"/>
            <a:ext cx="620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buFontTx/>
              <a:buNone/>
            </a:pP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고도 경제 성장기                      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 정권의 경제 정책                                                             </a:t>
            </a:r>
          </a:p>
          <a:p>
            <a:pPr lvl="0" latinLnBrk="1">
              <a:buFontTx/>
              <a:buNone/>
            </a:pP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외국인 관광객                           </a:t>
            </a:r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코로나 이후</a:t>
            </a: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8A7B3-382D-412D-B10A-5793A8FBBB3B}"/>
              </a:ext>
            </a:extLst>
          </p:cNvPr>
          <p:cNvSpPr txBox="1"/>
          <p:nvPr/>
        </p:nvSpPr>
        <p:spPr>
          <a:xfrm>
            <a:off x="2671272" y="5729328"/>
            <a:ext cx="465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/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요약</a:t>
            </a:r>
          </a:p>
          <a:p>
            <a:pPr lvl="0" latinLnBrk="1"/>
            <a:r>
              <a:rPr lang="en-US" altLang="ko-KR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참고자료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77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6" grpId="0" animBg="1"/>
      <p:bldP spid="27" grpId="0" animBg="1"/>
      <p:bldP spid="30" grpId="0" animBg="1"/>
      <p:bldP spid="31" grpId="0" animBg="1"/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50913-A63A-4A18-8FCB-E6519CA857DE}"/>
              </a:ext>
            </a:extLst>
          </p:cNvPr>
          <p:cNvSpPr txBox="1"/>
          <p:nvPr/>
        </p:nvSpPr>
        <p:spPr>
          <a:xfrm>
            <a:off x="701575" y="5967702"/>
            <a:ext cx="550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국제인의 왕래 재개를 위한 입국자 수의 추이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EF4D5630-A2B4-498F-AD93-2B870ABA5C23}"/>
              </a:ext>
            </a:extLst>
          </p:cNvPr>
          <p:cNvSpPr/>
          <p:nvPr/>
        </p:nvSpPr>
        <p:spPr>
          <a:xfrm rot="5400000">
            <a:off x="8243167" y="3562026"/>
            <a:ext cx="1093412" cy="8929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306618" y="894098"/>
            <a:ext cx="5578763" cy="97905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코로나 이후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C88E75-8700-4F1E-AA9E-B15AEBA029F0}"/>
              </a:ext>
            </a:extLst>
          </p:cNvPr>
          <p:cNvSpPr txBox="1"/>
          <p:nvPr/>
        </p:nvSpPr>
        <p:spPr>
          <a:xfrm>
            <a:off x="6205346" y="2333703"/>
            <a:ext cx="5098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여전히 예측 불허하는 상황 계속  대폭적인 입국 완화 진행은 곤란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C80F83-D510-4769-B123-4FCE1F77E457}"/>
              </a:ext>
            </a:extLst>
          </p:cNvPr>
          <p:cNvSpPr txBox="1"/>
          <p:nvPr/>
        </p:nvSpPr>
        <p:spPr>
          <a:xfrm>
            <a:off x="6240636" y="4702469"/>
            <a:ext cx="5098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단계적인 입국 제한 완화</a:t>
            </a:r>
            <a:endParaRPr lang="en-US" altLang="ko-KR" sz="28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경제활동 정상화를 향한 중요한 요소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23C0E5-3EC1-4A66-8F19-DD71FDB3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89" y="2162553"/>
            <a:ext cx="4538412" cy="36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1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 animBg="1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5070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2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경제와 관광의 영향</a:t>
            </a:r>
            <a:endParaRPr lang="ko-KR" altLang="en-US" sz="3200" dirty="0">
              <a:solidFill>
                <a:prstClr val="black"/>
              </a:solidFill>
              <a:latin typeface="Arial Nova"/>
            </a:endParaRPr>
          </a:p>
          <a:p>
            <a:pPr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1D8F9E0-A152-4BD8-BF53-AAB80B4F2349}"/>
              </a:ext>
            </a:extLst>
          </p:cNvPr>
          <p:cNvSpPr/>
          <p:nvPr/>
        </p:nvSpPr>
        <p:spPr>
          <a:xfrm>
            <a:off x="3306618" y="906010"/>
            <a:ext cx="5560545" cy="96714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코로나 이후 동영상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9774A-5B86-4FD7-A9DC-581F9868B71D}"/>
              </a:ext>
            </a:extLst>
          </p:cNvPr>
          <p:cNvSpPr txBox="1"/>
          <p:nvPr/>
        </p:nvSpPr>
        <p:spPr>
          <a:xfrm>
            <a:off x="4504890" y="5864170"/>
            <a:ext cx="338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4"/>
              </a:rPr>
              <a:t>https://youtu.be/1uyjxAhshwI</a:t>
            </a:r>
            <a:endParaRPr lang="ko-KR" altLang="en-US" dirty="0"/>
          </a:p>
        </p:txBody>
      </p:sp>
      <p:pic>
        <p:nvPicPr>
          <p:cNvPr id="2" name="온라인 미디어 1" title="“緊急事態”で観光地の人出減少　東京新たに2268人感染　[新型コロナウイルス]">
            <a:hlinkClick r:id="" action="ppaction://media"/>
            <a:extLst>
              <a:ext uri="{FF2B5EF4-FFF2-40B4-BE49-F238E27FC236}">
                <a16:creationId xmlns:a16="http://schemas.microsoft.com/office/drawing/2014/main" id="{86F06622-733B-4034-9202-3A336615F8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73214" y="2171093"/>
            <a:ext cx="6276349" cy="35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1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97064FE3-38D2-4A11-9DDA-0A5AA88419C4}"/>
              </a:ext>
            </a:extLst>
          </p:cNvPr>
          <p:cNvGrpSpPr/>
          <p:nvPr/>
        </p:nvGrpSpPr>
        <p:grpSpPr>
          <a:xfrm>
            <a:off x="1502591" y="974220"/>
            <a:ext cx="9190579" cy="4600641"/>
            <a:chOff x="3460750" y="2603041"/>
            <a:chExt cx="5975350" cy="2813050"/>
          </a:xfrm>
        </p:grpSpPr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E9E9A5CB-C45A-4B14-9494-14B969BF826F}"/>
                </a:ext>
              </a:extLst>
            </p:cNvPr>
            <p:cNvSpPr/>
            <p:nvPr/>
          </p:nvSpPr>
          <p:spPr>
            <a:xfrm>
              <a:off x="3460750" y="36634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4445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41C91A3E-9C02-4EA4-AF42-F21B548C66C2}"/>
                </a:ext>
              </a:extLst>
            </p:cNvPr>
            <p:cNvSpPr/>
            <p:nvPr/>
          </p:nvSpPr>
          <p:spPr>
            <a:xfrm>
              <a:off x="6096000" y="44254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38100" dir="8100000" algn="tr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3A3D7B75-168E-4AEC-AEDC-87C9F8F2DA2A}"/>
                </a:ext>
              </a:extLst>
            </p:cNvPr>
            <p:cNvSpPr/>
            <p:nvPr/>
          </p:nvSpPr>
          <p:spPr>
            <a:xfrm>
              <a:off x="4254500" y="52382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1143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C9C1CABD-A768-4993-B46C-11BE86A71DFE}"/>
                </a:ext>
              </a:extLst>
            </p:cNvPr>
            <p:cNvSpPr/>
            <p:nvPr/>
          </p:nvSpPr>
          <p:spPr>
            <a:xfrm>
              <a:off x="9258300" y="47175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1397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traight Connector 8">
              <a:extLst>
                <a:ext uri="{FF2B5EF4-FFF2-40B4-BE49-F238E27FC236}">
                  <a16:creationId xmlns:a16="http://schemas.microsoft.com/office/drawing/2014/main" id="{98B546FF-CC01-41A4-93BA-8B3ECCF8C824}"/>
                </a:ext>
              </a:extLst>
            </p:cNvPr>
            <p:cNvCxnSpPr>
              <a:cxnSpLocks/>
            </p:cNvCxnSpPr>
            <p:nvPr/>
          </p:nvCxnSpPr>
          <p:spPr>
            <a:xfrm>
              <a:off x="3612512" y="3689529"/>
              <a:ext cx="2483488" cy="82486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9">
              <a:extLst>
                <a:ext uri="{FF2B5EF4-FFF2-40B4-BE49-F238E27FC236}">
                  <a16:creationId xmlns:a16="http://schemas.microsoft.com/office/drawing/2014/main" id="{84C909CC-5AFC-4C09-AAE9-3494A34087D3}"/>
                </a:ext>
              </a:extLst>
            </p:cNvPr>
            <p:cNvCxnSpPr>
              <a:cxnSpLocks/>
            </p:cNvCxnSpPr>
            <p:nvPr/>
          </p:nvCxnSpPr>
          <p:spPr>
            <a:xfrm>
              <a:off x="3486788" y="3815253"/>
              <a:ext cx="767712" cy="151193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0">
              <a:extLst>
                <a:ext uri="{FF2B5EF4-FFF2-40B4-BE49-F238E27FC236}">
                  <a16:creationId xmlns:a16="http://schemas.microsoft.com/office/drawing/2014/main" id="{B48471BF-EF80-49A4-957E-5BE08B5A1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7762" y="2780841"/>
              <a:ext cx="2108838" cy="167068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1">
              <a:extLst>
                <a:ext uri="{FF2B5EF4-FFF2-40B4-BE49-F238E27FC236}">
                  <a16:creationId xmlns:a16="http://schemas.microsoft.com/office/drawing/2014/main" id="{73F4C6D4-7251-447E-947B-27F9E24798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512" y="2691941"/>
              <a:ext cx="4655188" cy="99758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351C4C93-B7E4-45B3-BCAE-C4537157D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2300" y="4603291"/>
              <a:ext cx="1752600" cy="7239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9C7BE927-2ACC-49EB-8A48-BC268273D1A6}"/>
                </a:ext>
              </a:extLst>
            </p:cNvPr>
            <p:cNvCxnSpPr>
              <a:cxnSpLocks/>
            </p:cNvCxnSpPr>
            <p:nvPr/>
          </p:nvCxnSpPr>
          <p:spPr>
            <a:xfrm>
              <a:off x="6273800" y="4514391"/>
              <a:ext cx="2984500" cy="2921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4">
              <a:extLst>
                <a:ext uri="{FF2B5EF4-FFF2-40B4-BE49-F238E27FC236}">
                  <a16:creationId xmlns:a16="http://schemas.microsoft.com/office/drawing/2014/main" id="{4A4A5DA0-337E-4A9F-AD7A-0E3A171FDF81}"/>
                </a:ext>
              </a:extLst>
            </p:cNvPr>
            <p:cNvCxnSpPr>
              <a:cxnSpLocks/>
            </p:cNvCxnSpPr>
            <p:nvPr/>
          </p:nvCxnSpPr>
          <p:spPr>
            <a:xfrm>
              <a:off x="8356600" y="2603041"/>
              <a:ext cx="990600" cy="211455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DE74761D-146C-47F0-B0DA-600E0F029C78}"/>
                </a:ext>
              </a:extLst>
            </p:cNvPr>
            <p:cNvSpPr/>
            <p:nvPr/>
          </p:nvSpPr>
          <p:spPr>
            <a:xfrm>
              <a:off x="8267700" y="260304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38100" dir="8100000" algn="tr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C83D8C3C-128D-424E-BA29-EA0DE7F6D0F2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D620877-DE81-4969-8B88-A256B2FC7FE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kumimoji="0" lang="ko-KR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A3611357-909E-421F-88B8-1D1FCF3C6564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kumimoji="0" lang="ko-KR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57DBB50-668C-474D-AFA7-26B7A81088A6}"/>
              </a:ext>
            </a:extLst>
          </p:cNvPr>
          <p:cNvSpPr/>
          <p:nvPr/>
        </p:nvSpPr>
        <p:spPr>
          <a:xfrm>
            <a:off x="2832353" y="2450175"/>
            <a:ext cx="6358631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3.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마무리하며</a:t>
            </a:r>
          </a:p>
        </p:txBody>
      </p:sp>
    </p:spTree>
    <p:extLst>
      <p:ext uri="{BB962C8B-B14F-4D97-AF65-F5344CB8AC3E}">
        <p14:creationId xmlns:p14="http://schemas.microsoft.com/office/powerpoint/2010/main" val="41797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8FFA4B0-2553-49E2-A0A4-5C53CDE2676D}"/>
              </a:ext>
            </a:extLst>
          </p:cNvPr>
          <p:cNvSpPr txBox="1"/>
          <p:nvPr/>
        </p:nvSpPr>
        <p:spPr>
          <a:xfrm>
            <a:off x="11644592" y="11731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ea"/>
                <a:ea typeface="나눔스퀘어 Bold"/>
                <a:cs typeface="+mn-cs"/>
              </a:rPr>
              <a:t>&lt;&lt;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ea"/>
              <a:ea typeface="나눔스퀘어 Bold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1810082-6285-48F5-9B3A-84BDC5855D29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B8504E4-83BA-4289-9BEB-98A0158205CD}"/>
              </a:ext>
            </a:extLst>
          </p:cNvPr>
          <p:cNvSpPr/>
          <p:nvPr/>
        </p:nvSpPr>
        <p:spPr>
          <a:xfrm>
            <a:off x="1278428" y="2047946"/>
            <a:ext cx="1168400" cy="10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520B111-1A05-4CA8-8BD9-E0333F3C99BD}"/>
              </a:ext>
            </a:extLst>
          </p:cNvPr>
          <p:cNvSpPr/>
          <p:nvPr/>
        </p:nvSpPr>
        <p:spPr>
          <a:xfrm>
            <a:off x="2688128" y="2047946"/>
            <a:ext cx="8242300" cy="10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CF5637-988D-40B9-934E-5AF573A26178}"/>
              </a:ext>
            </a:extLst>
          </p:cNvPr>
          <p:cNvSpPr txBox="1"/>
          <p:nvPr/>
        </p:nvSpPr>
        <p:spPr>
          <a:xfrm>
            <a:off x="1626058" y="2234823"/>
            <a:ext cx="40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나눔스퀘어 Bold"/>
                <a:cs typeface="+mn-cs"/>
              </a:rPr>
              <a:t>1</a:t>
            </a:r>
            <a:endParaRPr kumimoji="0" lang="ko-KR" altLang="en-US" sz="3600" b="0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+mj-ea"/>
              <a:ea typeface="나눔스퀘어 Bold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95324F-973E-4D29-AC41-8970159B690B}"/>
              </a:ext>
            </a:extLst>
          </p:cNvPr>
          <p:cNvSpPr txBox="1"/>
          <p:nvPr/>
        </p:nvSpPr>
        <p:spPr>
          <a:xfrm>
            <a:off x="2446828" y="2222490"/>
            <a:ext cx="817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고도 경제 성장 이후 일본 관광의 큰 변화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Light"/>
              <a:cs typeface="+mn-cs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F34F7FC-678C-4D37-8EC2-86BDA47570BA}"/>
              </a:ext>
            </a:extLst>
          </p:cNvPr>
          <p:cNvSpPr/>
          <p:nvPr/>
        </p:nvSpPr>
        <p:spPr>
          <a:xfrm>
            <a:off x="1278428" y="3367447"/>
            <a:ext cx="1168400" cy="10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F739E82-CD46-4004-A50E-0F609356DF39}"/>
              </a:ext>
            </a:extLst>
          </p:cNvPr>
          <p:cNvSpPr/>
          <p:nvPr/>
        </p:nvSpPr>
        <p:spPr>
          <a:xfrm>
            <a:off x="2688128" y="3367447"/>
            <a:ext cx="8242300" cy="10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791B2-0AED-46D6-8B33-54C5200436A7}"/>
              </a:ext>
            </a:extLst>
          </p:cNvPr>
          <p:cNvSpPr txBox="1"/>
          <p:nvPr/>
        </p:nvSpPr>
        <p:spPr>
          <a:xfrm>
            <a:off x="1623067" y="3564662"/>
            <a:ext cx="4283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ea"/>
                <a:ea typeface="나눔스퀘어 Bold"/>
                <a:cs typeface="+mn-cs"/>
              </a:rPr>
              <a:t>2</a:t>
            </a:r>
            <a:endParaRPr kumimoji="0" lang="ko-KR" altLang="en-US" sz="36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ea"/>
              <a:ea typeface="나눔스퀘어 Bold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724F46-2E73-49A4-A879-29CB3348ECB7}"/>
              </a:ext>
            </a:extLst>
          </p:cNvPr>
          <p:cNvSpPr txBox="1"/>
          <p:nvPr/>
        </p:nvSpPr>
        <p:spPr>
          <a:xfrm>
            <a:off x="2871232" y="3503778"/>
            <a:ext cx="5282216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3200" b="1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관광은 일본 경제 성장의 기둥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Light"/>
              <a:cs typeface="+mn-cs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8636BE8-C6CA-40CB-9EB7-F1B0F767231A}"/>
              </a:ext>
            </a:extLst>
          </p:cNvPr>
          <p:cNvSpPr/>
          <p:nvPr/>
        </p:nvSpPr>
        <p:spPr>
          <a:xfrm>
            <a:off x="1278428" y="4686948"/>
            <a:ext cx="1168400" cy="10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6C68240-C867-4BC3-B8CA-6A99A8E61462}"/>
              </a:ext>
            </a:extLst>
          </p:cNvPr>
          <p:cNvSpPr/>
          <p:nvPr/>
        </p:nvSpPr>
        <p:spPr>
          <a:xfrm>
            <a:off x="2688128" y="4686948"/>
            <a:ext cx="8242300" cy="10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94B48A-AEA4-4387-B0BE-20968C5340E9}"/>
              </a:ext>
            </a:extLst>
          </p:cNvPr>
          <p:cNvSpPr txBox="1"/>
          <p:nvPr/>
        </p:nvSpPr>
        <p:spPr>
          <a:xfrm>
            <a:off x="1623067" y="4884163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ea"/>
                <a:ea typeface="나눔스퀘어 Bold"/>
                <a:cs typeface="+mn-cs"/>
              </a:rPr>
              <a:t>3</a:t>
            </a:r>
            <a:endParaRPr kumimoji="0" lang="ko-KR" altLang="en-US" sz="36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ea"/>
              <a:ea typeface="나눔스퀘어 Bold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757BB3-AF92-4B26-BB60-AB55FFE34A66}"/>
              </a:ext>
            </a:extLst>
          </p:cNvPr>
          <p:cNvSpPr txBox="1"/>
          <p:nvPr/>
        </p:nvSpPr>
        <p:spPr>
          <a:xfrm>
            <a:off x="2871232" y="4884163"/>
            <a:ext cx="794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코로나 문제 완화가 경제 회복에 중요한 요소 </a:t>
            </a: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Light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54783-A193-4D4B-B35C-558C9964D3AC}"/>
              </a:ext>
            </a:extLst>
          </p:cNvPr>
          <p:cNvSpPr txBox="1"/>
          <p:nvPr/>
        </p:nvSpPr>
        <p:spPr>
          <a:xfrm>
            <a:off x="295712" y="132702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30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 </a:t>
            </a:r>
            <a:r>
              <a:rPr lang="ko-KR" altLang="en-US" sz="3200" spc="-30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마무리하며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29C5E-33EE-4D07-AAEE-508BC9B0E958}"/>
              </a:ext>
            </a:extLst>
          </p:cNvPr>
          <p:cNvSpPr txBox="1"/>
          <p:nvPr/>
        </p:nvSpPr>
        <p:spPr>
          <a:xfrm>
            <a:off x="771787" y="914692"/>
            <a:ext cx="152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요약</a:t>
            </a:r>
          </a:p>
        </p:txBody>
      </p:sp>
    </p:spTree>
    <p:extLst>
      <p:ext uri="{BB962C8B-B14F-4D97-AF65-F5344CB8AC3E}">
        <p14:creationId xmlns:p14="http://schemas.microsoft.com/office/powerpoint/2010/main" val="16433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8FFA4B0-2553-49E2-A0A4-5C53CDE2676D}"/>
              </a:ext>
            </a:extLst>
          </p:cNvPr>
          <p:cNvSpPr txBox="1"/>
          <p:nvPr/>
        </p:nvSpPr>
        <p:spPr>
          <a:xfrm>
            <a:off x="11644592" y="11731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 Bold"/>
                <a:ea typeface="+mj-ea"/>
                <a:cs typeface="+mn-cs"/>
              </a:rPr>
              <a:t>&lt;&lt;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 Bold"/>
              <a:ea typeface="+mj-ea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1810082-6285-48F5-9B3A-84BDC5855D29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graphicFrame>
        <p:nvGraphicFramePr>
          <p:cNvPr id="19" name="다이어그램 18">
            <a:extLst>
              <a:ext uri="{FF2B5EF4-FFF2-40B4-BE49-F238E27FC236}">
                <a16:creationId xmlns:a16="http://schemas.microsoft.com/office/drawing/2014/main" id="{CD5E802A-F7ED-42AB-8F0D-BABF9C915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72054"/>
              </p:ext>
            </p:extLst>
          </p:nvPr>
        </p:nvGraphicFramePr>
        <p:xfrm>
          <a:off x="405467" y="1927045"/>
          <a:ext cx="5410200" cy="382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58097313-1EA8-44A3-88DA-5DE9B4D30426}"/>
              </a:ext>
            </a:extLst>
          </p:cNvPr>
          <p:cNvCxnSpPr>
            <a:cxnSpLocks/>
          </p:cNvCxnSpPr>
          <p:nvPr/>
        </p:nvCxnSpPr>
        <p:spPr>
          <a:xfrm>
            <a:off x="5948470" y="1927045"/>
            <a:ext cx="624353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888B50-A5C0-4182-9A77-0B1E5427ABD7}"/>
              </a:ext>
            </a:extLst>
          </p:cNvPr>
          <p:cNvSpPr txBox="1"/>
          <p:nvPr/>
        </p:nvSpPr>
        <p:spPr>
          <a:xfrm>
            <a:off x="405467" y="194174"/>
            <a:ext cx="289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3.  </a:t>
            </a:r>
            <a:r>
              <a:rPr kumimoji="0" lang="ko-KR" altLang="en-US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마무리하며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CAF05-B865-4CCE-872B-8A5E5BF37973}"/>
              </a:ext>
            </a:extLst>
          </p:cNvPr>
          <p:cNvSpPr txBox="1"/>
          <p:nvPr/>
        </p:nvSpPr>
        <p:spPr>
          <a:xfrm>
            <a:off x="5948470" y="981120"/>
            <a:ext cx="2473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참고자료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5DFCA7-1CA9-430C-BFB6-3B8A2FD6D3B4}"/>
              </a:ext>
            </a:extLst>
          </p:cNvPr>
          <p:cNvSpPr txBox="1"/>
          <p:nvPr/>
        </p:nvSpPr>
        <p:spPr>
          <a:xfrm>
            <a:off x="5948470" y="1989089"/>
            <a:ext cx="6098796" cy="448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7"/>
              </a:rPr>
              <a:t>https://www.jtb.or.jp/wp-content/uploads/2020/11/03-1_present_destinations_nakano.pdf</a:t>
            </a:r>
            <a:endParaRPr lang="en-US" altLang="ko-KR" sz="12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8"/>
              </a:rPr>
              <a:t>https://ja.wikipedia.org/wiki/%E6%97%A5%E6%9C%AC%E3%81%AE%E8%A6%B3%E5%85%89</a:t>
            </a:r>
            <a:endParaRPr lang="en-US" altLang="ko-KR" sz="12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en-US" altLang="ko-KR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9"/>
              </a:rPr>
              <a:t>https://www.travelvoice.jp/20160510-66493</a:t>
            </a:r>
            <a:endParaRPr lang="en-US" altLang="ko-KR" sz="12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en-US" altLang="ko-KR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10"/>
              </a:rPr>
              <a:t>https://www.bcnretail.com/market/detail/20180818_80806.html</a:t>
            </a:r>
            <a:endParaRPr lang="en-US" altLang="ko-KR" sz="12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11"/>
              </a:rPr>
              <a:t>https://ja.wikipedia.org/wiki/%E8%A8%AA%E6%97%A5%E5%A4%96%E5%9B%BD%E4%BA%BA%E6%97%85%E8%A1%8C</a:t>
            </a:r>
            <a:endParaRPr lang="en-US" altLang="ko-KR" sz="1200" u="sng" kern="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en-US" altLang="ko-KR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12"/>
              </a:rPr>
              <a:t>https://ci.nii.ac.jp/</a:t>
            </a:r>
            <a:r>
              <a:rPr lang="en-US" altLang="ko-KR" sz="12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12"/>
              </a:rPr>
              <a:t>naid</a:t>
            </a:r>
            <a:r>
              <a:rPr lang="en-US" altLang="ko-KR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12"/>
              </a:rPr>
              <a:t>/120006808611/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29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0F9235D-9099-47C8-A200-1832B2DE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18" y="522417"/>
            <a:ext cx="10254361" cy="5645385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B4D66BB-4F94-4757-8EEA-D36B090A090C}"/>
              </a:ext>
            </a:extLst>
          </p:cNvPr>
          <p:cNvCxnSpPr>
            <a:cxnSpLocks/>
          </p:cNvCxnSpPr>
          <p:nvPr/>
        </p:nvCxnSpPr>
        <p:spPr>
          <a:xfrm>
            <a:off x="5262880" y="1971040"/>
            <a:ext cx="166624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BBDA4D7-735B-432A-B109-D6423CCD0DD3}"/>
              </a:ext>
            </a:extLst>
          </p:cNvPr>
          <p:cNvCxnSpPr>
            <a:cxnSpLocks/>
          </p:cNvCxnSpPr>
          <p:nvPr/>
        </p:nvCxnSpPr>
        <p:spPr>
          <a:xfrm>
            <a:off x="5262880" y="4876800"/>
            <a:ext cx="166624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1066F11-3150-44E9-B87B-9F20604824BF}"/>
              </a:ext>
            </a:extLst>
          </p:cNvPr>
          <p:cNvSpPr txBox="1"/>
          <p:nvPr/>
        </p:nvSpPr>
        <p:spPr>
          <a:xfrm>
            <a:off x="4080063" y="2916089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감사합니다</a:t>
            </a:r>
            <a:r>
              <a:rPr kumimoji="0" lang="en-US" altLang="ko-KR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.</a:t>
            </a:r>
            <a:endParaRPr kumimoji="0" lang="ko-KR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4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97064FE3-38D2-4A11-9DDA-0A5AA88419C4}"/>
              </a:ext>
            </a:extLst>
          </p:cNvPr>
          <p:cNvGrpSpPr/>
          <p:nvPr/>
        </p:nvGrpSpPr>
        <p:grpSpPr>
          <a:xfrm>
            <a:off x="1502591" y="974220"/>
            <a:ext cx="9190579" cy="4600641"/>
            <a:chOff x="3460750" y="2603041"/>
            <a:chExt cx="5975350" cy="2813050"/>
          </a:xfrm>
        </p:grpSpPr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E9E9A5CB-C45A-4B14-9494-14B969BF826F}"/>
                </a:ext>
              </a:extLst>
            </p:cNvPr>
            <p:cNvSpPr/>
            <p:nvPr/>
          </p:nvSpPr>
          <p:spPr>
            <a:xfrm>
              <a:off x="3460750" y="36634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4445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41C91A3E-9C02-4EA4-AF42-F21B548C66C2}"/>
                </a:ext>
              </a:extLst>
            </p:cNvPr>
            <p:cNvSpPr/>
            <p:nvPr/>
          </p:nvSpPr>
          <p:spPr>
            <a:xfrm>
              <a:off x="6096000" y="44254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38100" dir="8100000" algn="tr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3A3D7B75-168E-4AEC-AEDC-87C9F8F2DA2A}"/>
                </a:ext>
              </a:extLst>
            </p:cNvPr>
            <p:cNvSpPr/>
            <p:nvPr/>
          </p:nvSpPr>
          <p:spPr>
            <a:xfrm>
              <a:off x="4254500" y="52382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1143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C9C1CABD-A768-4993-B46C-11BE86A71DFE}"/>
                </a:ext>
              </a:extLst>
            </p:cNvPr>
            <p:cNvSpPr/>
            <p:nvPr/>
          </p:nvSpPr>
          <p:spPr>
            <a:xfrm>
              <a:off x="9258300" y="47175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1397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traight Connector 8">
              <a:extLst>
                <a:ext uri="{FF2B5EF4-FFF2-40B4-BE49-F238E27FC236}">
                  <a16:creationId xmlns:a16="http://schemas.microsoft.com/office/drawing/2014/main" id="{98B546FF-CC01-41A4-93BA-8B3ECCF8C824}"/>
                </a:ext>
              </a:extLst>
            </p:cNvPr>
            <p:cNvCxnSpPr>
              <a:cxnSpLocks/>
            </p:cNvCxnSpPr>
            <p:nvPr/>
          </p:nvCxnSpPr>
          <p:spPr>
            <a:xfrm>
              <a:off x="3612512" y="3689529"/>
              <a:ext cx="2483488" cy="82486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9">
              <a:extLst>
                <a:ext uri="{FF2B5EF4-FFF2-40B4-BE49-F238E27FC236}">
                  <a16:creationId xmlns:a16="http://schemas.microsoft.com/office/drawing/2014/main" id="{84C909CC-5AFC-4C09-AAE9-3494A34087D3}"/>
                </a:ext>
              </a:extLst>
            </p:cNvPr>
            <p:cNvCxnSpPr>
              <a:cxnSpLocks/>
            </p:cNvCxnSpPr>
            <p:nvPr/>
          </p:nvCxnSpPr>
          <p:spPr>
            <a:xfrm>
              <a:off x="3486788" y="3815253"/>
              <a:ext cx="767712" cy="151193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0">
              <a:extLst>
                <a:ext uri="{FF2B5EF4-FFF2-40B4-BE49-F238E27FC236}">
                  <a16:creationId xmlns:a16="http://schemas.microsoft.com/office/drawing/2014/main" id="{B48471BF-EF80-49A4-957E-5BE08B5A1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7762" y="2780841"/>
              <a:ext cx="2108838" cy="167068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1">
              <a:extLst>
                <a:ext uri="{FF2B5EF4-FFF2-40B4-BE49-F238E27FC236}">
                  <a16:creationId xmlns:a16="http://schemas.microsoft.com/office/drawing/2014/main" id="{73F4C6D4-7251-447E-947B-27F9E24798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512" y="2691941"/>
              <a:ext cx="4655188" cy="99758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351C4C93-B7E4-45B3-BCAE-C4537157D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2300" y="4603291"/>
              <a:ext cx="1752600" cy="7239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9C7BE927-2ACC-49EB-8A48-BC268273D1A6}"/>
                </a:ext>
              </a:extLst>
            </p:cNvPr>
            <p:cNvCxnSpPr>
              <a:cxnSpLocks/>
            </p:cNvCxnSpPr>
            <p:nvPr/>
          </p:nvCxnSpPr>
          <p:spPr>
            <a:xfrm>
              <a:off x="6273800" y="4514391"/>
              <a:ext cx="2984500" cy="2921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4">
              <a:extLst>
                <a:ext uri="{FF2B5EF4-FFF2-40B4-BE49-F238E27FC236}">
                  <a16:creationId xmlns:a16="http://schemas.microsoft.com/office/drawing/2014/main" id="{4A4A5DA0-337E-4A9F-AD7A-0E3A171FDF81}"/>
                </a:ext>
              </a:extLst>
            </p:cNvPr>
            <p:cNvCxnSpPr>
              <a:cxnSpLocks/>
            </p:cNvCxnSpPr>
            <p:nvPr/>
          </p:nvCxnSpPr>
          <p:spPr>
            <a:xfrm>
              <a:off x="8356600" y="2603041"/>
              <a:ext cx="990600" cy="211455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DE74761D-146C-47F0-B0DA-600E0F029C78}"/>
                </a:ext>
              </a:extLst>
            </p:cNvPr>
            <p:cNvSpPr/>
            <p:nvPr/>
          </p:nvSpPr>
          <p:spPr>
            <a:xfrm>
              <a:off x="8267700" y="260304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38100" dir="8100000" algn="tr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C83D8C3C-128D-424E-BA29-EA0DE7F6D0F2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D620877-DE81-4969-8B88-A256B2FC7FE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kumimoji="0" lang="ko-KR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A3611357-909E-421F-88B8-1D1FCF3C6564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kumimoji="0" lang="ko-KR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57DBB50-668C-474D-AFA7-26B7A81088A6}"/>
              </a:ext>
            </a:extLst>
          </p:cNvPr>
          <p:cNvSpPr/>
          <p:nvPr/>
        </p:nvSpPr>
        <p:spPr>
          <a:xfrm>
            <a:off x="2832353" y="2450175"/>
            <a:ext cx="6358631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kumimoji="0" lang="ko-KR" altLang="en-US" sz="4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경제와 관광의 관계</a:t>
            </a:r>
          </a:p>
        </p:txBody>
      </p:sp>
    </p:spTree>
    <p:extLst>
      <p:ext uri="{BB962C8B-B14F-4D97-AF65-F5344CB8AC3E}">
        <p14:creationId xmlns:p14="http://schemas.microsoft.com/office/powerpoint/2010/main" val="370130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D81E3955-E4ED-460C-8243-4EBB84414DB3}"/>
              </a:ext>
            </a:extLst>
          </p:cNvPr>
          <p:cNvSpPr/>
          <p:nvPr/>
        </p:nvSpPr>
        <p:spPr>
          <a:xfrm>
            <a:off x="8294255" y="4265423"/>
            <a:ext cx="1228436" cy="1188607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AD0D216-FA81-43BA-B2E5-2B5A15634154}"/>
              </a:ext>
            </a:extLst>
          </p:cNvPr>
          <p:cNvSpPr/>
          <p:nvPr/>
        </p:nvSpPr>
        <p:spPr>
          <a:xfrm>
            <a:off x="3203875" y="925625"/>
            <a:ext cx="5578763" cy="97905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경제란</a:t>
            </a:r>
            <a:r>
              <a:rPr lang="en-US" altLang="ko-KR" sz="4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4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2EF6B-470E-49DF-A60D-2D41269F882B}"/>
              </a:ext>
            </a:extLst>
          </p:cNvPr>
          <p:cNvSpPr txBox="1"/>
          <p:nvPr/>
        </p:nvSpPr>
        <p:spPr>
          <a:xfrm>
            <a:off x="803564" y="3107994"/>
            <a:ext cx="251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経済</a:t>
            </a:r>
            <a:endParaRPr lang="ko-KR" altLang="en-US" sz="88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4BFD1-CCC2-4205-9144-5205F170D307}"/>
              </a:ext>
            </a:extLst>
          </p:cNvPr>
          <p:cNvSpPr txBox="1"/>
          <p:nvPr/>
        </p:nvSpPr>
        <p:spPr>
          <a:xfrm>
            <a:off x="1371600" y="4554544"/>
            <a:ext cx="1376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478F6DF-1642-4CD6-8C47-519419BA0F59}"/>
              </a:ext>
            </a:extLst>
          </p:cNvPr>
          <p:cNvSpPr/>
          <p:nvPr/>
        </p:nvSpPr>
        <p:spPr>
          <a:xfrm rot="20810982">
            <a:off x="3689930" y="2674422"/>
            <a:ext cx="932872" cy="60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95B2D871-2101-455C-AAFB-917904830385}"/>
              </a:ext>
            </a:extLst>
          </p:cNvPr>
          <p:cNvSpPr/>
          <p:nvPr/>
        </p:nvSpPr>
        <p:spPr>
          <a:xfrm>
            <a:off x="3760381" y="3831269"/>
            <a:ext cx="932872" cy="60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92E7367B-DC96-49F4-9986-19C79A99467F}"/>
              </a:ext>
            </a:extLst>
          </p:cNvPr>
          <p:cNvSpPr/>
          <p:nvPr/>
        </p:nvSpPr>
        <p:spPr>
          <a:xfrm rot="1092691">
            <a:off x="3670278" y="4901727"/>
            <a:ext cx="932872" cy="60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6198B-7FE6-4424-BCF4-206286A3C178}"/>
              </a:ext>
            </a:extLst>
          </p:cNvPr>
          <p:cNvSpPr txBox="1"/>
          <p:nvPr/>
        </p:nvSpPr>
        <p:spPr>
          <a:xfrm>
            <a:off x="4932218" y="2576176"/>
            <a:ext cx="184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소비 활동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9E140-A4B8-4D70-AF2C-0D3291161567}"/>
              </a:ext>
            </a:extLst>
          </p:cNvPr>
          <p:cNvSpPr txBox="1"/>
          <p:nvPr/>
        </p:nvSpPr>
        <p:spPr>
          <a:xfrm>
            <a:off x="4844473" y="3778200"/>
            <a:ext cx="192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생산 활동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9A6D-D1CD-487F-A126-E30279F7E4BA}"/>
              </a:ext>
            </a:extLst>
          </p:cNvPr>
          <p:cNvSpPr txBox="1"/>
          <p:nvPr/>
        </p:nvSpPr>
        <p:spPr>
          <a:xfrm>
            <a:off x="4932218" y="5019921"/>
            <a:ext cx="184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분배 활동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A94C6314-F560-4C16-BE75-FF0E5AD4C379}"/>
              </a:ext>
            </a:extLst>
          </p:cNvPr>
          <p:cNvSpPr/>
          <p:nvPr/>
        </p:nvSpPr>
        <p:spPr>
          <a:xfrm>
            <a:off x="7222837" y="2101230"/>
            <a:ext cx="932872" cy="60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054AC692-7295-40A7-B986-68E096E96AE3}"/>
              </a:ext>
            </a:extLst>
          </p:cNvPr>
          <p:cNvSpPr/>
          <p:nvPr/>
        </p:nvSpPr>
        <p:spPr>
          <a:xfrm>
            <a:off x="7222837" y="3360619"/>
            <a:ext cx="932872" cy="60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1F343A54-52D9-49E3-85AA-F6A2D59B2CA8}"/>
              </a:ext>
            </a:extLst>
          </p:cNvPr>
          <p:cNvSpPr/>
          <p:nvPr/>
        </p:nvSpPr>
        <p:spPr>
          <a:xfrm>
            <a:off x="7222837" y="4601547"/>
            <a:ext cx="932872" cy="60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DE901310-B2D9-4945-80D2-D24798FD14D3}"/>
              </a:ext>
            </a:extLst>
          </p:cNvPr>
          <p:cNvSpPr/>
          <p:nvPr/>
        </p:nvSpPr>
        <p:spPr>
          <a:xfrm>
            <a:off x="7222837" y="5742158"/>
            <a:ext cx="932872" cy="60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33EBCB-EFC3-48C8-962B-DADB5D046FA7}"/>
              </a:ext>
            </a:extLst>
          </p:cNvPr>
          <p:cNvSpPr txBox="1"/>
          <p:nvPr/>
        </p:nvSpPr>
        <p:spPr>
          <a:xfrm>
            <a:off x="8386618" y="2101230"/>
            <a:ext cx="113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금융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C4BE73-7229-4088-B46E-64FD6BA0B5D9}"/>
              </a:ext>
            </a:extLst>
          </p:cNvPr>
          <p:cNvSpPr txBox="1"/>
          <p:nvPr/>
        </p:nvSpPr>
        <p:spPr>
          <a:xfrm>
            <a:off x="8423564" y="3274248"/>
            <a:ext cx="113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무역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537BE9-B527-42D2-ACE1-838B6A8E9A12}"/>
              </a:ext>
            </a:extLst>
          </p:cNvPr>
          <p:cNvSpPr txBox="1"/>
          <p:nvPr/>
        </p:nvSpPr>
        <p:spPr>
          <a:xfrm>
            <a:off x="8437953" y="4554544"/>
            <a:ext cx="123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B28C14-7047-41FA-BFED-72A3BFBD7B48}"/>
              </a:ext>
            </a:extLst>
          </p:cNvPr>
          <p:cNvSpPr txBox="1"/>
          <p:nvPr/>
        </p:nvSpPr>
        <p:spPr>
          <a:xfrm>
            <a:off x="8414327" y="5619701"/>
            <a:ext cx="1136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정보 등등</a:t>
            </a:r>
          </a:p>
        </p:txBody>
      </p:sp>
      <p:sp>
        <p:nvSpPr>
          <p:cNvPr id="22" name="화살표: 줄무늬가 있는 오른쪽 21">
            <a:extLst>
              <a:ext uri="{FF2B5EF4-FFF2-40B4-BE49-F238E27FC236}">
                <a16:creationId xmlns:a16="http://schemas.microsoft.com/office/drawing/2014/main" id="{E2BE194E-4B70-4FE6-B1BA-EAB438B169CC}"/>
              </a:ext>
            </a:extLst>
          </p:cNvPr>
          <p:cNvSpPr/>
          <p:nvPr/>
        </p:nvSpPr>
        <p:spPr>
          <a:xfrm>
            <a:off x="9781309" y="4431632"/>
            <a:ext cx="1847273" cy="892353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4229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경제와 관광의 관계</a:t>
            </a:r>
            <a:endParaRPr lang="ko-KR" altLang="en-US" sz="3200" dirty="0"/>
          </a:p>
          <a:p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780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4229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경제와 관광의 관계</a:t>
            </a:r>
            <a:endParaRPr lang="ko-KR" altLang="en-US" sz="3200" dirty="0"/>
          </a:p>
          <a:p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D83F626-DA23-42D0-8EDC-E49F528A27DA}"/>
              </a:ext>
            </a:extLst>
          </p:cNvPr>
          <p:cNvSpPr/>
          <p:nvPr/>
        </p:nvSpPr>
        <p:spPr>
          <a:xfrm>
            <a:off x="3216132" y="837619"/>
            <a:ext cx="5578763" cy="97905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관광이란</a:t>
            </a:r>
            <a:r>
              <a:rPr lang="en-US" altLang="ko-KR" sz="4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4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A4E334-7352-463C-A84D-0CACE32A5D31}"/>
              </a:ext>
            </a:extLst>
          </p:cNvPr>
          <p:cNvSpPr txBox="1"/>
          <p:nvPr/>
        </p:nvSpPr>
        <p:spPr>
          <a:xfrm>
            <a:off x="4729800" y="2211040"/>
            <a:ext cx="251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観光</a:t>
            </a:r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08F55868-5770-4D00-BCBF-AD952843881D}"/>
              </a:ext>
            </a:extLst>
          </p:cNvPr>
          <p:cNvSpPr/>
          <p:nvPr/>
        </p:nvSpPr>
        <p:spPr>
          <a:xfrm rot="7831539">
            <a:off x="3732105" y="3907009"/>
            <a:ext cx="932872" cy="60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434744A4-16B3-4E4E-B110-238EBA86900A}"/>
              </a:ext>
            </a:extLst>
          </p:cNvPr>
          <p:cNvSpPr/>
          <p:nvPr/>
        </p:nvSpPr>
        <p:spPr>
          <a:xfrm rot="2455273">
            <a:off x="7025041" y="3889754"/>
            <a:ext cx="932872" cy="60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5B24AA-316A-4962-AED6-7DAFA332B415}"/>
              </a:ext>
            </a:extLst>
          </p:cNvPr>
          <p:cNvSpPr txBox="1"/>
          <p:nvPr/>
        </p:nvSpPr>
        <p:spPr>
          <a:xfrm>
            <a:off x="3011834" y="4756791"/>
            <a:ext cx="205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좁은 의미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5BB477-EFB6-4575-89A7-91810C6F4570}"/>
              </a:ext>
            </a:extLst>
          </p:cNvPr>
          <p:cNvSpPr txBox="1"/>
          <p:nvPr/>
        </p:nvSpPr>
        <p:spPr>
          <a:xfrm>
            <a:off x="7010691" y="4730470"/>
            <a:ext cx="205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넓은 의미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3BDB54-D44A-423E-9B54-573AAF354355}"/>
              </a:ext>
            </a:extLst>
          </p:cNvPr>
          <p:cNvSpPr txBox="1"/>
          <p:nvPr/>
        </p:nvSpPr>
        <p:spPr>
          <a:xfrm>
            <a:off x="2328343" y="5676795"/>
            <a:ext cx="342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즐거움을 위한 여행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D7D713-2E40-4816-91CF-AD463B889CDC}"/>
              </a:ext>
            </a:extLst>
          </p:cNvPr>
          <p:cNvSpPr txBox="1"/>
          <p:nvPr/>
        </p:nvSpPr>
        <p:spPr>
          <a:xfrm>
            <a:off x="6484710" y="5676795"/>
            <a:ext cx="291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경제적인 소비를 하는 행위</a:t>
            </a:r>
          </a:p>
        </p:txBody>
      </p:sp>
      <p:sp>
        <p:nvSpPr>
          <p:cNvPr id="33" name="말풍선: 타원형 32">
            <a:extLst>
              <a:ext uri="{FF2B5EF4-FFF2-40B4-BE49-F238E27FC236}">
                <a16:creationId xmlns:a16="http://schemas.microsoft.com/office/drawing/2014/main" id="{77D5A020-2158-4D9D-B1B3-5FCD197EA383}"/>
              </a:ext>
            </a:extLst>
          </p:cNvPr>
          <p:cNvSpPr/>
          <p:nvPr/>
        </p:nvSpPr>
        <p:spPr>
          <a:xfrm>
            <a:off x="536492" y="2109440"/>
            <a:ext cx="2789046" cy="2126673"/>
          </a:xfrm>
          <a:prstGeom prst="wedgeEllipseCallout">
            <a:avLst>
              <a:gd name="adj1" fmla="val 41541"/>
              <a:gd name="adj2" fmla="val 5930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69A5FB-81B7-435D-9A3A-DC55AA77B999}"/>
              </a:ext>
            </a:extLst>
          </p:cNvPr>
          <p:cNvSpPr txBox="1"/>
          <p:nvPr/>
        </p:nvSpPr>
        <p:spPr>
          <a:xfrm>
            <a:off x="8617673" y="4149612"/>
            <a:ext cx="267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i="0" dirty="0">
                <a:solidFill>
                  <a:srgbClr val="22222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국내 여행 소비량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7475807-C530-4416-8AD7-888785B885F0}"/>
              </a:ext>
            </a:extLst>
          </p:cNvPr>
          <p:cNvSpPr/>
          <p:nvPr/>
        </p:nvSpPr>
        <p:spPr>
          <a:xfrm>
            <a:off x="7865057" y="1957369"/>
            <a:ext cx="4003671" cy="212667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807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 animBg="1"/>
      <p:bldP spid="3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4229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경제와 관광의 관계</a:t>
            </a:r>
            <a:endParaRPr lang="ko-KR" altLang="en-US" sz="3200" dirty="0"/>
          </a:p>
          <a:p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4BBEFCA-C909-4A87-9A71-4B183E55C9F6}"/>
              </a:ext>
            </a:extLst>
          </p:cNvPr>
          <p:cNvSpPr/>
          <p:nvPr/>
        </p:nvSpPr>
        <p:spPr>
          <a:xfrm>
            <a:off x="3306618" y="820657"/>
            <a:ext cx="5578763" cy="97905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관광이란</a:t>
            </a:r>
            <a:r>
              <a:rPr kumimoji="0" lang="en-US" altLang="ko-K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?</a:t>
            </a:r>
            <a:endParaRPr kumimoji="0" lang="ko-KR" alt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60679-3EE2-4914-B802-4521B52972D8}"/>
              </a:ext>
            </a:extLst>
          </p:cNvPr>
          <p:cNvSpPr txBox="1"/>
          <p:nvPr/>
        </p:nvSpPr>
        <p:spPr>
          <a:xfrm>
            <a:off x="4839853" y="1984820"/>
            <a:ext cx="251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8800" dirty="0">
                <a:solidFill>
                  <a:srgbClr val="E7E6E6">
                    <a:lumMod val="25000"/>
                  </a:srgb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観光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01A72622-1440-4D6B-84B0-CF9F50DA4438}"/>
              </a:ext>
            </a:extLst>
          </p:cNvPr>
          <p:cNvSpPr/>
          <p:nvPr/>
        </p:nvSpPr>
        <p:spPr>
          <a:xfrm rot="7831539">
            <a:off x="3579663" y="3637865"/>
            <a:ext cx="932872" cy="600363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B887B349-DAD8-4735-A645-EA6C3201C280}"/>
              </a:ext>
            </a:extLst>
          </p:cNvPr>
          <p:cNvSpPr/>
          <p:nvPr/>
        </p:nvSpPr>
        <p:spPr>
          <a:xfrm rot="2455273">
            <a:off x="7697273" y="3568801"/>
            <a:ext cx="932872" cy="600363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7351A7-E1BD-4E7D-A744-7A12736473A2}"/>
              </a:ext>
            </a:extLst>
          </p:cNvPr>
          <p:cNvSpPr txBox="1"/>
          <p:nvPr/>
        </p:nvSpPr>
        <p:spPr>
          <a:xfrm>
            <a:off x="2356471" y="4544726"/>
            <a:ext cx="205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36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소득 증대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67EAEE-C7C2-471C-B717-AE7DEE8C5827}"/>
              </a:ext>
            </a:extLst>
          </p:cNvPr>
          <p:cNvSpPr txBox="1"/>
          <p:nvPr/>
        </p:nvSpPr>
        <p:spPr>
          <a:xfrm>
            <a:off x="5150140" y="4792853"/>
            <a:ext cx="205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36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고용 창출</a:t>
            </a: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AECDD9A0-0ED6-483F-B831-9E54F1F149DA}"/>
              </a:ext>
            </a:extLst>
          </p:cNvPr>
          <p:cNvSpPr/>
          <p:nvPr/>
        </p:nvSpPr>
        <p:spPr>
          <a:xfrm rot="5400000">
            <a:off x="5730056" y="3877180"/>
            <a:ext cx="932872" cy="600363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4129E4-714F-4A16-807E-F52657007453}"/>
              </a:ext>
            </a:extLst>
          </p:cNvPr>
          <p:cNvSpPr txBox="1"/>
          <p:nvPr/>
        </p:nvSpPr>
        <p:spPr>
          <a:xfrm>
            <a:off x="8327816" y="4364945"/>
            <a:ext cx="155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ko-KR" altLang="en-US" sz="36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불균형 해소</a:t>
            </a:r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3286CEB8-80ED-4C20-872F-306D3F5A5827}"/>
              </a:ext>
            </a:extLst>
          </p:cNvPr>
          <p:cNvSpPr/>
          <p:nvPr/>
        </p:nvSpPr>
        <p:spPr>
          <a:xfrm>
            <a:off x="2136430" y="5819124"/>
            <a:ext cx="932872" cy="600363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EF8643-2BE7-42C5-8E8C-53ACA6EFBC36}"/>
              </a:ext>
            </a:extLst>
          </p:cNvPr>
          <p:cNvSpPr txBox="1"/>
          <p:nvPr/>
        </p:nvSpPr>
        <p:spPr>
          <a:xfrm>
            <a:off x="3514841" y="5762812"/>
            <a:ext cx="547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36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21</a:t>
            </a:r>
            <a:r>
              <a:rPr lang="ko-KR" altLang="en-US" sz="36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세기 주도할 </a:t>
            </a:r>
            <a:r>
              <a:rPr lang="en-US" altLang="ko-KR" sz="3600" dirty="0">
                <a:solidFill>
                  <a:prstClr val="black"/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3600" dirty="0">
                <a:solidFill>
                  <a:prstClr val="black"/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 산업</a:t>
            </a:r>
            <a:r>
              <a:rPr lang="en-US" altLang="ko-KR" sz="36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endParaRPr lang="ko-KR" altLang="en-US" sz="360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248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34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4229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경제와 관광의 관계</a:t>
            </a:r>
            <a:endParaRPr lang="ko-KR" altLang="en-US" sz="3200" dirty="0"/>
          </a:p>
          <a:p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8E104FA-5722-4A83-AD48-EC75F369C976}"/>
              </a:ext>
            </a:extLst>
          </p:cNvPr>
          <p:cNvSpPr/>
          <p:nvPr/>
        </p:nvSpPr>
        <p:spPr>
          <a:xfrm>
            <a:off x="517237" y="1181926"/>
            <a:ext cx="5578763" cy="97905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관광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B5D8D9-5F7D-431D-B391-3D47599A7C1A}"/>
              </a:ext>
            </a:extLst>
          </p:cNvPr>
          <p:cNvSpPr txBox="1"/>
          <p:nvPr/>
        </p:nvSpPr>
        <p:spPr>
          <a:xfrm>
            <a:off x="6770564" y="2121968"/>
            <a:ext cx="421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일본을 </a:t>
            </a:r>
            <a:r>
              <a:rPr lang="ko-KR" altLang="en-US" sz="32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방문</a:t>
            </a:r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하는 목적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2621F1F6-31A2-4E74-935C-1D96014B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6" y="2414356"/>
            <a:ext cx="6102124" cy="34286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6CAF0F-B99B-4A6D-98E0-04B46FD1EE9C}"/>
              </a:ext>
            </a:extLst>
          </p:cNvPr>
          <p:cNvSpPr txBox="1"/>
          <p:nvPr/>
        </p:nvSpPr>
        <p:spPr>
          <a:xfrm>
            <a:off x="1867008" y="6040951"/>
            <a:ext cx="328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방문 시 하고싶은 것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폭발: 8pt 27">
            <a:extLst>
              <a:ext uri="{FF2B5EF4-FFF2-40B4-BE49-F238E27FC236}">
                <a16:creationId xmlns:a16="http://schemas.microsoft.com/office/drawing/2014/main" id="{17E467B6-D4D8-4A89-AACC-3A31CDBA2292}"/>
              </a:ext>
            </a:extLst>
          </p:cNvPr>
          <p:cNvSpPr/>
          <p:nvPr/>
        </p:nvSpPr>
        <p:spPr>
          <a:xfrm>
            <a:off x="6714146" y="2759365"/>
            <a:ext cx="5303911" cy="328158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r>
              <a:rPr lang="en-US" altLang="ko-KR" sz="28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온천</a:t>
            </a:r>
            <a:r>
              <a:rPr lang="en-US" altLang="ko-KR" sz="28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쇼핑</a:t>
            </a:r>
            <a:r>
              <a:rPr lang="en-US" altLang="ko-KR" sz="28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자연 및 경승지 관광 등</a:t>
            </a: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B29049C7-97BE-4375-86BD-E564266AD15A}"/>
              </a:ext>
            </a:extLst>
          </p:cNvPr>
          <p:cNvSpPr/>
          <p:nvPr/>
        </p:nvSpPr>
        <p:spPr>
          <a:xfrm>
            <a:off x="5986656" y="4147475"/>
            <a:ext cx="1236292" cy="7765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7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D4A4A5F-4882-46E7-B4F1-1F7151501BDF}"/>
              </a:ext>
            </a:extLst>
          </p:cNvPr>
          <p:cNvSpPr txBox="1"/>
          <p:nvPr/>
        </p:nvSpPr>
        <p:spPr>
          <a:xfrm>
            <a:off x="267072" y="134734"/>
            <a:ext cx="4229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경제와 관광의 관계</a:t>
            </a:r>
            <a:endParaRPr lang="ko-KR" altLang="en-US" sz="3200" dirty="0"/>
          </a:p>
          <a:p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8F6A85-45D2-47DE-8CAD-45E7330469DC}"/>
              </a:ext>
            </a:extLst>
          </p:cNvPr>
          <p:cNvSpPr/>
          <p:nvPr/>
        </p:nvSpPr>
        <p:spPr>
          <a:xfrm>
            <a:off x="0" y="113433"/>
            <a:ext cx="142240" cy="867687"/>
          </a:xfrm>
          <a:prstGeom prst="rect">
            <a:avLst/>
          </a:prstGeom>
          <a:solidFill>
            <a:srgbClr val="D9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8E104FA-5722-4A83-AD48-EC75F369C976}"/>
              </a:ext>
            </a:extLst>
          </p:cNvPr>
          <p:cNvSpPr/>
          <p:nvPr/>
        </p:nvSpPr>
        <p:spPr>
          <a:xfrm>
            <a:off x="3117825" y="912609"/>
            <a:ext cx="5438946" cy="91532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관광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935A52-A590-4E6F-BEA1-7B2A99C92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674">
            <a:off x="581908" y="2364331"/>
            <a:ext cx="3524116" cy="2399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徳島県の日帰り温泉・スパ9選！！露天風呂や源泉かけ流しなどおすすめ ...">
            <a:extLst>
              <a:ext uri="{FF2B5EF4-FFF2-40B4-BE49-F238E27FC236}">
                <a16:creationId xmlns:a16="http://schemas.microsoft.com/office/drawing/2014/main" id="{0F502195-F399-4A2A-BB05-107AEC18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549">
            <a:off x="3371383" y="3599585"/>
            <a:ext cx="3171154" cy="2275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64E29-C7E7-4654-B99E-257BA9089ACA}"/>
              </a:ext>
            </a:extLst>
          </p:cNvPr>
          <p:cNvSpPr txBox="1"/>
          <p:nvPr/>
        </p:nvSpPr>
        <p:spPr>
          <a:xfrm rot="21269740">
            <a:off x="1685430" y="1897822"/>
            <a:ext cx="131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C49CB-0916-4E33-A6BC-E1994DB1FC29}"/>
              </a:ext>
            </a:extLst>
          </p:cNvPr>
          <p:cNvSpPr txBox="1"/>
          <p:nvPr/>
        </p:nvSpPr>
        <p:spPr>
          <a:xfrm rot="470623">
            <a:off x="4509461" y="5926779"/>
            <a:ext cx="894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6643D-FE0E-4627-9AB5-7ADED802A6B1}"/>
              </a:ext>
            </a:extLst>
          </p:cNvPr>
          <p:cNvSpPr txBox="1"/>
          <p:nvPr/>
        </p:nvSpPr>
        <p:spPr>
          <a:xfrm rot="333110">
            <a:off x="7119970" y="2121501"/>
            <a:ext cx="83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</a:p>
        </p:txBody>
      </p:sp>
      <p:pic>
        <p:nvPicPr>
          <p:cNvPr id="1028" name="Picture 4" descr="世界無形文化遺産としての和食 | ガストロノミア">
            <a:extLst>
              <a:ext uri="{FF2B5EF4-FFF2-40B4-BE49-F238E27FC236}">
                <a16:creationId xmlns:a16="http://schemas.microsoft.com/office/drawing/2014/main" id="{5C79FD0C-3548-4A3A-9EDE-E2C2AA9A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383">
            <a:off x="5539578" y="2570616"/>
            <a:ext cx="3477701" cy="217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지금 일본에선] 도쿄디즈니랜드, 日정부 휴업해제에도 휴업지속 외 (6 ...">
            <a:extLst>
              <a:ext uri="{FF2B5EF4-FFF2-40B4-BE49-F238E27FC236}">
                <a16:creationId xmlns:a16="http://schemas.microsoft.com/office/drawing/2014/main" id="{D05606E0-DF11-4651-A4BE-FD3A8F094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334">
            <a:off x="7983196" y="3511903"/>
            <a:ext cx="3270016" cy="218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B8ADF5-C10C-40E7-93F5-7DC1F374FFA5}"/>
              </a:ext>
            </a:extLst>
          </p:cNvPr>
          <p:cNvSpPr txBox="1"/>
          <p:nvPr/>
        </p:nvSpPr>
        <p:spPr>
          <a:xfrm rot="21212131">
            <a:off x="9132126" y="5772891"/>
            <a:ext cx="171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애니메이션 및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테마파크</a:t>
            </a:r>
          </a:p>
        </p:txBody>
      </p:sp>
    </p:spTree>
    <p:extLst>
      <p:ext uri="{BB962C8B-B14F-4D97-AF65-F5344CB8AC3E}">
        <p14:creationId xmlns:p14="http://schemas.microsoft.com/office/powerpoint/2010/main" val="2202413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97064FE3-38D2-4A11-9DDA-0A5AA88419C4}"/>
              </a:ext>
            </a:extLst>
          </p:cNvPr>
          <p:cNvGrpSpPr/>
          <p:nvPr/>
        </p:nvGrpSpPr>
        <p:grpSpPr>
          <a:xfrm>
            <a:off x="1502591" y="974220"/>
            <a:ext cx="9190579" cy="4600641"/>
            <a:chOff x="3460750" y="2603041"/>
            <a:chExt cx="5975350" cy="2813050"/>
          </a:xfrm>
        </p:grpSpPr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E9E9A5CB-C45A-4B14-9494-14B969BF826F}"/>
                </a:ext>
              </a:extLst>
            </p:cNvPr>
            <p:cNvSpPr/>
            <p:nvPr/>
          </p:nvSpPr>
          <p:spPr>
            <a:xfrm>
              <a:off x="3460750" y="36634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4445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41C91A3E-9C02-4EA4-AF42-F21B548C66C2}"/>
                </a:ext>
              </a:extLst>
            </p:cNvPr>
            <p:cNvSpPr/>
            <p:nvPr/>
          </p:nvSpPr>
          <p:spPr>
            <a:xfrm>
              <a:off x="6096000" y="44254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38100" dir="8100000" algn="tr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3A3D7B75-168E-4AEC-AEDC-87C9F8F2DA2A}"/>
                </a:ext>
              </a:extLst>
            </p:cNvPr>
            <p:cNvSpPr/>
            <p:nvPr/>
          </p:nvSpPr>
          <p:spPr>
            <a:xfrm>
              <a:off x="4254500" y="52382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1143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C9C1CABD-A768-4993-B46C-11BE86A71DFE}"/>
                </a:ext>
              </a:extLst>
            </p:cNvPr>
            <p:cNvSpPr/>
            <p:nvPr/>
          </p:nvSpPr>
          <p:spPr>
            <a:xfrm>
              <a:off x="9258300" y="471759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1397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traight Connector 8">
              <a:extLst>
                <a:ext uri="{FF2B5EF4-FFF2-40B4-BE49-F238E27FC236}">
                  <a16:creationId xmlns:a16="http://schemas.microsoft.com/office/drawing/2014/main" id="{98B546FF-CC01-41A4-93BA-8B3ECCF8C824}"/>
                </a:ext>
              </a:extLst>
            </p:cNvPr>
            <p:cNvCxnSpPr>
              <a:cxnSpLocks/>
            </p:cNvCxnSpPr>
            <p:nvPr/>
          </p:nvCxnSpPr>
          <p:spPr>
            <a:xfrm>
              <a:off x="3612512" y="3689529"/>
              <a:ext cx="2483488" cy="82486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9">
              <a:extLst>
                <a:ext uri="{FF2B5EF4-FFF2-40B4-BE49-F238E27FC236}">
                  <a16:creationId xmlns:a16="http://schemas.microsoft.com/office/drawing/2014/main" id="{84C909CC-5AFC-4C09-AAE9-3494A34087D3}"/>
                </a:ext>
              </a:extLst>
            </p:cNvPr>
            <p:cNvCxnSpPr>
              <a:cxnSpLocks/>
            </p:cNvCxnSpPr>
            <p:nvPr/>
          </p:nvCxnSpPr>
          <p:spPr>
            <a:xfrm>
              <a:off x="3486788" y="3815253"/>
              <a:ext cx="767712" cy="151193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0">
              <a:extLst>
                <a:ext uri="{FF2B5EF4-FFF2-40B4-BE49-F238E27FC236}">
                  <a16:creationId xmlns:a16="http://schemas.microsoft.com/office/drawing/2014/main" id="{B48471BF-EF80-49A4-957E-5BE08B5A1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7762" y="2780841"/>
              <a:ext cx="2108838" cy="167068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1">
              <a:extLst>
                <a:ext uri="{FF2B5EF4-FFF2-40B4-BE49-F238E27FC236}">
                  <a16:creationId xmlns:a16="http://schemas.microsoft.com/office/drawing/2014/main" id="{73F4C6D4-7251-447E-947B-27F9E24798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512" y="2691941"/>
              <a:ext cx="4655188" cy="99758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351C4C93-B7E4-45B3-BCAE-C4537157D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2300" y="4603291"/>
              <a:ext cx="1752600" cy="7239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9C7BE927-2ACC-49EB-8A48-BC268273D1A6}"/>
                </a:ext>
              </a:extLst>
            </p:cNvPr>
            <p:cNvCxnSpPr>
              <a:cxnSpLocks/>
            </p:cNvCxnSpPr>
            <p:nvPr/>
          </p:nvCxnSpPr>
          <p:spPr>
            <a:xfrm>
              <a:off x="6273800" y="4514391"/>
              <a:ext cx="2984500" cy="2921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4">
              <a:extLst>
                <a:ext uri="{FF2B5EF4-FFF2-40B4-BE49-F238E27FC236}">
                  <a16:creationId xmlns:a16="http://schemas.microsoft.com/office/drawing/2014/main" id="{4A4A5DA0-337E-4A9F-AD7A-0E3A171FDF81}"/>
                </a:ext>
              </a:extLst>
            </p:cNvPr>
            <p:cNvCxnSpPr>
              <a:cxnSpLocks/>
            </p:cNvCxnSpPr>
            <p:nvPr/>
          </p:nvCxnSpPr>
          <p:spPr>
            <a:xfrm>
              <a:off x="8356600" y="2603041"/>
              <a:ext cx="990600" cy="211455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DE74761D-146C-47F0-B0DA-600E0F029C78}"/>
                </a:ext>
              </a:extLst>
            </p:cNvPr>
            <p:cNvSpPr/>
            <p:nvPr/>
          </p:nvSpPr>
          <p:spPr>
            <a:xfrm>
              <a:off x="8267700" y="2603041"/>
              <a:ext cx="177800" cy="177800"/>
            </a:xfrm>
            <a:prstGeom prst="ellipse">
              <a:avLst/>
            </a:prstGeom>
            <a:solidFill>
              <a:sysClr val="window" lastClr="FFFFFF"/>
            </a:solidFill>
            <a:ln w="222250" cap="sq" cmpd="sng" algn="ctr">
              <a:solidFill>
                <a:sysClr val="window" lastClr="FFFFFF">
                  <a:alpha val="57000"/>
                </a:sysClr>
              </a:solidFill>
              <a:prstDash val="solid"/>
              <a:bevel/>
            </a:ln>
            <a:effectLst>
              <a:outerShdw blurRad="381000" dist="38100" dir="8100000" algn="tr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C83D8C3C-128D-424E-BA29-EA0DE7F6D0F2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D620877-DE81-4969-8B88-A256B2FC7FE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kumimoji="0" lang="ko-KR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A3611357-909E-421F-88B8-1D1FCF3C6564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kumimoji="0" lang="ko-KR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57DBB50-668C-474D-AFA7-26B7A81088A6}"/>
              </a:ext>
            </a:extLst>
          </p:cNvPr>
          <p:cNvSpPr/>
          <p:nvPr/>
        </p:nvSpPr>
        <p:spPr>
          <a:xfrm>
            <a:off x="2832353" y="2450175"/>
            <a:ext cx="6358631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경제와 관광의 영향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8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co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82033"/>
      </a:accent1>
      <a:accent2>
        <a:srgbClr val="F3CFA4"/>
      </a:accent2>
      <a:accent3>
        <a:srgbClr val="BACECD"/>
      </a:accent3>
      <a:accent4>
        <a:srgbClr val="F8F8F8"/>
      </a:accent4>
      <a:accent5>
        <a:srgbClr val="AEAB97"/>
      </a:accent5>
      <a:accent6>
        <a:srgbClr val="7ABDFE"/>
      </a:accent6>
      <a:hlink>
        <a:srgbClr val="3F3F3F"/>
      </a:hlink>
      <a:folHlink>
        <a:srgbClr val="3F3F3F"/>
      </a:folHlink>
    </a:clrScheme>
    <a:fontScheme name="요즘 유행 스타일">
      <a:majorFont>
        <a:latin typeface="Arial Nova"/>
        <a:ea typeface="나눔스퀘어 Bold"/>
        <a:cs typeface=""/>
      </a:majorFont>
      <a:minorFont>
        <a:latin typeface="Arial Nova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820</Words>
  <Application>Microsoft Office PowerPoint</Application>
  <PresentationFormat>와이드스크린</PresentationFormat>
  <Paragraphs>181</Paragraphs>
  <Slides>25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9" baseType="lpstr">
      <vt:lpstr>HY헤드라인M</vt:lpstr>
      <vt:lpstr>游ゴシック</vt:lpstr>
      <vt:lpstr>나눔고딕 ExtraBold</vt:lpstr>
      <vt:lpstr>나눔스퀘어</vt:lpstr>
      <vt:lpstr>나눔스퀘어 Bold</vt:lpstr>
      <vt:lpstr>나눔스퀘어 Light</vt:lpstr>
      <vt:lpstr>맑은 고딕</vt:lpstr>
      <vt:lpstr>游ゴシック体</vt:lpstr>
      <vt:lpstr>함초롬바탕</vt:lpstr>
      <vt:lpstr>Arial</vt:lpstr>
      <vt:lpstr>Arial Nova</vt:lpstr>
      <vt:lpstr>Calibri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 새별</dc:creator>
  <cp:lastModifiedBy>cheehae2016@naver.com</cp:lastModifiedBy>
  <cp:revision>30</cp:revision>
  <dcterms:created xsi:type="dcterms:W3CDTF">2021-01-11T07:12:11Z</dcterms:created>
  <dcterms:modified xsi:type="dcterms:W3CDTF">2021-10-09T15:35:11Z</dcterms:modified>
</cp:coreProperties>
</file>