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80" r:id="rId9"/>
    <p:sldId id="260" r:id="rId10"/>
    <p:sldId id="262" r:id="rId11"/>
    <p:sldId id="281" r:id="rId12"/>
    <p:sldId id="265" r:id="rId13"/>
    <p:sldId id="282" r:id="rId14"/>
    <p:sldId id="266" r:id="rId15"/>
    <p:sldId id="267" r:id="rId16"/>
    <p:sldId id="263" r:id="rId17"/>
    <p:sldId id="264" r:id="rId18"/>
    <p:sldId id="283" r:id="rId19"/>
    <p:sldId id="284" r:id="rId20"/>
    <p:sldId id="26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5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790606-3B02-4529-86F1-8D89AD66574E}">
      <dgm:prSet/>
      <dgm:spPr/>
      <dgm:t>
        <a:bodyPr/>
        <a:lstStyle/>
        <a:p>
          <a:r>
            <a:rPr lang="ko-KR" altLang="en-US" dirty="0"/>
            <a:t>존재하지 않음</a:t>
          </a:r>
          <a:endParaRPr lang="en-US" dirty="0"/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/>
      <dgm:spPr/>
      <dgm:t>
        <a:bodyPr/>
        <a:lstStyle/>
        <a:p>
          <a:endParaRPr lang="en-US"/>
        </a:p>
      </dgm:t>
    </dgm:pt>
    <dgm:pt modelId="{15B0B386-C457-451B-9C41-AD3F381070B1}">
      <dgm:prSet/>
      <dgm:spPr/>
      <dgm:t>
        <a:bodyPr/>
        <a:lstStyle/>
        <a:p>
          <a:r>
            <a:rPr lang="ko-KR" altLang="en-US" dirty="0"/>
            <a:t>자학자습</a:t>
          </a:r>
          <a:r>
            <a:rPr lang="en-US" altLang="ko-KR" dirty="0"/>
            <a:t>(</a:t>
          </a:r>
          <a:r>
            <a:rPr lang="ko-KR" altLang="en-US" dirty="0"/>
            <a:t>自學自習</a:t>
          </a:r>
          <a:r>
            <a:rPr lang="en-US" altLang="ko-KR" dirty="0"/>
            <a:t>)</a:t>
          </a:r>
          <a:endParaRPr lang="en-US" dirty="0"/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/>
      <dgm:spPr/>
      <dgm:t>
        <a:bodyPr/>
        <a:lstStyle/>
        <a:p>
          <a:endParaRPr lang="en-US"/>
        </a:p>
      </dgm:t>
    </dgm:pt>
    <dgm:pt modelId="{554EF6BA-5026-46E1-A38A-1511574B8619}" type="pres">
      <dgm:prSet presAssocID="{185C8AFE-C654-42BD-8C9F-0383911C1239}" presName="diagram" presStyleCnt="0">
        <dgm:presLayoutVars>
          <dgm:dir/>
          <dgm:resizeHandles val="exact"/>
        </dgm:presLayoutVars>
      </dgm:prSet>
      <dgm:spPr/>
    </dgm:pt>
    <dgm:pt modelId="{B4214398-F9CD-47C0-84E4-35EB08AA364C}" type="pres">
      <dgm:prSet presAssocID="{50790606-3B02-4529-86F1-8D89AD66574E}" presName="node" presStyleLbl="node1" presStyleIdx="0" presStyleCnt="2">
        <dgm:presLayoutVars>
          <dgm:bulletEnabled val="1"/>
        </dgm:presLayoutVars>
      </dgm:prSet>
      <dgm:spPr/>
    </dgm:pt>
    <dgm:pt modelId="{F894AC0C-B861-4B6D-AF07-555FF45B5F74}" type="pres">
      <dgm:prSet presAssocID="{EB890033-AE92-4823-8F87-86758668D402}" presName="sibTrans" presStyleLbl="sibTrans2D1" presStyleIdx="0" presStyleCnt="1"/>
      <dgm:spPr/>
    </dgm:pt>
    <dgm:pt modelId="{4F0105A2-3655-4D80-A250-50AFBF17DE56}" type="pres">
      <dgm:prSet presAssocID="{EB890033-AE92-4823-8F87-86758668D402}" presName="connectorText" presStyleLbl="sibTrans2D1" presStyleIdx="0" presStyleCnt="1"/>
      <dgm:spPr/>
    </dgm:pt>
    <dgm:pt modelId="{9F884335-A762-4859-B732-FCA59E361159}" type="pres">
      <dgm:prSet presAssocID="{15B0B386-C457-451B-9C41-AD3F381070B1}" presName="node" presStyleLbl="node1" presStyleIdx="1" presStyleCnt="2">
        <dgm:presLayoutVars>
          <dgm:bulletEnabled val="1"/>
        </dgm:presLayoutVars>
      </dgm:prSet>
      <dgm:spPr/>
    </dgm:pt>
  </dgm:ptLst>
  <dgm:cxnLst>
    <dgm:cxn modelId="{A89A0747-70DF-4BC0-BA5E-2119BE48AD03}" type="presOf" srcId="{15B0B386-C457-451B-9C41-AD3F381070B1}" destId="{9F884335-A762-4859-B732-FCA59E361159}" srcOrd="0" destOrd="0" presId="urn:microsoft.com/office/officeart/2005/8/layout/process5"/>
    <dgm:cxn modelId="{90413C71-0D52-47BD-A878-8FFF64625216}" type="presOf" srcId="{185C8AFE-C654-42BD-8C9F-0383911C1239}" destId="{554EF6BA-5026-46E1-A38A-1511574B8619}" srcOrd="0" destOrd="0" presId="urn:microsoft.com/office/officeart/2005/8/layout/process5"/>
    <dgm:cxn modelId="{7A060958-3395-484F-A891-2B0157A346EA}" type="presOf" srcId="{50790606-3B02-4529-86F1-8D89AD66574E}" destId="{B4214398-F9CD-47C0-84E4-35EB08AA364C}" srcOrd="0" destOrd="0" presId="urn:microsoft.com/office/officeart/2005/8/layout/process5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DF883CD5-2DB8-4737-A9D1-910BAE8D55EA}" type="presOf" srcId="{EB890033-AE92-4823-8F87-86758668D402}" destId="{F894AC0C-B861-4B6D-AF07-555FF45B5F74}" srcOrd="0" destOrd="0" presId="urn:microsoft.com/office/officeart/2005/8/layout/process5"/>
    <dgm:cxn modelId="{8D3202F2-70DC-4B29-B6D8-C0F43692A9E3}" type="presOf" srcId="{EB890033-AE92-4823-8F87-86758668D402}" destId="{4F0105A2-3655-4D80-A250-50AFBF17DE56}" srcOrd="1" destOrd="0" presId="urn:microsoft.com/office/officeart/2005/8/layout/process5"/>
    <dgm:cxn modelId="{D963419E-5E5D-4950-B52D-809EB572FF8C}" type="presParOf" srcId="{554EF6BA-5026-46E1-A38A-1511574B8619}" destId="{B4214398-F9CD-47C0-84E4-35EB08AA364C}" srcOrd="0" destOrd="0" presId="urn:microsoft.com/office/officeart/2005/8/layout/process5"/>
    <dgm:cxn modelId="{710FB0D4-F801-4D31-B62D-CBFC8FAFC8FE}" type="presParOf" srcId="{554EF6BA-5026-46E1-A38A-1511574B8619}" destId="{F894AC0C-B861-4B6D-AF07-555FF45B5F74}" srcOrd="1" destOrd="0" presId="urn:microsoft.com/office/officeart/2005/8/layout/process5"/>
    <dgm:cxn modelId="{7C5A3627-E56B-494A-B2E0-A9DD2651A0F6}" type="presParOf" srcId="{F894AC0C-B861-4B6D-AF07-555FF45B5F74}" destId="{4F0105A2-3655-4D80-A250-50AFBF17DE56}" srcOrd="0" destOrd="0" presId="urn:microsoft.com/office/officeart/2005/8/layout/process5"/>
    <dgm:cxn modelId="{AEA9360D-AC09-41CC-BB71-F58CD1B2C3B1}" type="presParOf" srcId="{554EF6BA-5026-46E1-A38A-1511574B8619}" destId="{9F884335-A762-4859-B732-FCA59E36115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0B386-C457-451B-9C41-AD3F381070B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o-KR" altLang="en-US" dirty="0" err="1"/>
            <a:t>겐로쿠</a:t>
          </a:r>
          <a:r>
            <a:rPr lang="ko-KR" altLang="en-US" dirty="0"/>
            <a:t> 문화</a:t>
          </a:r>
          <a:endParaRPr lang="en-US" dirty="0"/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/>
      <dgm:spPr/>
      <dgm:t>
        <a:bodyPr/>
        <a:lstStyle/>
        <a:p>
          <a:endParaRPr lang="en-US"/>
        </a:p>
      </dgm:t>
    </dgm:pt>
    <dgm:pt modelId="{554EF6BA-5026-46E1-A38A-1511574B8619}" type="pres">
      <dgm:prSet presAssocID="{185C8AFE-C654-42BD-8C9F-0383911C1239}" presName="diagram" presStyleCnt="0">
        <dgm:presLayoutVars>
          <dgm:dir/>
          <dgm:resizeHandles val="exact"/>
        </dgm:presLayoutVars>
      </dgm:prSet>
      <dgm:spPr/>
    </dgm:pt>
    <dgm:pt modelId="{9F884335-A762-4859-B732-FCA59E361159}" type="pres">
      <dgm:prSet presAssocID="{15B0B386-C457-451B-9C41-AD3F381070B1}" presName="node" presStyleLbl="node1" presStyleIdx="0" presStyleCnt="1" custLinFactNeighborX="-68141" custLinFactNeighborY="25">
        <dgm:presLayoutVars>
          <dgm:bulletEnabled val="1"/>
        </dgm:presLayoutVars>
      </dgm:prSet>
      <dgm:spPr/>
    </dgm:pt>
  </dgm:ptLst>
  <dgm:cxnLst>
    <dgm:cxn modelId="{A89A0747-70DF-4BC0-BA5E-2119BE48AD03}" type="presOf" srcId="{15B0B386-C457-451B-9C41-AD3F381070B1}" destId="{9F884335-A762-4859-B732-FCA59E361159}" srcOrd="0" destOrd="0" presId="urn:microsoft.com/office/officeart/2005/8/layout/process5"/>
    <dgm:cxn modelId="{90413C71-0D52-47BD-A878-8FFF64625216}" type="presOf" srcId="{185C8AFE-C654-42BD-8C9F-0383911C1239}" destId="{554EF6BA-5026-46E1-A38A-1511574B8619}" srcOrd="0" destOrd="0" presId="urn:microsoft.com/office/officeart/2005/8/layout/process5"/>
    <dgm:cxn modelId="{471C6FA6-45AF-4919-8AAF-5A39326C7189}" srcId="{185C8AFE-C654-42BD-8C9F-0383911C1239}" destId="{15B0B386-C457-451B-9C41-AD3F381070B1}" srcOrd="0" destOrd="0" parTransId="{F5284EC2-AE85-4B86-B8DD-5E0C5002A507}" sibTransId="{CD74B845-0904-4DE7-B864-293D5B765649}"/>
    <dgm:cxn modelId="{AEA9360D-AC09-41CC-BB71-F58CD1B2C3B1}" type="presParOf" srcId="{554EF6BA-5026-46E1-A38A-1511574B8619}" destId="{9F884335-A762-4859-B732-FCA59E361159}" srcOrd="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23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ko-KR" altLang="en-US" sz="2900" dirty="0" err="1"/>
            <a:t>번학</a:t>
          </a:r>
          <a:endParaRPr lang="en-US" altLang="ko-KR" sz="2900" dirty="0"/>
        </a:p>
        <a:p>
          <a:r>
            <a:rPr lang="en-US" altLang="ko-KR" sz="2900" dirty="0"/>
            <a:t>(</a:t>
          </a:r>
          <a:r>
            <a:rPr lang="ko-KR" altLang="en-US" sz="2900" dirty="0"/>
            <a:t>藩學</a:t>
          </a:r>
          <a:r>
            <a:rPr lang="en-US" altLang="ko-KR" sz="2900" dirty="0"/>
            <a:t>)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5B0B386-C457-451B-9C41-AD3F381070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ko-KR" altLang="en-US" sz="2800" dirty="0"/>
            <a:t>사숙</a:t>
          </a:r>
          <a:endParaRPr lang="en-US" altLang="ko-KR" sz="2800" dirty="0"/>
        </a:p>
        <a:p>
          <a:r>
            <a:rPr lang="en-US" altLang="ko-KR" sz="2800" dirty="0"/>
            <a:t>(</a:t>
          </a:r>
          <a:r>
            <a:rPr lang="ko-KR" altLang="en-US" sz="2800" dirty="0"/>
            <a:t>塾</a:t>
          </a:r>
          <a:r>
            <a:rPr lang="en-US" altLang="ko-KR" sz="2800" dirty="0"/>
            <a:t>)</a:t>
          </a:r>
          <a:endParaRPr lang="en-US" sz="28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ko-KR" altLang="en-US" sz="2900" b="1" dirty="0">
              <a:latin typeface="궁서" panose="02030600000101010101" pitchFamily="18" charset="-127"/>
              <a:ea typeface="궁서" panose="02030600000101010101" pitchFamily="18" charset="-127"/>
            </a:rPr>
            <a:t>서당</a:t>
          </a:r>
          <a:endParaRPr lang="en-US" sz="29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9A466A5-C52E-4261-8420-EB01F1AA4553}" type="pres">
      <dgm:prSet presAssocID="{185C8AFE-C654-42BD-8C9F-0383911C1239}" presName="Name0" presStyleCnt="0">
        <dgm:presLayoutVars>
          <dgm:chMax/>
          <dgm:chPref/>
          <dgm:dir/>
          <dgm:animLvl val="lvl"/>
        </dgm:presLayoutVars>
      </dgm:prSet>
      <dgm:spPr/>
    </dgm:pt>
    <dgm:pt modelId="{5C2468D0-D5E2-4795-9494-514CBE9093BA}" type="pres">
      <dgm:prSet presAssocID="{50790606-3B02-4529-86F1-8D89AD66574E}" presName="composite" presStyleCnt="0"/>
      <dgm:spPr/>
    </dgm:pt>
    <dgm:pt modelId="{F6622CBD-1545-47E7-8EE4-7B82E6A0F257}" type="pres">
      <dgm:prSet presAssocID="{50790606-3B02-4529-86F1-8D89AD66574E}" presName="Parent1" presStyleLbl="node1" presStyleIdx="0" presStyleCnt="4" custScaleX="105390" custLinFactX="-6419" custLinFactNeighborX="-100000" custLinFactNeighborY="3116">
        <dgm:presLayoutVars>
          <dgm:chMax val="1"/>
          <dgm:chPref val="1"/>
          <dgm:bulletEnabled val="1"/>
        </dgm:presLayoutVars>
      </dgm:prSet>
      <dgm:spPr/>
    </dgm:pt>
    <dgm:pt modelId="{0F2F7B23-BBDB-45D8-BFBC-F44A06FD5140}" type="pres">
      <dgm:prSet presAssocID="{50790606-3B02-4529-86F1-8D89AD66574E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62F1CDE-D132-4C62-807C-C3A4ADC98CC1}" type="pres">
      <dgm:prSet presAssocID="{50790606-3B02-4529-86F1-8D89AD66574E}" presName="BalanceSpacing" presStyleCnt="0"/>
      <dgm:spPr/>
    </dgm:pt>
    <dgm:pt modelId="{92EE72EC-64A8-4A96-9FF3-79D1975256F2}" type="pres">
      <dgm:prSet presAssocID="{50790606-3B02-4529-86F1-8D89AD66574E}" presName="BalanceSpacing1" presStyleCnt="0"/>
      <dgm:spPr/>
    </dgm:pt>
    <dgm:pt modelId="{EC3349C2-EED3-467B-AA24-03F26994650A}" type="pres">
      <dgm:prSet presAssocID="{EB890033-AE92-4823-8F87-86758668D402}" presName="Accent1Text" presStyleLbl="node1" presStyleIdx="1" presStyleCnt="4" custLinFactX="-38351" custLinFactNeighborX="-100000" custLinFactNeighborY="2337"/>
      <dgm:spPr/>
    </dgm:pt>
    <dgm:pt modelId="{70AE9664-1E4E-41D2-9737-6F85C8076F6F}" type="pres">
      <dgm:prSet presAssocID="{EB890033-AE92-4823-8F87-86758668D402}" presName="spaceBetweenRectangles" presStyleCnt="0"/>
      <dgm:spPr/>
    </dgm:pt>
    <dgm:pt modelId="{0B1148A7-8410-4F59-A91B-DBC373A49F35}" type="pres">
      <dgm:prSet presAssocID="{15B0B386-C457-451B-9C41-AD3F381070B1}" presName="composite" presStyleCnt="0"/>
      <dgm:spPr/>
    </dgm:pt>
    <dgm:pt modelId="{86D1E38A-2F8A-46BF-B65B-90BDAB95322A}" type="pres">
      <dgm:prSet presAssocID="{15B0B386-C457-451B-9C41-AD3F381070B1}" presName="Parent1" presStyleLbl="node1" presStyleIdx="2" presStyleCnt="4" custLinFactX="-32521" custLinFactNeighborX="-100000" custLinFactNeighborY="20339">
        <dgm:presLayoutVars>
          <dgm:chMax val="1"/>
          <dgm:chPref val="1"/>
          <dgm:bulletEnabled val="1"/>
        </dgm:presLayoutVars>
      </dgm:prSet>
      <dgm:spPr/>
    </dgm:pt>
    <dgm:pt modelId="{F9747B7F-AEC9-4021-A539-C3E571D4E5D0}" type="pres">
      <dgm:prSet presAssocID="{15B0B386-C457-451B-9C41-AD3F381070B1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FBF8338-68D0-4965-A84A-7AEC7457DFAB}" type="pres">
      <dgm:prSet presAssocID="{15B0B386-C457-451B-9C41-AD3F381070B1}" presName="BalanceSpacing" presStyleCnt="0"/>
      <dgm:spPr/>
    </dgm:pt>
    <dgm:pt modelId="{8ED11C64-A479-4C96-B9CF-7A5ADEC9DCE3}" type="pres">
      <dgm:prSet presAssocID="{15B0B386-C457-451B-9C41-AD3F381070B1}" presName="BalanceSpacing1" presStyleCnt="0"/>
      <dgm:spPr/>
    </dgm:pt>
    <dgm:pt modelId="{809EF715-607F-464A-ADE4-184B7101F236}" type="pres">
      <dgm:prSet presAssocID="{CD74B845-0904-4DE7-B864-293D5B765649}" presName="Accent1Text" presStyleLbl="node1" presStyleIdx="3" presStyleCnt="4" custLinFactNeighborX="-93147" custLinFactNeighborY="2583"/>
      <dgm:spPr/>
    </dgm:pt>
  </dgm:ptLst>
  <dgm:cxnLst>
    <dgm:cxn modelId="{3FC6DA3C-B21D-411F-85D4-F73A7760806D}" type="presOf" srcId="{50790606-3B02-4529-86F1-8D89AD66574E}" destId="{F6622CBD-1545-47E7-8EE4-7B82E6A0F257}" srcOrd="0" destOrd="0" presId="urn:microsoft.com/office/officeart/2008/layout/AlternatingHexagons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F925F5A5-68AA-4AA8-846B-1FBB9739AA90}" type="presOf" srcId="{CD74B845-0904-4DE7-B864-293D5B765649}" destId="{809EF715-607F-464A-ADE4-184B7101F236}" srcOrd="0" destOrd="0" presId="urn:microsoft.com/office/officeart/2008/layout/AlternatingHexagons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5363EFC0-4C0C-49DD-9B0B-0965A5FEEAE1}" type="presOf" srcId="{15B0B386-C457-451B-9C41-AD3F381070B1}" destId="{86D1E38A-2F8A-46BF-B65B-90BDAB95322A}" srcOrd="0" destOrd="0" presId="urn:microsoft.com/office/officeart/2008/layout/AlternatingHexagons"/>
    <dgm:cxn modelId="{8C33A9DC-3A15-4293-96C0-F966BEE86D75}" type="presOf" srcId="{EB890033-AE92-4823-8F87-86758668D402}" destId="{EC3349C2-EED3-467B-AA24-03F26994650A}" srcOrd="0" destOrd="0" presId="urn:microsoft.com/office/officeart/2008/layout/AlternatingHexagons"/>
    <dgm:cxn modelId="{DEA43FFF-DF6B-43B7-BE92-C9F1B57D785C}" type="presOf" srcId="{185C8AFE-C654-42BD-8C9F-0383911C1239}" destId="{19A466A5-C52E-4261-8420-EB01F1AA4553}" srcOrd="0" destOrd="0" presId="urn:microsoft.com/office/officeart/2008/layout/AlternatingHexagons"/>
    <dgm:cxn modelId="{E21DC373-59BA-44F0-8415-78B47FBE6DC8}" type="presParOf" srcId="{19A466A5-C52E-4261-8420-EB01F1AA4553}" destId="{5C2468D0-D5E2-4795-9494-514CBE9093BA}" srcOrd="0" destOrd="0" presId="urn:microsoft.com/office/officeart/2008/layout/AlternatingHexagons"/>
    <dgm:cxn modelId="{6085F60A-3717-41E2-9AEC-735EDFDD81A1}" type="presParOf" srcId="{5C2468D0-D5E2-4795-9494-514CBE9093BA}" destId="{F6622CBD-1545-47E7-8EE4-7B82E6A0F257}" srcOrd="0" destOrd="0" presId="urn:microsoft.com/office/officeart/2008/layout/AlternatingHexagons"/>
    <dgm:cxn modelId="{186C181A-54B8-4046-9F39-CBA18F1084CF}" type="presParOf" srcId="{5C2468D0-D5E2-4795-9494-514CBE9093BA}" destId="{0F2F7B23-BBDB-45D8-BFBC-F44A06FD5140}" srcOrd="1" destOrd="0" presId="urn:microsoft.com/office/officeart/2008/layout/AlternatingHexagons"/>
    <dgm:cxn modelId="{380863E6-5484-406B-9920-37A8381BBBA4}" type="presParOf" srcId="{5C2468D0-D5E2-4795-9494-514CBE9093BA}" destId="{E62F1CDE-D132-4C62-807C-C3A4ADC98CC1}" srcOrd="2" destOrd="0" presId="urn:microsoft.com/office/officeart/2008/layout/AlternatingHexagons"/>
    <dgm:cxn modelId="{AD9911AD-928D-4A19-A32C-8957001B0341}" type="presParOf" srcId="{5C2468D0-D5E2-4795-9494-514CBE9093BA}" destId="{92EE72EC-64A8-4A96-9FF3-79D1975256F2}" srcOrd="3" destOrd="0" presId="urn:microsoft.com/office/officeart/2008/layout/AlternatingHexagons"/>
    <dgm:cxn modelId="{72392FF3-73B3-4C6B-9810-244ED777E16C}" type="presParOf" srcId="{5C2468D0-D5E2-4795-9494-514CBE9093BA}" destId="{EC3349C2-EED3-467B-AA24-03F26994650A}" srcOrd="4" destOrd="0" presId="urn:microsoft.com/office/officeart/2008/layout/AlternatingHexagons"/>
    <dgm:cxn modelId="{06D169E8-D9F8-4978-9B74-6CD4AFED7A6D}" type="presParOf" srcId="{19A466A5-C52E-4261-8420-EB01F1AA4553}" destId="{70AE9664-1E4E-41D2-9737-6F85C8076F6F}" srcOrd="1" destOrd="0" presId="urn:microsoft.com/office/officeart/2008/layout/AlternatingHexagons"/>
    <dgm:cxn modelId="{BBE8A555-DFAB-46D0-923D-9A5179E613B9}" type="presParOf" srcId="{19A466A5-C52E-4261-8420-EB01F1AA4553}" destId="{0B1148A7-8410-4F59-A91B-DBC373A49F35}" srcOrd="2" destOrd="0" presId="urn:microsoft.com/office/officeart/2008/layout/AlternatingHexagons"/>
    <dgm:cxn modelId="{AED45EF1-C3B8-4405-AE0A-C872B4F89F7E}" type="presParOf" srcId="{0B1148A7-8410-4F59-A91B-DBC373A49F35}" destId="{86D1E38A-2F8A-46BF-B65B-90BDAB95322A}" srcOrd="0" destOrd="0" presId="urn:microsoft.com/office/officeart/2008/layout/AlternatingHexagons"/>
    <dgm:cxn modelId="{DC62E464-D4A1-42C0-9E7E-F3901624879A}" type="presParOf" srcId="{0B1148A7-8410-4F59-A91B-DBC373A49F35}" destId="{F9747B7F-AEC9-4021-A539-C3E571D4E5D0}" srcOrd="1" destOrd="0" presId="urn:microsoft.com/office/officeart/2008/layout/AlternatingHexagons"/>
    <dgm:cxn modelId="{D0ACC7A2-290C-404D-A7EB-0A012C42A9D9}" type="presParOf" srcId="{0B1148A7-8410-4F59-A91B-DBC373A49F35}" destId="{CFBF8338-68D0-4965-A84A-7AEC7457DFAB}" srcOrd="2" destOrd="0" presId="urn:microsoft.com/office/officeart/2008/layout/AlternatingHexagons"/>
    <dgm:cxn modelId="{675CA52A-F010-4DD5-9B4F-38F913E752FF}" type="presParOf" srcId="{0B1148A7-8410-4F59-A91B-DBC373A49F35}" destId="{8ED11C64-A479-4C96-B9CF-7A5ADEC9DCE3}" srcOrd="3" destOrd="0" presId="urn:microsoft.com/office/officeart/2008/layout/AlternatingHexagons"/>
    <dgm:cxn modelId="{26031D8A-9A89-4509-9FCE-A99A3590E07D}" type="presParOf" srcId="{0B1148A7-8410-4F59-A91B-DBC373A49F35}" destId="{809EF715-607F-464A-ADE4-184B7101F23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5C8AFE-C654-42BD-8C9F-0383911C123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0790606-3B02-4529-86F1-8D89AD66574E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o-KR" altLang="en-US" sz="6000" b="1" dirty="0">
              <a:latin typeface="궁서" panose="02030600000101010101" pitchFamily="18" charset="-127"/>
              <a:ea typeface="궁서" panose="02030600000101010101" pitchFamily="18" charset="-127"/>
            </a:rPr>
            <a:t>국학</a:t>
          </a:r>
          <a:endParaRPr lang="en-US" sz="60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F87B9D8-8C65-4762-90C6-9DE6A3A5698A}" type="parTrans" cxnId="{B7990D7E-6026-4AE4-922A-F1BBF910569D}">
      <dgm:prSet/>
      <dgm:spPr/>
      <dgm:t>
        <a:bodyPr/>
        <a:lstStyle/>
        <a:p>
          <a:endParaRPr lang="en-US"/>
        </a:p>
      </dgm:t>
    </dgm:pt>
    <dgm:pt modelId="{EB890033-AE92-4823-8F87-86758668D402}" type="sibTrans" cxnId="{B7990D7E-6026-4AE4-922A-F1BBF910569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2900" b="0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15B0B386-C457-451B-9C41-AD3F381070B1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ko-KR" altLang="en-US" sz="6000" b="1" dirty="0" err="1">
              <a:latin typeface="궁서" panose="02030600000101010101" pitchFamily="18" charset="-127"/>
              <a:ea typeface="궁서" panose="02030600000101010101" pitchFamily="18" charset="-127"/>
            </a:rPr>
            <a:t>난학</a:t>
          </a:r>
          <a:endParaRPr lang="en-US" sz="6000" b="1" dirty="0">
            <a:latin typeface="궁서" panose="02030600000101010101" pitchFamily="18" charset="-127"/>
            <a:ea typeface="궁서" panose="02030600000101010101" pitchFamily="18" charset="-127"/>
          </a:endParaRPr>
        </a:p>
      </dgm:t>
    </dgm:pt>
    <dgm:pt modelId="{F5284EC2-AE85-4B86-B8DD-5E0C5002A507}" type="parTrans" cxnId="{471C6FA6-45AF-4919-8AAF-5A39326C7189}">
      <dgm:prSet/>
      <dgm:spPr/>
      <dgm:t>
        <a:bodyPr/>
        <a:lstStyle/>
        <a:p>
          <a:endParaRPr lang="en-US"/>
        </a:p>
      </dgm:t>
    </dgm:pt>
    <dgm:pt modelId="{CD74B845-0904-4DE7-B864-293D5B765649}" type="sibTrans" cxnId="{471C6FA6-45AF-4919-8AAF-5A39326C7189}">
      <dgm:prSet custT="1"/>
      <dgm:spPr>
        <a:solidFill>
          <a:schemeClr val="accent2">
            <a:lumMod val="75000"/>
          </a:schemeClr>
        </a:solidFill>
      </dgm:spPr>
    </dgm:pt>
    <dgm:pt modelId="{3BA065C4-9683-4EF1-A3ED-B11445FB925F}" type="pres">
      <dgm:prSet presAssocID="{185C8AFE-C654-42BD-8C9F-0383911C1239}" presName="linear" presStyleCnt="0">
        <dgm:presLayoutVars>
          <dgm:animLvl val="lvl"/>
          <dgm:resizeHandles val="exact"/>
        </dgm:presLayoutVars>
      </dgm:prSet>
      <dgm:spPr/>
    </dgm:pt>
    <dgm:pt modelId="{0CA6E3FD-5BE0-415D-B169-16423890625F}" type="pres">
      <dgm:prSet presAssocID="{50790606-3B02-4529-86F1-8D89AD66574E}" presName="parentText" presStyleLbl="node1" presStyleIdx="0" presStyleCnt="2" custScaleX="69658">
        <dgm:presLayoutVars>
          <dgm:chMax val="0"/>
          <dgm:bulletEnabled val="1"/>
        </dgm:presLayoutVars>
      </dgm:prSet>
      <dgm:spPr/>
    </dgm:pt>
    <dgm:pt modelId="{CFA125FC-84D6-4243-8F21-7EE5E3050BF0}" type="pres">
      <dgm:prSet presAssocID="{EB890033-AE92-4823-8F87-86758668D402}" presName="spacer" presStyleCnt="0"/>
      <dgm:spPr/>
    </dgm:pt>
    <dgm:pt modelId="{079FE93F-7F64-49D9-B565-970A817D32A6}" type="pres">
      <dgm:prSet presAssocID="{15B0B386-C457-451B-9C41-AD3F381070B1}" presName="parentText" presStyleLbl="node1" presStyleIdx="1" presStyleCnt="2" custScaleX="69793">
        <dgm:presLayoutVars>
          <dgm:chMax val="0"/>
          <dgm:bulletEnabled val="1"/>
        </dgm:presLayoutVars>
      </dgm:prSet>
      <dgm:spPr/>
    </dgm:pt>
  </dgm:ptLst>
  <dgm:cxnLst>
    <dgm:cxn modelId="{CB113B5D-0A84-4745-A616-FF2C0013269B}" type="presOf" srcId="{15B0B386-C457-451B-9C41-AD3F381070B1}" destId="{079FE93F-7F64-49D9-B565-970A817D32A6}" srcOrd="0" destOrd="0" presId="urn:microsoft.com/office/officeart/2005/8/layout/vList2"/>
    <dgm:cxn modelId="{B7990D7E-6026-4AE4-922A-F1BBF910569D}" srcId="{185C8AFE-C654-42BD-8C9F-0383911C1239}" destId="{50790606-3B02-4529-86F1-8D89AD66574E}" srcOrd="0" destOrd="0" parTransId="{FF87B9D8-8C65-4762-90C6-9DE6A3A5698A}" sibTransId="{EB890033-AE92-4823-8F87-86758668D402}"/>
    <dgm:cxn modelId="{471C6FA6-45AF-4919-8AAF-5A39326C7189}" srcId="{185C8AFE-C654-42BD-8C9F-0383911C1239}" destId="{15B0B386-C457-451B-9C41-AD3F381070B1}" srcOrd="1" destOrd="0" parTransId="{F5284EC2-AE85-4B86-B8DD-5E0C5002A507}" sibTransId="{CD74B845-0904-4DE7-B864-293D5B765649}"/>
    <dgm:cxn modelId="{BE680FB9-C851-4153-B72F-EBB9F088E6B2}" type="presOf" srcId="{185C8AFE-C654-42BD-8C9F-0383911C1239}" destId="{3BA065C4-9683-4EF1-A3ED-B11445FB925F}" srcOrd="0" destOrd="0" presId="urn:microsoft.com/office/officeart/2005/8/layout/vList2"/>
    <dgm:cxn modelId="{A11C00F3-10F6-45AA-A622-727E12FC1A49}" type="presOf" srcId="{50790606-3B02-4529-86F1-8D89AD66574E}" destId="{0CA6E3FD-5BE0-415D-B169-16423890625F}" srcOrd="0" destOrd="0" presId="urn:microsoft.com/office/officeart/2005/8/layout/vList2"/>
    <dgm:cxn modelId="{52149A07-83D3-4526-887F-15B008FCDD4A}" type="presParOf" srcId="{3BA065C4-9683-4EF1-A3ED-B11445FB925F}" destId="{0CA6E3FD-5BE0-415D-B169-16423890625F}" srcOrd="0" destOrd="0" presId="urn:microsoft.com/office/officeart/2005/8/layout/vList2"/>
    <dgm:cxn modelId="{B8CFBA1E-CEEA-40EC-A298-8BF12108E5F4}" type="presParOf" srcId="{3BA065C4-9683-4EF1-A3ED-B11445FB925F}" destId="{CFA125FC-84D6-4243-8F21-7EE5E3050BF0}" srcOrd="1" destOrd="0" presId="urn:microsoft.com/office/officeart/2005/8/layout/vList2"/>
    <dgm:cxn modelId="{8A98D082-A4AE-417C-A9BF-E889331E6A9A}" type="presParOf" srcId="{3BA065C4-9683-4EF1-A3ED-B11445FB925F}" destId="{079FE93F-7F64-49D9-B565-970A817D32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14398-F9CD-47C0-84E4-35EB08AA364C}">
      <dsp:nvSpPr>
        <dsp:cNvPr id="0" name=""/>
        <dsp:cNvSpPr/>
      </dsp:nvSpPr>
      <dsp:spPr>
        <a:xfrm>
          <a:off x="1575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존재하지 않음</a:t>
          </a:r>
          <a:endParaRPr lang="en-US" sz="2800" kern="1200" dirty="0"/>
        </a:p>
      </dsp:txBody>
      <dsp:txXfrm>
        <a:off x="60627" y="97397"/>
        <a:ext cx="3242213" cy="1898086"/>
      </dsp:txXfrm>
    </dsp:sp>
    <dsp:sp modelId="{F894AC0C-B861-4B6D-AF07-555FF45B5F74}">
      <dsp:nvSpPr>
        <dsp:cNvPr id="0" name=""/>
        <dsp:cNvSpPr/>
      </dsp:nvSpPr>
      <dsp:spPr>
        <a:xfrm>
          <a:off x="3657601" y="629761"/>
          <a:ext cx="712387" cy="8333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657601" y="796433"/>
        <a:ext cx="498671" cy="500014"/>
      </dsp:txXfrm>
    </dsp:sp>
    <dsp:sp modelId="{9F884335-A762-4859-B732-FCA59E361159}">
      <dsp:nvSpPr>
        <dsp:cNvPr id="0" name=""/>
        <dsp:cNvSpPr/>
      </dsp:nvSpPr>
      <dsp:spPr>
        <a:xfrm>
          <a:off x="4706020" y="38345"/>
          <a:ext cx="3360317" cy="2016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자학자습</a:t>
          </a:r>
          <a:r>
            <a:rPr lang="en-US" altLang="ko-KR" sz="2800" kern="1200" dirty="0"/>
            <a:t>(</a:t>
          </a:r>
          <a:r>
            <a:rPr lang="ko-KR" altLang="en-US" sz="2800" kern="1200" dirty="0"/>
            <a:t>自學自習</a:t>
          </a:r>
          <a:r>
            <a:rPr lang="en-US" altLang="ko-KR" sz="2800" kern="1200" dirty="0"/>
            <a:t>)</a:t>
          </a:r>
          <a:endParaRPr lang="en-US" sz="2800" kern="1200" dirty="0"/>
        </a:p>
      </dsp:txBody>
      <dsp:txXfrm>
        <a:off x="4765072" y="97397"/>
        <a:ext cx="3242213" cy="1898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84335-A762-4859-B732-FCA59E361159}">
      <dsp:nvSpPr>
        <dsp:cNvPr id="0" name=""/>
        <dsp:cNvSpPr/>
      </dsp:nvSpPr>
      <dsp:spPr>
        <a:xfrm>
          <a:off x="0" y="1159"/>
          <a:ext cx="3486011" cy="209160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4500" kern="1200" dirty="0" err="1"/>
            <a:t>겐로쿠</a:t>
          </a:r>
          <a:r>
            <a:rPr lang="ko-KR" altLang="en-US" sz="4500" kern="1200" dirty="0"/>
            <a:t> 문화</a:t>
          </a:r>
          <a:endParaRPr lang="en-US" sz="4500" kern="1200" dirty="0"/>
        </a:p>
      </dsp:txBody>
      <dsp:txXfrm>
        <a:off x="61261" y="62420"/>
        <a:ext cx="3363489" cy="1969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22CBD-1545-47E7-8EE4-7B82E6A0F257}">
      <dsp:nvSpPr>
        <dsp:cNvPr id="0" name=""/>
        <dsp:cNvSpPr/>
      </dsp:nvSpPr>
      <dsp:spPr>
        <a:xfrm rot="5400000">
          <a:off x="3009093" y="166877"/>
          <a:ext cx="2282673" cy="209296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3438279" y="436661"/>
        <a:ext cx="1424301" cy="1553399"/>
      </dsp:txXfrm>
    </dsp:sp>
    <dsp:sp modelId="{0F2F7B23-BBDB-45D8-BFBC-F44A06FD5140}">
      <dsp:nvSpPr>
        <dsp:cNvPr id="0" name=""/>
        <dsp:cNvSpPr/>
      </dsp:nvSpPr>
      <dsp:spPr>
        <a:xfrm>
          <a:off x="7317058" y="457430"/>
          <a:ext cx="2547463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349C2-EED3-467B-AA24-03F26994650A}">
      <dsp:nvSpPr>
        <dsp:cNvPr id="0" name=""/>
        <dsp:cNvSpPr/>
      </dsp:nvSpPr>
      <dsp:spPr>
        <a:xfrm rot="5400000">
          <a:off x="230147" y="202616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900" kern="1200" dirty="0" err="1"/>
            <a:t>번학</a:t>
          </a:r>
          <a:endParaRPr lang="en-US" altLang="ko-KR" sz="2900" kern="1200" dirty="0"/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900" kern="1200" dirty="0"/>
            <a:t>(</a:t>
          </a:r>
          <a:r>
            <a:rPr lang="ko-KR" altLang="en-US" sz="2900" kern="1200" dirty="0"/>
            <a:t>藩學</a:t>
          </a:r>
          <a:r>
            <a:rPr lang="en-US" altLang="ko-KR" sz="2900" kern="1200" dirty="0"/>
            <a:t>)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687994" y="409958"/>
        <a:ext cx="1366979" cy="1571241"/>
      </dsp:txXfrm>
    </dsp:sp>
    <dsp:sp modelId="{86D1E38A-2F8A-46BF-B65B-90BDAB95322A}">
      <dsp:nvSpPr>
        <dsp:cNvPr id="0" name=""/>
        <dsp:cNvSpPr/>
      </dsp:nvSpPr>
      <dsp:spPr>
        <a:xfrm rot="5400000">
          <a:off x="1414218" y="2087699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사숙</a:t>
          </a:r>
          <a:endParaRPr lang="en-US" altLang="ko-KR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800" kern="1200" dirty="0"/>
            <a:t>(</a:t>
          </a:r>
          <a:r>
            <a:rPr lang="ko-KR" altLang="en-US" sz="2800" kern="1200" dirty="0"/>
            <a:t>塾</a:t>
          </a:r>
          <a:r>
            <a:rPr lang="en-US" altLang="ko-KR" sz="2800" kern="1200" dirty="0"/>
            <a:t>)</a:t>
          </a:r>
          <a:endParaRPr lang="en-US" sz="28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1872065" y="2295041"/>
        <a:ext cx="1366979" cy="1571241"/>
      </dsp:txXfrm>
    </dsp:sp>
    <dsp:sp modelId="{F9747B7F-AEC9-4021-A539-C3E571D4E5D0}">
      <dsp:nvSpPr>
        <dsp:cNvPr id="0" name=""/>
        <dsp:cNvSpPr/>
      </dsp:nvSpPr>
      <dsp:spPr>
        <a:xfrm>
          <a:off x="1646897" y="2394964"/>
          <a:ext cx="2465287" cy="1369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EF715-607F-464A-ADE4-184B7101F236}">
      <dsp:nvSpPr>
        <dsp:cNvPr id="0" name=""/>
        <dsp:cNvSpPr/>
      </dsp:nvSpPr>
      <dsp:spPr>
        <a:xfrm rot="5400000">
          <a:off x="4340956" y="2087699"/>
          <a:ext cx="2282673" cy="198592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900" b="1" kern="1200" dirty="0">
              <a:latin typeface="궁서" panose="02030600000101010101" pitchFamily="18" charset="-127"/>
              <a:ea typeface="궁서" panose="02030600000101010101" pitchFamily="18" charset="-127"/>
            </a:rPr>
            <a:t>서당</a:t>
          </a:r>
          <a:endParaRPr lang="en-US" sz="29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 rot="-5400000">
        <a:off x="4798803" y="2295041"/>
        <a:ext cx="1366979" cy="15712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6E3FD-5BE0-415D-B169-16423890625F}">
      <dsp:nvSpPr>
        <dsp:cNvPr id="0" name=""/>
        <dsp:cNvSpPr/>
      </dsp:nvSpPr>
      <dsp:spPr>
        <a:xfrm>
          <a:off x="1746397" y="496399"/>
          <a:ext cx="8018624" cy="15210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>
              <a:latin typeface="궁서" panose="02030600000101010101" pitchFamily="18" charset="-127"/>
              <a:ea typeface="궁서" panose="02030600000101010101" pitchFamily="18" charset="-127"/>
            </a:rPr>
            <a:t>국학</a:t>
          </a:r>
          <a:endParaRPr lang="en-US" sz="60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>
        <a:off x="1820646" y="570648"/>
        <a:ext cx="7870126" cy="1372502"/>
      </dsp:txXfrm>
    </dsp:sp>
    <dsp:sp modelId="{079FE93F-7F64-49D9-B565-970A817D32A6}">
      <dsp:nvSpPr>
        <dsp:cNvPr id="0" name=""/>
        <dsp:cNvSpPr/>
      </dsp:nvSpPr>
      <dsp:spPr>
        <a:xfrm>
          <a:off x="1738627" y="2204599"/>
          <a:ext cx="8034164" cy="15210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 err="1">
              <a:latin typeface="궁서" panose="02030600000101010101" pitchFamily="18" charset="-127"/>
              <a:ea typeface="궁서" panose="02030600000101010101" pitchFamily="18" charset="-127"/>
            </a:rPr>
            <a:t>난학</a:t>
          </a:r>
          <a:endParaRPr lang="en-US" sz="6000" b="1" kern="1200" dirty="0">
            <a:latin typeface="궁서" panose="02030600000101010101" pitchFamily="18" charset="-127"/>
            <a:ea typeface="궁서" panose="02030600000101010101" pitchFamily="18" charset="-127"/>
          </a:endParaRPr>
        </a:p>
      </dsp:txBody>
      <dsp:txXfrm>
        <a:off x="1812876" y="2278848"/>
        <a:ext cx="7885666" cy="13725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日本教育史 (MINERVAはじめて学ぶ教職 4) | 吉田武男, 平田諭治 |本 ...">
            <a:extLst>
              <a:ext uri="{FF2B5EF4-FFF2-40B4-BE49-F238E27FC236}">
                <a16:creationId xmlns:a16="http://schemas.microsoft.com/office/drawing/2014/main" id="{A7363C28-02CD-42A2-9DB1-69E56DDF7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7" r="9090" b="28813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73E2B6-D3FD-44C6-A8E9-436B7217A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526" y="3236470"/>
            <a:ext cx="6829044" cy="1252601"/>
          </a:xfrm>
        </p:spPr>
        <p:txBody>
          <a:bodyPr>
            <a:normAutofit/>
          </a:bodyPr>
          <a:lstStyle/>
          <a:p>
            <a:pPr algn="r" fontAlgn="base"/>
            <a:r>
              <a:rPr lang="ko-KR" altLang="en-US" sz="2800" dirty="0">
                <a:solidFill>
                  <a:srgbClr val="FFFFFE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일본 교육과 문화의 모습</a:t>
            </a:r>
            <a:br>
              <a:rPr lang="en-US" altLang="ko-KR" sz="2800" dirty="0">
                <a:solidFill>
                  <a:srgbClr val="FFFFFE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</a:br>
            <a:br>
              <a:rPr lang="ko-KR" altLang="en-US" sz="2800" b="1" dirty="0">
                <a:solidFill>
                  <a:srgbClr val="FFFFFE"/>
                </a:solidFill>
              </a:rPr>
            </a:br>
            <a:r>
              <a:rPr lang="ko-KR" altLang="en-US" sz="2800" b="1" dirty="0">
                <a:solidFill>
                  <a:srgbClr val="FFFFFE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江戸時代 </a:t>
            </a:r>
            <a:r>
              <a:rPr lang="en-US" altLang="ko-KR" sz="2800" b="1" dirty="0">
                <a:solidFill>
                  <a:srgbClr val="FFFFFE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~ </a:t>
            </a:r>
            <a:r>
              <a:rPr lang="ko-KR" altLang="en-US" sz="2800" b="1" dirty="0">
                <a:solidFill>
                  <a:srgbClr val="FFFFFE"/>
                </a:solidFill>
                <a:latin typeface="휴먼명조" panose="02010504000101010101" pitchFamily="2" charset="-127"/>
                <a:ea typeface="휴먼명조" panose="02010504000101010101" pitchFamily="2" charset="-127"/>
              </a:rPr>
              <a:t>大正時代</a:t>
            </a:r>
            <a:endParaRPr lang="ko-KR" altLang="en-US" sz="2800" dirty="0">
              <a:solidFill>
                <a:srgbClr val="FFFFFE"/>
              </a:solidFill>
              <a:latin typeface="휴먼명조" panose="02010504000101010101" pitchFamily="2" charset="-127"/>
              <a:ea typeface="휴먼명조" panose="02010504000101010101" pitchFamily="2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971F805-0FB9-4402-B1E6-E4033700B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0525" y="4669144"/>
            <a:ext cx="6829043" cy="716529"/>
          </a:xfrm>
        </p:spPr>
        <p:txBody>
          <a:bodyPr>
            <a:normAutofit/>
          </a:bodyPr>
          <a:lstStyle/>
          <a:p>
            <a:pPr algn="r"/>
            <a:r>
              <a:rPr lang="en-US" altLang="ko-KR" sz="1600" dirty="0">
                <a:solidFill>
                  <a:srgbClr val="FFFFFE"/>
                </a:solidFill>
              </a:rPr>
              <a:t>22033410 </a:t>
            </a:r>
            <a:r>
              <a:rPr lang="ko-KR" altLang="en-US" sz="1600" dirty="0">
                <a:solidFill>
                  <a:srgbClr val="FFFFFE"/>
                </a:solidFill>
              </a:rPr>
              <a:t>국어교육과 이상윤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>
            <a:solidFill>
              <a:srgbClr val="8398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83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361950"/>
            <a:ext cx="558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C96C6-DE05-4A28-BD9E-D38A2F443963}"/>
              </a:ext>
            </a:extLst>
          </p:cNvPr>
          <p:cNvSpPr txBox="1"/>
          <p:nvPr/>
        </p:nvSpPr>
        <p:spPr>
          <a:xfrm>
            <a:off x="6096000" y="4171461"/>
            <a:ext cx="37044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>
                <a:solidFill>
                  <a:schemeClr val="bg1"/>
                </a:solidFill>
                <a:highlight>
                  <a:srgbClr val="FFFF00"/>
                </a:highlight>
              </a:rPr>
              <a:t>하야시 가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E4769-DC71-4A07-B3A2-0DE777DB3771}"/>
              </a:ext>
            </a:extLst>
          </p:cNvPr>
          <p:cNvSpPr txBox="1"/>
          <p:nvPr/>
        </p:nvSpPr>
        <p:spPr>
          <a:xfrm>
            <a:off x="906586" y="1594716"/>
            <a:ext cx="3727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err="1"/>
              <a:t>창평판</a:t>
            </a:r>
            <a:r>
              <a:rPr lang="ko-KR" altLang="en-US" sz="4400" dirty="0"/>
              <a:t> </a:t>
            </a:r>
            <a:r>
              <a:rPr lang="ko-KR" altLang="en-US" sz="4400" dirty="0" err="1"/>
              <a:t>학문소</a:t>
            </a:r>
            <a:endParaRPr lang="ko-KR" altLang="en-US" sz="4400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B2AF689-EBD5-43DA-8E34-F99BC2EB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921" y="4818188"/>
            <a:ext cx="6287919" cy="5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04FBAE-A3B4-4165-9739-57B04FEA3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1" y="2989283"/>
            <a:ext cx="4906819" cy="365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D6B16838-731F-4567-906C-FB0E1EA44F89}"/>
              </a:ext>
            </a:extLst>
          </p:cNvPr>
          <p:cNvSpPr/>
          <p:nvPr/>
        </p:nvSpPr>
        <p:spPr>
          <a:xfrm>
            <a:off x="5683470" y="3440284"/>
            <a:ext cx="4906819" cy="17468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400" dirty="0">
                <a:solidFill>
                  <a:srgbClr val="00B050"/>
                </a:solidFill>
              </a:rPr>
              <a:t>화정문화</a:t>
            </a:r>
          </a:p>
        </p:txBody>
      </p:sp>
    </p:spTree>
    <p:extLst>
      <p:ext uri="{BB962C8B-B14F-4D97-AF65-F5344CB8AC3E}">
        <p14:creationId xmlns:p14="http://schemas.microsoft.com/office/powerpoint/2010/main" val="3371020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9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+mn-ea"/>
              </a:rPr>
              <a:t>1.2) 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+mn-ea"/>
              </a:rPr>
              <a:t>후기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+mn-ea"/>
              </a:rPr>
              <a:t>막말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4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5757900"/>
              </p:ext>
            </p:extLst>
          </p:nvPr>
        </p:nvGraphicFramePr>
        <p:xfrm>
          <a:off x="680580" y="1336119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6F3A1D-4766-488B-8C27-FE651838F1C5}"/>
              </a:ext>
            </a:extLst>
          </p:cNvPr>
          <p:cNvSpPr txBox="1"/>
          <p:nvPr/>
        </p:nvSpPr>
        <p:spPr>
          <a:xfrm>
            <a:off x="3829049" y="1750115"/>
            <a:ext cx="1936377" cy="13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12700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800" kern="0" spc="0" dirty="0">
                <a:solidFill>
                  <a:schemeClr val="bg1"/>
                </a:solidFill>
                <a:effectLst/>
                <a:latin typeface="+mn-ea"/>
              </a:rPr>
              <a:t>향학</a:t>
            </a:r>
            <a:endParaRPr lang="en-US" altLang="ko-KR" sz="2800" kern="0" spc="0" dirty="0">
              <a:solidFill>
                <a:schemeClr val="bg1"/>
              </a:solidFill>
              <a:effectLst/>
              <a:latin typeface="+mn-ea"/>
            </a:endParaRPr>
          </a:p>
          <a:p>
            <a:pPr marL="0" marR="0" indent="127000" algn="ctr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800" kern="0" spc="0" dirty="0">
                <a:solidFill>
                  <a:schemeClr val="bg1"/>
                </a:solidFill>
                <a:effectLst/>
                <a:latin typeface="+mn-ea"/>
              </a:rPr>
              <a:t>(</a:t>
            </a:r>
            <a:r>
              <a:rPr lang="ko-KR" altLang="en-US" sz="2800" kern="0" spc="0" dirty="0">
                <a:solidFill>
                  <a:schemeClr val="bg1"/>
                </a:solidFill>
                <a:effectLst/>
                <a:latin typeface="+mn-ea"/>
              </a:rPr>
              <a:t>鄕學</a:t>
            </a:r>
            <a:r>
              <a:rPr lang="en-US" altLang="ko-KR" sz="2800" kern="0" spc="0" dirty="0">
                <a:solidFill>
                  <a:schemeClr val="bg1"/>
                </a:solidFill>
                <a:effectLst/>
                <a:latin typeface="+mn-ea"/>
              </a:rPr>
              <a:t>)</a:t>
            </a:r>
            <a:endParaRPr lang="ko-KR" altLang="en-US" sz="2800" kern="0" spc="0" dirty="0">
              <a:solidFill>
                <a:schemeClr val="bg1"/>
              </a:solidFill>
              <a:effectLst/>
              <a:latin typeface="+mn-ea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832ADE7-8BE2-405D-AEBE-6A073709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734" y="456938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71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50" y="361950"/>
            <a:ext cx="3714750" cy="942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+mn-ea"/>
              </a:rPr>
              <a:t>1.2) 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+mn-ea"/>
              </a:rPr>
              <a:t>후기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+mn-ea"/>
              </a:rPr>
              <a:t>(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+mn-ea"/>
              </a:rPr>
              <a:t>막말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+mn-ea"/>
              </a:rPr>
              <a:t>)</a:t>
            </a:r>
            <a:endParaRPr lang="ko-KR" altLang="en-US" sz="40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EE850-C1A5-4A22-B028-6C2605D9E067}"/>
              </a:ext>
            </a:extLst>
          </p:cNvPr>
          <p:cNvSpPr txBox="1"/>
          <p:nvPr/>
        </p:nvSpPr>
        <p:spPr>
          <a:xfrm>
            <a:off x="4381125" y="479446"/>
            <a:ext cx="312946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ko-KR" altLang="en-US" sz="3600" b="1" kern="0" dirty="0">
                <a:highlight>
                  <a:srgbClr val="FFFF00"/>
                </a:highlight>
                <a:ea typeface="함초롬바탕" panose="02030504000101010101" pitchFamily="18" charset="-127"/>
              </a:rPr>
              <a:t>사상가의 등장</a:t>
            </a:r>
            <a:endParaRPr lang="ko-KR" altLang="en-US" sz="3600" b="1" kern="0" spc="0" dirty="0">
              <a:effectLst/>
              <a:highlight>
                <a:srgbClr val="FFFF00"/>
              </a:highlight>
            </a:endParaRPr>
          </a:p>
        </p:txBody>
      </p:sp>
      <p:graphicFrame>
        <p:nvGraphicFramePr>
          <p:cNvPr id="6" name="TextBox 2">
            <a:extLst>
              <a:ext uri="{FF2B5EF4-FFF2-40B4-BE49-F238E27FC236}">
                <a16:creationId xmlns:a16="http://schemas.microsoft.com/office/drawing/2014/main" id="{9396B3BD-FB19-409C-9087-362886455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114440"/>
              </p:ext>
            </p:extLst>
          </p:nvPr>
        </p:nvGraphicFramePr>
        <p:xfrm>
          <a:off x="340290" y="1676778"/>
          <a:ext cx="11511419" cy="422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51BA6C-F013-4BFA-B3E2-B9BE37952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1650" y="-26472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212970480">
            <a:extLst>
              <a:ext uri="{FF2B5EF4-FFF2-40B4-BE49-F238E27FC236}">
                <a16:creationId xmlns:a16="http://schemas.microsoft.com/office/drawing/2014/main" id="{821B7141-1527-4AA4-9A0E-0E8E9FA9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192478"/>
            <a:ext cx="228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850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191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197" name="Picture 19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98" name="Straight Connector 19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Straight Connector 194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00" name="Rectangle 195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01" name="Straight Connector 196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02" name="Rectangle 197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83538-FC50-4C54-B289-FA967F53C817}"/>
              </a:ext>
            </a:extLst>
          </p:cNvPr>
          <p:cNvSpPr txBox="1"/>
          <p:nvPr/>
        </p:nvSpPr>
        <p:spPr>
          <a:xfrm>
            <a:off x="1361539" y="1079285"/>
            <a:ext cx="3526523" cy="46994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4000" dirty="0"/>
              <a:t>02. </a:t>
            </a:r>
            <a:r>
              <a:rPr lang="ko-KR" altLang="en-US" sz="4000" dirty="0"/>
              <a:t>근대</a:t>
            </a:r>
            <a:endParaRPr lang="en-US" altLang="ko-KR" sz="4000" spc="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2.1 </a:t>
            </a:r>
            <a:r>
              <a:rPr lang="ko-KR" altLang="en-US" sz="2200" dirty="0"/>
              <a:t>메이지 시대</a:t>
            </a:r>
            <a:endParaRPr lang="en-US" altLang="ko-KR" sz="22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altLang="ko-KR" sz="22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2200" dirty="0"/>
              <a:t>2.2 </a:t>
            </a:r>
            <a:r>
              <a:rPr lang="ko-KR" altLang="en-US" sz="2200" dirty="0" err="1"/>
              <a:t>다이쇼</a:t>
            </a:r>
            <a:r>
              <a:rPr lang="ko-KR" altLang="en-US" sz="2200" dirty="0"/>
              <a:t> 시대</a:t>
            </a:r>
            <a:endParaRPr lang="en-US" altLang="ko-KR" sz="2200" dirty="0"/>
          </a:p>
        </p:txBody>
      </p:sp>
      <p:grpSp>
        <p:nvGrpSpPr>
          <p:cNvPr id="8203" name="Group 198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204" name="Rectangle 199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5" name="Rectangle 200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>
            <a:extLst>
              <a:ext uri="{FF2B5EF4-FFF2-40B4-BE49-F238E27FC236}">
                <a16:creationId xmlns:a16="http://schemas.microsoft.com/office/drawing/2014/main" id="{D115C088-B850-4E0D-BD45-8BD50F0FC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9687" r="19687"/>
          <a:stretch/>
        </p:blipFill>
        <p:spPr bwMode="auto">
          <a:xfrm>
            <a:off x="5778653" y="836302"/>
            <a:ext cx="5461780" cy="444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201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07" name="Straight Connector 202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9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ACE6D-123E-4E68-8B3E-42CD5CC24CB7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메이지 시대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74E66CA-E3CC-4EC7-9D60-455E0879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267140" y="1194172"/>
            <a:ext cx="32385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2A436-60DD-4892-972B-9F21DD26B3BF}"/>
              </a:ext>
            </a:extLst>
          </p:cNvPr>
          <p:cNvSpPr txBox="1"/>
          <p:nvPr/>
        </p:nvSpPr>
        <p:spPr>
          <a:xfrm>
            <a:off x="686360" y="1504231"/>
            <a:ext cx="3370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400" dirty="0"/>
              <a:t>메이지 초년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F2A98-0283-472D-A4F2-5846912465C2}"/>
              </a:ext>
            </a:extLst>
          </p:cNvPr>
          <p:cNvSpPr txBox="1"/>
          <p:nvPr/>
        </p:nvSpPr>
        <p:spPr>
          <a:xfrm>
            <a:off x="3639721" y="4710008"/>
            <a:ext cx="4912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4800" dirty="0">
                <a:solidFill>
                  <a:schemeClr val="bg1"/>
                </a:solidFill>
                <a:highlight>
                  <a:srgbClr val="FFFF00"/>
                </a:highlight>
                <a:latin typeface="HY동녘M" panose="02030600000101010101" pitchFamily="18" charset="-127"/>
                <a:ea typeface="HY동녘M" panose="02030600000101010101" pitchFamily="18" charset="-127"/>
              </a:rPr>
              <a:t>국민교육의 보급</a:t>
            </a:r>
          </a:p>
        </p:txBody>
      </p:sp>
    </p:spTree>
    <p:extLst>
      <p:ext uri="{BB962C8B-B14F-4D97-AF65-F5344CB8AC3E}">
        <p14:creationId xmlns:p14="http://schemas.microsoft.com/office/powerpoint/2010/main" val="1811800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ACE6D-123E-4E68-8B3E-42CD5CC24CB7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메이지 시대</a:t>
            </a:r>
          </a:p>
        </p:txBody>
      </p:sp>
      <p:pic>
        <p:nvPicPr>
          <p:cNvPr id="9218" name="Picture 2" descr="Hmm...teresting">
            <a:extLst>
              <a:ext uri="{FF2B5EF4-FFF2-40B4-BE49-F238E27FC236}">
                <a16:creationId xmlns:a16="http://schemas.microsoft.com/office/drawing/2014/main" id="{974E66CA-E3CC-4EC7-9D60-455E0879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680042"/>
            <a:ext cx="3238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2A436-60DD-4892-972B-9F21DD26B3BF}"/>
              </a:ext>
            </a:extLst>
          </p:cNvPr>
          <p:cNvSpPr txBox="1"/>
          <p:nvPr/>
        </p:nvSpPr>
        <p:spPr>
          <a:xfrm>
            <a:off x="5773271" y="1613647"/>
            <a:ext cx="3370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교육 칙어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F2A98-0283-472D-A4F2-5846912465C2}"/>
              </a:ext>
            </a:extLst>
          </p:cNvPr>
          <p:cNvSpPr txBox="1"/>
          <p:nvPr/>
        </p:nvSpPr>
        <p:spPr>
          <a:xfrm>
            <a:off x="5773271" y="3756532"/>
            <a:ext cx="3370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군인 </a:t>
            </a:r>
            <a:r>
              <a:rPr lang="ko-KR" altLang="en-US" sz="4000" dirty="0" err="1"/>
              <a:t>칙유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299721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4ACE6D-123E-4E68-8B3E-42CD5CC24CB7}"/>
              </a:ext>
            </a:extLst>
          </p:cNvPr>
          <p:cNvSpPr txBox="1"/>
          <p:nvPr/>
        </p:nvSpPr>
        <p:spPr>
          <a:xfrm>
            <a:off x="514350" y="361950"/>
            <a:ext cx="3714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2.1 </a:t>
            </a:r>
            <a:r>
              <a:rPr lang="ko-KR" altLang="en-US" sz="4000" dirty="0"/>
              <a:t>메이지 시대</a:t>
            </a: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F2BC231E-57FD-4D5F-8599-2D1712B93B9C}"/>
              </a:ext>
            </a:extLst>
          </p:cNvPr>
          <p:cNvSpPr/>
          <p:nvPr/>
        </p:nvSpPr>
        <p:spPr>
          <a:xfrm>
            <a:off x="1290917" y="1819835"/>
            <a:ext cx="200585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경제학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D0045AD3-EF72-40DE-B7D4-92B1EEF2F39B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2063262" y="2958353"/>
            <a:ext cx="230582" cy="56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7225634-C335-4E21-A506-D8B2A7E5888B}"/>
              </a:ext>
            </a:extLst>
          </p:cNvPr>
          <p:cNvSpPr txBox="1"/>
          <p:nvPr/>
        </p:nvSpPr>
        <p:spPr>
          <a:xfrm>
            <a:off x="1190361" y="3556579"/>
            <a:ext cx="19702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100" dirty="0" err="1"/>
              <a:t>다구치</a:t>
            </a:r>
            <a:r>
              <a:rPr lang="ko-KR" altLang="en-US" sz="2100" dirty="0"/>
              <a:t> </a:t>
            </a:r>
            <a:r>
              <a:rPr lang="ko-KR" altLang="en-US" sz="2100" dirty="0" err="1"/>
              <a:t>우키치</a:t>
            </a:r>
            <a:endParaRPr lang="ko-KR" altLang="en-US" sz="2100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DB67ACF0-0A7D-4EBA-9D59-B0DCE1F58FB1}"/>
              </a:ext>
            </a:extLst>
          </p:cNvPr>
          <p:cNvSpPr/>
          <p:nvPr/>
        </p:nvSpPr>
        <p:spPr>
          <a:xfrm>
            <a:off x="4735802" y="1819835"/>
            <a:ext cx="2005852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의학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16EBCA3-0DC7-4581-89B1-C00A20A731E9}"/>
              </a:ext>
            </a:extLst>
          </p:cNvPr>
          <p:cNvCxnSpPr>
            <a:cxnSpLocks/>
            <a:stCxn id="12" idx="3"/>
          </p:cNvCxnSpPr>
          <p:nvPr/>
        </p:nvCxnSpPr>
        <p:spPr>
          <a:xfrm flipH="1">
            <a:off x="4672283" y="2791621"/>
            <a:ext cx="357269" cy="73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5A948B97-9BBF-4F19-A2A3-C5C8571E397C}"/>
              </a:ext>
            </a:extLst>
          </p:cNvPr>
          <p:cNvCxnSpPr>
            <a:cxnSpLocks/>
          </p:cNvCxnSpPr>
          <p:nvPr/>
        </p:nvCxnSpPr>
        <p:spPr>
          <a:xfrm>
            <a:off x="5621161" y="2958353"/>
            <a:ext cx="54048" cy="59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56E94609-471A-48CB-8292-45ED60158D02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6447904" y="2791621"/>
            <a:ext cx="170137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7EAAA29-E8D8-40C5-BC41-CD5E74189CFE}"/>
              </a:ext>
            </a:extLst>
          </p:cNvPr>
          <p:cNvSpPr txBox="1"/>
          <p:nvPr/>
        </p:nvSpPr>
        <p:spPr>
          <a:xfrm>
            <a:off x="4113316" y="3562266"/>
            <a:ext cx="3457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ko-KR" altLang="en-US" sz="2000" dirty="0"/>
              <a:t>키타자토   시가      </a:t>
            </a:r>
            <a:r>
              <a:rPr lang="ko-KR" altLang="en-US" sz="2000" dirty="0" err="1"/>
              <a:t>노구치</a:t>
            </a:r>
            <a:endParaRPr lang="ko-KR" altLang="en-US" sz="2000" dirty="0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A6D75E7-0DA9-48EA-8012-0AC85C651744}"/>
              </a:ext>
            </a:extLst>
          </p:cNvPr>
          <p:cNvSpPr/>
          <p:nvPr/>
        </p:nvSpPr>
        <p:spPr>
          <a:xfrm>
            <a:off x="8285462" y="1819835"/>
            <a:ext cx="208670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약학</a:t>
            </a: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019DF4FA-A6D0-4AB4-8925-890CE9D008BC}"/>
              </a:ext>
            </a:extLst>
          </p:cNvPr>
          <p:cNvCxnSpPr>
            <a:cxnSpLocks/>
            <a:stCxn id="17" idx="3"/>
          </p:cNvCxnSpPr>
          <p:nvPr/>
        </p:nvCxnSpPr>
        <p:spPr>
          <a:xfrm flipH="1">
            <a:off x="8285462" y="2791621"/>
            <a:ext cx="305591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A7256A1-409F-4357-8FD6-433A416A817B}"/>
              </a:ext>
            </a:extLst>
          </p:cNvPr>
          <p:cNvCxnSpPr>
            <a:cxnSpLocks/>
            <a:stCxn id="17" idx="4"/>
            <a:endCxn id="21" idx="0"/>
          </p:cNvCxnSpPr>
          <p:nvPr/>
        </p:nvCxnSpPr>
        <p:spPr>
          <a:xfrm>
            <a:off x="9328814" y="2958353"/>
            <a:ext cx="235632" cy="59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B1EF88BD-8DB7-4AD3-BCA4-8E60CE6397A7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10066574" y="2791621"/>
            <a:ext cx="584604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307F07-7961-4D4C-8C91-654ECFD02D28}"/>
              </a:ext>
            </a:extLst>
          </p:cNvPr>
          <p:cNvSpPr txBox="1"/>
          <p:nvPr/>
        </p:nvSpPr>
        <p:spPr>
          <a:xfrm>
            <a:off x="7763009" y="3556579"/>
            <a:ext cx="36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 err="1"/>
              <a:t>타카미네</a:t>
            </a:r>
            <a:r>
              <a:rPr lang="ko-KR" altLang="en-US" sz="2100" dirty="0"/>
              <a:t>    스즈키      </a:t>
            </a:r>
            <a:r>
              <a:rPr lang="ko-KR" altLang="en-US" sz="2100" dirty="0" err="1"/>
              <a:t>하타</a:t>
            </a:r>
            <a:endParaRPr lang="ko-KR" altLang="en-US" sz="2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62E463-3289-4B32-9E2F-FF15FDFEF2BB}"/>
              </a:ext>
            </a:extLst>
          </p:cNvPr>
          <p:cNvSpPr txBox="1"/>
          <p:nvPr/>
        </p:nvSpPr>
        <p:spPr>
          <a:xfrm>
            <a:off x="4467413" y="4768835"/>
            <a:ext cx="2361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/>
              <a:t>그 밖에도</a:t>
            </a:r>
            <a:r>
              <a:rPr lang="en-US" altLang="ko-KR" sz="3600" dirty="0"/>
              <a:t>..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944392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 animBg="1"/>
      <p:bldP spid="16" grpId="0"/>
      <p:bldP spid="17" grpId="0" animBg="1"/>
      <p:bldP spid="21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ED92F5-E281-45F5-A9B3-F859294C69EC}"/>
              </a:ext>
            </a:extLst>
          </p:cNvPr>
          <p:cNvSpPr txBox="1"/>
          <p:nvPr/>
        </p:nvSpPr>
        <p:spPr>
          <a:xfrm>
            <a:off x="514349" y="361950"/>
            <a:ext cx="4272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2.2 </a:t>
            </a:r>
            <a:r>
              <a:rPr lang="ko-KR" altLang="en-US" sz="4000" dirty="0" err="1"/>
              <a:t>다이쇼</a:t>
            </a:r>
            <a:r>
              <a:rPr lang="ko-KR" altLang="en-US" sz="4000" dirty="0"/>
              <a:t> 시대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3FAB06-0FA5-47E1-9587-B85E53AE6178}"/>
              </a:ext>
            </a:extLst>
          </p:cNvPr>
          <p:cNvSpPr txBox="1"/>
          <p:nvPr/>
        </p:nvSpPr>
        <p:spPr>
          <a:xfrm>
            <a:off x="514349" y="2300873"/>
            <a:ext cx="8736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>
                <a:solidFill>
                  <a:srgbClr val="00B050"/>
                </a:solidFill>
                <a:latin typeface="HY태백B" panose="02030600000101010101" pitchFamily="18" charset="-127"/>
                <a:ea typeface="HY태백B" panose="02030600000101010101" pitchFamily="18" charset="-127"/>
              </a:rPr>
              <a:t>흥미나 관심을 중심으로 한 교육 실천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2A257B-1D7C-4AB2-BA00-B6F1F6B0705B}"/>
              </a:ext>
            </a:extLst>
          </p:cNvPr>
          <p:cNvSpPr txBox="1"/>
          <p:nvPr/>
        </p:nvSpPr>
        <p:spPr>
          <a:xfrm>
            <a:off x="2055924" y="4947683"/>
            <a:ext cx="531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도쿄 </a:t>
            </a:r>
            <a:r>
              <a:rPr lang="ko-KR" altLang="en-US" sz="3200" kern="0" dirty="0" err="1">
                <a:solidFill>
                  <a:srgbClr val="000000"/>
                </a:solidFill>
                <a:ea typeface="함초롬바탕" panose="02030504000101010101" pitchFamily="18" charset="-127"/>
              </a:rPr>
              <a:t>부립</a:t>
            </a:r>
            <a:r>
              <a:rPr lang="ko-KR" altLang="en-US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 제</a:t>
            </a:r>
            <a:r>
              <a:rPr lang="en-US" altLang="ko-KR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5</a:t>
            </a:r>
            <a:r>
              <a:rPr lang="ko-KR" altLang="en-US" sz="3200" kern="0" dirty="0">
                <a:solidFill>
                  <a:srgbClr val="000000"/>
                </a:solidFill>
                <a:ea typeface="함초롬바탕" panose="02030504000101010101" pitchFamily="18" charset="-127"/>
              </a:rPr>
              <a:t>중학교</a:t>
            </a:r>
            <a:endParaRPr lang="ko-KR" altLang="en-US" sz="32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A66CEF4-951D-4862-B650-ECEC3368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018" y="4887381"/>
            <a:ext cx="19150982" cy="70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12970720">
            <a:extLst>
              <a:ext uri="{FF2B5EF4-FFF2-40B4-BE49-F238E27FC236}">
                <a16:creationId xmlns:a16="http://schemas.microsoft.com/office/drawing/2014/main" id="{786CD7B2-4E4D-4754-A483-B52D5A72D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4094280"/>
            <a:ext cx="4161183" cy="276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819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F22921-98E4-4BFF-B2CA-3066996FF783}"/>
              </a:ext>
            </a:extLst>
          </p:cNvPr>
          <p:cNvSpPr txBox="1"/>
          <p:nvPr/>
        </p:nvSpPr>
        <p:spPr>
          <a:xfrm>
            <a:off x="654424" y="519953"/>
            <a:ext cx="2294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목차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E492A-474E-427C-837E-BFA08CA6415E}"/>
              </a:ext>
            </a:extLst>
          </p:cNvPr>
          <p:cNvSpPr txBox="1"/>
          <p:nvPr/>
        </p:nvSpPr>
        <p:spPr>
          <a:xfrm>
            <a:off x="1317812" y="1694329"/>
            <a:ext cx="6925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01. </a:t>
            </a:r>
            <a:r>
              <a:rPr lang="ko-KR" altLang="en-US" sz="4000" dirty="0"/>
              <a:t>근세</a:t>
            </a:r>
            <a:r>
              <a:rPr lang="en-US" altLang="ko-KR" sz="4000" dirty="0"/>
              <a:t>(</a:t>
            </a:r>
            <a:r>
              <a:rPr lang="ko-KR" altLang="en-US" sz="4000" dirty="0"/>
              <a:t>에도</a:t>
            </a:r>
            <a:r>
              <a:rPr lang="en-US" altLang="ko-KR" sz="4000" dirty="0"/>
              <a:t>)</a:t>
            </a:r>
            <a:endParaRPr lang="ko-KR" alt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5AF48-2C0B-456D-BB6C-0ECF66DDE20A}"/>
              </a:ext>
            </a:extLst>
          </p:cNvPr>
          <p:cNvSpPr txBox="1"/>
          <p:nvPr/>
        </p:nvSpPr>
        <p:spPr>
          <a:xfrm>
            <a:off x="1317811" y="2862429"/>
            <a:ext cx="9260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02. </a:t>
            </a:r>
            <a:r>
              <a:rPr lang="ko-KR" altLang="en-US" sz="4000" dirty="0"/>
              <a:t>근대</a:t>
            </a:r>
            <a:r>
              <a:rPr lang="en-US" altLang="ko-KR" sz="4000" dirty="0"/>
              <a:t>(</a:t>
            </a:r>
            <a:r>
              <a:rPr lang="ko-KR" altLang="en-US" sz="4000" dirty="0"/>
              <a:t>메이지</a:t>
            </a:r>
            <a:r>
              <a:rPr lang="en-US" altLang="ko-KR" sz="4000" dirty="0"/>
              <a:t>, </a:t>
            </a:r>
            <a:r>
              <a:rPr lang="ko-KR" altLang="en-US" sz="4000" dirty="0" err="1"/>
              <a:t>다이쇼</a:t>
            </a:r>
            <a:r>
              <a:rPr lang="en-US" altLang="ko-KR" sz="4000" dirty="0"/>
              <a:t>)</a:t>
            </a:r>
            <a:endParaRPr lang="ko-KR" altLang="en-US" sz="40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141E3-01D1-433D-AB3A-16B92DC93356}"/>
              </a:ext>
            </a:extLst>
          </p:cNvPr>
          <p:cNvSpPr txBox="1"/>
          <p:nvPr/>
        </p:nvSpPr>
        <p:spPr>
          <a:xfrm>
            <a:off x="1317811" y="4030529"/>
            <a:ext cx="6750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03. </a:t>
            </a:r>
            <a:r>
              <a:rPr lang="ko-KR" altLang="en-US" sz="4000" dirty="0"/>
              <a:t>참고문헌</a:t>
            </a:r>
            <a:endParaRPr lang="ko-KR" altLang="en-US" sz="4000" kern="0" spc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92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8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angle 11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2" name="Picture 12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8" name="Rectangle 187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031915C-8654-4787-9754-62261A952A43}"/>
              </a:ext>
            </a:extLst>
          </p:cNvPr>
          <p:cNvSpPr txBox="1"/>
          <p:nvPr/>
        </p:nvSpPr>
        <p:spPr>
          <a:xfrm>
            <a:off x="1451580" y="804520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5400" cap="all" dirty="0">
                <a:latin typeface="+mj-lt"/>
                <a:ea typeface="+mj-ea"/>
                <a:cs typeface="+mj-cs"/>
              </a:rPr>
              <a:t>01. </a:t>
            </a:r>
            <a:r>
              <a:rPr lang="ko-KR" altLang="en-US" sz="5400" cap="all" dirty="0">
                <a:latin typeface="+mj-lt"/>
                <a:ea typeface="+mj-ea"/>
                <a:cs typeface="+mj-cs"/>
              </a:rPr>
              <a:t>근세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EDF16-A4FD-4B23-A60D-4D3ECA4841E5}"/>
              </a:ext>
            </a:extLst>
          </p:cNvPr>
          <p:cNvSpPr txBox="1"/>
          <p:nvPr/>
        </p:nvSpPr>
        <p:spPr>
          <a:xfrm>
            <a:off x="1371600" y="2015732"/>
            <a:ext cx="3606504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4400" dirty="0"/>
              <a:t>1.1 </a:t>
            </a:r>
            <a:r>
              <a:rPr lang="ko-KR" altLang="en-US" sz="4400" dirty="0"/>
              <a:t>에도 시대 초 </a:t>
            </a:r>
            <a:r>
              <a:rPr lang="en-US" altLang="ko-KR" sz="4400" spc="0" dirty="0"/>
              <a:t>· </a:t>
            </a:r>
            <a:r>
              <a:rPr lang="ko-KR" altLang="en-US" sz="4400" dirty="0"/>
              <a:t>중기</a:t>
            </a:r>
            <a:endParaRPr lang="en-US" altLang="ko-KR" sz="4400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altLang="ko-KR" sz="4400" dirty="0"/>
              <a:t>1.2 </a:t>
            </a:r>
            <a:r>
              <a:rPr lang="ko-KR" altLang="en-US" sz="4400" dirty="0"/>
              <a:t>에도 시대 후기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08646CA4-22D6-4796-8C3C-FBDC21B03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9" r="42583"/>
          <a:stretch/>
        </p:blipFill>
        <p:spPr bwMode="auto">
          <a:xfrm>
            <a:off x="5823394" y="811443"/>
            <a:ext cx="5461780" cy="44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458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F7F1-B679-4490-BE86-483F6FA10E46}"/>
              </a:ext>
            </a:extLst>
          </p:cNvPr>
          <p:cNvSpPr txBox="1"/>
          <p:nvPr/>
        </p:nvSpPr>
        <p:spPr>
          <a:xfrm>
            <a:off x="514350" y="361950"/>
            <a:ext cx="634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6861BC3-414B-4072-A078-AC4FFE7F5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8984009" y="1168121"/>
            <a:ext cx="3177481" cy="305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6" name="TextBox 2">
            <a:extLst>
              <a:ext uri="{FF2B5EF4-FFF2-40B4-BE49-F238E27FC236}">
                <a16:creationId xmlns:a16="http://schemas.microsoft.com/office/drawing/2014/main" id="{3BBF44F0-DE97-4C5F-A9E7-C21B18408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486742"/>
              </p:ext>
            </p:extLst>
          </p:nvPr>
        </p:nvGraphicFramePr>
        <p:xfrm>
          <a:off x="680581" y="1336119"/>
          <a:ext cx="8067914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735EB2-2D13-4A8E-9145-0E6271DC8526}"/>
              </a:ext>
            </a:extLst>
          </p:cNvPr>
          <p:cNvSpPr txBox="1"/>
          <p:nvPr/>
        </p:nvSpPr>
        <p:spPr>
          <a:xfrm>
            <a:off x="1927362" y="4695435"/>
            <a:ext cx="1613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무사</a:t>
            </a:r>
            <a:endParaRPr lang="en-US" altLang="ko-KR" sz="32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algn="ctr"/>
            <a:r>
              <a:rPr lang="en-US" altLang="ko-KR" sz="3200" dirty="0"/>
              <a:t>(</a:t>
            </a:r>
            <a:r>
              <a:rPr lang="ko-KR" altLang="en-US" sz="3200" dirty="0"/>
              <a:t>武士</a:t>
            </a:r>
            <a:r>
              <a:rPr lang="en-US" altLang="ko-KR" sz="3200" dirty="0"/>
              <a:t>)</a:t>
            </a:r>
            <a:endParaRPr lang="ko-KR" altLang="en-US" sz="3200" dirty="0"/>
          </a:p>
          <a:p>
            <a:pPr algn="ctr"/>
            <a:endParaRPr lang="ko-KR" alt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6693C-3600-42E5-A364-6BCABD6E79A8}"/>
              </a:ext>
            </a:extLst>
          </p:cNvPr>
          <p:cNvSpPr txBox="1"/>
          <p:nvPr/>
        </p:nvSpPr>
        <p:spPr>
          <a:xfrm>
            <a:off x="4989894" y="4695435"/>
            <a:ext cx="14344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백성</a:t>
            </a:r>
            <a:endParaRPr lang="en-US" altLang="ko-KR" sz="32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algn="ctr"/>
            <a:r>
              <a:rPr lang="en-US" altLang="ko-KR" sz="3200" dirty="0"/>
              <a:t>(</a:t>
            </a:r>
            <a:r>
              <a:rPr lang="ko-KR" altLang="en-US" sz="3200" dirty="0"/>
              <a:t>百姓</a:t>
            </a:r>
            <a:r>
              <a:rPr lang="en-US" altLang="ko-KR" sz="3200" dirty="0"/>
              <a:t>)</a:t>
            </a:r>
            <a:endParaRPr lang="ko-KR" altLang="en-US" sz="3200" dirty="0"/>
          </a:p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A55EA-87CC-4216-9D00-76E989494F8D}"/>
              </a:ext>
            </a:extLst>
          </p:cNvPr>
          <p:cNvSpPr txBox="1"/>
          <p:nvPr/>
        </p:nvSpPr>
        <p:spPr>
          <a:xfrm>
            <a:off x="7873129" y="4693364"/>
            <a:ext cx="2911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서민</a:t>
            </a:r>
            <a:endParaRPr lang="en-US" altLang="ko-KR" sz="3200" kern="0" spc="0" dirty="0">
              <a:solidFill>
                <a:srgbClr val="000000"/>
              </a:solidFill>
              <a:effectLst/>
              <a:ea typeface="함초롬바탕" panose="02030504000101010101" pitchFamily="18" charset="-127"/>
            </a:endParaRPr>
          </a:p>
          <a:p>
            <a:pPr algn="ctr"/>
            <a:r>
              <a:rPr lang="en-US" altLang="ko-KR" sz="3200" dirty="0"/>
              <a:t>(</a:t>
            </a:r>
            <a:r>
              <a:rPr lang="ko-KR" altLang="en-US" sz="3200" dirty="0"/>
              <a:t>町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468814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76" grpId="0">
        <p:bldAsOne/>
      </p:bldGraphic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0F7F1-B679-4490-BE86-483F6FA10E46}"/>
              </a:ext>
            </a:extLst>
          </p:cNvPr>
          <p:cNvSpPr txBox="1"/>
          <p:nvPr/>
        </p:nvSpPr>
        <p:spPr>
          <a:xfrm>
            <a:off x="514350" y="361950"/>
            <a:ext cx="634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graphicFrame>
        <p:nvGraphicFramePr>
          <p:cNvPr id="3076" name="TextBox 2">
            <a:extLst>
              <a:ext uri="{FF2B5EF4-FFF2-40B4-BE49-F238E27FC236}">
                <a16:creationId xmlns:a16="http://schemas.microsoft.com/office/drawing/2014/main" id="{3BBF44F0-DE97-4C5F-A9E7-C21B18408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5443850"/>
              </p:ext>
            </p:extLst>
          </p:nvPr>
        </p:nvGraphicFramePr>
        <p:xfrm>
          <a:off x="680581" y="1336119"/>
          <a:ext cx="3523866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735EB2-2D13-4A8E-9145-0E6271DC8526}"/>
              </a:ext>
            </a:extLst>
          </p:cNvPr>
          <p:cNvSpPr txBox="1"/>
          <p:nvPr/>
        </p:nvSpPr>
        <p:spPr>
          <a:xfrm>
            <a:off x="7664774" y="1982450"/>
            <a:ext cx="2277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kern="0" spc="0" dirty="0">
                <a:solidFill>
                  <a:srgbClr val="000000"/>
                </a:solidFill>
                <a:effectLst/>
                <a:ea typeface="함초롬바탕" panose="02030504000101010101" pitchFamily="18" charset="-127"/>
              </a:rPr>
              <a:t>삼국의 세계관</a:t>
            </a:r>
            <a:endParaRPr lang="ko-KR" alt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FAD00-7F91-4289-BA45-3477CCC04847}"/>
              </a:ext>
            </a:extLst>
          </p:cNvPr>
          <p:cNvSpPr txBox="1"/>
          <p:nvPr/>
        </p:nvSpPr>
        <p:spPr>
          <a:xfrm>
            <a:off x="3464510" y="4111572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highlight>
                  <a:srgbClr val="FFFF00"/>
                </a:highlight>
                <a:latin typeface="HY엽서M" panose="02030600000101010101" pitchFamily="18" charset="-127"/>
                <a:ea typeface="HY엽서M" panose="02030600000101010101" pitchFamily="18" charset="-127"/>
              </a:rPr>
              <a:t>다양한 문화의 탄생</a:t>
            </a:r>
          </a:p>
        </p:txBody>
      </p:sp>
    </p:spTree>
    <p:extLst>
      <p:ext uri="{BB962C8B-B14F-4D97-AF65-F5344CB8AC3E}">
        <p14:creationId xmlns:p14="http://schemas.microsoft.com/office/powerpoint/2010/main" val="1251707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76" grpId="0">
        <p:bldAsOne/>
      </p:bldGraphic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7BCF6D-DCDE-43BD-9B1D-78D4491A9BDA}"/>
              </a:ext>
            </a:extLst>
          </p:cNvPr>
          <p:cNvSpPr txBox="1"/>
          <p:nvPr/>
        </p:nvSpPr>
        <p:spPr>
          <a:xfrm>
            <a:off x="333375" y="342900"/>
            <a:ext cx="528542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  <a:p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698EE6C-4F8F-4E6A-8603-FB45A0FD81D3}"/>
              </a:ext>
            </a:extLst>
          </p:cNvPr>
          <p:cNvSpPr/>
          <p:nvPr/>
        </p:nvSpPr>
        <p:spPr>
          <a:xfrm>
            <a:off x="1290917" y="1819835"/>
            <a:ext cx="200585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문학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8E75069A-3145-4A91-875B-1C59AE464026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165060" y="2791621"/>
            <a:ext cx="419607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8DBE8F95-0D28-4FF2-8588-0341BF716035}"/>
              </a:ext>
            </a:extLst>
          </p:cNvPr>
          <p:cNvCxnSpPr>
            <a:cxnSpLocks/>
          </p:cNvCxnSpPr>
          <p:nvPr/>
        </p:nvCxnSpPr>
        <p:spPr>
          <a:xfrm flipH="1">
            <a:off x="2073844" y="2958353"/>
            <a:ext cx="69476" cy="56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274C529-EAAD-4899-BFF9-E7A9A552F6BD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3003020" y="2791621"/>
            <a:ext cx="125455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984998E-A6B1-4CE2-B2E6-18487B84C07E}"/>
              </a:ext>
            </a:extLst>
          </p:cNvPr>
          <p:cNvSpPr txBox="1"/>
          <p:nvPr/>
        </p:nvSpPr>
        <p:spPr>
          <a:xfrm>
            <a:off x="603118" y="3562266"/>
            <a:ext cx="3216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/>
              <a:t>해학       소설        각본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7179AB98-AD94-4F99-A6A2-716B8F2D030F}"/>
              </a:ext>
            </a:extLst>
          </p:cNvPr>
          <p:cNvSpPr/>
          <p:nvPr/>
        </p:nvSpPr>
        <p:spPr>
          <a:xfrm>
            <a:off x="4735802" y="1819835"/>
            <a:ext cx="2005852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회화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6643FC0-580E-4688-88E8-519E14C8C58D}"/>
              </a:ext>
            </a:extLst>
          </p:cNvPr>
          <p:cNvCxnSpPr>
            <a:cxnSpLocks/>
            <a:stCxn id="13" idx="3"/>
          </p:cNvCxnSpPr>
          <p:nvPr/>
        </p:nvCxnSpPr>
        <p:spPr>
          <a:xfrm flipH="1">
            <a:off x="4672283" y="2791621"/>
            <a:ext cx="357269" cy="732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4CCC0F65-5F3E-4689-BBAE-4EF427FD71B2}"/>
              </a:ext>
            </a:extLst>
          </p:cNvPr>
          <p:cNvCxnSpPr>
            <a:cxnSpLocks/>
          </p:cNvCxnSpPr>
          <p:nvPr/>
        </p:nvCxnSpPr>
        <p:spPr>
          <a:xfrm flipH="1">
            <a:off x="5551383" y="2958353"/>
            <a:ext cx="69777" cy="59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A52E065-C96D-4F64-A362-FCC058A21A59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6447904" y="2791621"/>
            <a:ext cx="170137" cy="770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F49E34D-2A24-4A29-A6F2-943A3E15B177}"/>
              </a:ext>
            </a:extLst>
          </p:cNvPr>
          <p:cNvSpPr txBox="1"/>
          <p:nvPr/>
        </p:nvSpPr>
        <p:spPr>
          <a:xfrm>
            <a:off x="4113316" y="3562266"/>
            <a:ext cx="34574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 err="1"/>
              <a:t>린파</a:t>
            </a:r>
            <a:r>
              <a:rPr lang="ko-KR" altLang="en-US" sz="2100" dirty="0"/>
              <a:t>    </a:t>
            </a:r>
            <a:r>
              <a:rPr lang="ko-KR" altLang="en-US" sz="2100" dirty="0" err="1"/>
              <a:t>토사파</a:t>
            </a:r>
            <a:r>
              <a:rPr lang="ko-KR" altLang="en-US" sz="2100" dirty="0"/>
              <a:t>   </a:t>
            </a:r>
            <a:r>
              <a:rPr lang="ko-KR" altLang="en-US" sz="2100" dirty="0" err="1"/>
              <a:t>스미요시파</a:t>
            </a:r>
            <a:endParaRPr lang="ko-KR" altLang="en-US" sz="2100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F0382598-69CC-4431-8E10-E7813FECCDB8}"/>
              </a:ext>
            </a:extLst>
          </p:cNvPr>
          <p:cNvSpPr/>
          <p:nvPr/>
        </p:nvSpPr>
        <p:spPr>
          <a:xfrm>
            <a:off x="8285462" y="1819835"/>
            <a:ext cx="2086703" cy="1138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/>
              <a:t>가부키</a:t>
            </a:r>
          </a:p>
        </p:txBody>
      </p: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0374DA93-70FB-4F4E-9F13-D2C5AD6F8B49}"/>
              </a:ext>
            </a:extLst>
          </p:cNvPr>
          <p:cNvCxnSpPr>
            <a:cxnSpLocks/>
            <a:stCxn id="23" idx="3"/>
          </p:cNvCxnSpPr>
          <p:nvPr/>
        </p:nvCxnSpPr>
        <p:spPr>
          <a:xfrm flipH="1">
            <a:off x="8285462" y="2791621"/>
            <a:ext cx="305591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E1BC3961-B8C2-407C-A3E2-C44EC5CB9768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9328814" y="2958353"/>
            <a:ext cx="0" cy="598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5A8017BD-B1FE-4784-AE19-9344690178EF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10066574" y="2791621"/>
            <a:ext cx="584604" cy="764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0D403C-DF49-4015-B718-44006D2D5082}"/>
              </a:ext>
            </a:extLst>
          </p:cNvPr>
          <p:cNvSpPr txBox="1"/>
          <p:nvPr/>
        </p:nvSpPr>
        <p:spPr>
          <a:xfrm>
            <a:off x="7763009" y="3556579"/>
            <a:ext cx="36028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100" dirty="0"/>
              <a:t>에도      </a:t>
            </a:r>
            <a:r>
              <a:rPr lang="ko-KR" altLang="en-US" sz="2100" dirty="0" err="1"/>
              <a:t>가마카타</a:t>
            </a:r>
            <a:r>
              <a:rPr lang="ko-KR" altLang="en-US" sz="2100" dirty="0"/>
              <a:t>      </a:t>
            </a:r>
            <a:r>
              <a:rPr lang="ko-KR" altLang="en-US" sz="2100" dirty="0" err="1"/>
              <a:t>오가타</a:t>
            </a:r>
            <a:endParaRPr lang="ko-KR" altLang="en-US" sz="21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387179-2D5E-498F-B015-D38A2F614348}"/>
              </a:ext>
            </a:extLst>
          </p:cNvPr>
          <p:cNvSpPr txBox="1"/>
          <p:nvPr/>
        </p:nvSpPr>
        <p:spPr>
          <a:xfrm>
            <a:off x="6176683" y="90493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>
                <a:highlight>
                  <a:srgbClr val="FFFF00"/>
                </a:highlight>
                <a:latin typeface="HY엽서M" panose="02030600000101010101" pitchFamily="18" charset="-127"/>
                <a:ea typeface="HY엽서M" panose="02030600000101010101" pitchFamily="18" charset="-127"/>
              </a:rPr>
              <a:t>다양한 문화의 탄생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CED276-0C13-4733-9323-0651BFB85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8306" y="401009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12972320">
            <a:extLst>
              <a:ext uri="{FF2B5EF4-FFF2-40B4-BE49-F238E27FC236}">
                <a16:creationId xmlns:a16="http://schemas.microsoft.com/office/drawing/2014/main" id="{35C19B9B-FD6D-47A8-8207-50DF973C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89" y="4356688"/>
            <a:ext cx="5285422" cy="23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383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3" grpId="0" animBg="1"/>
      <p:bldP spid="17" grpId="0"/>
      <p:bldP spid="23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229668"/>
            <a:ext cx="572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BAA187-CAF2-46F2-8EAD-008399F3D46C}"/>
              </a:ext>
            </a:extLst>
          </p:cNvPr>
          <p:cNvSpPr/>
          <p:nvPr/>
        </p:nvSpPr>
        <p:spPr>
          <a:xfrm>
            <a:off x="765908" y="1438030"/>
            <a:ext cx="1305169" cy="945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유학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FAB90-147D-4C81-A2F4-E80A638E692A}"/>
              </a:ext>
            </a:extLst>
          </p:cNvPr>
          <p:cNvSpPr txBox="1"/>
          <p:nvPr/>
        </p:nvSpPr>
        <p:spPr>
          <a:xfrm>
            <a:off x="4645490" y="1343131"/>
            <a:ext cx="50534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산록소행</a:t>
            </a:r>
            <a:endParaRPr lang="en-US" altLang="ko-KR" sz="40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  <a:p>
            <a:endParaRPr lang="en-US" altLang="ko-KR" sz="40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  <a:p>
            <a:r>
              <a:rPr lang="en-US" altLang="ko-KR" sz="40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이등인재</a:t>
            </a:r>
            <a:endParaRPr lang="en-US" altLang="ko-KR" sz="40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  <a:ea typeface="함초롬바탕" panose="02030504000101010101" pitchFamily="18" charset="-127"/>
            </a:endParaRPr>
          </a:p>
          <a:p>
            <a:endParaRPr lang="en-US" altLang="ko-KR" sz="40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  <a:p>
            <a:r>
              <a:rPr lang="en-US" altLang="ko-KR" sz="40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적생조래적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 </a:t>
            </a:r>
            <a:r>
              <a:rPr lang="en-US" altLang="ko-KR" sz="4000" kern="0" spc="0" dirty="0" err="1">
                <a:solidFill>
                  <a:srgbClr val="000000"/>
                </a:solidFill>
                <a:effectLst/>
                <a:latin typeface="함초롬바탕" panose="02030504000101010101" pitchFamily="18" charset="-127"/>
                <a:ea typeface="함초롬바탕" panose="02030504000101010101" pitchFamily="18" charset="-127"/>
              </a:rPr>
              <a:t>고학파</a:t>
            </a:r>
            <a:endParaRPr lang="en-US" altLang="ko-KR" sz="4000" kern="0" spc="0" dirty="0">
              <a:solidFill>
                <a:srgbClr val="000000"/>
              </a:solidFill>
              <a:effectLst/>
              <a:latin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49838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229668"/>
            <a:ext cx="572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D4BAA187-CAF2-46F2-8EAD-008399F3D46C}"/>
              </a:ext>
            </a:extLst>
          </p:cNvPr>
          <p:cNvSpPr/>
          <p:nvPr/>
        </p:nvSpPr>
        <p:spPr>
          <a:xfrm>
            <a:off x="765908" y="1438030"/>
            <a:ext cx="1305169" cy="945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/>
              <a:t>유학</a:t>
            </a:r>
          </a:p>
        </p:txBody>
      </p:sp>
      <p:pic>
        <p:nvPicPr>
          <p:cNvPr id="1026" name="Picture 2" descr="和本江戸万延2年（1861）書道往来物「庭訓往来」全1冊/巻鴎洲/袋付き ...">
            <a:extLst>
              <a:ext uri="{FF2B5EF4-FFF2-40B4-BE49-F238E27FC236}">
                <a16:creationId xmlns:a16="http://schemas.microsoft.com/office/drawing/2014/main" id="{04C32FF1-518B-460E-8F1A-6A85F1EA2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4009636"/>
            <a:ext cx="3030904" cy="22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0BB91-4F05-4334-8683-F0813868DC47}"/>
              </a:ext>
            </a:extLst>
          </p:cNvPr>
          <p:cNvSpPr txBox="1"/>
          <p:nvPr/>
        </p:nvSpPr>
        <p:spPr>
          <a:xfrm>
            <a:off x="6239434" y="1645026"/>
            <a:ext cx="28342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err="1"/>
              <a:t>왕래물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ko-KR" altLang="en-US" sz="4000" dirty="0"/>
              <a:t>국진</a:t>
            </a:r>
            <a:endParaRPr lang="en-US" altLang="ko-KR" sz="4000" dirty="0"/>
          </a:p>
          <a:p>
            <a:endParaRPr lang="en-US" altLang="ko-KR" sz="4000" dirty="0"/>
          </a:p>
          <a:p>
            <a:r>
              <a:rPr lang="ko-KR" altLang="en-US" sz="4000" dirty="0" err="1"/>
              <a:t>명자진</a:t>
            </a:r>
            <a:endParaRPr lang="ko-KR" alt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92D1D-6666-4205-B19F-2C9A03F1304D}"/>
              </a:ext>
            </a:extLst>
          </p:cNvPr>
          <p:cNvSpPr txBox="1"/>
          <p:nvPr/>
        </p:nvSpPr>
        <p:spPr>
          <a:xfrm>
            <a:off x="4110893" y="5713046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/>
              <a:t>‘</a:t>
            </a:r>
            <a:r>
              <a:rPr lang="ko-KR" altLang="en-US" sz="2400" dirty="0" err="1"/>
              <a:t>왕래물</a:t>
            </a:r>
            <a:r>
              <a:rPr lang="en-US" altLang="ko-KR" sz="2400" dirty="0"/>
              <a:t>’</a:t>
            </a:r>
            <a:r>
              <a:rPr lang="ko-KR" altLang="en-US" sz="2400" dirty="0"/>
              <a:t> 중 하나인 정훈왕래</a:t>
            </a:r>
          </a:p>
        </p:txBody>
      </p:sp>
    </p:spTree>
    <p:extLst>
      <p:ext uri="{BB962C8B-B14F-4D97-AF65-F5344CB8AC3E}">
        <p14:creationId xmlns:p14="http://schemas.microsoft.com/office/powerpoint/2010/main" val="1209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062314-0FFD-4789-8F43-F429C70B0990}"/>
              </a:ext>
            </a:extLst>
          </p:cNvPr>
          <p:cNvSpPr txBox="1"/>
          <p:nvPr/>
        </p:nvSpPr>
        <p:spPr>
          <a:xfrm>
            <a:off x="514349" y="361950"/>
            <a:ext cx="5581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/>
              <a:t>1.1 </a:t>
            </a:r>
            <a:r>
              <a:rPr lang="ko-KR" altLang="en-US" sz="4000" dirty="0"/>
              <a:t>에도 시대</a:t>
            </a:r>
            <a:r>
              <a:rPr lang="en-US" altLang="ko-KR" sz="4000" dirty="0"/>
              <a:t> </a:t>
            </a:r>
            <a:r>
              <a:rPr lang="ko-KR" altLang="en-US" sz="4000" dirty="0"/>
              <a:t>초</a:t>
            </a:r>
            <a:r>
              <a:rPr lang="en-US" altLang="ko-KR" sz="4000" spc="0" dirty="0"/>
              <a:t> · </a:t>
            </a:r>
            <a:r>
              <a:rPr lang="ko-KR" altLang="en-US" sz="4000" dirty="0"/>
              <a:t>중기</a:t>
            </a:r>
            <a:endParaRPr lang="ko-KR" altLang="en-US" sz="1800" kern="0" spc="0" dirty="0">
              <a:solidFill>
                <a:srgbClr val="00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BCEA2-48DD-470E-BF07-1F56293FFE3C}"/>
              </a:ext>
            </a:extLst>
          </p:cNvPr>
          <p:cNvSpPr txBox="1"/>
          <p:nvPr/>
        </p:nvSpPr>
        <p:spPr>
          <a:xfrm>
            <a:off x="1117601" y="1695938"/>
            <a:ext cx="3371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/>
              <a:t>역사학</a:t>
            </a:r>
            <a:r>
              <a:rPr lang="en-US" altLang="ko-KR" sz="4400" dirty="0"/>
              <a:t>(</a:t>
            </a:r>
            <a:r>
              <a:rPr lang="ko-KR" altLang="en-US" sz="4400" dirty="0"/>
              <a:t>고전</a:t>
            </a:r>
            <a:r>
              <a:rPr lang="en-US" altLang="ko-KR" sz="4400" dirty="0"/>
              <a:t>)</a:t>
            </a:r>
            <a:endParaRPr lang="ko-KR" altLang="en-US" sz="4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C96C6-DE05-4A28-BD9E-D38A2F443963}"/>
              </a:ext>
            </a:extLst>
          </p:cNvPr>
          <p:cNvSpPr txBox="1"/>
          <p:nvPr/>
        </p:nvSpPr>
        <p:spPr>
          <a:xfrm>
            <a:off x="6252309" y="4064189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/>
              <a:t>본초학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DE4769-DC71-4A07-B3A2-0DE777DB3771}"/>
              </a:ext>
            </a:extLst>
          </p:cNvPr>
          <p:cNvSpPr txBox="1"/>
          <p:nvPr/>
        </p:nvSpPr>
        <p:spPr>
          <a:xfrm>
            <a:off x="1117601" y="404874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/>
              <a:t>수학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084A4-1EBE-4CC8-99AA-187FAD0A2B6E}"/>
              </a:ext>
            </a:extLst>
          </p:cNvPr>
          <p:cNvSpPr txBox="1"/>
          <p:nvPr/>
        </p:nvSpPr>
        <p:spPr>
          <a:xfrm>
            <a:off x="6252309" y="1695938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/>
              <a:t>천문학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3B2AF689-EBD5-43DA-8E34-F99BC2EB5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921" y="4818188"/>
            <a:ext cx="6287919" cy="56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_x212967280">
            <a:extLst>
              <a:ext uri="{FF2B5EF4-FFF2-40B4-BE49-F238E27FC236}">
                <a16:creationId xmlns:a16="http://schemas.microsoft.com/office/drawing/2014/main" id="{08B39DF2-6EE4-4A19-9CAC-C3517266D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42" y="2325033"/>
            <a:ext cx="3322252" cy="249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216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갤러리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9122FC61DE3A86429B6743C5AAB8ECD5" ma:contentTypeVersion="5" ma:contentTypeDescription="새 문서를 만듭니다." ma:contentTypeScope="" ma:versionID="a4867ba2c01984204f80d809482b7d6c">
  <xsd:schema xmlns:xsd="http://www.w3.org/2001/XMLSchema" xmlns:xs="http://www.w3.org/2001/XMLSchema" xmlns:p="http://schemas.microsoft.com/office/2006/metadata/properties" xmlns:ns3="2f0f2783-e925-4ee1-bc55-5f34552b67de" xmlns:ns4="c5e688f6-41ff-47e2-96d3-3415134e2c66" targetNamespace="http://schemas.microsoft.com/office/2006/metadata/properties" ma:root="true" ma:fieldsID="51b0a2edc0aa7ff85c432bfa4e6a420b" ns3:_="" ns4:_="">
    <xsd:import namespace="2f0f2783-e925-4ee1-bc55-5f34552b67de"/>
    <xsd:import namespace="c5e688f6-41ff-47e2-96d3-3415134e2c6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f2783-e925-4ee1-bc55-5f34552b67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힌트 해시 공유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688f6-41ff-47e2-96d3-3415134e2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62DF07-6870-4854-A396-348DBDA9AF4D}">
  <ds:schemaRefs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5e688f6-41ff-47e2-96d3-3415134e2c66"/>
    <ds:schemaRef ds:uri="2f0f2783-e925-4ee1-bc55-5f34552b67de"/>
  </ds:schemaRefs>
</ds:datastoreItem>
</file>

<file path=customXml/itemProps2.xml><?xml version="1.0" encoding="utf-8"?>
<ds:datastoreItem xmlns:ds="http://schemas.openxmlformats.org/officeDocument/2006/customXml" ds:itemID="{FF32739A-673A-4494-B20A-FB701794B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D3E9AE-A230-4296-8B01-7421364FA9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0f2783-e925-4ee1-bc55-5f34552b67de"/>
    <ds:schemaRef ds:uri="c5e688f6-41ff-47e2-96d3-3415134e2c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TM10001114[[fn=갤러리]]</Template>
  <TotalTime>437</TotalTime>
  <Words>235</Words>
  <Application>Microsoft Office PowerPoint</Application>
  <PresentationFormat>와이드스크린</PresentationFormat>
  <Paragraphs>89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HY동녘M</vt:lpstr>
      <vt:lpstr>HY엽서M</vt:lpstr>
      <vt:lpstr>HY태백B</vt:lpstr>
      <vt:lpstr>궁서</vt:lpstr>
      <vt:lpstr>맑은 고딕</vt:lpstr>
      <vt:lpstr>함초롬바탕</vt:lpstr>
      <vt:lpstr>휴먼명조</vt:lpstr>
      <vt:lpstr>Arial</vt:lpstr>
      <vt:lpstr>Gill Sans MT</vt:lpstr>
      <vt:lpstr>갤러리</vt:lpstr>
      <vt:lpstr>일본 교육과 문화의 모습  江戸時代 ~ 大正時代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이상윤</dc:creator>
  <cp:lastModifiedBy>이상윤</cp:lastModifiedBy>
  <cp:revision>52</cp:revision>
  <dcterms:created xsi:type="dcterms:W3CDTF">2021-09-30T08:28:23Z</dcterms:created>
  <dcterms:modified xsi:type="dcterms:W3CDTF">2021-10-12T02:15:18Z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0x0101009122FC61DE3A86429B6743C5AAB8ECD5</vt:lpwstr>
  </property>
</Properties>
</file>