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9" r:id="rId5"/>
    <p:sldId id="257" r:id="rId6"/>
    <p:sldId id="263" r:id="rId7"/>
    <p:sldId id="281" r:id="rId8"/>
    <p:sldId id="292" r:id="rId9"/>
    <p:sldId id="264" r:id="rId10"/>
    <p:sldId id="271" r:id="rId11"/>
    <p:sldId id="282" r:id="rId12"/>
    <p:sldId id="283" r:id="rId13"/>
    <p:sldId id="272" r:id="rId14"/>
    <p:sldId id="267" r:id="rId15"/>
    <p:sldId id="284" r:id="rId16"/>
    <p:sldId id="294" r:id="rId17"/>
    <p:sldId id="295" r:id="rId18"/>
    <p:sldId id="297" r:id="rId19"/>
    <p:sldId id="296" r:id="rId20"/>
    <p:sldId id="300" r:id="rId21"/>
    <p:sldId id="299" r:id="rId22"/>
    <p:sldId id="289" r:id="rId23"/>
    <p:sldId id="26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94B0F0-79C8-4BDF-A035-707FDAEA79BA}" v="547" dt="2021-03-31T14:49:14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2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81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053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02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70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87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80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2021-11-30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09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2021-11-30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98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2021-11-30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24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88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00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F7FFB-0C55-437C-84DA-1546DF6C436A}" type="datetimeFigureOut">
              <a:rPr lang="ko-KR" altLang="en-US" smtClean="0"/>
              <a:t>2021-11-30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61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DgSuITnDy8?start=3&amp;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wLDKou6Y9A?start=59&amp;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타원 40">
            <a:extLst>
              <a:ext uri="{FF2B5EF4-FFF2-40B4-BE49-F238E27FC236}">
                <a16:creationId xmlns:a16="http://schemas.microsoft.com/office/drawing/2014/main" id="{49402502-3345-43C3-90A5-BE67CFF236E7}"/>
              </a:ext>
            </a:extLst>
          </p:cNvPr>
          <p:cNvSpPr/>
          <p:nvPr/>
        </p:nvSpPr>
        <p:spPr>
          <a:xfrm>
            <a:off x="399148" y="1016701"/>
            <a:ext cx="4774242" cy="470516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11DF77D-9885-48B2-8EE7-12443109E7B4}"/>
              </a:ext>
            </a:extLst>
          </p:cNvPr>
          <p:cNvGrpSpPr>
            <a:grpSpLocks/>
          </p:cNvGrpSpPr>
          <p:nvPr/>
        </p:nvGrpSpPr>
        <p:grpSpPr bwMode="auto">
          <a:xfrm>
            <a:off x="1268916" y="1840346"/>
            <a:ext cx="3011966" cy="3057873"/>
            <a:chOff x="1442" y="962"/>
            <a:chExt cx="2702" cy="2732"/>
          </a:xfrm>
          <a:solidFill>
            <a:schemeClr val="bg1"/>
          </a:solidFill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F60FD1ED-9B47-40A3-9CE6-7E0D096FC6F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83" y="3049"/>
              <a:ext cx="354" cy="514"/>
            </a:xfrm>
            <a:custGeom>
              <a:avLst/>
              <a:gdLst>
                <a:gd name="T0" fmla="*/ 4 w 708"/>
                <a:gd name="T1" fmla="*/ 215 h 1027"/>
                <a:gd name="T2" fmla="*/ 17 w 708"/>
                <a:gd name="T3" fmla="*/ 240 h 1027"/>
                <a:gd name="T4" fmla="*/ 46 w 708"/>
                <a:gd name="T5" fmla="*/ 287 h 1027"/>
                <a:gd name="T6" fmla="*/ 110 w 708"/>
                <a:gd name="T7" fmla="*/ 347 h 1027"/>
                <a:gd name="T8" fmla="*/ 95 w 708"/>
                <a:gd name="T9" fmla="*/ 366 h 1027"/>
                <a:gd name="T10" fmla="*/ 71 w 708"/>
                <a:gd name="T11" fmla="*/ 363 h 1027"/>
                <a:gd name="T12" fmla="*/ 57 w 708"/>
                <a:gd name="T13" fmla="*/ 316 h 1027"/>
                <a:gd name="T14" fmla="*/ 20 w 708"/>
                <a:gd name="T15" fmla="*/ 338 h 1027"/>
                <a:gd name="T16" fmla="*/ 60 w 708"/>
                <a:gd name="T17" fmla="*/ 414 h 1027"/>
                <a:gd name="T18" fmla="*/ 68 w 708"/>
                <a:gd name="T19" fmla="*/ 451 h 1027"/>
                <a:gd name="T20" fmla="*/ 154 w 708"/>
                <a:gd name="T21" fmla="*/ 394 h 1027"/>
                <a:gd name="T22" fmla="*/ 154 w 708"/>
                <a:gd name="T23" fmla="*/ 437 h 1027"/>
                <a:gd name="T24" fmla="*/ 228 w 708"/>
                <a:gd name="T25" fmla="*/ 427 h 1027"/>
                <a:gd name="T26" fmla="*/ 172 w 708"/>
                <a:gd name="T27" fmla="*/ 371 h 1027"/>
                <a:gd name="T28" fmla="*/ 182 w 708"/>
                <a:gd name="T29" fmla="*/ 330 h 1027"/>
                <a:gd name="T30" fmla="*/ 188 w 708"/>
                <a:gd name="T31" fmla="*/ 268 h 1027"/>
                <a:gd name="T32" fmla="*/ 241 w 708"/>
                <a:gd name="T33" fmla="*/ 285 h 1027"/>
                <a:gd name="T34" fmla="*/ 276 w 708"/>
                <a:gd name="T35" fmla="*/ 372 h 1027"/>
                <a:gd name="T36" fmla="*/ 269 w 708"/>
                <a:gd name="T37" fmla="*/ 441 h 1027"/>
                <a:gd name="T38" fmla="*/ 250 w 708"/>
                <a:gd name="T39" fmla="*/ 468 h 1027"/>
                <a:gd name="T40" fmla="*/ 289 w 708"/>
                <a:gd name="T41" fmla="*/ 484 h 1027"/>
                <a:gd name="T42" fmla="*/ 233 w 708"/>
                <a:gd name="T43" fmla="*/ 573 h 1027"/>
                <a:gd name="T44" fmla="*/ 161 w 708"/>
                <a:gd name="T45" fmla="*/ 645 h 1027"/>
                <a:gd name="T46" fmla="*/ 172 w 708"/>
                <a:gd name="T47" fmla="*/ 745 h 1027"/>
                <a:gd name="T48" fmla="*/ 172 w 708"/>
                <a:gd name="T49" fmla="*/ 854 h 1027"/>
                <a:gd name="T50" fmla="*/ 143 w 708"/>
                <a:gd name="T51" fmla="*/ 913 h 1027"/>
                <a:gd name="T52" fmla="*/ 208 w 708"/>
                <a:gd name="T53" fmla="*/ 942 h 1027"/>
                <a:gd name="T54" fmla="*/ 261 w 708"/>
                <a:gd name="T55" fmla="*/ 970 h 1027"/>
                <a:gd name="T56" fmla="*/ 248 w 708"/>
                <a:gd name="T57" fmla="*/ 906 h 1027"/>
                <a:gd name="T58" fmla="*/ 261 w 708"/>
                <a:gd name="T59" fmla="*/ 813 h 1027"/>
                <a:gd name="T60" fmla="*/ 332 w 708"/>
                <a:gd name="T61" fmla="*/ 790 h 1027"/>
                <a:gd name="T62" fmla="*/ 300 w 708"/>
                <a:gd name="T63" fmla="*/ 838 h 1027"/>
                <a:gd name="T64" fmla="*/ 317 w 708"/>
                <a:gd name="T65" fmla="*/ 897 h 1027"/>
                <a:gd name="T66" fmla="*/ 284 w 708"/>
                <a:gd name="T67" fmla="*/ 1000 h 1027"/>
                <a:gd name="T68" fmla="*/ 337 w 708"/>
                <a:gd name="T69" fmla="*/ 1009 h 1027"/>
                <a:gd name="T70" fmla="*/ 405 w 708"/>
                <a:gd name="T71" fmla="*/ 950 h 1027"/>
                <a:gd name="T72" fmla="*/ 399 w 708"/>
                <a:gd name="T73" fmla="*/ 889 h 1027"/>
                <a:gd name="T74" fmla="*/ 449 w 708"/>
                <a:gd name="T75" fmla="*/ 886 h 1027"/>
                <a:gd name="T76" fmla="*/ 508 w 708"/>
                <a:gd name="T77" fmla="*/ 850 h 1027"/>
                <a:gd name="T78" fmla="*/ 530 w 708"/>
                <a:gd name="T79" fmla="*/ 745 h 1027"/>
                <a:gd name="T80" fmla="*/ 564 w 708"/>
                <a:gd name="T81" fmla="*/ 627 h 1027"/>
                <a:gd name="T82" fmla="*/ 601 w 708"/>
                <a:gd name="T83" fmla="*/ 543 h 1027"/>
                <a:gd name="T84" fmla="*/ 632 w 708"/>
                <a:gd name="T85" fmla="*/ 478 h 1027"/>
                <a:gd name="T86" fmla="*/ 666 w 708"/>
                <a:gd name="T87" fmla="*/ 436 h 1027"/>
                <a:gd name="T88" fmla="*/ 707 w 708"/>
                <a:gd name="T89" fmla="*/ 403 h 1027"/>
                <a:gd name="T90" fmla="*/ 691 w 708"/>
                <a:gd name="T91" fmla="*/ 361 h 1027"/>
                <a:gd name="T92" fmla="*/ 691 w 708"/>
                <a:gd name="T93" fmla="*/ 330 h 1027"/>
                <a:gd name="T94" fmla="*/ 663 w 708"/>
                <a:gd name="T95" fmla="*/ 291 h 1027"/>
                <a:gd name="T96" fmla="*/ 624 w 708"/>
                <a:gd name="T97" fmla="*/ 254 h 1027"/>
                <a:gd name="T98" fmla="*/ 582 w 708"/>
                <a:gd name="T99" fmla="*/ 226 h 1027"/>
                <a:gd name="T100" fmla="*/ 643 w 708"/>
                <a:gd name="T101" fmla="*/ 153 h 1027"/>
                <a:gd name="T102" fmla="*/ 562 w 708"/>
                <a:gd name="T103" fmla="*/ 130 h 1027"/>
                <a:gd name="T104" fmla="*/ 470 w 708"/>
                <a:gd name="T105" fmla="*/ 127 h 1027"/>
                <a:gd name="T106" fmla="*/ 427 w 708"/>
                <a:gd name="T107" fmla="*/ 40 h 1027"/>
                <a:gd name="T108" fmla="*/ 365 w 708"/>
                <a:gd name="T109" fmla="*/ 1 h 1027"/>
                <a:gd name="T110" fmla="*/ 287 w 708"/>
                <a:gd name="T111" fmla="*/ 32 h 1027"/>
                <a:gd name="T112" fmla="*/ 211 w 708"/>
                <a:gd name="T113" fmla="*/ 96 h 1027"/>
                <a:gd name="T114" fmla="*/ 157 w 708"/>
                <a:gd name="T115" fmla="*/ 153 h 1027"/>
                <a:gd name="T116" fmla="*/ 132 w 708"/>
                <a:gd name="T117" fmla="*/ 152 h 1027"/>
                <a:gd name="T118" fmla="*/ 87 w 708"/>
                <a:gd name="T119" fmla="*/ 144 h 1027"/>
                <a:gd name="T120" fmla="*/ 85 w 708"/>
                <a:gd name="T121" fmla="*/ 200 h 1027"/>
                <a:gd name="T122" fmla="*/ 18 w 708"/>
                <a:gd name="T123" fmla="*/ 18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8" h="1027">
                  <a:moveTo>
                    <a:pt x="9" y="180"/>
                  </a:moveTo>
                  <a:lnTo>
                    <a:pt x="9" y="184"/>
                  </a:lnTo>
                  <a:lnTo>
                    <a:pt x="9" y="194"/>
                  </a:lnTo>
                  <a:lnTo>
                    <a:pt x="8" y="205"/>
                  </a:lnTo>
                  <a:lnTo>
                    <a:pt x="8" y="211"/>
                  </a:lnTo>
                  <a:lnTo>
                    <a:pt x="6" y="212"/>
                  </a:lnTo>
                  <a:lnTo>
                    <a:pt x="4" y="215"/>
                  </a:lnTo>
                  <a:lnTo>
                    <a:pt x="3" y="218"/>
                  </a:lnTo>
                  <a:lnTo>
                    <a:pt x="1" y="222"/>
                  </a:lnTo>
                  <a:lnTo>
                    <a:pt x="0" y="225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8" y="236"/>
                  </a:lnTo>
                  <a:lnTo>
                    <a:pt x="17" y="240"/>
                  </a:lnTo>
                  <a:lnTo>
                    <a:pt x="26" y="243"/>
                  </a:lnTo>
                  <a:lnTo>
                    <a:pt x="32" y="250"/>
                  </a:lnTo>
                  <a:lnTo>
                    <a:pt x="34" y="259"/>
                  </a:lnTo>
                  <a:lnTo>
                    <a:pt x="34" y="270"/>
                  </a:lnTo>
                  <a:lnTo>
                    <a:pt x="34" y="281"/>
                  </a:lnTo>
                  <a:lnTo>
                    <a:pt x="39" y="285"/>
                  </a:lnTo>
                  <a:lnTo>
                    <a:pt x="46" y="287"/>
                  </a:lnTo>
                  <a:lnTo>
                    <a:pt x="57" y="288"/>
                  </a:lnTo>
                  <a:lnTo>
                    <a:pt x="71" y="291"/>
                  </a:lnTo>
                  <a:lnTo>
                    <a:pt x="82" y="298"/>
                  </a:lnTo>
                  <a:lnTo>
                    <a:pt x="91" y="310"/>
                  </a:lnTo>
                  <a:lnTo>
                    <a:pt x="99" y="323"/>
                  </a:lnTo>
                  <a:lnTo>
                    <a:pt x="105" y="336"/>
                  </a:lnTo>
                  <a:lnTo>
                    <a:pt x="110" y="347"/>
                  </a:lnTo>
                  <a:lnTo>
                    <a:pt x="110" y="352"/>
                  </a:lnTo>
                  <a:lnTo>
                    <a:pt x="110" y="355"/>
                  </a:lnTo>
                  <a:lnTo>
                    <a:pt x="109" y="358"/>
                  </a:lnTo>
                  <a:lnTo>
                    <a:pt x="105" y="360"/>
                  </a:lnTo>
                  <a:lnTo>
                    <a:pt x="102" y="361"/>
                  </a:lnTo>
                  <a:lnTo>
                    <a:pt x="98" y="364"/>
                  </a:lnTo>
                  <a:lnTo>
                    <a:pt x="95" y="366"/>
                  </a:lnTo>
                  <a:lnTo>
                    <a:pt x="90" y="368"/>
                  </a:lnTo>
                  <a:lnTo>
                    <a:pt x="88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77" y="369"/>
                  </a:lnTo>
                  <a:lnTo>
                    <a:pt x="74" y="366"/>
                  </a:lnTo>
                  <a:lnTo>
                    <a:pt x="71" y="363"/>
                  </a:lnTo>
                  <a:lnTo>
                    <a:pt x="70" y="360"/>
                  </a:lnTo>
                  <a:lnTo>
                    <a:pt x="67" y="355"/>
                  </a:lnTo>
                  <a:lnTo>
                    <a:pt x="65" y="350"/>
                  </a:lnTo>
                  <a:lnTo>
                    <a:pt x="65" y="347"/>
                  </a:lnTo>
                  <a:lnTo>
                    <a:pt x="64" y="340"/>
                  </a:lnTo>
                  <a:lnTo>
                    <a:pt x="60" y="329"/>
                  </a:lnTo>
                  <a:lnTo>
                    <a:pt x="57" y="316"/>
                  </a:lnTo>
                  <a:lnTo>
                    <a:pt x="51" y="304"/>
                  </a:lnTo>
                  <a:lnTo>
                    <a:pt x="45" y="296"/>
                  </a:lnTo>
                  <a:lnTo>
                    <a:pt x="39" y="295"/>
                  </a:lnTo>
                  <a:lnTo>
                    <a:pt x="32" y="299"/>
                  </a:lnTo>
                  <a:lnTo>
                    <a:pt x="28" y="310"/>
                  </a:lnTo>
                  <a:lnTo>
                    <a:pt x="23" y="324"/>
                  </a:lnTo>
                  <a:lnTo>
                    <a:pt x="20" y="338"/>
                  </a:lnTo>
                  <a:lnTo>
                    <a:pt x="22" y="354"/>
                  </a:lnTo>
                  <a:lnTo>
                    <a:pt x="26" y="364"/>
                  </a:lnTo>
                  <a:lnTo>
                    <a:pt x="36" y="375"/>
                  </a:lnTo>
                  <a:lnTo>
                    <a:pt x="46" y="385"/>
                  </a:lnTo>
                  <a:lnTo>
                    <a:pt x="56" y="394"/>
                  </a:lnTo>
                  <a:lnTo>
                    <a:pt x="62" y="403"/>
                  </a:lnTo>
                  <a:lnTo>
                    <a:pt x="60" y="414"/>
                  </a:lnTo>
                  <a:lnTo>
                    <a:pt x="57" y="425"/>
                  </a:lnTo>
                  <a:lnTo>
                    <a:pt x="54" y="437"/>
                  </a:lnTo>
                  <a:lnTo>
                    <a:pt x="53" y="448"/>
                  </a:lnTo>
                  <a:lnTo>
                    <a:pt x="53" y="456"/>
                  </a:lnTo>
                  <a:lnTo>
                    <a:pt x="54" y="461"/>
                  </a:lnTo>
                  <a:lnTo>
                    <a:pt x="59" y="459"/>
                  </a:lnTo>
                  <a:lnTo>
                    <a:pt x="68" y="451"/>
                  </a:lnTo>
                  <a:lnTo>
                    <a:pt x="79" y="437"/>
                  </a:lnTo>
                  <a:lnTo>
                    <a:pt x="93" y="423"/>
                  </a:lnTo>
                  <a:lnTo>
                    <a:pt x="105" y="413"/>
                  </a:lnTo>
                  <a:lnTo>
                    <a:pt x="121" y="406"/>
                  </a:lnTo>
                  <a:lnTo>
                    <a:pt x="132" y="403"/>
                  </a:lnTo>
                  <a:lnTo>
                    <a:pt x="144" y="399"/>
                  </a:lnTo>
                  <a:lnTo>
                    <a:pt x="154" y="394"/>
                  </a:lnTo>
                  <a:lnTo>
                    <a:pt x="163" y="391"/>
                  </a:lnTo>
                  <a:lnTo>
                    <a:pt x="169" y="392"/>
                  </a:lnTo>
                  <a:lnTo>
                    <a:pt x="172" y="397"/>
                  </a:lnTo>
                  <a:lnTo>
                    <a:pt x="172" y="408"/>
                  </a:lnTo>
                  <a:lnTo>
                    <a:pt x="166" y="419"/>
                  </a:lnTo>
                  <a:lnTo>
                    <a:pt x="158" y="428"/>
                  </a:lnTo>
                  <a:lnTo>
                    <a:pt x="154" y="437"/>
                  </a:lnTo>
                  <a:lnTo>
                    <a:pt x="157" y="447"/>
                  </a:lnTo>
                  <a:lnTo>
                    <a:pt x="166" y="454"/>
                  </a:lnTo>
                  <a:lnTo>
                    <a:pt x="180" y="458"/>
                  </a:lnTo>
                  <a:lnTo>
                    <a:pt x="194" y="456"/>
                  </a:lnTo>
                  <a:lnTo>
                    <a:pt x="208" y="450"/>
                  </a:lnTo>
                  <a:lnTo>
                    <a:pt x="219" y="439"/>
                  </a:lnTo>
                  <a:lnTo>
                    <a:pt x="228" y="427"/>
                  </a:lnTo>
                  <a:lnTo>
                    <a:pt x="233" y="414"/>
                  </a:lnTo>
                  <a:lnTo>
                    <a:pt x="231" y="399"/>
                  </a:lnTo>
                  <a:lnTo>
                    <a:pt x="227" y="391"/>
                  </a:lnTo>
                  <a:lnTo>
                    <a:pt x="214" y="383"/>
                  </a:lnTo>
                  <a:lnTo>
                    <a:pt x="200" y="378"/>
                  </a:lnTo>
                  <a:lnTo>
                    <a:pt x="186" y="374"/>
                  </a:lnTo>
                  <a:lnTo>
                    <a:pt x="172" y="371"/>
                  </a:lnTo>
                  <a:lnTo>
                    <a:pt x="164" y="369"/>
                  </a:lnTo>
                  <a:lnTo>
                    <a:pt x="160" y="364"/>
                  </a:lnTo>
                  <a:lnTo>
                    <a:pt x="161" y="360"/>
                  </a:lnTo>
                  <a:lnTo>
                    <a:pt x="168" y="354"/>
                  </a:lnTo>
                  <a:lnTo>
                    <a:pt x="174" y="346"/>
                  </a:lnTo>
                  <a:lnTo>
                    <a:pt x="180" y="340"/>
                  </a:lnTo>
                  <a:lnTo>
                    <a:pt x="182" y="330"/>
                  </a:lnTo>
                  <a:lnTo>
                    <a:pt x="180" y="319"/>
                  </a:lnTo>
                  <a:lnTo>
                    <a:pt x="175" y="309"/>
                  </a:lnTo>
                  <a:lnTo>
                    <a:pt x="172" y="296"/>
                  </a:lnTo>
                  <a:lnTo>
                    <a:pt x="172" y="287"/>
                  </a:lnTo>
                  <a:lnTo>
                    <a:pt x="174" y="281"/>
                  </a:lnTo>
                  <a:lnTo>
                    <a:pt x="180" y="274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9"/>
                  </a:lnTo>
                  <a:lnTo>
                    <a:pt x="208" y="260"/>
                  </a:lnTo>
                  <a:lnTo>
                    <a:pt x="214" y="265"/>
                  </a:lnTo>
                  <a:lnTo>
                    <a:pt x="224" y="271"/>
                  </a:lnTo>
                  <a:lnTo>
                    <a:pt x="233" y="277"/>
                  </a:lnTo>
                  <a:lnTo>
                    <a:pt x="241" y="285"/>
                  </a:lnTo>
                  <a:lnTo>
                    <a:pt x="244" y="293"/>
                  </a:lnTo>
                  <a:lnTo>
                    <a:pt x="245" y="307"/>
                  </a:lnTo>
                  <a:lnTo>
                    <a:pt x="247" y="326"/>
                  </a:lnTo>
                  <a:lnTo>
                    <a:pt x="251" y="344"/>
                  </a:lnTo>
                  <a:lnTo>
                    <a:pt x="258" y="357"/>
                  </a:lnTo>
                  <a:lnTo>
                    <a:pt x="265" y="364"/>
                  </a:lnTo>
                  <a:lnTo>
                    <a:pt x="276" y="372"/>
                  </a:lnTo>
                  <a:lnTo>
                    <a:pt x="286" y="382"/>
                  </a:lnTo>
                  <a:lnTo>
                    <a:pt x="293" y="391"/>
                  </a:lnTo>
                  <a:lnTo>
                    <a:pt x="295" y="400"/>
                  </a:lnTo>
                  <a:lnTo>
                    <a:pt x="289" y="416"/>
                  </a:lnTo>
                  <a:lnTo>
                    <a:pt x="281" y="430"/>
                  </a:lnTo>
                  <a:lnTo>
                    <a:pt x="275" y="437"/>
                  </a:lnTo>
                  <a:lnTo>
                    <a:pt x="269" y="441"/>
                  </a:lnTo>
                  <a:lnTo>
                    <a:pt x="261" y="445"/>
                  </a:lnTo>
                  <a:lnTo>
                    <a:pt x="251" y="451"/>
                  </a:lnTo>
                  <a:lnTo>
                    <a:pt x="244" y="458"/>
                  </a:lnTo>
                  <a:lnTo>
                    <a:pt x="237" y="464"/>
                  </a:lnTo>
                  <a:lnTo>
                    <a:pt x="236" y="468"/>
                  </a:lnTo>
                  <a:lnTo>
                    <a:pt x="239" y="470"/>
                  </a:lnTo>
                  <a:lnTo>
                    <a:pt x="250" y="468"/>
                  </a:lnTo>
                  <a:lnTo>
                    <a:pt x="259" y="465"/>
                  </a:lnTo>
                  <a:lnTo>
                    <a:pt x="270" y="461"/>
                  </a:lnTo>
                  <a:lnTo>
                    <a:pt x="278" y="458"/>
                  </a:lnTo>
                  <a:lnTo>
                    <a:pt x="286" y="458"/>
                  </a:lnTo>
                  <a:lnTo>
                    <a:pt x="292" y="462"/>
                  </a:lnTo>
                  <a:lnTo>
                    <a:pt x="292" y="472"/>
                  </a:lnTo>
                  <a:lnTo>
                    <a:pt x="289" y="484"/>
                  </a:lnTo>
                  <a:lnTo>
                    <a:pt x="281" y="496"/>
                  </a:lnTo>
                  <a:lnTo>
                    <a:pt x="273" y="507"/>
                  </a:lnTo>
                  <a:lnTo>
                    <a:pt x="267" y="517"/>
                  </a:lnTo>
                  <a:lnTo>
                    <a:pt x="261" y="529"/>
                  </a:lnTo>
                  <a:lnTo>
                    <a:pt x="251" y="545"/>
                  </a:lnTo>
                  <a:lnTo>
                    <a:pt x="242" y="560"/>
                  </a:lnTo>
                  <a:lnTo>
                    <a:pt x="233" y="573"/>
                  </a:lnTo>
                  <a:lnTo>
                    <a:pt x="222" y="591"/>
                  </a:lnTo>
                  <a:lnTo>
                    <a:pt x="210" y="610"/>
                  </a:lnTo>
                  <a:lnTo>
                    <a:pt x="196" y="627"/>
                  </a:lnTo>
                  <a:lnTo>
                    <a:pt x="186" y="635"/>
                  </a:lnTo>
                  <a:lnTo>
                    <a:pt x="177" y="638"/>
                  </a:lnTo>
                  <a:lnTo>
                    <a:pt x="168" y="641"/>
                  </a:lnTo>
                  <a:lnTo>
                    <a:pt x="161" y="645"/>
                  </a:lnTo>
                  <a:lnTo>
                    <a:pt x="157" y="653"/>
                  </a:lnTo>
                  <a:lnTo>
                    <a:pt x="152" y="673"/>
                  </a:lnTo>
                  <a:lnTo>
                    <a:pt x="152" y="695"/>
                  </a:lnTo>
                  <a:lnTo>
                    <a:pt x="157" y="720"/>
                  </a:lnTo>
                  <a:lnTo>
                    <a:pt x="161" y="731"/>
                  </a:lnTo>
                  <a:lnTo>
                    <a:pt x="168" y="739"/>
                  </a:lnTo>
                  <a:lnTo>
                    <a:pt x="172" y="745"/>
                  </a:lnTo>
                  <a:lnTo>
                    <a:pt x="177" y="754"/>
                  </a:lnTo>
                  <a:lnTo>
                    <a:pt x="182" y="768"/>
                  </a:lnTo>
                  <a:lnTo>
                    <a:pt x="185" y="788"/>
                  </a:lnTo>
                  <a:lnTo>
                    <a:pt x="186" y="807"/>
                  </a:lnTo>
                  <a:lnTo>
                    <a:pt x="186" y="824"/>
                  </a:lnTo>
                  <a:lnTo>
                    <a:pt x="180" y="843"/>
                  </a:lnTo>
                  <a:lnTo>
                    <a:pt x="172" y="854"/>
                  </a:lnTo>
                  <a:lnTo>
                    <a:pt x="161" y="860"/>
                  </a:lnTo>
                  <a:lnTo>
                    <a:pt x="152" y="866"/>
                  </a:lnTo>
                  <a:lnTo>
                    <a:pt x="144" y="871"/>
                  </a:lnTo>
                  <a:lnTo>
                    <a:pt x="138" y="875"/>
                  </a:lnTo>
                  <a:lnTo>
                    <a:pt x="137" y="885"/>
                  </a:lnTo>
                  <a:lnTo>
                    <a:pt x="138" y="899"/>
                  </a:lnTo>
                  <a:lnTo>
                    <a:pt x="143" y="913"/>
                  </a:lnTo>
                  <a:lnTo>
                    <a:pt x="149" y="923"/>
                  </a:lnTo>
                  <a:lnTo>
                    <a:pt x="160" y="930"/>
                  </a:lnTo>
                  <a:lnTo>
                    <a:pt x="171" y="933"/>
                  </a:lnTo>
                  <a:lnTo>
                    <a:pt x="178" y="933"/>
                  </a:lnTo>
                  <a:lnTo>
                    <a:pt x="188" y="933"/>
                  </a:lnTo>
                  <a:lnTo>
                    <a:pt x="197" y="934"/>
                  </a:lnTo>
                  <a:lnTo>
                    <a:pt x="208" y="942"/>
                  </a:lnTo>
                  <a:lnTo>
                    <a:pt x="217" y="950"/>
                  </a:lnTo>
                  <a:lnTo>
                    <a:pt x="222" y="956"/>
                  </a:lnTo>
                  <a:lnTo>
                    <a:pt x="225" y="959"/>
                  </a:lnTo>
                  <a:lnTo>
                    <a:pt x="230" y="962"/>
                  </a:lnTo>
                  <a:lnTo>
                    <a:pt x="239" y="965"/>
                  </a:lnTo>
                  <a:lnTo>
                    <a:pt x="251" y="968"/>
                  </a:lnTo>
                  <a:lnTo>
                    <a:pt x="261" y="970"/>
                  </a:lnTo>
                  <a:lnTo>
                    <a:pt x="270" y="968"/>
                  </a:lnTo>
                  <a:lnTo>
                    <a:pt x="276" y="964"/>
                  </a:lnTo>
                  <a:lnTo>
                    <a:pt x="278" y="954"/>
                  </a:lnTo>
                  <a:lnTo>
                    <a:pt x="275" y="942"/>
                  </a:lnTo>
                  <a:lnTo>
                    <a:pt x="267" y="930"/>
                  </a:lnTo>
                  <a:lnTo>
                    <a:pt x="256" y="919"/>
                  </a:lnTo>
                  <a:lnTo>
                    <a:pt x="248" y="906"/>
                  </a:lnTo>
                  <a:lnTo>
                    <a:pt x="247" y="892"/>
                  </a:lnTo>
                  <a:lnTo>
                    <a:pt x="245" y="877"/>
                  </a:lnTo>
                  <a:lnTo>
                    <a:pt x="244" y="864"/>
                  </a:lnTo>
                  <a:lnTo>
                    <a:pt x="241" y="852"/>
                  </a:lnTo>
                  <a:lnTo>
                    <a:pt x="242" y="841"/>
                  </a:lnTo>
                  <a:lnTo>
                    <a:pt x="250" y="829"/>
                  </a:lnTo>
                  <a:lnTo>
                    <a:pt x="261" y="813"/>
                  </a:lnTo>
                  <a:lnTo>
                    <a:pt x="270" y="798"/>
                  </a:lnTo>
                  <a:lnTo>
                    <a:pt x="279" y="787"/>
                  </a:lnTo>
                  <a:lnTo>
                    <a:pt x="289" y="781"/>
                  </a:lnTo>
                  <a:lnTo>
                    <a:pt x="301" y="776"/>
                  </a:lnTo>
                  <a:lnTo>
                    <a:pt x="314" y="776"/>
                  </a:lnTo>
                  <a:lnTo>
                    <a:pt x="326" y="781"/>
                  </a:lnTo>
                  <a:lnTo>
                    <a:pt x="332" y="790"/>
                  </a:lnTo>
                  <a:lnTo>
                    <a:pt x="334" y="799"/>
                  </a:lnTo>
                  <a:lnTo>
                    <a:pt x="331" y="810"/>
                  </a:lnTo>
                  <a:lnTo>
                    <a:pt x="324" y="823"/>
                  </a:lnTo>
                  <a:lnTo>
                    <a:pt x="320" y="829"/>
                  </a:lnTo>
                  <a:lnTo>
                    <a:pt x="312" y="832"/>
                  </a:lnTo>
                  <a:lnTo>
                    <a:pt x="306" y="835"/>
                  </a:lnTo>
                  <a:lnTo>
                    <a:pt x="300" y="838"/>
                  </a:lnTo>
                  <a:lnTo>
                    <a:pt x="295" y="843"/>
                  </a:lnTo>
                  <a:lnTo>
                    <a:pt x="295" y="850"/>
                  </a:lnTo>
                  <a:lnTo>
                    <a:pt x="300" y="861"/>
                  </a:lnTo>
                  <a:lnTo>
                    <a:pt x="304" y="869"/>
                  </a:lnTo>
                  <a:lnTo>
                    <a:pt x="311" y="877"/>
                  </a:lnTo>
                  <a:lnTo>
                    <a:pt x="315" y="886"/>
                  </a:lnTo>
                  <a:lnTo>
                    <a:pt x="317" y="897"/>
                  </a:lnTo>
                  <a:lnTo>
                    <a:pt x="318" y="913"/>
                  </a:lnTo>
                  <a:lnTo>
                    <a:pt x="321" y="927"/>
                  </a:lnTo>
                  <a:lnTo>
                    <a:pt x="321" y="941"/>
                  </a:lnTo>
                  <a:lnTo>
                    <a:pt x="317" y="954"/>
                  </a:lnTo>
                  <a:lnTo>
                    <a:pt x="306" y="970"/>
                  </a:lnTo>
                  <a:lnTo>
                    <a:pt x="295" y="986"/>
                  </a:lnTo>
                  <a:lnTo>
                    <a:pt x="284" y="1000"/>
                  </a:lnTo>
                  <a:lnTo>
                    <a:pt x="279" y="1010"/>
                  </a:lnTo>
                  <a:lnTo>
                    <a:pt x="281" y="1020"/>
                  </a:lnTo>
                  <a:lnTo>
                    <a:pt x="284" y="1026"/>
                  </a:lnTo>
                  <a:lnTo>
                    <a:pt x="290" y="1027"/>
                  </a:lnTo>
                  <a:lnTo>
                    <a:pt x="301" y="1026"/>
                  </a:lnTo>
                  <a:lnTo>
                    <a:pt x="317" y="1020"/>
                  </a:lnTo>
                  <a:lnTo>
                    <a:pt x="337" y="1009"/>
                  </a:lnTo>
                  <a:lnTo>
                    <a:pt x="352" y="998"/>
                  </a:lnTo>
                  <a:lnTo>
                    <a:pt x="365" y="989"/>
                  </a:lnTo>
                  <a:lnTo>
                    <a:pt x="376" y="976"/>
                  </a:lnTo>
                  <a:lnTo>
                    <a:pt x="384" y="967"/>
                  </a:lnTo>
                  <a:lnTo>
                    <a:pt x="390" y="961"/>
                  </a:lnTo>
                  <a:lnTo>
                    <a:pt x="396" y="956"/>
                  </a:lnTo>
                  <a:lnTo>
                    <a:pt x="405" y="950"/>
                  </a:lnTo>
                  <a:lnTo>
                    <a:pt x="413" y="944"/>
                  </a:lnTo>
                  <a:lnTo>
                    <a:pt x="416" y="933"/>
                  </a:lnTo>
                  <a:lnTo>
                    <a:pt x="415" y="923"/>
                  </a:lnTo>
                  <a:lnTo>
                    <a:pt x="408" y="916"/>
                  </a:lnTo>
                  <a:lnTo>
                    <a:pt x="402" y="908"/>
                  </a:lnTo>
                  <a:lnTo>
                    <a:pt x="399" y="899"/>
                  </a:lnTo>
                  <a:lnTo>
                    <a:pt x="399" y="889"/>
                  </a:lnTo>
                  <a:lnTo>
                    <a:pt x="402" y="880"/>
                  </a:lnTo>
                  <a:lnTo>
                    <a:pt x="410" y="874"/>
                  </a:lnTo>
                  <a:lnTo>
                    <a:pt x="419" y="871"/>
                  </a:lnTo>
                  <a:lnTo>
                    <a:pt x="427" y="868"/>
                  </a:lnTo>
                  <a:lnTo>
                    <a:pt x="435" y="869"/>
                  </a:lnTo>
                  <a:lnTo>
                    <a:pt x="443" y="877"/>
                  </a:lnTo>
                  <a:lnTo>
                    <a:pt x="449" y="886"/>
                  </a:lnTo>
                  <a:lnTo>
                    <a:pt x="453" y="895"/>
                  </a:lnTo>
                  <a:lnTo>
                    <a:pt x="460" y="902"/>
                  </a:lnTo>
                  <a:lnTo>
                    <a:pt x="466" y="905"/>
                  </a:lnTo>
                  <a:lnTo>
                    <a:pt x="475" y="902"/>
                  </a:lnTo>
                  <a:lnTo>
                    <a:pt x="488" y="889"/>
                  </a:lnTo>
                  <a:lnTo>
                    <a:pt x="498" y="871"/>
                  </a:lnTo>
                  <a:lnTo>
                    <a:pt x="508" y="850"/>
                  </a:lnTo>
                  <a:lnTo>
                    <a:pt x="516" y="832"/>
                  </a:lnTo>
                  <a:lnTo>
                    <a:pt x="523" y="815"/>
                  </a:lnTo>
                  <a:lnTo>
                    <a:pt x="531" y="798"/>
                  </a:lnTo>
                  <a:lnTo>
                    <a:pt x="537" y="782"/>
                  </a:lnTo>
                  <a:lnTo>
                    <a:pt x="539" y="770"/>
                  </a:lnTo>
                  <a:lnTo>
                    <a:pt x="534" y="757"/>
                  </a:lnTo>
                  <a:lnTo>
                    <a:pt x="530" y="745"/>
                  </a:lnTo>
                  <a:lnTo>
                    <a:pt x="526" y="732"/>
                  </a:lnTo>
                  <a:lnTo>
                    <a:pt x="530" y="718"/>
                  </a:lnTo>
                  <a:lnTo>
                    <a:pt x="533" y="709"/>
                  </a:lnTo>
                  <a:lnTo>
                    <a:pt x="539" y="694"/>
                  </a:lnTo>
                  <a:lnTo>
                    <a:pt x="547" y="673"/>
                  </a:lnTo>
                  <a:lnTo>
                    <a:pt x="556" y="650"/>
                  </a:lnTo>
                  <a:lnTo>
                    <a:pt x="564" y="627"/>
                  </a:lnTo>
                  <a:lnTo>
                    <a:pt x="571" y="607"/>
                  </a:lnTo>
                  <a:lnTo>
                    <a:pt x="578" y="590"/>
                  </a:lnTo>
                  <a:lnTo>
                    <a:pt x="582" y="579"/>
                  </a:lnTo>
                  <a:lnTo>
                    <a:pt x="587" y="568"/>
                  </a:lnTo>
                  <a:lnTo>
                    <a:pt x="590" y="559"/>
                  </a:lnTo>
                  <a:lnTo>
                    <a:pt x="595" y="551"/>
                  </a:lnTo>
                  <a:lnTo>
                    <a:pt x="601" y="543"/>
                  </a:lnTo>
                  <a:lnTo>
                    <a:pt x="610" y="532"/>
                  </a:lnTo>
                  <a:lnTo>
                    <a:pt x="618" y="520"/>
                  </a:lnTo>
                  <a:lnTo>
                    <a:pt x="620" y="510"/>
                  </a:lnTo>
                  <a:lnTo>
                    <a:pt x="620" y="503"/>
                  </a:lnTo>
                  <a:lnTo>
                    <a:pt x="621" y="495"/>
                  </a:lnTo>
                  <a:lnTo>
                    <a:pt x="626" y="486"/>
                  </a:lnTo>
                  <a:lnTo>
                    <a:pt x="632" y="478"/>
                  </a:lnTo>
                  <a:lnTo>
                    <a:pt x="638" y="473"/>
                  </a:lnTo>
                  <a:lnTo>
                    <a:pt x="644" y="470"/>
                  </a:lnTo>
                  <a:lnTo>
                    <a:pt x="651" y="464"/>
                  </a:lnTo>
                  <a:lnTo>
                    <a:pt x="658" y="456"/>
                  </a:lnTo>
                  <a:lnTo>
                    <a:pt x="665" y="448"/>
                  </a:lnTo>
                  <a:lnTo>
                    <a:pt x="666" y="442"/>
                  </a:lnTo>
                  <a:lnTo>
                    <a:pt x="666" y="436"/>
                  </a:lnTo>
                  <a:lnTo>
                    <a:pt x="666" y="431"/>
                  </a:lnTo>
                  <a:lnTo>
                    <a:pt x="671" y="428"/>
                  </a:lnTo>
                  <a:lnTo>
                    <a:pt x="680" y="427"/>
                  </a:lnTo>
                  <a:lnTo>
                    <a:pt x="693" y="423"/>
                  </a:lnTo>
                  <a:lnTo>
                    <a:pt x="700" y="419"/>
                  </a:lnTo>
                  <a:lnTo>
                    <a:pt x="705" y="413"/>
                  </a:lnTo>
                  <a:lnTo>
                    <a:pt x="707" y="403"/>
                  </a:lnTo>
                  <a:lnTo>
                    <a:pt x="708" y="392"/>
                  </a:lnTo>
                  <a:lnTo>
                    <a:pt x="708" y="382"/>
                  </a:lnTo>
                  <a:lnTo>
                    <a:pt x="707" y="375"/>
                  </a:lnTo>
                  <a:lnTo>
                    <a:pt x="702" y="371"/>
                  </a:lnTo>
                  <a:lnTo>
                    <a:pt x="697" y="366"/>
                  </a:lnTo>
                  <a:lnTo>
                    <a:pt x="694" y="364"/>
                  </a:lnTo>
                  <a:lnTo>
                    <a:pt x="691" y="361"/>
                  </a:lnTo>
                  <a:lnTo>
                    <a:pt x="688" y="360"/>
                  </a:lnTo>
                  <a:lnTo>
                    <a:pt x="686" y="358"/>
                  </a:lnTo>
                  <a:lnTo>
                    <a:pt x="685" y="355"/>
                  </a:lnTo>
                  <a:lnTo>
                    <a:pt x="685" y="352"/>
                  </a:lnTo>
                  <a:lnTo>
                    <a:pt x="686" y="347"/>
                  </a:lnTo>
                  <a:lnTo>
                    <a:pt x="688" y="341"/>
                  </a:lnTo>
                  <a:lnTo>
                    <a:pt x="691" y="330"/>
                  </a:lnTo>
                  <a:lnTo>
                    <a:pt x="691" y="323"/>
                  </a:lnTo>
                  <a:lnTo>
                    <a:pt x="688" y="318"/>
                  </a:lnTo>
                  <a:lnTo>
                    <a:pt x="682" y="313"/>
                  </a:lnTo>
                  <a:lnTo>
                    <a:pt x="674" y="310"/>
                  </a:lnTo>
                  <a:lnTo>
                    <a:pt x="668" y="305"/>
                  </a:lnTo>
                  <a:lnTo>
                    <a:pt x="663" y="299"/>
                  </a:lnTo>
                  <a:lnTo>
                    <a:pt x="663" y="291"/>
                  </a:lnTo>
                  <a:lnTo>
                    <a:pt x="668" y="284"/>
                  </a:lnTo>
                  <a:lnTo>
                    <a:pt x="672" y="274"/>
                  </a:lnTo>
                  <a:lnTo>
                    <a:pt x="674" y="268"/>
                  </a:lnTo>
                  <a:lnTo>
                    <a:pt x="671" y="264"/>
                  </a:lnTo>
                  <a:lnTo>
                    <a:pt x="660" y="259"/>
                  </a:lnTo>
                  <a:lnTo>
                    <a:pt x="643" y="256"/>
                  </a:lnTo>
                  <a:lnTo>
                    <a:pt x="624" y="254"/>
                  </a:lnTo>
                  <a:lnTo>
                    <a:pt x="607" y="254"/>
                  </a:lnTo>
                  <a:lnTo>
                    <a:pt x="593" y="254"/>
                  </a:lnTo>
                  <a:lnTo>
                    <a:pt x="581" y="253"/>
                  </a:lnTo>
                  <a:lnTo>
                    <a:pt x="575" y="250"/>
                  </a:lnTo>
                  <a:lnTo>
                    <a:pt x="573" y="243"/>
                  </a:lnTo>
                  <a:lnTo>
                    <a:pt x="578" y="232"/>
                  </a:lnTo>
                  <a:lnTo>
                    <a:pt x="582" y="226"/>
                  </a:lnTo>
                  <a:lnTo>
                    <a:pt x="590" y="220"/>
                  </a:lnTo>
                  <a:lnTo>
                    <a:pt x="603" y="214"/>
                  </a:lnTo>
                  <a:lnTo>
                    <a:pt x="615" y="205"/>
                  </a:lnTo>
                  <a:lnTo>
                    <a:pt x="629" y="194"/>
                  </a:lnTo>
                  <a:lnTo>
                    <a:pt x="640" y="180"/>
                  </a:lnTo>
                  <a:lnTo>
                    <a:pt x="644" y="166"/>
                  </a:lnTo>
                  <a:lnTo>
                    <a:pt x="643" y="153"/>
                  </a:lnTo>
                  <a:lnTo>
                    <a:pt x="634" y="138"/>
                  </a:lnTo>
                  <a:lnTo>
                    <a:pt x="623" y="124"/>
                  </a:lnTo>
                  <a:lnTo>
                    <a:pt x="612" y="113"/>
                  </a:lnTo>
                  <a:lnTo>
                    <a:pt x="598" y="108"/>
                  </a:lnTo>
                  <a:lnTo>
                    <a:pt x="587" y="113"/>
                  </a:lnTo>
                  <a:lnTo>
                    <a:pt x="575" y="121"/>
                  </a:lnTo>
                  <a:lnTo>
                    <a:pt x="562" y="130"/>
                  </a:lnTo>
                  <a:lnTo>
                    <a:pt x="551" y="139"/>
                  </a:lnTo>
                  <a:lnTo>
                    <a:pt x="540" y="144"/>
                  </a:lnTo>
                  <a:lnTo>
                    <a:pt x="530" y="144"/>
                  </a:lnTo>
                  <a:lnTo>
                    <a:pt x="514" y="144"/>
                  </a:lnTo>
                  <a:lnTo>
                    <a:pt x="497" y="141"/>
                  </a:lnTo>
                  <a:lnTo>
                    <a:pt x="483" y="136"/>
                  </a:lnTo>
                  <a:lnTo>
                    <a:pt x="470" y="127"/>
                  </a:lnTo>
                  <a:lnTo>
                    <a:pt x="461" y="113"/>
                  </a:lnTo>
                  <a:lnTo>
                    <a:pt x="453" y="104"/>
                  </a:lnTo>
                  <a:lnTo>
                    <a:pt x="447" y="91"/>
                  </a:lnTo>
                  <a:lnTo>
                    <a:pt x="438" y="79"/>
                  </a:lnTo>
                  <a:lnTo>
                    <a:pt x="433" y="68"/>
                  </a:lnTo>
                  <a:lnTo>
                    <a:pt x="430" y="54"/>
                  </a:lnTo>
                  <a:lnTo>
                    <a:pt x="427" y="40"/>
                  </a:lnTo>
                  <a:lnTo>
                    <a:pt x="424" y="27"/>
                  </a:lnTo>
                  <a:lnTo>
                    <a:pt x="419" y="17"/>
                  </a:lnTo>
                  <a:lnTo>
                    <a:pt x="411" y="12"/>
                  </a:lnTo>
                  <a:lnTo>
                    <a:pt x="396" y="10"/>
                  </a:lnTo>
                  <a:lnTo>
                    <a:pt x="382" y="9"/>
                  </a:lnTo>
                  <a:lnTo>
                    <a:pt x="371" y="4"/>
                  </a:lnTo>
                  <a:lnTo>
                    <a:pt x="365" y="1"/>
                  </a:lnTo>
                  <a:lnTo>
                    <a:pt x="359" y="0"/>
                  </a:lnTo>
                  <a:lnTo>
                    <a:pt x="348" y="1"/>
                  </a:lnTo>
                  <a:lnTo>
                    <a:pt x="335" y="6"/>
                  </a:lnTo>
                  <a:lnTo>
                    <a:pt x="321" y="12"/>
                  </a:lnTo>
                  <a:lnTo>
                    <a:pt x="309" y="18"/>
                  </a:lnTo>
                  <a:lnTo>
                    <a:pt x="300" y="23"/>
                  </a:lnTo>
                  <a:lnTo>
                    <a:pt x="287" y="32"/>
                  </a:lnTo>
                  <a:lnTo>
                    <a:pt x="281" y="46"/>
                  </a:lnTo>
                  <a:lnTo>
                    <a:pt x="273" y="65"/>
                  </a:lnTo>
                  <a:lnTo>
                    <a:pt x="265" y="79"/>
                  </a:lnTo>
                  <a:lnTo>
                    <a:pt x="253" y="88"/>
                  </a:lnTo>
                  <a:lnTo>
                    <a:pt x="237" y="94"/>
                  </a:lnTo>
                  <a:lnTo>
                    <a:pt x="224" y="96"/>
                  </a:lnTo>
                  <a:lnTo>
                    <a:pt x="211" y="96"/>
                  </a:lnTo>
                  <a:lnTo>
                    <a:pt x="199" y="97"/>
                  </a:lnTo>
                  <a:lnTo>
                    <a:pt x="188" y="100"/>
                  </a:lnTo>
                  <a:lnTo>
                    <a:pt x="180" y="107"/>
                  </a:lnTo>
                  <a:lnTo>
                    <a:pt x="177" y="114"/>
                  </a:lnTo>
                  <a:lnTo>
                    <a:pt x="174" y="128"/>
                  </a:lnTo>
                  <a:lnTo>
                    <a:pt x="166" y="142"/>
                  </a:lnTo>
                  <a:lnTo>
                    <a:pt x="157" y="153"/>
                  </a:lnTo>
                  <a:lnTo>
                    <a:pt x="152" y="158"/>
                  </a:lnTo>
                  <a:lnTo>
                    <a:pt x="147" y="161"/>
                  </a:lnTo>
                  <a:lnTo>
                    <a:pt x="144" y="163"/>
                  </a:lnTo>
                  <a:lnTo>
                    <a:pt x="141" y="163"/>
                  </a:lnTo>
                  <a:lnTo>
                    <a:pt x="138" y="161"/>
                  </a:lnTo>
                  <a:lnTo>
                    <a:pt x="135" y="158"/>
                  </a:lnTo>
                  <a:lnTo>
                    <a:pt x="132" y="152"/>
                  </a:lnTo>
                  <a:lnTo>
                    <a:pt x="129" y="142"/>
                  </a:lnTo>
                  <a:lnTo>
                    <a:pt x="126" y="133"/>
                  </a:lnTo>
                  <a:lnTo>
                    <a:pt x="121" y="127"/>
                  </a:lnTo>
                  <a:lnTo>
                    <a:pt x="116" y="122"/>
                  </a:lnTo>
                  <a:lnTo>
                    <a:pt x="109" y="125"/>
                  </a:lnTo>
                  <a:lnTo>
                    <a:pt x="96" y="135"/>
                  </a:lnTo>
                  <a:lnTo>
                    <a:pt x="87" y="144"/>
                  </a:lnTo>
                  <a:lnTo>
                    <a:pt x="82" y="152"/>
                  </a:lnTo>
                  <a:lnTo>
                    <a:pt x="84" y="163"/>
                  </a:lnTo>
                  <a:lnTo>
                    <a:pt x="91" y="175"/>
                  </a:lnTo>
                  <a:lnTo>
                    <a:pt x="96" y="186"/>
                  </a:lnTo>
                  <a:lnTo>
                    <a:pt x="95" y="197"/>
                  </a:lnTo>
                  <a:lnTo>
                    <a:pt x="91" y="201"/>
                  </a:lnTo>
                  <a:lnTo>
                    <a:pt x="85" y="200"/>
                  </a:lnTo>
                  <a:lnTo>
                    <a:pt x="77" y="197"/>
                  </a:lnTo>
                  <a:lnTo>
                    <a:pt x="65" y="191"/>
                  </a:lnTo>
                  <a:lnTo>
                    <a:pt x="50" y="186"/>
                  </a:lnTo>
                  <a:lnTo>
                    <a:pt x="36" y="183"/>
                  </a:lnTo>
                  <a:lnTo>
                    <a:pt x="26" y="181"/>
                  </a:lnTo>
                  <a:lnTo>
                    <a:pt x="20" y="181"/>
                  </a:lnTo>
                  <a:lnTo>
                    <a:pt x="18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11" y="180"/>
                  </a:lnTo>
                  <a:lnTo>
                    <a:pt x="9" y="18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8A74542-0E4C-474C-89B2-DA64A51584C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2" y="3292"/>
              <a:ext cx="36" cy="53"/>
            </a:xfrm>
            <a:custGeom>
              <a:avLst/>
              <a:gdLst>
                <a:gd name="T0" fmla="*/ 23 w 73"/>
                <a:gd name="T1" fmla="*/ 8 h 107"/>
                <a:gd name="T2" fmla="*/ 17 w 73"/>
                <a:gd name="T3" fmla="*/ 17 h 107"/>
                <a:gd name="T4" fmla="*/ 11 w 73"/>
                <a:gd name="T5" fmla="*/ 31 h 107"/>
                <a:gd name="T6" fmla="*/ 6 w 73"/>
                <a:gd name="T7" fmla="*/ 45 h 107"/>
                <a:gd name="T8" fmla="*/ 4 w 73"/>
                <a:gd name="T9" fmla="*/ 57 h 107"/>
                <a:gd name="T10" fmla="*/ 6 w 73"/>
                <a:gd name="T11" fmla="*/ 67 h 107"/>
                <a:gd name="T12" fmla="*/ 7 w 73"/>
                <a:gd name="T13" fmla="*/ 75 h 107"/>
                <a:gd name="T14" fmla="*/ 4 w 73"/>
                <a:gd name="T15" fmla="*/ 81 h 107"/>
                <a:gd name="T16" fmla="*/ 3 w 73"/>
                <a:gd name="T17" fmla="*/ 89 h 107"/>
                <a:gd name="T18" fmla="*/ 0 w 73"/>
                <a:gd name="T19" fmla="*/ 95 h 107"/>
                <a:gd name="T20" fmla="*/ 1 w 73"/>
                <a:gd name="T21" fmla="*/ 101 h 107"/>
                <a:gd name="T22" fmla="*/ 6 w 73"/>
                <a:gd name="T23" fmla="*/ 104 h 107"/>
                <a:gd name="T24" fmla="*/ 23 w 73"/>
                <a:gd name="T25" fmla="*/ 107 h 107"/>
                <a:gd name="T26" fmla="*/ 42 w 73"/>
                <a:gd name="T27" fmla="*/ 102 h 107"/>
                <a:gd name="T28" fmla="*/ 56 w 73"/>
                <a:gd name="T29" fmla="*/ 92 h 107"/>
                <a:gd name="T30" fmla="*/ 66 w 73"/>
                <a:gd name="T31" fmla="*/ 79 h 107"/>
                <a:gd name="T32" fmla="*/ 71 w 73"/>
                <a:gd name="T33" fmla="*/ 67 h 107"/>
                <a:gd name="T34" fmla="*/ 71 w 73"/>
                <a:gd name="T35" fmla="*/ 50 h 107"/>
                <a:gd name="T36" fmla="*/ 71 w 73"/>
                <a:gd name="T37" fmla="*/ 40 h 107"/>
                <a:gd name="T38" fmla="*/ 73 w 73"/>
                <a:gd name="T39" fmla="*/ 30 h 107"/>
                <a:gd name="T40" fmla="*/ 73 w 73"/>
                <a:gd name="T41" fmla="*/ 19 h 107"/>
                <a:gd name="T42" fmla="*/ 71 w 73"/>
                <a:gd name="T43" fmla="*/ 9 h 107"/>
                <a:gd name="T44" fmla="*/ 66 w 73"/>
                <a:gd name="T45" fmla="*/ 3 h 107"/>
                <a:gd name="T46" fmla="*/ 60 w 73"/>
                <a:gd name="T47" fmla="*/ 0 h 107"/>
                <a:gd name="T48" fmla="*/ 46 w 73"/>
                <a:gd name="T49" fmla="*/ 0 h 107"/>
                <a:gd name="T50" fmla="*/ 34 w 73"/>
                <a:gd name="T51" fmla="*/ 3 h 107"/>
                <a:gd name="T52" fmla="*/ 26 w 73"/>
                <a:gd name="T53" fmla="*/ 6 h 107"/>
                <a:gd name="T54" fmla="*/ 23 w 73"/>
                <a:gd name="T55" fmla="*/ 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3" h="107">
                  <a:moveTo>
                    <a:pt x="23" y="8"/>
                  </a:moveTo>
                  <a:lnTo>
                    <a:pt x="17" y="17"/>
                  </a:lnTo>
                  <a:lnTo>
                    <a:pt x="11" y="31"/>
                  </a:lnTo>
                  <a:lnTo>
                    <a:pt x="6" y="45"/>
                  </a:lnTo>
                  <a:lnTo>
                    <a:pt x="4" y="57"/>
                  </a:lnTo>
                  <a:lnTo>
                    <a:pt x="6" y="67"/>
                  </a:lnTo>
                  <a:lnTo>
                    <a:pt x="7" y="75"/>
                  </a:lnTo>
                  <a:lnTo>
                    <a:pt x="4" y="81"/>
                  </a:lnTo>
                  <a:lnTo>
                    <a:pt x="3" y="89"/>
                  </a:lnTo>
                  <a:lnTo>
                    <a:pt x="0" y="95"/>
                  </a:lnTo>
                  <a:lnTo>
                    <a:pt x="1" y="101"/>
                  </a:lnTo>
                  <a:lnTo>
                    <a:pt x="6" y="104"/>
                  </a:lnTo>
                  <a:lnTo>
                    <a:pt x="23" y="107"/>
                  </a:lnTo>
                  <a:lnTo>
                    <a:pt x="42" y="102"/>
                  </a:lnTo>
                  <a:lnTo>
                    <a:pt x="56" y="92"/>
                  </a:lnTo>
                  <a:lnTo>
                    <a:pt x="66" y="79"/>
                  </a:lnTo>
                  <a:lnTo>
                    <a:pt x="71" y="67"/>
                  </a:lnTo>
                  <a:lnTo>
                    <a:pt x="71" y="50"/>
                  </a:lnTo>
                  <a:lnTo>
                    <a:pt x="71" y="40"/>
                  </a:lnTo>
                  <a:lnTo>
                    <a:pt x="73" y="30"/>
                  </a:lnTo>
                  <a:lnTo>
                    <a:pt x="73" y="19"/>
                  </a:lnTo>
                  <a:lnTo>
                    <a:pt x="71" y="9"/>
                  </a:lnTo>
                  <a:lnTo>
                    <a:pt x="66" y="3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3"/>
                  </a:lnTo>
                  <a:lnTo>
                    <a:pt x="26" y="6"/>
                  </a:lnTo>
                  <a:lnTo>
                    <a:pt x="23" y="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1126268D-6A3B-4F52-B509-809FBFAAA75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3" y="3293"/>
              <a:ext cx="33" cy="27"/>
            </a:xfrm>
            <a:custGeom>
              <a:avLst/>
              <a:gdLst>
                <a:gd name="T0" fmla="*/ 0 w 65"/>
                <a:gd name="T1" fmla="*/ 36 h 54"/>
                <a:gd name="T2" fmla="*/ 2 w 65"/>
                <a:gd name="T3" fmla="*/ 25 h 54"/>
                <a:gd name="T4" fmla="*/ 6 w 65"/>
                <a:gd name="T5" fmla="*/ 17 h 54"/>
                <a:gd name="T6" fmla="*/ 14 w 65"/>
                <a:gd name="T7" fmla="*/ 11 h 54"/>
                <a:gd name="T8" fmla="*/ 25 w 65"/>
                <a:gd name="T9" fmla="*/ 8 h 54"/>
                <a:gd name="T10" fmla="*/ 34 w 65"/>
                <a:gd name="T11" fmla="*/ 6 h 54"/>
                <a:gd name="T12" fmla="*/ 44 w 65"/>
                <a:gd name="T13" fmla="*/ 3 h 54"/>
                <a:gd name="T14" fmla="*/ 53 w 65"/>
                <a:gd name="T15" fmla="*/ 0 h 54"/>
                <a:gd name="T16" fmla="*/ 61 w 65"/>
                <a:gd name="T17" fmla="*/ 0 h 54"/>
                <a:gd name="T18" fmla="*/ 64 w 65"/>
                <a:gd name="T19" fmla="*/ 2 h 54"/>
                <a:gd name="T20" fmla="*/ 65 w 65"/>
                <a:gd name="T21" fmla="*/ 8 h 54"/>
                <a:gd name="T22" fmla="*/ 64 w 65"/>
                <a:gd name="T23" fmla="*/ 20 h 54"/>
                <a:gd name="T24" fmla="*/ 61 w 65"/>
                <a:gd name="T25" fmla="*/ 33 h 54"/>
                <a:gd name="T26" fmla="*/ 57 w 65"/>
                <a:gd name="T27" fmla="*/ 44 h 54"/>
                <a:gd name="T28" fmla="*/ 51 w 65"/>
                <a:gd name="T29" fmla="*/ 51 h 54"/>
                <a:gd name="T30" fmla="*/ 44 w 65"/>
                <a:gd name="T31" fmla="*/ 54 h 54"/>
                <a:gd name="T32" fmla="*/ 34 w 65"/>
                <a:gd name="T33" fmla="*/ 51 h 54"/>
                <a:gd name="T34" fmla="*/ 26 w 65"/>
                <a:gd name="T35" fmla="*/ 47 h 54"/>
                <a:gd name="T36" fmla="*/ 20 w 65"/>
                <a:gd name="T37" fmla="*/ 42 h 54"/>
                <a:gd name="T38" fmla="*/ 12 w 65"/>
                <a:gd name="T39" fmla="*/ 40 h 54"/>
                <a:gd name="T40" fmla="*/ 9 w 65"/>
                <a:gd name="T41" fmla="*/ 40 h 54"/>
                <a:gd name="T42" fmla="*/ 5 w 65"/>
                <a:gd name="T43" fmla="*/ 40 h 54"/>
                <a:gd name="T44" fmla="*/ 3 w 65"/>
                <a:gd name="T45" fmla="*/ 39 h 54"/>
                <a:gd name="T46" fmla="*/ 2 w 65"/>
                <a:gd name="T47" fmla="*/ 37 h 54"/>
                <a:gd name="T48" fmla="*/ 0 w 65"/>
                <a:gd name="T49" fmla="*/ 36 h 54"/>
                <a:gd name="T50" fmla="*/ 0 w 65"/>
                <a:gd name="T51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4">
                  <a:moveTo>
                    <a:pt x="0" y="36"/>
                  </a:moveTo>
                  <a:lnTo>
                    <a:pt x="2" y="25"/>
                  </a:lnTo>
                  <a:lnTo>
                    <a:pt x="6" y="17"/>
                  </a:lnTo>
                  <a:lnTo>
                    <a:pt x="14" y="11"/>
                  </a:lnTo>
                  <a:lnTo>
                    <a:pt x="25" y="8"/>
                  </a:lnTo>
                  <a:lnTo>
                    <a:pt x="34" y="6"/>
                  </a:lnTo>
                  <a:lnTo>
                    <a:pt x="44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4" y="2"/>
                  </a:lnTo>
                  <a:lnTo>
                    <a:pt x="65" y="8"/>
                  </a:lnTo>
                  <a:lnTo>
                    <a:pt x="64" y="20"/>
                  </a:lnTo>
                  <a:lnTo>
                    <a:pt x="61" y="33"/>
                  </a:lnTo>
                  <a:lnTo>
                    <a:pt x="57" y="44"/>
                  </a:lnTo>
                  <a:lnTo>
                    <a:pt x="51" y="51"/>
                  </a:lnTo>
                  <a:lnTo>
                    <a:pt x="44" y="54"/>
                  </a:lnTo>
                  <a:lnTo>
                    <a:pt x="34" y="51"/>
                  </a:lnTo>
                  <a:lnTo>
                    <a:pt x="26" y="47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B282D3E-3F05-4093-8E76-50E7EA2C4B7C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2" y="3229"/>
              <a:ext cx="44" cy="35"/>
            </a:xfrm>
            <a:custGeom>
              <a:avLst/>
              <a:gdLst>
                <a:gd name="T0" fmla="*/ 0 w 89"/>
                <a:gd name="T1" fmla="*/ 60 h 70"/>
                <a:gd name="T2" fmla="*/ 3 w 89"/>
                <a:gd name="T3" fmla="*/ 51 h 70"/>
                <a:gd name="T4" fmla="*/ 3 w 89"/>
                <a:gd name="T5" fmla="*/ 39 h 70"/>
                <a:gd name="T6" fmla="*/ 3 w 89"/>
                <a:gd name="T7" fmla="*/ 26 h 70"/>
                <a:gd name="T8" fmla="*/ 5 w 89"/>
                <a:gd name="T9" fmla="*/ 15 h 70"/>
                <a:gd name="T10" fmla="*/ 9 w 89"/>
                <a:gd name="T11" fmla="*/ 8 h 70"/>
                <a:gd name="T12" fmla="*/ 17 w 89"/>
                <a:gd name="T13" fmla="*/ 6 h 70"/>
                <a:gd name="T14" fmla="*/ 23 w 89"/>
                <a:gd name="T15" fmla="*/ 9 h 70"/>
                <a:gd name="T16" fmla="*/ 31 w 89"/>
                <a:gd name="T17" fmla="*/ 14 h 70"/>
                <a:gd name="T18" fmla="*/ 37 w 89"/>
                <a:gd name="T19" fmla="*/ 17 h 70"/>
                <a:gd name="T20" fmla="*/ 45 w 89"/>
                <a:gd name="T21" fmla="*/ 17 h 70"/>
                <a:gd name="T22" fmla="*/ 48 w 89"/>
                <a:gd name="T23" fmla="*/ 15 h 70"/>
                <a:gd name="T24" fmla="*/ 50 w 89"/>
                <a:gd name="T25" fmla="*/ 12 h 70"/>
                <a:gd name="T26" fmla="*/ 51 w 89"/>
                <a:gd name="T27" fmla="*/ 9 h 70"/>
                <a:gd name="T28" fmla="*/ 53 w 89"/>
                <a:gd name="T29" fmla="*/ 8 h 70"/>
                <a:gd name="T30" fmla="*/ 54 w 89"/>
                <a:gd name="T31" fmla="*/ 4 h 70"/>
                <a:gd name="T32" fmla="*/ 56 w 89"/>
                <a:gd name="T33" fmla="*/ 1 h 70"/>
                <a:gd name="T34" fmla="*/ 58 w 89"/>
                <a:gd name="T35" fmla="*/ 0 h 70"/>
                <a:gd name="T36" fmla="*/ 59 w 89"/>
                <a:gd name="T37" fmla="*/ 0 h 70"/>
                <a:gd name="T38" fmla="*/ 61 w 89"/>
                <a:gd name="T39" fmla="*/ 0 h 70"/>
                <a:gd name="T40" fmla="*/ 62 w 89"/>
                <a:gd name="T41" fmla="*/ 1 h 70"/>
                <a:gd name="T42" fmla="*/ 65 w 89"/>
                <a:gd name="T43" fmla="*/ 4 h 70"/>
                <a:gd name="T44" fmla="*/ 73 w 89"/>
                <a:gd name="T45" fmla="*/ 15 h 70"/>
                <a:gd name="T46" fmla="*/ 81 w 89"/>
                <a:gd name="T47" fmla="*/ 26 h 70"/>
                <a:gd name="T48" fmla="*/ 87 w 89"/>
                <a:gd name="T49" fmla="*/ 37 h 70"/>
                <a:gd name="T50" fmla="*/ 89 w 89"/>
                <a:gd name="T51" fmla="*/ 46 h 70"/>
                <a:gd name="T52" fmla="*/ 89 w 89"/>
                <a:gd name="T53" fmla="*/ 54 h 70"/>
                <a:gd name="T54" fmla="*/ 82 w 89"/>
                <a:gd name="T55" fmla="*/ 57 h 70"/>
                <a:gd name="T56" fmla="*/ 72 w 89"/>
                <a:gd name="T57" fmla="*/ 57 h 70"/>
                <a:gd name="T58" fmla="*/ 59 w 89"/>
                <a:gd name="T59" fmla="*/ 59 h 70"/>
                <a:gd name="T60" fmla="*/ 47 w 89"/>
                <a:gd name="T61" fmla="*/ 60 h 70"/>
                <a:gd name="T62" fmla="*/ 37 w 89"/>
                <a:gd name="T63" fmla="*/ 65 h 70"/>
                <a:gd name="T64" fmla="*/ 30 w 89"/>
                <a:gd name="T65" fmla="*/ 70 h 70"/>
                <a:gd name="T66" fmla="*/ 20 w 89"/>
                <a:gd name="T67" fmla="*/ 70 h 70"/>
                <a:gd name="T68" fmla="*/ 11 w 89"/>
                <a:gd name="T69" fmla="*/ 67 h 70"/>
                <a:gd name="T70" fmla="*/ 3 w 89"/>
                <a:gd name="T71" fmla="*/ 62 h 70"/>
                <a:gd name="T72" fmla="*/ 0 w 89"/>
                <a:gd name="T7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70">
                  <a:moveTo>
                    <a:pt x="0" y="60"/>
                  </a:moveTo>
                  <a:lnTo>
                    <a:pt x="3" y="51"/>
                  </a:lnTo>
                  <a:lnTo>
                    <a:pt x="3" y="39"/>
                  </a:lnTo>
                  <a:lnTo>
                    <a:pt x="3" y="26"/>
                  </a:lnTo>
                  <a:lnTo>
                    <a:pt x="5" y="15"/>
                  </a:lnTo>
                  <a:lnTo>
                    <a:pt x="9" y="8"/>
                  </a:lnTo>
                  <a:lnTo>
                    <a:pt x="17" y="6"/>
                  </a:lnTo>
                  <a:lnTo>
                    <a:pt x="23" y="9"/>
                  </a:lnTo>
                  <a:lnTo>
                    <a:pt x="31" y="14"/>
                  </a:lnTo>
                  <a:lnTo>
                    <a:pt x="37" y="17"/>
                  </a:lnTo>
                  <a:lnTo>
                    <a:pt x="45" y="17"/>
                  </a:lnTo>
                  <a:lnTo>
                    <a:pt x="48" y="15"/>
                  </a:lnTo>
                  <a:lnTo>
                    <a:pt x="50" y="12"/>
                  </a:lnTo>
                  <a:lnTo>
                    <a:pt x="51" y="9"/>
                  </a:lnTo>
                  <a:lnTo>
                    <a:pt x="53" y="8"/>
                  </a:lnTo>
                  <a:lnTo>
                    <a:pt x="54" y="4"/>
                  </a:lnTo>
                  <a:lnTo>
                    <a:pt x="56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2" y="1"/>
                  </a:lnTo>
                  <a:lnTo>
                    <a:pt x="65" y="4"/>
                  </a:lnTo>
                  <a:lnTo>
                    <a:pt x="73" y="15"/>
                  </a:lnTo>
                  <a:lnTo>
                    <a:pt x="81" y="26"/>
                  </a:lnTo>
                  <a:lnTo>
                    <a:pt x="87" y="37"/>
                  </a:lnTo>
                  <a:lnTo>
                    <a:pt x="89" y="46"/>
                  </a:lnTo>
                  <a:lnTo>
                    <a:pt x="89" y="54"/>
                  </a:lnTo>
                  <a:lnTo>
                    <a:pt x="82" y="57"/>
                  </a:lnTo>
                  <a:lnTo>
                    <a:pt x="72" y="57"/>
                  </a:lnTo>
                  <a:lnTo>
                    <a:pt x="59" y="59"/>
                  </a:lnTo>
                  <a:lnTo>
                    <a:pt x="47" y="60"/>
                  </a:lnTo>
                  <a:lnTo>
                    <a:pt x="37" y="65"/>
                  </a:lnTo>
                  <a:lnTo>
                    <a:pt x="30" y="70"/>
                  </a:lnTo>
                  <a:lnTo>
                    <a:pt x="20" y="70"/>
                  </a:lnTo>
                  <a:lnTo>
                    <a:pt x="11" y="67"/>
                  </a:lnTo>
                  <a:lnTo>
                    <a:pt x="3" y="62"/>
                  </a:lnTo>
                  <a:lnTo>
                    <a:pt x="0" y="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AB0E6F0-B8DD-4826-927D-B7498F4701FC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4" y="3594"/>
              <a:ext cx="39" cy="83"/>
            </a:xfrm>
            <a:custGeom>
              <a:avLst/>
              <a:gdLst>
                <a:gd name="T0" fmla="*/ 5 w 78"/>
                <a:gd name="T1" fmla="*/ 166 h 166"/>
                <a:gd name="T2" fmla="*/ 0 w 78"/>
                <a:gd name="T3" fmla="*/ 152 h 166"/>
                <a:gd name="T4" fmla="*/ 3 w 78"/>
                <a:gd name="T5" fmla="*/ 140 h 166"/>
                <a:gd name="T6" fmla="*/ 8 w 78"/>
                <a:gd name="T7" fmla="*/ 127 h 166"/>
                <a:gd name="T8" fmla="*/ 15 w 78"/>
                <a:gd name="T9" fmla="*/ 115 h 166"/>
                <a:gd name="T10" fmla="*/ 20 w 78"/>
                <a:gd name="T11" fmla="*/ 103 h 166"/>
                <a:gd name="T12" fmla="*/ 23 w 78"/>
                <a:gd name="T13" fmla="*/ 92 h 166"/>
                <a:gd name="T14" fmla="*/ 25 w 78"/>
                <a:gd name="T15" fmla="*/ 79 h 166"/>
                <a:gd name="T16" fmla="*/ 29 w 78"/>
                <a:gd name="T17" fmla="*/ 64 h 166"/>
                <a:gd name="T18" fmla="*/ 33 w 78"/>
                <a:gd name="T19" fmla="*/ 48 h 166"/>
                <a:gd name="T20" fmla="*/ 37 w 78"/>
                <a:gd name="T21" fmla="*/ 36 h 166"/>
                <a:gd name="T22" fmla="*/ 43 w 78"/>
                <a:gd name="T23" fmla="*/ 26 h 166"/>
                <a:gd name="T24" fmla="*/ 53 w 78"/>
                <a:gd name="T25" fmla="*/ 17 h 166"/>
                <a:gd name="T26" fmla="*/ 59 w 78"/>
                <a:gd name="T27" fmla="*/ 11 h 166"/>
                <a:gd name="T28" fmla="*/ 64 w 78"/>
                <a:gd name="T29" fmla="*/ 6 h 166"/>
                <a:gd name="T30" fmla="*/ 67 w 78"/>
                <a:gd name="T31" fmla="*/ 3 h 166"/>
                <a:gd name="T32" fmla="*/ 70 w 78"/>
                <a:gd name="T33" fmla="*/ 0 h 166"/>
                <a:gd name="T34" fmla="*/ 71 w 78"/>
                <a:gd name="T35" fmla="*/ 0 h 166"/>
                <a:gd name="T36" fmla="*/ 71 w 78"/>
                <a:gd name="T37" fmla="*/ 2 h 166"/>
                <a:gd name="T38" fmla="*/ 73 w 78"/>
                <a:gd name="T39" fmla="*/ 6 h 166"/>
                <a:gd name="T40" fmla="*/ 74 w 78"/>
                <a:gd name="T41" fmla="*/ 17 h 166"/>
                <a:gd name="T42" fmla="*/ 78 w 78"/>
                <a:gd name="T43" fmla="*/ 30 h 166"/>
                <a:gd name="T44" fmla="*/ 78 w 78"/>
                <a:gd name="T45" fmla="*/ 44 h 166"/>
                <a:gd name="T46" fmla="*/ 73 w 78"/>
                <a:gd name="T47" fmla="*/ 59 h 166"/>
                <a:gd name="T48" fmla="*/ 56 w 78"/>
                <a:gd name="T49" fmla="*/ 87 h 166"/>
                <a:gd name="T50" fmla="*/ 42 w 78"/>
                <a:gd name="T51" fmla="*/ 116 h 166"/>
                <a:gd name="T52" fmla="*/ 39 w 78"/>
                <a:gd name="T53" fmla="*/ 127 h 166"/>
                <a:gd name="T54" fmla="*/ 39 w 78"/>
                <a:gd name="T55" fmla="*/ 137 h 166"/>
                <a:gd name="T56" fmla="*/ 39 w 78"/>
                <a:gd name="T57" fmla="*/ 146 h 166"/>
                <a:gd name="T58" fmla="*/ 37 w 78"/>
                <a:gd name="T59" fmla="*/ 152 h 166"/>
                <a:gd name="T60" fmla="*/ 33 w 78"/>
                <a:gd name="T61" fmla="*/ 157 h 166"/>
                <a:gd name="T62" fmla="*/ 19 w 78"/>
                <a:gd name="T63" fmla="*/ 162 h 166"/>
                <a:gd name="T64" fmla="*/ 9 w 78"/>
                <a:gd name="T65" fmla="*/ 165 h 166"/>
                <a:gd name="T66" fmla="*/ 5 w 78"/>
                <a:gd name="T6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166">
                  <a:moveTo>
                    <a:pt x="5" y="166"/>
                  </a:moveTo>
                  <a:lnTo>
                    <a:pt x="0" y="152"/>
                  </a:lnTo>
                  <a:lnTo>
                    <a:pt x="3" y="140"/>
                  </a:lnTo>
                  <a:lnTo>
                    <a:pt x="8" y="127"/>
                  </a:lnTo>
                  <a:lnTo>
                    <a:pt x="15" y="115"/>
                  </a:lnTo>
                  <a:lnTo>
                    <a:pt x="20" y="103"/>
                  </a:lnTo>
                  <a:lnTo>
                    <a:pt x="23" y="92"/>
                  </a:lnTo>
                  <a:lnTo>
                    <a:pt x="25" y="79"/>
                  </a:lnTo>
                  <a:lnTo>
                    <a:pt x="29" y="64"/>
                  </a:lnTo>
                  <a:lnTo>
                    <a:pt x="33" y="48"/>
                  </a:lnTo>
                  <a:lnTo>
                    <a:pt x="37" y="36"/>
                  </a:lnTo>
                  <a:lnTo>
                    <a:pt x="43" y="26"/>
                  </a:lnTo>
                  <a:lnTo>
                    <a:pt x="53" y="17"/>
                  </a:lnTo>
                  <a:lnTo>
                    <a:pt x="59" y="11"/>
                  </a:lnTo>
                  <a:lnTo>
                    <a:pt x="64" y="6"/>
                  </a:lnTo>
                  <a:lnTo>
                    <a:pt x="67" y="3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2"/>
                  </a:lnTo>
                  <a:lnTo>
                    <a:pt x="73" y="6"/>
                  </a:lnTo>
                  <a:lnTo>
                    <a:pt x="74" y="17"/>
                  </a:lnTo>
                  <a:lnTo>
                    <a:pt x="78" y="30"/>
                  </a:lnTo>
                  <a:lnTo>
                    <a:pt x="78" y="44"/>
                  </a:lnTo>
                  <a:lnTo>
                    <a:pt x="73" y="59"/>
                  </a:lnTo>
                  <a:lnTo>
                    <a:pt x="56" y="87"/>
                  </a:lnTo>
                  <a:lnTo>
                    <a:pt x="42" y="116"/>
                  </a:lnTo>
                  <a:lnTo>
                    <a:pt x="39" y="127"/>
                  </a:lnTo>
                  <a:lnTo>
                    <a:pt x="39" y="137"/>
                  </a:lnTo>
                  <a:lnTo>
                    <a:pt x="39" y="146"/>
                  </a:lnTo>
                  <a:lnTo>
                    <a:pt x="37" y="152"/>
                  </a:lnTo>
                  <a:lnTo>
                    <a:pt x="33" y="157"/>
                  </a:lnTo>
                  <a:lnTo>
                    <a:pt x="19" y="162"/>
                  </a:lnTo>
                  <a:lnTo>
                    <a:pt x="9" y="165"/>
                  </a:lnTo>
                  <a:lnTo>
                    <a:pt x="5" y="16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2614C01D-0AFA-4DEB-B11A-93D1A68ABA1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1" y="3653"/>
              <a:ext cx="46" cy="41"/>
            </a:xfrm>
            <a:custGeom>
              <a:avLst/>
              <a:gdLst>
                <a:gd name="T0" fmla="*/ 0 w 94"/>
                <a:gd name="T1" fmla="*/ 33 h 84"/>
                <a:gd name="T2" fmla="*/ 3 w 94"/>
                <a:gd name="T3" fmla="*/ 44 h 84"/>
                <a:gd name="T4" fmla="*/ 10 w 94"/>
                <a:gd name="T5" fmla="*/ 56 h 84"/>
                <a:gd name="T6" fmla="*/ 16 w 94"/>
                <a:gd name="T7" fmla="*/ 67 h 84"/>
                <a:gd name="T8" fmla="*/ 25 w 94"/>
                <a:gd name="T9" fmla="*/ 73 h 84"/>
                <a:gd name="T10" fmla="*/ 33 w 94"/>
                <a:gd name="T11" fmla="*/ 78 h 84"/>
                <a:gd name="T12" fmla="*/ 44 w 94"/>
                <a:gd name="T13" fmla="*/ 82 h 84"/>
                <a:gd name="T14" fmla="*/ 55 w 94"/>
                <a:gd name="T15" fmla="*/ 84 h 84"/>
                <a:gd name="T16" fmla="*/ 64 w 94"/>
                <a:gd name="T17" fmla="*/ 84 h 84"/>
                <a:gd name="T18" fmla="*/ 72 w 94"/>
                <a:gd name="T19" fmla="*/ 78 h 84"/>
                <a:gd name="T20" fmla="*/ 78 w 94"/>
                <a:gd name="T21" fmla="*/ 70 h 84"/>
                <a:gd name="T22" fmla="*/ 86 w 94"/>
                <a:gd name="T23" fmla="*/ 64 h 84"/>
                <a:gd name="T24" fmla="*/ 90 w 94"/>
                <a:gd name="T25" fmla="*/ 56 h 84"/>
                <a:gd name="T26" fmla="*/ 94 w 94"/>
                <a:gd name="T27" fmla="*/ 48 h 84"/>
                <a:gd name="T28" fmla="*/ 92 w 94"/>
                <a:gd name="T29" fmla="*/ 39 h 84"/>
                <a:gd name="T30" fmla="*/ 83 w 94"/>
                <a:gd name="T31" fmla="*/ 26 h 84"/>
                <a:gd name="T32" fmla="*/ 69 w 94"/>
                <a:gd name="T33" fmla="*/ 17 h 84"/>
                <a:gd name="T34" fmla="*/ 53 w 94"/>
                <a:gd name="T35" fmla="*/ 8 h 84"/>
                <a:gd name="T36" fmla="*/ 41 w 94"/>
                <a:gd name="T37" fmla="*/ 2 h 84"/>
                <a:gd name="T38" fmla="*/ 33 w 94"/>
                <a:gd name="T39" fmla="*/ 0 h 84"/>
                <a:gd name="T40" fmla="*/ 24 w 94"/>
                <a:gd name="T41" fmla="*/ 5 h 84"/>
                <a:gd name="T42" fmla="*/ 14 w 94"/>
                <a:gd name="T43" fmla="*/ 14 h 84"/>
                <a:gd name="T44" fmla="*/ 8 w 94"/>
                <a:gd name="T45" fmla="*/ 22 h 84"/>
                <a:gd name="T46" fmla="*/ 2 w 94"/>
                <a:gd name="T47" fmla="*/ 30 h 84"/>
                <a:gd name="T48" fmla="*/ 0 w 94"/>
                <a:gd name="T49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84">
                  <a:moveTo>
                    <a:pt x="0" y="33"/>
                  </a:moveTo>
                  <a:lnTo>
                    <a:pt x="3" y="44"/>
                  </a:lnTo>
                  <a:lnTo>
                    <a:pt x="10" y="56"/>
                  </a:lnTo>
                  <a:lnTo>
                    <a:pt x="16" y="67"/>
                  </a:lnTo>
                  <a:lnTo>
                    <a:pt x="25" y="73"/>
                  </a:lnTo>
                  <a:lnTo>
                    <a:pt x="33" y="78"/>
                  </a:lnTo>
                  <a:lnTo>
                    <a:pt x="44" y="82"/>
                  </a:lnTo>
                  <a:lnTo>
                    <a:pt x="55" y="84"/>
                  </a:lnTo>
                  <a:lnTo>
                    <a:pt x="64" y="84"/>
                  </a:lnTo>
                  <a:lnTo>
                    <a:pt x="72" y="78"/>
                  </a:lnTo>
                  <a:lnTo>
                    <a:pt x="78" y="70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4" y="48"/>
                  </a:lnTo>
                  <a:lnTo>
                    <a:pt x="92" y="39"/>
                  </a:lnTo>
                  <a:lnTo>
                    <a:pt x="83" y="26"/>
                  </a:lnTo>
                  <a:lnTo>
                    <a:pt x="69" y="17"/>
                  </a:lnTo>
                  <a:lnTo>
                    <a:pt x="53" y="8"/>
                  </a:lnTo>
                  <a:lnTo>
                    <a:pt x="41" y="2"/>
                  </a:lnTo>
                  <a:lnTo>
                    <a:pt x="33" y="0"/>
                  </a:lnTo>
                  <a:lnTo>
                    <a:pt x="24" y="5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2" y="3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DA96117-056D-4E05-9BCD-2C3F8D6F21AB}"/>
                </a:ext>
              </a:extLst>
            </p:cNvPr>
            <p:cNvSpPr>
              <a:spLocks/>
            </p:cNvSpPr>
            <p:nvPr/>
          </p:nvSpPr>
          <p:spPr bwMode="gray">
            <a:xfrm>
              <a:off x="1949" y="2993"/>
              <a:ext cx="387" cy="289"/>
            </a:xfrm>
            <a:custGeom>
              <a:avLst/>
              <a:gdLst>
                <a:gd name="T0" fmla="*/ 207 w 774"/>
                <a:gd name="T1" fmla="*/ 565 h 577"/>
                <a:gd name="T2" fmla="*/ 165 w 774"/>
                <a:gd name="T3" fmla="*/ 534 h 577"/>
                <a:gd name="T4" fmla="*/ 150 w 774"/>
                <a:gd name="T5" fmla="*/ 498 h 577"/>
                <a:gd name="T6" fmla="*/ 114 w 774"/>
                <a:gd name="T7" fmla="*/ 498 h 577"/>
                <a:gd name="T8" fmla="*/ 119 w 774"/>
                <a:gd name="T9" fmla="*/ 456 h 577"/>
                <a:gd name="T10" fmla="*/ 106 w 774"/>
                <a:gd name="T11" fmla="*/ 448 h 577"/>
                <a:gd name="T12" fmla="*/ 105 w 774"/>
                <a:gd name="T13" fmla="*/ 441 h 577"/>
                <a:gd name="T14" fmla="*/ 112 w 774"/>
                <a:gd name="T15" fmla="*/ 421 h 577"/>
                <a:gd name="T16" fmla="*/ 95 w 774"/>
                <a:gd name="T17" fmla="*/ 410 h 577"/>
                <a:gd name="T18" fmla="*/ 97 w 774"/>
                <a:gd name="T19" fmla="*/ 407 h 577"/>
                <a:gd name="T20" fmla="*/ 112 w 774"/>
                <a:gd name="T21" fmla="*/ 389 h 577"/>
                <a:gd name="T22" fmla="*/ 100 w 774"/>
                <a:gd name="T23" fmla="*/ 358 h 577"/>
                <a:gd name="T24" fmla="*/ 75 w 774"/>
                <a:gd name="T25" fmla="*/ 315 h 577"/>
                <a:gd name="T26" fmla="*/ 22 w 774"/>
                <a:gd name="T27" fmla="*/ 337 h 577"/>
                <a:gd name="T28" fmla="*/ 10 w 774"/>
                <a:gd name="T29" fmla="*/ 326 h 577"/>
                <a:gd name="T30" fmla="*/ 55 w 774"/>
                <a:gd name="T31" fmla="*/ 295 h 577"/>
                <a:gd name="T32" fmla="*/ 100 w 774"/>
                <a:gd name="T33" fmla="*/ 279 h 577"/>
                <a:gd name="T34" fmla="*/ 145 w 774"/>
                <a:gd name="T35" fmla="*/ 245 h 577"/>
                <a:gd name="T36" fmla="*/ 181 w 774"/>
                <a:gd name="T37" fmla="*/ 219 h 577"/>
                <a:gd name="T38" fmla="*/ 201 w 774"/>
                <a:gd name="T39" fmla="*/ 149 h 577"/>
                <a:gd name="T40" fmla="*/ 251 w 774"/>
                <a:gd name="T41" fmla="*/ 102 h 577"/>
                <a:gd name="T42" fmla="*/ 277 w 774"/>
                <a:gd name="T43" fmla="*/ 93 h 577"/>
                <a:gd name="T44" fmla="*/ 305 w 774"/>
                <a:gd name="T45" fmla="*/ 149 h 577"/>
                <a:gd name="T46" fmla="*/ 347 w 774"/>
                <a:gd name="T47" fmla="*/ 146 h 577"/>
                <a:gd name="T48" fmla="*/ 418 w 774"/>
                <a:gd name="T49" fmla="*/ 138 h 577"/>
                <a:gd name="T50" fmla="*/ 459 w 774"/>
                <a:gd name="T51" fmla="*/ 91 h 577"/>
                <a:gd name="T52" fmla="*/ 484 w 774"/>
                <a:gd name="T53" fmla="*/ 49 h 577"/>
                <a:gd name="T54" fmla="*/ 543 w 774"/>
                <a:gd name="T55" fmla="*/ 15 h 577"/>
                <a:gd name="T56" fmla="*/ 549 w 774"/>
                <a:gd name="T57" fmla="*/ 1 h 577"/>
                <a:gd name="T58" fmla="*/ 569 w 774"/>
                <a:gd name="T59" fmla="*/ 6 h 577"/>
                <a:gd name="T60" fmla="*/ 616 w 774"/>
                <a:gd name="T61" fmla="*/ 4 h 577"/>
                <a:gd name="T62" fmla="*/ 625 w 774"/>
                <a:gd name="T63" fmla="*/ 11 h 577"/>
                <a:gd name="T64" fmla="*/ 656 w 774"/>
                <a:gd name="T65" fmla="*/ 32 h 577"/>
                <a:gd name="T66" fmla="*/ 710 w 774"/>
                <a:gd name="T67" fmla="*/ 57 h 577"/>
                <a:gd name="T68" fmla="*/ 751 w 774"/>
                <a:gd name="T69" fmla="*/ 90 h 577"/>
                <a:gd name="T70" fmla="*/ 752 w 774"/>
                <a:gd name="T71" fmla="*/ 146 h 577"/>
                <a:gd name="T72" fmla="*/ 768 w 774"/>
                <a:gd name="T73" fmla="*/ 200 h 577"/>
                <a:gd name="T74" fmla="*/ 768 w 774"/>
                <a:gd name="T75" fmla="*/ 220 h 577"/>
                <a:gd name="T76" fmla="*/ 703 w 774"/>
                <a:gd name="T77" fmla="*/ 257 h 577"/>
                <a:gd name="T78" fmla="*/ 653 w 774"/>
                <a:gd name="T79" fmla="*/ 313 h 577"/>
                <a:gd name="T80" fmla="*/ 625 w 774"/>
                <a:gd name="T81" fmla="*/ 385 h 577"/>
                <a:gd name="T82" fmla="*/ 591 w 774"/>
                <a:gd name="T83" fmla="*/ 397 h 577"/>
                <a:gd name="T84" fmla="*/ 539 w 774"/>
                <a:gd name="T85" fmla="*/ 334 h 577"/>
                <a:gd name="T86" fmla="*/ 460 w 774"/>
                <a:gd name="T87" fmla="*/ 304 h 577"/>
                <a:gd name="T88" fmla="*/ 389 w 774"/>
                <a:gd name="T89" fmla="*/ 346 h 577"/>
                <a:gd name="T90" fmla="*/ 364 w 774"/>
                <a:gd name="T91" fmla="*/ 360 h 577"/>
                <a:gd name="T92" fmla="*/ 327 w 774"/>
                <a:gd name="T93" fmla="*/ 431 h 577"/>
                <a:gd name="T94" fmla="*/ 289 w 774"/>
                <a:gd name="T95" fmla="*/ 470 h 577"/>
                <a:gd name="T96" fmla="*/ 277 w 774"/>
                <a:gd name="T97" fmla="*/ 483 h 577"/>
                <a:gd name="T98" fmla="*/ 265 w 774"/>
                <a:gd name="T99" fmla="*/ 529 h 577"/>
                <a:gd name="T100" fmla="*/ 252 w 774"/>
                <a:gd name="T101" fmla="*/ 545 h 577"/>
                <a:gd name="T102" fmla="*/ 282 w 774"/>
                <a:gd name="T103" fmla="*/ 568 h 577"/>
                <a:gd name="T104" fmla="*/ 252 w 774"/>
                <a:gd name="T105" fmla="*/ 568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4" h="577">
                  <a:moveTo>
                    <a:pt x="237" y="556"/>
                  </a:moveTo>
                  <a:lnTo>
                    <a:pt x="233" y="557"/>
                  </a:lnTo>
                  <a:lnTo>
                    <a:pt x="227" y="560"/>
                  </a:lnTo>
                  <a:lnTo>
                    <a:pt x="218" y="563"/>
                  </a:lnTo>
                  <a:lnTo>
                    <a:pt x="207" y="565"/>
                  </a:lnTo>
                  <a:lnTo>
                    <a:pt x="193" y="563"/>
                  </a:lnTo>
                  <a:lnTo>
                    <a:pt x="176" y="557"/>
                  </a:lnTo>
                  <a:lnTo>
                    <a:pt x="164" y="549"/>
                  </a:lnTo>
                  <a:lnTo>
                    <a:pt x="160" y="542"/>
                  </a:lnTo>
                  <a:lnTo>
                    <a:pt x="165" y="534"/>
                  </a:lnTo>
                  <a:lnTo>
                    <a:pt x="171" y="525"/>
                  </a:lnTo>
                  <a:lnTo>
                    <a:pt x="176" y="517"/>
                  </a:lnTo>
                  <a:lnTo>
                    <a:pt x="174" y="507"/>
                  </a:lnTo>
                  <a:lnTo>
                    <a:pt x="167" y="501"/>
                  </a:lnTo>
                  <a:lnTo>
                    <a:pt x="150" y="498"/>
                  </a:lnTo>
                  <a:lnTo>
                    <a:pt x="137" y="500"/>
                  </a:lnTo>
                  <a:lnTo>
                    <a:pt x="128" y="503"/>
                  </a:lnTo>
                  <a:lnTo>
                    <a:pt x="122" y="506"/>
                  </a:lnTo>
                  <a:lnTo>
                    <a:pt x="117" y="506"/>
                  </a:lnTo>
                  <a:lnTo>
                    <a:pt x="114" y="498"/>
                  </a:lnTo>
                  <a:lnTo>
                    <a:pt x="114" y="487"/>
                  </a:lnTo>
                  <a:lnTo>
                    <a:pt x="115" y="478"/>
                  </a:lnTo>
                  <a:lnTo>
                    <a:pt x="117" y="470"/>
                  </a:lnTo>
                  <a:lnTo>
                    <a:pt x="119" y="459"/>
                  </a:lnTo>
                  <a:lnTo>
                    <a:pt x="119" y="456"/>
                  </a:lnTo>
                  <a:lnTo>
                    <a:pt x="117" y="453"/>
                  </a:lnTo>
                  <a:lnTo>
                    <a:pt x="115" y="452"/>
                  </a:lnTo>
                  <a:lnTo>
                    <a:pt x="112" y="450"/>
                  </a:lnTo>
                  <a:lnTo>
                    <a:pt x="109" y="448"/>
                  </a:lnTo>
                  <a:lnTo>
                    <a:pt x="106" y="448"/>
                  </a:lnTo>
                  <a:lnTo>
                    <a:pt x="103" y="448"/>
                  </a:lnTo>
                  <a:lnTo>
                    <a:pt x="101" y="448"/>
                  </a:lnTo>
                  <a:lnTo>
                    <a:pt x="100" y="448"/>
                  </a:lnTo>
                  <a:lnTo>
                    <a:pt x="101" y="447"/>
                  </a:lnTo>
                  <a:lnTo>
                    <a:pt x="105" y="441"/>
                  </a:lnTo>
                  <a:lnTo>
                    <a:pt x="109" y="435"/>
                  </a:lnTo>
                  <a:lnTo>
                    <a:pt x="112" y="427"/>
                  </a:lnTo>
                  <a:lnTo>
                    <a:pt x="114" y="424"/>
                  </a:lnTo>
                  <a:lnTo>
                    <a:pt x="114" y="422"/>
                  </a:lnTo>
                  <a:lnTo>
                    <a:pt x="112" y="421"/>
                  </a:lnTo>
                  <a:lnTo>
                    <a:pt x="109" y="419"/>
                  </a:lnTo>
                  <a:lnTo>
                    <a:pt x="106" y="416"/>
                  </a:lnTo>
                  <a:lnTo>
                    <a:pt x="103" y="413"/>
                  </a:lnTo>
                  <a:lnTo>
                    <a:pt x="98" y="411"/>
                  </a:lnTo>
                  <a:lnTo>
                    <a:pt x="95" y="410"/>
                  </a:lnTo>
                  <a:lnTo>
                    <a:pt x="94" y="408"/>
                  </a:lnTo>
                  <a:lnTo>
                    <a:pt x="92" y="408"/>
                  </a:lnTo>
                  <a:lnTo>
                    <a:pt x="94" y="408"/>
                  </a:lnTo>
                  <a:lnTo>
                    <a:pt x="95" y="408"/>
                  </a:lnTo>
                  <a:lnTo>
                    <a:pt x="97" y="407"/>
                  </a:lnTo>
                  <a:lnTo>
                    <a:pt x="100" y="407"/>
                  </a:lnTo>
                  <a:lnTo>
                    <a:pt x="103" y="405"/>
                  </a:lnTo>
                  <a:lnTo>
                    <a:pt x="106" y="402"/>
                  </a:lnTo>
                  <a:lnTo>
                    <a:pt x="109" y="397"/>
                  </a:lnTo>
                  <a:lnTo>
                    <a:pt x="112" y="389"/>
                  </a:lnTo>
                  <a:lnTo>
                    <a:pt x="115" y="385"/>
                  </a:lnTo>
                  <a:lnTo>
                    <a:pt x="119" y="379"/>
                  </a:lnTo>
                  <a:lnTo>
                    <a:pt x="117" y="374"/>
                  </a:lnTo>
                  <a:lnTo>
                    <a:pt x="111" y="368"/>
                  </a:lnTo>
                  <a:lnTo>
                    <a:pt x="100" y="358"/>
                  </a:lnTo>
                  <a:lnTo>
                    <a:pt x="94" y="349"/>
                  </a:lnTo>
                  <a:lnTo>
                    <a:pt x="92" y="334"/>
                  </a:lnTo>
                  <a:lnTo>
                    <a:pt x="89" y="323"/>
                  </a:lnTo>
                  <a:lnTo>
                    <a:pt x="83" y="317"/>
                  </a:lnTo>
                  <a:lnTo>
                    <a:pt x="75" y="315"/>
                  </a:lnTo>
                  <a:lnTo>
                    <a:pt x="66" y="317"/>
                  </a:lnTo>
                  <a:lnTo>
                    <a:pt x="59" y="321"/>
                  </a:lnTo>
                  <a:lnTo>
                    <a:pt x="49" y="326"/>
                  </a:lnTo>
                  <a:lnTo>
                    <a:pt x="36" y="332"/>
                  </a:lnTo>
                  <a:lnTo>
                    <a:pt x="22" y="337"/>
                  </a:lnTo>
                  <a:lnTo>
                    <a:pt x="11" y="341"/>
                  </a:lnTo>
                  <a:lnTo>
                    <a:pt x="4" y="343"/>
                  </a:lnTo>
                  <a:lnTo>
                    <a:pt x="0" y="341"/>
                  </a:lnTo>
                  <a:lnTo>
                    <a:pt x="4" y="335"/>
                  </a:lnTo>
                  <a:lnTo>
                    <a:pt x="10" y="326"/>
                  </a:lnTo>
                  <a:lnTo>
                    <a:pt x="18" y="317"/>
                  </a:lnTo>
                  <a:lnTo>
                    <a:pt x="28" y="307"/>
                  </a:lnTo>
                  <a:lnTo>
                    <a:pt x="39" y="299"/>
                  </a:lnTo>
                  <a:lnTo>
                    <a:pt x="47" y="296"/>
                  </a:lnTo>
                  <a:lnTo>
                    <a:pt x="55" y="295"/>
                  </a:lnTo>
                  <a:lnTo>
                    <a:pt x="63" y="295"/>
                  </a:lnTo>
                  <a:lnTo>
                    <a:pt x="69" y="295"/>
                  </a:lnTo>
                  <a:lnTo>
                    <a:pt x="77" y="293"/>
                  </a:lnTo>
                  <a:lnTo>
                    <a:pt x="89" y="287"/>
                  </a:lnTo>
                  <a:lnTo>
                    <a:pt x="100" y="279"/>
                  </a:lnTo>
                  <a:lnTo>
                    <a:pt x="106" y="270"/>
                  </a:lnTo>
                  <a:lnTo>
                    <a:pt x="112" y="261"/>
                  </a:lnTo>
                  <a:lnTo>
                    <a:pt x="120" y="253"/>
                  </a:lnTo>
                  <a:lnTo>
                    <a:pt x="131" y="247"/>
                  </a:lnTo>
                  <a:lnTo>
                    <a:pt x="145" y="245"/>
                  </a:lnTo>
                  <a:lnTo>
                    <a:pt x="154" y="247"/>
                  </a:lnTo>
                  <a:lnTo>
                    <a:pt x="162" y="247"/>
                  </a:lnTo>
                  <a:lnTo>
                    <a:pt x="170" y="244"/>
                  </a:lnTo>
                  <a:lnTo>
                    <a:pt x="176" y="234"/>
                  </a:lnTo>
                  <a:lnTo>
                    <a:pt x="181" y="219"/>
                  </a:lnTo>
                  <a:lnTo>
                    <a:pt x="182" y="203"/>
                  </a:lnTo>
                  <a:lnTo>
                    <a:pt x="184" y="189"/>
                  </a:lnTo>
                  <a:lnTo>
                    <a:pt x="187" y="178"/>
                  </a:lnTo>
                  <a:lnTo>
                    <a:pt x="193" y="163"/>
                  </a:lnTo>
                  <a:lnTo>
                    <a:pt x="201" y="149"/>
                  </a:lnTo>
                  <a:lnTo>
                    <a:pt x="209" y="136"/>
                  </a:lnTo>
                  <a:lnTo>
                    <a:pt x="219" y="129"/>
                  </a:lnTo>
                  <a:lnTo>
                    <a:pt x="232" y="121"/>
                  </a:lnTo>
                  <a:lnTo>
                    <a:pt x="244" y="112"/>
                  </a:lnTo>
                  <a:lnTo>
                    <a:pt x="251" y="102"/>
                  </a:lnTo>
                  <a:lnTo>
                    <a:pt x="255" y="94"/>
                  </a:lnTo>
                  <a:lnTo>
                    <a:pt x="258" y="88"/>
                  </a:lnTo>
                  <a:lnTo>
                    <a:pt x="263" y="84"/>
                  </a:lnTo>
                  <a:lnTo>
                    <a:pt x="268" y="85"/>
                  </a:lnTo>
                  <a:lnTo>
                    <a:pt x="277" y="93"/>
                  </a:lnTo>
                  <a:lnTo>
                    <a:pt x="285" y="105"/>
                  </a:lnTo>
                  <a:lnTo>
                    <a:pt x="291" y="118"/>
                  </a:lnTo>
                  <a:lnTo>
                    <a:pt x="296" y="129"/>
                  </a:lnTo>
                  <a:lnTo>
                    <a:pt x="300" y="139"/>
                  </a:lnTo>
                  <a:lnTo>
                    <a:pt x="305" y="149"/>
                  </a:lnTo>
                  <a:lnTo>
                    <a:pt x="311" y="158"/>
                  </a:lnTo>
                  <a:lnTo>
                    <a:pt x="319" y="161"/>
                  </a:lnTo>
                  <a:lnTo>
                    <a:pt x="328" y="160"/>
                  </a:lnTo>
                  <a:lnTo>
                    <a:pt x="338" y="153"/>
                  </a:lnTo>
                  <a:lnTo>
                    <a:pt x="347" y="146"/>
                  </a:lnTo>
                  <a:lnTo>
                    <a:pt x="358" y="141"/>
                  </a:lnTo>
                  <a:lnTo>
                    <a:pt x="372" y="138"/>
                  </a:lnTo>
                  <a:lnTo>
                    <a:pt x="387" y="138"/>
                  </a:lnTo>
                  <a:lnTo>
                    <a:pt x="404" y="138"/>
                  </a:lnTo>
                  <a:lnTo>
                    <a:pt x="418" y="138"/>
                  </a:lnTo>
                  <a:lnTo>
                    <a:pt x="431" y="136"/>
                  </a:lnTo>
                  <a:lnTo>
                    <a:pt x="440" y="132"/>
                  </a:lnTo>
                  <a:lnTo>
                    <a:pt x="448" y="119"/>
                  </a:lnTo>
                  <a:lnTo>
                    <a:pt x="454" y="107"/>
                  </a:lnTo>
                  <a:lnTo>
                    <a:pt x="459" y="91"/>
                  </a:lnTo>
                  <a:lnTo>
                    <a:pt x="463" y="77"/>
                  </a:lnTo>
                  <a:lnTo>
                    <a:pt x="466" y="67"/>
                  </a:lnTo>
                  <a:lnTo>
                    <a:pt x="470" y="60"/>
                  </a:lnTo>
                  <a:lnTo>
                    <a:pt x="474" y="56"/>
                  </a:lnTo>
                  <a:lnTo>
                    <a:pt x="484" y="49"/>
                  </a:lnTo>
                  <a:lnTo>
                    <a:pt x="494" y="40"/>
                  </a:lnTo>
                  <a:lnTo>
                    <a:pt x="510" y="32"/>
                  </a:lnTo>
                  <a:lnTo>
                    <a:pt x="524" y="26"/>
                  </a:lnTo>
                  <a:lnTo>
                    <a:pt x="535" y="21"/>
                  </a:lnTo>
                  <a:lnTo>
                    <a:pt x="543" y="15"/>
                  </a:lnTo>
                  <a:lnTo>
                    <a:pt x="546" y="11"/>
                  </a:lnTo>
                  <a:lnTo>
                    <a:pt x="547" y="7"/>
                  </a:lnTo>
                  <a:lnTo>
                    <a:pt x="547" y="4"/>
                  </a:lnTo>
                  <a:lnTo>
                    <a:pt x="549" y="3"/>
                  </a:lnTo>
                  <a:lnTo>
                    <a:pt x="549" y="1"/>
                  </a:lnTo>
                  <a:lnTo>
                    <a:pt x="550" y="0"/>
                  </a:lnTo>
                  <a:lnTo>
                    <a:pt x="552" y="0"/>
                  </a:lnTo>
                  <a:lnTo>
                    <a:pt x="553" y="0"/>
                  </a:lnTo>
                  <a:lnTo>
                    <a:pt x="558" y="1"/>
                  </a:lnTo>
                  <a:lnTo>
                    <a:pt x="569" y="6"/>
                  </a:lnTo>
                  <a:lnTo>
                    <a:pt x="583" y="11"/>
                  </a:lnTo>
                  <a:lnTo>
                    <a:pt x="597" y="12"/>
                  </a:lnTo>
                  <a:lnTo>
                    <a:pt x="609" y="9"/>
                  </a:lnTo>
                  <a:lnTo>
                    <a:pt x="613" y="7"/>
                  </a:lnTo>
                  <a:lnTo>
                    <a:pt x="616" y="4"/>
                  </a:lnTo>
                  <a:lnTo>
                    <a:pt x="617" y="4"/>
                  </a:lnTo>
                  <a:lnTo>
                    <a:pt x="619" y="4"/>
                  </a:lnTo>
                  <a:lnTo>
                    <a:pt x="620" y="6"/>
                  </a:lnTo>
                  <a:lnTo>
                    <a:pt x="622" y="7"/>
                  </a:lnTo>
                  <a:lnTo>
                    <a:pt x="625" y="11"/>
                  </a:lnTo>
                  <a:lnTo>
                    <a:pt x="630" y="15"/>
                  </a:lnTo>
                  <a:lnTo>
                    <a:pt x="637" y="21"/>
                  </a:lnTo>
                  <a:lnTo>
                    <a:pt x="644" y="25"/>
                  </a:lnTo>
                  <a:lnTo>
                    <a:pt x="648" y="28"/>
                  </a:lnTo>
                  <a:lnTo>
                    <a:pt x="656" y="32"/>
                  </a:lnTo>
                  <a:lnTo>
                    <a:pt x="665" y="40"/>
                  </a:lnTo>
                  <a:lnTo>
                    <a:pt x="682" y="53"/>
                  </a:lnTo>
                  <a:lnTo>
                    <a:pt x="695" y="59"/>
                  </a:lnTo>
                  <a:lnTo>
                    <a:pt x="704" y="60"/>
                  </a:lnTo>
                  <a:lnTo>
                    <a:pt x="710" y="57"/>
                  </a:lnTo>
                  <a:lnTo>
                    <a:pt x="720" y="56"/>
                  </a:lnTo>
                  <a:lnTo>
                    <a:pt x="731" y="56"/>
                  </a:lnTo>
                  <a:lnTo>
                    <a:pt x="740" y="62"/>
                  </a:lnTo>
                  <a:lnTo>
                    <a:pt x="748" y="74"/>
                  </a:lnTo>
                  <a:lnTo>
                    <a:pt x="751" y="90"/>
                  </a:lnTo>
                  <a:lnTo>
                    <a:pt x="748" y="108"/>
                  </a:lnTo>
                  <a:lnTo>
                    <a:pt x="745" y="121"/>
                  </a:lnTo>
                  <a:lnTo>
                    <a:pt x="743" y="129"/>
                  </a:lnTo>
                  <a:lnTo>
                    <a:pt x="746" y="136"/>
                  </a:lnTo>
                  <a:lnTo>
                    <a:pt x="752" y="146"/>
                  </a:lnTo>
                  <a:lnTo>
                    <a:pt x="757" y="155"/>
                  </a:lnTo>
                  <a:lnTo>
                    <a:pt x="759" y="167"/>
                  </a:lnTo>
                  <a:lnTo>
                    <a:pt x="760" y="180"/>
                  </a:lnTo>
                  <a:lnTo>
                    <a:pt x="763" y="192"/>
                  </a:lnTo>
                  <a:lnTo>
                    <a:pt x="768" y="200"/>
                  </a:lnTo>
                  <a:lnTo>
                    <a:pt x="773" y="205"/>
                  </a:lnTo>
                  <a:lnTo>
                    <a:pt x="774" y="209"/>
                  </a:lnTo>
                  <a:lnTo>
                    <a:pt x="773" y="212"/>
                  </a:lnTo>
                  <a:lnTo>
                    <a:pt x="771" y="217"/>
                  </a:lnTo>
                  <a:lnTo>
                    <a:pt x="768" y="220"/>
                  </a:lnTo>
                  <a:lnTo>
                    <a:pt x="762" y="223"/>
                  </a:lnTo>
                  <a:lnTo>
                    <a:pt x="757" y="225"/>
                  </a:lnTo>
                  <a:lnTo>
                    <a:pt x="740" y="233"/>
                  </a:lnTo>
                  <a:lnTo>
                    <a:pt x="721" y="244"/>
                  </a:lnTo>
                  <a:lnTo>
                    <a:pt x="703" y="257"/>
                  </a:lnTo>
                  <a:lnTo>
                    <a:pt x="690" y="267"/>
                  </a:lnTo>
                  <a:lnTo>
                    <a:pt x="682" y="275"/>
                  </a:lnTo>
                  <a:lnTo>
                    <a:pt x="673" y="282"/>
                  </a:lnTo>
                  <a:lnTo>
                    <a:pt x="665" y="296"/>
                  </a:lnTo>
                  <a:lnTo>
                    <a:pt x="653" y="313"/>
                  </a:lnTo>
                  <a:lnTo>
                    <a:pt x="642" y="330"/>
                  </a:lnTo>
                  <a:lnTo>
                    <a:pt x="633" y="349"/>
                  </a:lnTo>
                  <a:lnTo>
                    <a:pt x="628" y="363"/>
                  </a:lnTo>
                  <a:lnTo>
                    <a:pt x="626" y="376"/>
                  </a:lnTo>
                  <a:lnTo>
                    <a:pt x="625" y="385"/>
                  </a:lnTo>
                  <a:lnTo>
                    <a:pt x="625" y="393"/>
                  </a:lnTo>
                  <a:lnTo>
                    <a:pt x="620" y="397"/>
                  </a:lnTo>
                  <a:lnTo>
                    <a:pt x="611" y="400"/>
                  </a:lnTo>
                  <a:lnTo>
                    <a:pt x="602" y="402"/>
                  </a:lnTo>
                  <a:lnTo>
                    <a:pt x="591" y="397"/>
                  </a:lnTo>
                  <a:lnTo>
                    <a:pt x="580" y="385"/>
                  </a:lnTo>
                  <a:lnTo>
                    <a:pt x="572" y="369"/>
                  </a:lnTo>
                  <a:lnTo>
                    <a:pt x="564" y="355"/>
                  </a:lnTo>
                  <a:lnTo>
                    <a:pt x="555" y="343"/>
                  </a:lnTo>
                  <a:lnTo>
                    <a:pt x="539" y="334"/>
                  </a:lnTo>
                  <a:lnTo>
                    <a:pt x="518" y="323"/>
                  </a:lnTo>
                  <a:lnTo>
                    <a:pt x="499" y="313"/>
                  </a:lnTo>
                  <a:lnTo>
                    <a:pt x="482" y="307"/>
                  </a:lnTo>
                  <a:lnTo>
                    <a:pt x="471" y="304"/>
                  </a:lnTo>
                  <a:lnTo>
                    <a:pt x="460" y="304"/>
                  </a:lnTo>
                  <a:lnTo>
                    <a:pt x="449" y="307"/>
                  </a:lnTo>
                  <a:lnTo>
                    <a:pt x="437" y="315"/>
                  </a:lnTo>
                  <a:lnTo>
                    <a:pt x="420" y="329"/>
                  </a:lnTo>
                  <a:lnTo>
                    <a:pt x="404" y="341"/>
                  </a:lnTo>
                  <a:lnTo>
                    <a:pt x="389" y="346"/>
                  </a:lnTo>
                  <a:lnTo>
                    <a:pt x="383" y="346"/>
                  </a:lnTo>
                  <a:lnTo>
                    <a:pt x="378" y="346"/>
                  </a:lnTo>
                  <a:lnTo>
                    <a:pt x="375" y="346"/>
                  </a:lnTo>
                  <a:lnTo>
                    <a:pt x="370" y="351"/>
                  </a:lnTo>
                  <a:lnTo>
                    <a:pt x="364" y="360"/>
                  </a:lnTo>
                  <a:lnTo>
                    <a:pt x="358" y="374"/>
                  </a:lnTo>
                  <a:lnTo>
                    <a:pt x="355" y="386"/>
                  </a:lnTo>
                  <a:lnTo>
                    <a:pt x="352" y="399"/>
                  </a:lnTo>
                  <a:lnTo>
                    <a:pt x="342" y="413"/>
                  </a:lnTo>
                  <a:lnTo>
                    <a:pt x="327" y="431"/>
                  </a:lnTo>
                  <a:lnTo>
                    <a:pt x="314" y="448"/>
                  </a:lnTo>
                  <a:lnTo>
                    <a:pt x="302" y="462"/>
                  </a:lnTo>
                  <a:lnTo>
                    <a:pt x="297" y="467"/>
                  </a:lnTo>
                  <a:lnTo>
                    <a:pt x="293" y="469"/>
                  </a:lnTo>
                  <a:lnTo>
                    <a:pt x="289" y="470"/>
                  </a:lnTo>
                  <a:lnTo>
                    <a:pt x="286" y="472"/>
                  </a:lnTo>
                  <a:lnTo>
                    <a:pt x="283" y="473"/>
                  </a:lnTo>
                  <a:lnTo>
                    <a:pt x="280" y="475"/>
                  </a:lnTo>
                  <a:lnTo>
                    <a:pt x="279" y="478"/>
                  </a:lnTo>
                  <a:lnTo>
                    <a:pt x="277" y="483"/>
                  </a:lnTo>
                  <a:lnTo>
                    <a:pt x="275" y="492"/>
                  </a:lnTo>
                  <a:lnTo>
                    <a:pt x="275" y="503"/>
                  </a:lnTo>
                  <a:lnTo>
                    <a:pt x="274" y="514"/>
                  </a:lnTo>
                  <a:lnTo>
                    <a:pt x="269" y="523"/>
                  </a:lnTo>
                  <a:lnTo>
                    <a:pt x="265" y="529"/>
                  </a:lnTo>
                  <a:lnTo>
                    <a:pt x="260" y="531"/>
                  </a:lnTo>
                  <a:lnTo>
                    <a:pt x="255" y="534"/>
                  </a:lnTo>
                  <a:lnTo>
                    <a:pt x="254" y="539"/>
                  </a:lnTo>
                  <a:lnTo>
                    <a:pt x="252" y="542"/>
                  </a:lnTo>
                  <a:lnTo>
                    <a:pt x="252" y="545"/>
                  </a:lnTo>
                  <a:lnTo>
                    <a:pt x="254" y="549"/>
                  </a:lnTo>
                  <a:lnTo>
                    <a:pt x="258" y="553"/>
                  </a:lnTo>
                  <a:lnTo>
                    <a:pt x="266" y="557"/>
                  </a:lnTo>
                  <a:lnTo>
                    <a:pt x="275" y="562"/>
                  </a:lnTo>
                  <a:lnTo>
                    <a:pt x="282" y="568"/>
                  </a:lnTo>
                  <a:lnTo>
                    <a:pt x="285" y="574"/>
                  </a:lnTo>
                  <a:lnTo>
                    <a:pt x="280" y="577"/>
                  </a:lnTo>
                  <a:lnTo>
                    <a:pt x="271" y="577"/>
                  </a:lnTo>
                  <a:lnTo>
                    <a:pt x="261" y="574"/>
                  </a:lnTo>
                  <a:lnTo>
                    <a:pt x="252" y="568"/>
                  </a:lnTo>
                  <a:lnTo>
                    <a:pt x="244" y="563"/>
                  </a:lnTo>
                  <a:lnTo>
                    <a:pt x="238" y="559"/>
                  </a:lnTo>
                  <a:lnTo>
                    <a:pt x="237" y="5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D99D95A-323A-4AF2-947B-4B412740816F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2" y="1745"/>
              <a:ext cx="1564" cy="1415"/>
            </a:xfrm>
            <a:custGeom>
              <a:avLst/>
              <a:gdLst>
                <a:gd name="T0" fmla="*/ 24 w 3129"/>
                <a:gd name="T1" fmla="*/ 2472 h 2831"/>
                <a:gd name="T2" fmla="*/ 279 w 3129"/>
                <a:gd name="T3" fmla="*/ 2373 h 2831"/>
                <a:gd name="T4" fmla="*/ 488 w 3129"/>
                <a:gd name="T5" fmla="*/ 2194 h 2831"/>
                <a:gd name="T6" fmla="*/ 571 w 3129"/>
                <a:gd name="T7" fmla="*/ 2109 h 2831"/>
                <a:gd name="T8" fmla="*/ 737 w 3129"/>
                <a:gd name="T9" fmla="*/ 2121 h 2831"/>
                <a:gd name="T10" fmla="*/ 1002 w 3129"/>
                <a:gd name="T11" fmla="*/ 2090 h 2831"/>
                <a:gd name="T12" fmla="*/ 1218 w 3129"/>
                <a:gd name="T13" fmla="*/ 2048 h 2831"/>
                <a:gd name="T14" fmla="*/ 1304 w 3129"/>
                <a:gd name="T15" fmla="*/ 2129 h 2831"/>
                <a:gd name="T16" fmla="*/ 1431 w 3129"/>
                <a:gd name="T17" fmla="*/ 2105 h 2831"/>
                <a:gd name="T18" fmla="*/ 1518 w 3129"/>
                <a:gd name="T19" fmla="*/ 2036 h 2831"/>
                <a:gd name="T20" fmla="*/ 1583 w 3129"/>
                <a:gd name="T21" fmla="*/ 1827 h 2831"/>
                <a:gd name="T22" fmla="*/ 1691 w 3129"/>
                <a:gd name="T23" fmla="*/ 1486 h 2831"/>
                <a:gd name="T24" fmla="*/ 1857 w 3129"/>
                <a:gd name="T25" fmla="*/ 1466 h 2831"/>
                <a:gd name="T26" fmla="*/ 1790 w 3129"/>
                <a:gd name="T27" fmla="*/ 1528 h 2831"/>
                <a:gd name="T28" fmla="*/ 1781 w 3129"/>
                <a:gd name="T29" fmla="*/ 1618 h 2831"/>
                <a:gd name="T30" fmla="*/ 1893 w 3129"/>
                <a:gd name="T31" fmla="*/ 1632 h 2831"/>
                <a:gd name="T32" fmla="*/ 2158 w 3129"/>
                <a:gd name="T33" fmla="*/ 1497 h 2831"/>
                <a:gd name="T34" fmla="*/ 2264 w 3129"/>
                <a:gd name="T35" fmla="*/ 1321 h 2831"/>
                <a:gd name="T36" fmla="*/ 2436 w 3129"/>
                <a:gd name="T37" fmla="*/ 1143 h 2831"/>
                <a:gd name="T38" fmla="*/ 2514 w 3129"/>
                <a:gd name="T39" fmla="*/ 983 h 2831"/>
                <a:gd name="T40" fmla="*/ 2585 w 3129"/>
                <a:gd name="T41" fmla="*/ 748 h 2831"/>
                <a:gd name="T42" fmla="*/ 2492 w 3129"/>
                <a:gd name="T43" fmla="*/ 559 h 2831"/>
                <a:gd name="T44" fmla="*/ 2576 w 3129"/>
                <a:gd name="T45" fmla="*/ 427 h 2831"/>
                <a:gd name="T46" fmla="*/ 2615 w 3129"/>
                <a:gd name="T47" fmla="*/ 278 h 2831"/>
                <a:gd name="T48" fmla="*/ 2641 w 3129"/>
                <a:gd name="T49" fmla="*/ 107 h 2831"/>
                <a:gd name="T50" fmla="*/ 2753 w 3129"/>
                <a:gd name="T51" fmla="*/ 236 h 2831"/>
                <a:gd name="T52" fmla="*/ 2871 w 3129"/>
                <a:gd name="T53" fmla="*/ 230 h 2831"/>
                <a:gd name="T54" fmla="*/ 2790 w 3129"/>
                <a:gd name="T55" fmla="*/ 133 h 2831"/>
                <a:gd name="T56" fmla="*/ 2879 w 3129"/>
                <a:gd name="T57" fmla="*/ 36 h 2831"/>
                <a:gd name="T58" fmla="*/ 2936 w 3129"/>
                <a:gd name="T59" fmla="*/ 152 h 2831"/>
                <a:gd name="T60" fmla="*/ 3044 w 3129"/>
                <a:gd name="T61" fmla="*/ 394 h 2831"/>
                <a:gd name="T62" fmla="*/ 3126 w 3129"/>
                <a:gd name="T63" fmla="*/ 731 h 2831"/>
                <a:gd name="T64" fmla="*/ 3003 w 3129"/>
                <a:gd name="T65" fmla="*/ 1051 h 2831"/>
                <a:gd name="T66" fmla="*/ 2873 w 3129"/>
                <a:gd name="T67" fmla="*/ 1135 h 2831"/>
                <a:gd name="T68" fmla="*/ 2893 w 3129"/>
                <a:gd name="T69" fmla="*/ 1491 h 2831"/>
                <a:gd name="T70" fmla="*/ 2786 w 3129"/>
                <a:gd name="T71" fmla="*/ 1815 h 2831"/>
                <a:gd name="T72" fmla="*/ 2828 w 3129"/>
                <a:gd name="T73" fmla="*/ 2042 h 2831"/>
                <a:gd name="T74" fmla="*/ 2616 w 3129"/>
                <a:gd name="T75" fmla="*/ 2310 h 2831"/>
                <a:gd name="T76" fmla="*/ 2587 w 3129"/>
                <a:gd name="T77" fmla="*/ 2186 h 2831"/>
                <a:gd name="T78" fmla="*/ 2585 w 3129"/>
                <a:gd name="T79" fmla="*/ 2070 h 2831"/>
                <a:gd name="T80" fmla="*/ 2525 w 3129"/>
                <a:gd name="T81" fmla="*/ 2241 h 2831"/>
                <a:gd name="T82" fmla="*/ 2374 w 3129"/>
                <a:gd name="T83" fmla="*/ 2301 h 2831"/>
                <a:gd name="T84" fmla="*/ 2287 w 3129"/>
                <a:gd name="T85" fmla="*/ 2425 h 2831"/>
                <a:gd name="T86" fmla="*/ 2309 w 3129"/>
                <a:gd name="T87" fmla="*/ 2289 h 2831"/>
                <a:gd name="T88" fmla="*/ 2149 w 3129"/>
                <a:gd name="T89" fmla="*/ 2337 h 2831"/>
                <a:gd name="T90" fmla="*/ 1980 w 3129"/>
                <a:gd name="T91" fmla="*/ 2424 h 2831"/>
                <a:gd name="T92" fmla="*/ 1841 w 3129"/>
                <a:gd name="T93" fmla="*/ 2405 h 2831"/>
                <a:gd name="T94" fmla="*/ 1742 w 3129"/>
                <a:gd name="T95" fmla="*/ 2373 h 2831"/>
                <a:gd name="T96" fmla="*/ 1660 w 3129"/>
                <a:gd name="T97" fmla="*/ 2355 h 2831"/>
                <a:gd name="T98" fmla="*/ 1740 w 3129"/>
                <a:gd name="T99" fmla="*/ 2542 h 2831"/>
                <a:gd name="T100" fmla="*/ 1566 w 3129"/>
                <a:gd name="T101" fmla="*/ 2646 h 2831"/>
                <a:gd name="T102" fmla="*/ 1402 w 3129"/>
                <a:gd name="T103" fmla="*/ 2831 h 2831"/>
                <a:gd name="T104" fmla="*/ 1256 w 3129"/>
                <a:gd name="T105" fmla="*/ 2714 h 2831"/>
                <a:gd name="T106" fmla="*/ 1207 w 3129"/>
                <a:gd name="T107" fmla="*/ 2539 h 2831"/>
                <a:gd name="T108" fmla="*/ 1262 w 3129"/>
                <a:gd name="T109" fmla="*/ 2407 h 2831"/>
                <a:gd name="T110" fmla="*/ 985 w 3129"/>
                <a:gd name="T111" fmla="*/ 2397 h 2831"/>
                <a:gd name="T112" fmla="*/ 846 w 3129"/>
                <a:gd name="T113" fmla="*/ 2477 h 2831"/>
                <a:gd name="T114" fmla="*/ 724 w 3129"/>
                <a:gd name="T115" fmla="*/ 2506 h 2831"/>
                <a:gd name="T116" fmla="*/ 622 w 3129"/>
                <a:gd name="T117" fmla="*/ 2517 h 2831"/>
                <a:gd name="T118" fmla="*/ 467 w 3129"/>
                <a:gd name="T119" fmla="*/ 2501 h 2831"/>
                <a:gd name="T120" fmla="*/ 331 w 3129"/>
                <a:gd name="T121" fmla="*/ 2650 h 2831"/>
                <a:gd name="T122" fmla="*/ 210 w 3129"/>
                <a:gd name="T123" fmla="*/ 2619 h 2831"/>
                <a:gd name="T124" fmla="*/ 103 w 3129"/>
                <a:gd name="T125" fmla="*/ 2624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9" h="2831">
                  <a:moveTo>
                    <a:pt x="18" y="2610"/>
                  </a:moveTo>
                  <a:lnTo>
                    <a:pt x="18" y="2612"/>
                  </a:lnTo>
                  <a:lnTo>
                    <a:pt x="16" y="2612"/>
                  </a:lnTo>
                  <a:lnTo>
                    <a:pt x="16" y="2612"/>
                  </a:lnTo>
                  <a:lnTo>
                    <a:pt x="14" y="2610"/>
                  </a:lnTo>
                  <a:lnTo>
                    <a:pt x="13" y="2609"/>
                  </a:lnTo>
                  <a:lnTo>
                    <a:pt x="11" y="2605"/>
                  </a:lnTo>
                  <a:lnTo>
                    <a:pt x="8" y="2601"/>
                  </a:lnTo>
                  <a:lnTo>
                    <a:pt x="7" y="2593"/>
                  </a:lnTo>
                  <a:lnTo>
                    <a:pt x="4" y="2577"/>
                  </a:lnTo>
                  <a:lnTo>
                    <a:pt x="0" y="2567"/>
                  </a:lnTo>
                  <a:lnTo>
                    <a:pt x="0" y="2557"/>
                  </a:lnTo>
                  <a:lnTo>
                    <a:pt x="7" y="2548"/>
                  </a:lnTo>
                  <a:lnTo>
                    <a:pt x="14" y="2539"/>
                  </a:lnTo>
                  <a:lnTo>
                    <a:pt x="18" y="2532"/>
                  </a:lnTo>
                  <a:lnTo>
                    <a:pt x="18" y="2525"/>
                  </a:lnTo>
                  <a:lnTo>
                    <a:pt x="16" y="2515"/>
                  </a:lnTo>
                  <a:lnTo>
                    <a:pt x="14" y="2500"/>
                  </a:lnTo>
                  <a:lnTo>
                    <a:pt x="16" y="2486"/>
                  </a:lnTo>
                  <a:lnTo>
                    <a:pt x="24" y="2472"/>
                  </a:lnTo>
                  <a:lnTo>
                    <a:pt x="32" y="2463"/>
                  </a:lnTo>
                  <a:lnTo>
                    <a:pt x="41" y="2458"/>
                  </a:lnTo>
                  <a:lnTo>
                    <a:pt x="50" y="2456"/>
                  </a:lnTo>
                  <a:lnTo>
                    <a:pt x="63" y="2459"/>
                  </a:lnTo>
                  <a:lnTo>
                    <a:pt x="81" y="2467"/>
                  </a:lnTo>
                  <a:lnTo>
                    <a:pt x="98" y="2473"/>
                  </a:lnTo>
                  <a:lnTo>
                    <a:pt x="114" y="2472"/>
                  </a:lnTo>
                  <a:lnTo>
                    <a:pt x="128" y="2470"/>
                  </a:lnTo>
                  <a:lnTo>
                    <a:pt x="139" y="2469"/>
                  </a:lnTo>
                  <a:lnTo>
                    <a:pt x="151" y="2461"/>
                  </a:lnTo>
                  <a:lnTo>
                    <a:pt x="162" y="2450"/>
                  </a:lnTo>
                  <a:lnTo>
                    <a:pt x="174" y="2436"/>
                  </a:lnTo>
                  <a:lnTo>
                    <a:pt x="190" y="2418"/>
                  </a:lnTo>
                  <a:lnTo>
                    <a:pt x="206" y="2399"/>
                  </a:lnTo>
                  <a:lnTo>
                    <a:pt x="221" y="2385"/>
                  </a:lnTo>
                  <a:lnTo>
                    <a:pt x="237" y="2379"/>
                  </a:lnTo>
                  <a:lnTo>
                    <a:pt x="247" y="2377"/>
                  </a:lnTo>
                  <a:lnTo>
                    <a:pt x="257" y="2377"/>
                  </a:lnTo>
                  <a:lnTo>
                    <a:pt x="266" y="2377"/>
                  </a:lnTo>
                  <a:lnTo>
                    <a:pt x="279" y="2373"/>
                  </a:lnTo>
                  <a:lnTo>
                    <a:pt x="289" y="2366"/>
                  </a:lnTo>
                  <a:lnTo>
                    <a:pt x="297" y="2360"/>
                  </a:lnTo>
                  <a:lnTo>
                    <a:pt x="305" y="2352"/>
                  </a:lnTo>
                  <a:lnTo>
                    <a:pt x="314" y="2341"/>
                  </a:lnTo>
                  <a:lnTo>
                    <a:pt x="328" y="2326"/>
                  </a:lnTo>
                  <a:lnTo>
                    <a:pt x="342" y="2314"/>
                  </a:lnTo>
                  <a:lnTo>
                    <a:pt x="359" y="2298"/>
                  </a:lnTo>
                  <a:lnTo>
                    <a:pt x="378" y="2282"/>
                  </a:lnTo>
                  <a:lnTo>
                    <a:pt x="397" y="2270"/>
                  </a:lnTo>
                  <a:lnTo>
                    <a:pt x="412" y="2259"/>
                  </a:lnTo>
                  <a:lnTo>
                    <a:pt x="420" y="2256"/>
                  </a:lnTo>
                  <a:lnTo>
                    <a:pt x="426" y="2254"/>
                  </a:lnTo>
                  <a:lnTo>
                    <a:pt x="429" y="2253"/>
                  </a:lnTo>
                  <a:lnTo>
                    <a:pt x="434" y="2250"/>
                  </a:lnTo>
                  <a:lnTo>
                    <a:pt x="442" y="2242"/>
                  </a:lnTo>
                  <a:lnTo>
                    <a:pt x="449" y="2230"/>
                  </a:lnTo>
                  <a:lnTo>
                    <a:pt x="454" y="2220"/>
                  </a:lnTo>
                  <a:lnTo>
                    <a:pt x="462" y="2211"/>
                  </a:lnTo>
                  <a:lnTo>
                    <a:pt x="474" y="2202"/>
                  </a:lnTo>
                  <a:lnTo>
                    <a:pt x="488" y="2194"/>
                  </a:lnTo>
                  <a:lnTo>
                    <a:pt x="501" y="2189"/>
                  </a:lnTo>
                  <a:lnTo>
                    <a:pt x="512" y="2183"/>
                  </a:lnTo>
                  <a:lnTo>
                    <a:pt x="521" y="2175"/>
                  </a:lnTo>
                  <a:lnTo>
                    <a:pt x="532" y="2164"/>
                  </a:lnTo>
                  <a:lnTo>
                    <a:pt x="536" y="2154"/>
                  </a:lnTo>
                  <a:lnTo>
                    <a:pt x="538" y="2144"/>
                  </a:lnTo>
                  <a:lnTo>
                    <a:pt x="538" y="2141"/>
                  </a:lnTo>
                  <a:lnTo>
                    <a:pt x="536" y="2138"/>
                  </a:lnTo>
                  <a:lnTo>
                    <a:pt x="535" y="2135"/>
                  </a:lnTo>
                  <a:lnTo>
                    <a:pt x="533" y="2133"/>
                  </a:lnTo>
                  <a:lnTo>
                    <a:pt x="532" y="2132"/>
                  </a:lnTo>
                  <a:lnTo>
                    <a:pt x="532" y="2129"/>
                  </a:lnTo>
                  <a:lnTo>
                    <a:pt x="532" y="2127"/>
                  </a:lnTo>
                  <a:lnTo>
                    <a:pt x="533" y="2126"/>
                  </a:lnTo>
                  <a:lnTo>
                    <a:pt x="538" y="2123"/>
                  </a:lnTo>
                  <a:lnTo>
                    <a:pt x="546" y="2119"/>
                  </a:lnTo>
                  <a:lnTo>
                    <a:pt x="550" y="2118"/>
                  </a:lnTo>
                  <a:lnTo>
                    <a:pt x="555" y="2116"/>
                  </a:lnTo>
                  <a:lnTo>
                    <a:pt x="560" y="2113"/>
                  </a:lnTo>
                  <a:lnTo>
                    <a:pt x="571" y="2109"/>
                  </a:lnTo>
                  <a:lnTo>
                    <a:pt x="581" y="2102"/>
                  </a:lnTo>
                  <a:lnTo>
                    <a:pt x="591" y="2099"/>
                  </a:lnTo>
                  <a:lnTo>
                    <a:pt x="600" y="2098"/>
                  </a:lnTo>
                  <a:lnTo>
                    <a:pt x="614" y="2096"/>
                  </a:lnTo>
                  <a:lnTo>
                    <a:pt x="630" y="2093"/>
                  </a:lnTo>
                  <a:lnTo>
                    <a:pt x="639" y="2090"/>
                  </a:lnTo>
                  <a:lnTo>
                    <a:pt x="650" y="2085"/>
                  </a:lnTo>
                  <a:lnTo>
                    <a:pt x="664" y="2079"/>
                  </a:lnTo>
                  <a:lnTo>
                    <a:pt x="675" y="2077"/>
                  </a:lnTo>
                  <a:lnTo>
                    <a:pt x="682" y="2077"/>
                  </a:lnTo>
                  <a:lnTo>
                    <a:pt x="687" y="2081"/>
                  </a:lnTo>
                  <a:lnTo>
                    <a:pt x="693" y="2084"/>
                  </a:lnTo>
                  <a:lnTo>
                    <a:pt x="701" y="2087"/>
                  </a:lnTo>
                  <a:lnTo>
                    <a:pt x="707" y="2090"/>
                  </a:lnTo>
                  <a:lnTo>
                    <a:pt x="709" y="2096"/>
                  </a:lnTo>
                  <a:lnTo>
                    <a:pt x="709" y="2101"/>
                  </a:lnTo>
                  <a:lnTo>
                    <a:pt x="709" y="2107"/>
                  </a:lnTo>
                  <a:lnTo>
                    <a:pt x="712" y="2113"/>
                  </a:lnTo>
                  <a:lnTo>
                    <a:pt x="720" y="2118"/>
                  </a:lnTo>
                  <a:lnTo>
                    <a:pt x="737" y="2121"/>
                  </a:lnTo>
                  <a:lnTo>
                    <a:pt x="754" y="2119"/>
                  </a:lnTo>
                  <a:lnTo>
                    <a:pt x="769" y="2115"/>
                  </a:lnTo>
                  <a:lnTo>
                    <a:pt x="787" y="2110"/>
                  </a:lnTo>
                  <a:lnTo>
                    <a:pt x="800" y="2107"/>
                  </a:lnTo>
                  <a:lnTo>
                    <a:pt x="811" y="2107"/>
                  </a:lnTo>
                  <a:lnTo>
                    <a:pt x="824" y="2107"/>
                  </a:lnTo>
                  <a:lnTo>
                    <a:pt x="842" y="2109"/>
                  </a:lnTo>
                  <a:lnTo>
                    <a:pt x="864" y="2112"/>
                  </a:lnTo>
                  <a:lnTo>
                    <a:pt x="880" y="2115"/>
                  </a:lnTo>
                  <a:lnTo>
                    <a:pt x="895" y="2118"/>
                  </a:lnTo>
                  <a:lnTo>
                    <a:pt x="914" y="2116"/>
                  </a:lnTo>
                  <a:lnTo>
                    <a:pt x="926" y="2115"/>
                  </a:lnTo>
                  <a:lnTo>
                    <a:pt x="934" y="2115"/>
                  </a:lnTo>
                  <a:lnTo>
                    <a:pt x="942" y="2115"/>
                  </a:lnTo>
                  <a:lnTo>
                    <a:pt x="948" y="2115"/>
                  </a:lnTo>
                  <a:lnTo>
                    <a:pt x="957" y="2113"/>
                  </a:lnTo>
                  <a:lnTo>
                    <a:pt x="970" y="2109"/>
                  </a:lnTo>
                  <a:lnTo>
                    <a:pt x="984" y="2101"/>
                  </a:lnTo>
                  <a:lnTo>
                    <a:pt x="993" y="2095"/>
                  </a:lnTo>
                  <a:lnTo>
                    <a:pt x="1002" y="2090"/>
                  </a:lnTo>
                  <a:lnTo>
                    <a:pt x="1013" y="2084"/>
                  </a:lnTo>
                  <a:lnTo>
                    <a:pt x="1029" y="2079"/>
                  </a:lnTo>
                  <a:lnTo>
                    <a:pt x="1046" y="2073"/>
                  </a:lnTo>
                  <a:lnTo>
                    <a:pt x="1057" y="2068"/>
                  </a:lnTo>
                  <a:lnTo>
                    <a:pt x="1068" y="2065"/>
                  </a:lnTo>
                  <a:lnTo>
                    <a:pt x="1080" y="2064"/>
                  </a:lnTo>
                  <a:lnTo>
                    <a:pt x="1097" y="2064"/>
                  </a:lnTo>
                  <a:lnTo>
                    <a:pt x="1111" y="2064"/>
                  </a:lnTo>
                  <a:lnTo>
                    <a:pt x="1120" y="2064"/>
                  </a:lnTo>
                  <a:lnTo>
                    <a:pt x="1127" y="2062"/>
                  </a:lnTo>
                  <a:lnTo>
                    <a:pt x="1133" y="2062"/>
                  </a:lnTo>
                  <a:lnTo>
                    <a:pt x="1139" y="2062"/>
                  </a:lnTo>
                  <a:lnTo>
                    <a:pt x="1152" y="2065"/>
                  </a:lnTo>
                  <a:lnTo>
                    <a:pt x="1166" y="2068"/>
                  </a:lnTo>
                  <a:lnTo>
                    <a:pt x="1173" y="2071"/>
                  </a:lnTo>
                  <a:lnTo>
                    <a:pt x="1180" y="2073"/>
                  </a:lnTo>
                  <a:lnTo>
                    <a:pt x="1187" y="2070"/>
                  </a:lnTo>
                  <a:lnTo>
                    <a:pt x="1198" y="2064"/>
                  </a:lnTo>
                  <a:lnTo>
                    <a:pt x="1211" y="2056"/>
                  </a:lnTo>
                  <a:lnTo>
                    <a:pt x="1218" y="2048"/>
                  </a:lnTo>
                  <a:lnTo>
                    <a:pt x="1226" y="2042"/>
                  </a:lnTo>
                  <a:lnTo>
                    <a:pt x="1235" y="2037"/>
                  </a:lnTo>
                  <a:lnTo>
                    <a:pt x="1249" y="2034"/>
                  </a:lnTo>
                  <a:lnTo>
                    <a:pt x="1267" y="2032"/>
                  </a:lnTo>
                  <a:lnTo>
                    <a:pt x="1276" y="2031"/>
                  </a:lnTo>
                  <a:lnTo>
                    <a:pt x="1282" y="2034"/>
                  </a:lnTo>
                  <a:lnTo>
                    <a:pt x="1287" y="2042"/>
                  </a:lnTo>
                  <a:lnTo>
                    <a:pt x="1287" y="2053"/>
                  </a:lnTo>
                  <a:lnTo>
                    <a:pt x="1282" y="2064"/>
                  </a:lnTo>
                  <a:lnTo>
                    <a:pt x="1276" y="2074"/>
                  </a:lnTo>
                  <a:lnTo>
                    <a:pt x="1270" y="2087"/>
                  </a:lnTo>
                  <a:lnTo>
                    <a:pt x="1268" y="2096"/>
                  </a:lnTo>
                  <a:lnTo>
                    <a:pt x="1270" y="2102"/>
                  </a:lnTo>
                  <a:lnTo>
                    <a:pt x="1274" y="2107"/>
                  </a:lnTo>
                  <a:lnTo>
                    <a:pt x="1282" y="2115"/>
                  </a:lnTo>
                  <a:lnTo>
                    <a:pt x="1287" y="2121"/>
                  </a:lnTo>
                  <a:lnTo>
                    <a:pt x="1293" y="2126"/>
                  </a:lnTo>
                  <a:lnTo>
                    <a:pt x="1296" y="2129"/>
                  </a:lnTo>
                  <a:lnTo>
                    <a:pt x="1301" y="2130"/>
                  </a:lnTo>
                  <a:lnTo>
                    <a:pt x="1304" y="2129"/>
                  </a:lnTo>
                  <a:lnTo>
                    <a:pt x="1305" y="2126"/>
                  </a:lnTo>
                  <a:lnTo>
                    <a:pt x="1304" y="2121"/>
                  </a:lnTo>
                  <a:lnTo>
                    <a:pt x="1302" y="2116"/>
                  </a:lnTo>
                  <a:lnTo>
                    <a:pt x="1305" y="2110"/>
                  </a:lnTo>
                  <a:lnTo>
                    <a:pt x="1313" y="2102"/>
                  </a:lnTo>
                  <a:lnTo>
                    <a:pt x="1326" y="2095"/>
                  </a:lnTo>
                  <a:lnTo>
                    <a:pt x="1335" y="2088"/>
                  </a:lnTo>
                  <a:lnTo>
                    <a:pt x="1340" y="2087"/>
                  </a:lnTo>
                  <a:lnTo>
                    <a:pt x="1343" y="2093"/>
                  </a:lnTo>
                  <a:lnTo>
                    <a:pt x="1344" y="2104"/>
                  </a:lnTo>
                  <a:lnTo>
                    <a:pt x="1347" y="2113"/>
                  </a:lnTo>
                  <a:lnTo>
                    <a:pt x="1357" y="2121"/>
                  </a:lnTo>
                  <a:lnTo>
                    <a:pt x="1364" y="2124"/>
                  </a:lnTo>
                  <a:lnTo>
                    <a:pt x="1372" y="2124"/>
                  </a:lnTo>
                  <a:lnTo>
                    <a:pt x="1380" y="2124"/>
                  </a:lnTo>
                  <a:lnTo>
                    <a:pt x="1391" y="2121"/>
                  </a:lnTo>
                  <a:lnTo>
                    <a:pt x="1403" y="2118"/>
                  </a:lnTo>
                  <a:lnTo>
                    <a:pt x="1413" y="2115"/>
                  </a:lnTo>
                  <a:lnTo>
                    <a:pt x="1422" y="2112"/>
                  </a:lnTo>
                  <a:lnTo>
                    <a:pt x="1431" y="2105"/>
                  </a:lnTo>
                  <a:lnTo>
                    <a:pt x="1437" y="2102"/>
                  </a:lnTo>
                  <a:lnTo>
                    <a:pt x="1442" y="2099"/>
                  </a:lnTo>
                  <a:lnTo>
                    <a:pt x="1445" y="2098"/>
                  </a:lnTo>
                  <a:lnTo>
                    <a:pt x="1450" y="2095"/>
                  </a:lnTo>
                  <a:lnTo>
                    <a:pt x="1456" y="2090"/>
                  </a:lnTo>
                  <a:lnTo>
                    <a:pt x="1465" y="2081"/>
                  </a:lnTo>
                  <a:lnTo>
                    <a:pt x="1475" y="2068"/>
                  </a:lnTo>
                  <a:lnTo>
                    <a:pt x="1481" y="2059"/>
                  </a:lnTo>
                  <a:lnTo>
                    <a:pt x="1484" y="2053"/>
                  </a:lnTo>
                  <a:lnTo>
                    <a:pt x="1487" y="2046"/>
                  </a:lnTo>
                  <a:lnTo>
                    <a:pt x="1495" y="2042"/>
                  </a:lnTo>
                  <a:lnTo>
                    <a:pt x="1498" y="2039"/>
                  </a:lnTo>
                  <a:lnTo>
                    <a:pt x="1503" y="2039"/>
                  </a:lnTo>
                  <a:lnTo>
                    <a:pt x="1506" y="2039"/>
                  </a:lnTo>
                  <a:lnTo>
                    <a:pt x="1509" y="2039"/>
                  </a:lnTo>
                  <a:lnTo>
                    <a:pt x="1512" y="2039"/>
                  </a:lnTo>
                  <a:lnTo>
                    <a:pt x="1515" y="2039"/>
                  </a:lnTo>
                  <a:lnTo>
                    <a:pt x="1517" y="2039"/>
                  </a:lnTo>
                  <a:lnTo>
                    <a:pt x="1518" y="2037"/>
                  </a:lnTo>
                  <a:lnTo>
                    <a:pt x="1518" y="2036"/>
                  </a:lnTo>
                  <a:lnTo>
                    <a:pt x="1518" y="2034"/>
                  </a:lnTo>
                  <a:lnTo>
                    <a:pt x="1517" y="2029"/>
                  </a:lnTo>
                  <a:lnTo>
                    <a:pt x="1513" y="2025"/>
                  </a:lnTo>
                  <a:lnTo>
                    <a:pt x="1506" y="2014"/>
                  </a:lnTo>
                  <a:lnTo>
                    <a:pt x="1495" y="2005"/>
                  </a:lnTo>
                  <a:lnTo>
                    <a:pt x="1484" y="1995"/>
                  </a:lnTo>
                  <a:lnTo>
                    <a:pt x="1475" y="1987"/>
                  </a:lnTo>
                  <a:lnTo>
                    <a:pt x="1470" y="1980"/>
                  </a:lnTo>
                  <a:lnTo>
                    <a:pt x="1472" y="1970"/>
                  </a:lnTo>
                  <a:lnTo>
                    <a:pt x="1478" y="1953"/>
                  </a:lnTo>
                  <a:lnTo>
                    <a:pt x="1482" y="1938"/>
                  </a:lnTo>
                  <a:lnTo>
                    <a:pt x="1490" y="1921"/>
                  </a:lnTo>
                  <a:lnTo>
                    <a:pt x="1503" y="1907"/>
                  </a:lnTo>
                  <a:lnTo>
                    <a:pt x="1512" y="1897"/>
                  </a:lnTo>
                  <a:lnTo>
                    <a:pt x="1520" y="1890"/>
                  </a:lnTo>
                  <a:lnTo>
                    <a:pt x="1526" y="1882"/>
                  </a:lnTo>
                  <a:lnTo>
                    <a:pt x="1534" y="1874"/>
                  </a:lnTo>
                  <a:lnTo>
                    <a:pt x="1545" y="1863"/>
                  </a:lnTo>
                  <a:lnTo>
                    <a:pt x="1563" y="1846"/>
                  </a:lnTo>
                  <a:lnTo>
                    <a:pt x="1583" y="1827"/>
                  </a:lnTo>
                  <a:lnTo>
                    <a:pt x="1604" y="1807"/>
                  </a:lnTo>
                  <a:lnTo>
                    <a:pt x="1622" y="1789"/>
                  </a:lnTo>
                  <a:lnTo>
                    <a:pt x="1642" y="1767"/>
                  </a:lnTo>
                  <a:lnTo>
                    <a:pt x="1658" y="1745"/>
                  </a:lnTo>
                  <a:lnTo>
                    <a:pt x="1670" y="1720"/>
                  </a:lnTo>
                  <a:lnTo>
                    <a:pt x="1683" y="1695"/>
                  </a:lnTo>
                  <a:lnTo>
                    <a:pt x="1695" y="1669"/>
                  </a:lnTo>
                  <a:lnTo>
                    <a:pt x="1703" y="1646"/>
                  </a:lnTo>
                  <a:lnTo>
                    <a:pt x="1705" y="1630"/>
                  </a:lnTo>
                  <a:lnTo>
                    <a:pt x="1701" y="1618"/>
                  </a:lnTo>
                  <a:lnTo>
                    <a:pt x="1698" y="1602"/>
                  </a:lnTo>
                  <a:lnTo>
                    <a:pt x="1692" y="1585"/>
                  </a:lnTo>
                  <a:lnTo>
                    <a:pt x="1686" y="1568"/>
                  </a:lnTo>
                  <a:lnTo>
                    <a:pt x="1680" y="1554"/>
                  </a:lnTo>
                  <a:lnTo>
                    <a:pt x="1678" y="1542"/>
                  </a:lnTo>
                  <a:lnTo>
                    <a:pt x="1681" y="1526"/>
                  </a:lnTo>
                  <a:lnTo>
                    <a:pt x="1684" y="1515"/>
                  </a:lnTo>
                  <a:lnTo>
                    <a:pt x="1684" y="1505"/>
                  </a:lnTo>
                  <a:lnTo>
                    <a:pt x="1686" y="1495"/>
                  </a:lnTo>
                  <a:lnTo>
                    <a:pt x="1691" y="1486"/>
                  </a:lnTo>
                  <a:lnTo>
                    <a:pt x="1701" y="1478"/>
                  </a:lnTo>
                  <a:lnTo>
                    <a:pt x="1715" y="1473"/>
                  </a:lnTo>
                  <a:lnTo>
                    <a:pt x="1728" y="1472"/>
                  </a:lnTo>
                  <a:lnTo>
                    <a:pt x="1739" y="1470"/>
                  </a:lnTo>
                  <a:lnTo>
                    <a:pt x="1753" y="1467"/>
                  </a:lnTo>
                  <a:lnTo>
                    <a:pt x="1767" y="1461"/>
                  </a:lnTo>
                  <a:lnTo>
                    <a:pt x="1784" y="1450"/>
                  </a:lnTo>
                  <a:lnTo>
                    <a:pt x="1799" y="1442"/>
                  </a:lnTo>
                  <a:lnTo>
                    <a:pt x="1812" y="1435"/>
                  </a:lnTo>
                  <a:lnTo>
                    <a:pt x="1829" y="1428"/>
                  </a:lnTo>
                  <a:lnTo>
                    <a:pt x="1841" y="1424"/>
                  </a:lnTo>
                  <a:lnTo>
                    <a:pt x="1852" y="1418"/>
                  </a:lnTo>
                  <a:lnTo>
                    <a:pt x="1860" y="1414"/>
                  </a:lnTo>
                  <a:lnTo>
                    <a:pt x="1866" y="1414"/>
                  </a:lnTo>
                  <a:lnTo>
                    <a:pt x="1869" y="1421"/>
                  </a:lnTo>
                  <a:lnTo>
                    <a:pt x="1872" y="1430"/>
                  </a:lnTo>
                  <a:lnTo>
                    <a:pt x="1874" y="1441"/>
                  </a:lnTo>
                  <a:lnTo>
                    <a:pt x="1872" y="1450"/>
                  </a:lnTo>
                  <a:lnTo>
                    <a:pt x="1868" y="1459"/>
                  </a:lnTo>
                  <a:lnTo>
                    <a:pt x="1857" y="1466"/>
                  </a:lnTo>
                  <a:lnTo>
                    <a:pt x="1849" y="1469"/>
                  </a:lnTo>
                  <a:lnTo>
                    <a:pt x="1844" y="1470"/>
                  </a:lnTo>
                  <a:lnTo>
                    <a:pt x="1840" y="1472"/>
                  </a:lnTo>
                  <a:lnTo>
                    <a:pt x="1837" y="1473"/>
                  </a:lnTo>
                  <a:lnTo>
                    <a:pt x="1833" y="1475"/>
                  </a:lnTo>
                  <a:lnTo>
                    <a:pt x="1833" y="1475"/>
                  </a:lnTo>
                  <a:lnTo>
                    <a:pt x="1833" y="1478"/>
                  </a:lnTo>
                  <a:lnTo>
                    <a:pt x="1835" y="1480"/>
                  </a:lnTo>
                  <a:lnTo>
                    <a:pt x="1837" y="1483"/>
                  </a:lnTo>
                  <a:lnTo>
                    <a:pt x="1843" y="1491"/>
                  </a:lnTo>
                  <a:lnTo>
                    <a:pt x="1846" y="1497"/>
                  </a:lnTo>
                  <a:lnTo>
                    <a:pt x="1847" y="1501"/>
                  </a:lnTo>
                  <a:lnTo>
                    <a:pt x="1844" y="1506"/>
                  </a:lnTo>
                  <a:lnTo>
                    <a:pt x="1835" y="1509"/>
                  </a:lnTo>
                  <a:lnTo>
                    <a:pt x="1824" y="1509"/>
                  </a:lnTo>
                  <a:lnTo>
                    <a:pt x="1816" y="1508"/>
                  </a:lnTo>
                  <a:lnTo>
                    <a:pt x="1810" y="1508"/>
                  </a:lnTo>
                  <a:lnTo>
                    <a:pt x="1804" y="1509"/>
                  </a:lnTo>
                  <a:lnTo>
                    <a:pt x="1798" y="1517"/>
                  </a:lnTo>
                  <a:lnTo>
                    <a:pt x="1790" y="1528"/>
                  </a:lnTo>
                  <a:lnTo>
                    <a:pt x="1784" y="1536"/>
                  </a:lnTo>
                  <a:lnTo>
                    <a:pt x="1778" y="1539"/>
                  </a:lnTo>
                  <a:lnTo>
                    <a:pt x="1767" y="1539"/>
                  </a:lnTo>
                  <a:lnTo>
                    <a:pt x="1759" y="1536"/>
                  </a:lnTo>
                  <a:lnTo>
                    <a:pt x="1754" y="1532"/>
                  </a:lnTo>
                  <a:lnTo>
                    <a:pt x="1750" y="1532"/>
                  </a:lnTo>
                  <a:lnTo>
                    <a:pt x="1746" y="1536"/>
                  </a:lnTo>
                  <a:lnTo>
                    <a:pt x="1742" y="1543"/>
                  </a:lnTo>
                  <a:lnTo>
                    <a:pt x="1736" y="1556"/>
                  </a:lnTo>
                  <a:lnTo>
                    <a:pt x="1731" y="1564"/>
                  </a:lnTo>
                  <a:lnTo>
                    <a:pt x="1731" y="1570"/>
                  </a:lnTo>
                  <a:lnTo>
                    <a:pt x="1740" y="1576"/>
                  </a:lnTo>
                  <a:lnTo>
                    <a:pt x="1750" y="1577"/>
                  </a:lnTo>
                  <a:lnTo>
                    <a:pt x="1759" y="1576"/>
                  </a:lnTo>
                  <a:lnTo>
                    <a:pt x="1768" y="1573"/>
                  </a:lnTo>
                  <a:lnTo>
                    <a:pt x="1774" y="1571"/>
                  </a:lnTo>
                  <a:lnTo>
                    <a:pt x="1781" y="1573"/>
                  </a:lnTo>
                  <a:lnTo>
                    <a:pt x="1784" y="1579"/>
                  </a:lnTo>
                  <a:lnTo>
                    <a:pt x="1785" y="1599"/>
                  </a:lnTo>
                  <a:lnTo>
                    <a:pt x="1781" y="1618"/>
                  </a:lnTo>
                  <a:lnTo>
                    <a:pt x="1774" y="1635"/>
                  </a:lnTo>
                  <a:lnTo>
                    <a:pt x="1770" y="1646"/>
                  </a:lnTo>
                  <a:lnTo>
                    <a:pt x="1768" y="1655"/>
                  </a:lnTo>
                  <a:lnTo>
                    <a:pt x="1771" y="1663"/>
                  </a:lnTo>
                  <a:lnTo>
                    <a:pt x="1781" y="1671"/>
                  </a:lnTo>
                  <a:lnTo>
                    <a:pt x="1792" y="1677"/>
                  </a:lnTo>
                  <a:lnTo>
                    <a:pt x="1802" y="1682"/>
                  </a:lnTo>
                  <a:lnTo>
                    <a:pt x="1813" y="1688"/>
                  </a:lnTo>
                  <a:lnTo>
                    <a:pt x="1827" y="1689"/>
                  </a:lnTo>
                  <a:lnTo>
                    <a:pt x="1840" y="1691"/>
                  </a:lnTo>
                  <a:lnTo>
                    <a:pt x="1847" y="1691"/>
                  </a:lnTo>
                  <a:lnTo>
                    <a:pt x="1855" y="1689"/>
                  </a:lnTo>
                  <a:lnTo>
                    <a:pt x="1860" y="1683"/>
                  </a:lnTo>
                  <a:lnTo>
                    <a:pt x="1868" y="1674"/>
                  </a:lnTo>
                  <a:lnTo>
                    <a:pt x="1871" y="1664"/>
                  </a:lnTo>
                  <a:lnTo>
                    <a:pt x="1872" y="1657"/>
                  </a:lnTo>
                  <a:lnTo>
                    <a:pt x="1874" y="1650"/>
                  </a:lnTo>
                  <a:lnTo>
                    <a:pt x="1875" y="1644"/>
                  </a:lnTo>
                  <a:lnTo>
                    <a:pt x="1882" y="1638"/>
                  </a:lnTo>
                  <a:lnTo>
                    <a:pt x="1893" y="1632"/>
                  </a:lnTo>
                  <a:lnTo>
                    <a:pt x="1905" y="1627"/>
                  </a:lnTo>
                  <a:lnTo>
                    <a:pt x="1916" y="1624"/>
                  </a:lnTo>
                  <a:lnTo>
                    <a:pt x="1928" y="1621"/>
                  </a:lnTo>
                  <a:lnTo>
                    <a:pt x="1941" y="1619"/>
                  </a:lnTo>
                  <a:lnTo>
                    <a:pt x="1955" y="1613"/>
                  </a:lnTo>
                  <a:lnTo>
                    <a:pt x="1973" y="1605"/>
                  </a:lnTo>
                  <a:lnTo>
                    <a:pt x="2001" y="1590"/>
                  </a:lnTo>
                  <a:lnTo>
                    <a:pt x="2025" y="1579"/>
                  </a:lnTo>
                  <a:lnTo>
                    <a:pt x="2043" y="1568"/>
                  </a:lnTo>
                  <a:lnTo>
                    <a:pt x="2056" y="1560"/>
                  </a:lnTo>
                  <a:lnTo>
                    <a:pt x="2062" y="1556"/>
                  </a:lnTo>
                  <a:lnTo>
                    <a:pt x="2065" y="1551"/>
                  </a:lnTo>
                  <a:lnTo>
                    <a:pt x="2070" y="1546"/>
                  </a:lnTo>
                  <a:lnTo>
                    <a:pt x="2077" y="1543"/>
                  </a:lnTo>
                  <a:lnTo>
                    <a:pt x="2091" y="1542"/>
                  </a:lnTo>
                  <a:lnTo>
                    <a:pt x="2110" y="1537"/>
                  </a:lnTo>
                  <a:lnTo>
                    <a:pt x="2126" y="1529"/>
                  </a:lnTo>
                  <a:lnTo>
                    <a:pt x="2138" y="1518"/>
                  </a:lnTo>
                  <a:lnTo>
                    <a:pt x="2149" y="1508"/>
                  </a:lnTo>
                  <a:lnTo>
                    <a:pt x="2158" y="1497"/>
                  </a:lnTo>
                  <a:lnTo>
                    <a:pt x="2166" y="1489"/>
                  </a:lnTo>
                  <a:lnTo>
                    <a:pt x="2174" y="1486"/>
                  </a:lnTo>
                  <a:lnTo>
                    <a:pt x="2181" y="1481"/>
                  </a:lnTo>
                  <a:lnTo>
                    <a:pt x="2191" y="1475"/>
                  </a:lnTo>
                  <a:lnTo>
                    <a:pt x="2200" y="1463"/>
                  </a:lnTo>
                  <a:lnTo>
                    <a:pt x="2209" y="1449"/>
                  </a:lnTo>
                  <a:lnTo>
                    <a:pt x="2216" y="1438"/>
                  </a:lnTo>
                  <a:lnTo>
                    <a:pt x="2220" y="1430"/>
                  </a:lnTo>
                  <a:lnTo>
                    <a:pt x="2226" y="1421"/>
                  </a:lnTo>
                  <a:lnTo>
                    <a:pt x="2237" y="1410"/>
                  </a:lnTo>
                  <a:lnTo>
                    <a:pt x="2245" y="1402"/>
                  </a:lnTo>
                  <a:lnTo>
                    <a:pt x="2250" y="1396"/>
                  </a:lnTo>
                  <a:lnTo>
                    <a:pt x="2253" y="1391"/>
                  </a:lnTo>
                  <a:lnTo>
                    <a:pt x="2256" y="1385"/>
                  </a:lnTo>
                  <a:lnTo>
                    <a:pt x="2259" y="1374"/>
                  </a:lnTo>
                  <a:lnTo>
                    <a:pt x="2264" y="1359"/>
                  </a:lnTo>
                  <a:lnTo>
                    <a:pt x="2267" y="1346"/>
                  </a:lnTo>
                  <a:lnTo>
                    <a:pt x="2267" y="1335"/>
                  </a:lnTo>
                  <a:lnTo>
                    <a:pt x="2265" y="1327"/>
                  </a:lnTo>
                  <a:lnTo>
                    <a:pt x="2264" y="1321"/>
                  </a:lnTo>
                  <a:lnTo>
                    <a:pt x="2265" y="1317"/>
                  </a:lnTo>
                  <a:lnTo>
                    <a:pt x="2272" y="1309"/>
                  </a:lnTo>
                  <a:lnTo>
                    <a:pt x="2286" y="1301"/>
                  </a:lnTo>
                  <a:lnTo>
                    <a:pt x="2306" y="1289"/>
                  </a:lnTo>
                  <a:lnTo>
                    <a:pt x="2324" y="1279"/>
                  </a:lnTo>
                  <a:lnTo>
                    <a:pt x="2340" y="1273"/>
                  </a:lnTo>
                  <a:lnTo>
                    <a:pt x="2359" y="1265"/>
                  </a:lnTo>
                  <a:lnTo>
                    <a:pt x="2382" y="1255"/>
                  </a:lnTo>
                  <a:lnTo>
                    <a:pt x="2397" y="1247"/>
                  </a:lnTo>
                  <a:lnTo>
                    <a:pt x="2408" y="1241"/>
                  </a:lnTo>
                  <a:lnTo>
                    <a:pt x="2413" y="1234"/>
                  </a:lnTo>
                  <a:lnTo>
                    <a:pt x="2416" y="1230"/>
                  </a:lnTo>
                  <a:lnTo>
                    <a:pt x="2418" y="1223"/>
                  </a:lnTo>
                  <a:lnTo>
                    <a:pt x="2421" y="1216"/>
                  </a:lnTo>
                  <a:lnTo>
                    <a:pt x="2424" y="1206"/>
                  </a:lnTo>
                  <a:lnTo>
                    <a:pt x="2430" y="1194"/>
                  </a:lnTo>
                  <a:lnTo>
                    <a:pt x="2432" y="1185"/>
                  </a:lnTo>
                  <a:lnTo>
                    <a:pt x="2433" y="1174"/>
                  </a:lnTo>
                  <a:lnTo>
                    <a:pt x="2433" y="1161"/>
                  </a:lnTo>
                  <a:lnTo>
                    <a:pt x="2436" y="1143"/>
                  </a:lnTo>
                  <a:lnTo>
                    <a:pt x="2438" y="1124"/>
                  </a:lnTo>
                  <a:lnTo>
                    <a:pt x="2439" y="1107"/>
                  </a:lnTo>
                  <a:lnTo>
                    <a:pt x="2439" y="1090"/>
                  </a:lnTo>
                  <a:lnTo>
                    <a:pt x="2444" y="1074"/>
                  </a:lnTo>
                  <a:lnTo>
                    <a:pt x="2455" y="1057"/>
                  </a:lnTo>
                  <a:lnTo>
                    <a:pt x="2466" y="1042"/>
                  </a:lnTo>
                  <a:lnTo>
                    <a:pt x="2475" y="1028"/>
                  </a:lnTo>
                  <a:lnTo>
                    <a:pt x="2481" y="1017"/>
                  </a:lnTo>
                  <a:lnTo>
                    <a:pt x="2487" y="1006"/>
                  </a:lnTo>
                  <a:lnTo>
                    <a:pt x="2495" y="997"/>
                  </a:lnTo>
                  <a:lnTo>
                    <a:pt x="2500" y="992"/>
                  </a:lnTo>
                  <a:lnTo>
                    <a:pt x="2503" y="991"/>
                  </a:lnTo>
                  <a:lnTo>
                    <a:pt x="2505" y="989"/>
                  </a:lnTo>
                  <a:lnTo>
                    <a:pt x="2506" y="987"/>
                  </a:lnTo>
                  <a:lnTo>
                    <a:pt x="2508" y="987"/>
                  </a:lnTo>
                  <a:lnTo>
                    <a:pt x="2509" y="987"/>
                  </a:lnTo>
                  <a:lnTo>
                    <a:pt x="2509" y="987"/>
                  </a:lnTo>
                  <a:lnTo>
                    <a:pt x="2511" y="987"/>
                  </a:lnTo>
                  <a:lnTo>
                    <a:pt x="2512" y="986"/>
                  </a:lnTo>
                  <a:lnTo>
                    <a:pt x="2514" y="983"/>
                  </a:lnTo>
                  <a:lnTo>
                    <a:pt x="2517" y="980"/>
                  </a:lnTo>
                  <a:lnTo>
                    <a:pt x="2522" y="972"/>
                  </a:lnTo>
                  <a:lnTo>
                    <a:pt x="2523" y="966"/>
                  </a:lnTo>
                  <a:lnTo>
                    <a:pt x="2523" y="958"/>
                  </a:lnTo>
                  <a:lnTo>
                    <a:pt x="2523" y="950"/>
                  </a:lnTo>
                  <a:lnTo>
                    <a:pt x="2526" y="938"/>
                  </a:lnTo>
                  <a:lnTo>
                    <a:pt x="2531" y="919"/>
                  </a:lnTo>
                  <a:lnTo>
                    <a:pt x="2537" y="890"/>
                  </a:lnTo>
                  <a:lnTo>
                    <a:pt x="2542" y="865"/>
                  </a:lnTo>
                  <a:lnTo>
                    <a:pt x="2545" y="843"/>
                  </a:lnTo>
                  <a:lnTo>
                    <a:pt x="2548" y="826"/>
                  </a:lnTo>
                  <a:lnTo>
                    <a:pt x="2551" y="817"/>
                  </a:lnTo>
                  <a:lnTo>
                    <a:pt x="2551" y="810"/>
                  </a:lnTo>
                  <a:lnTo>
                    <a:pt x="2553" y="804"/>
                  </a:lnTo>
                  <a:lnTo>
                    <a:pt x="2554" y="798"/>
                  </a:lnTo>
                  <a:lnTo>
                    <a:pt x="2559" y="792"/>
                  </a:lnTo>
                  <a:lnTo>
                    <a:pt x="2567" y="781"/>
                  </a:lnTo>
                  <a:lnTo>
                    <a:pt x="2576" y="768"/>
                  </a:lnTo>
                  <a:lnTo>
                    <a:pt x="2582" y="758"/>
                  </a:lnTo>
                  <a:lnTo>
                    <a:pt x="2585" y="748"/>
                  </a:lnTo>
                  <a:lnTo>
                    <a:pt x="2587" y="737"/>
                  </a:lnTo>
                  <a:lnTo>
                    <a:pt x="2587" y="722"/>
                  </a:lnTo>
                  <a:lnTo>
                    <a:pt x="2587" y="703"/>
                  </a:lnTo>
                  <a:lnTo>
                    <a:pt x="2590" y="686"/>
                  </a:lnTo>
                  <a:lnTo>
                    <a:pt x="2593" y="669"/>
                  </a:lnTo>
                  <a:lnTo>
                    <a:pt x="2593" y="650"/>
                  </a:lnTo>
                  <a:lnTo>
                    <a:pt x="2590" y="632"/>
                  </a:lnTo>
                  <a:lnTo>
                    <a:pt x="2587" y="618"/>
                  </a:lnTo>
                  <a:lnTo>
                    <a:pt x="2581" y="609"/>
                  </a:lnTo>
                  <a:lnTo>
                    <a:pt x="2571" y="598"/>
                  </a:lnTo>
                  <a:lnTo>
                    <a:pt x="2560" y="590"/>
                  </a:lnTo>
                  <a:lnTo>
                    <a:pt x="2551" y="588"/>
                  </a:lnTo>
                  <a:lnTo>
                    <a:pt x="2540" y="588"/>
                  </a:lnTo>
                  <a:lnTo>
                    <a:pt x="2528" y="588"/>
                  </a:lnTo>
                  <a:lnTo>
                    <a:pt x="2517" y="588"/>
                  </a:lnTo>
                  <a:lnTo>
                    <a:pt x="2508" y="588"/>
                  </a:lnTo>
                  <a:lnTo>
                    <a:pt x="2500" y="587"/>
                  </a:lnTo>
                  <a:lnTo>
                    <a:pt x="2495" y="581"/>
                  </a:lnTo>
                  <a:lnTo>
                    <a:pt x="2494" y="570"/>
                  </a:lnTo>
                  <a:lnTo>
                    <a:pt x="2492" y="559"/>
                  </a:lnTo>
                  <a:lnTo>
                    <a:pt x="2492" y="550"/>
                  </a:lnTo>
                  <a:lnTo>
                    <a:pt x="2492" y="542"/>
                  </a:lnTo>
                  <a:lnTo>
                    <a:pt x="2494" y="537"/>
                  </a:lnTo>
                  <a:lnTo>
                    <a:pt x="2500" y="534"/>
                  </a:lnTo>
                  <a:lnTo>
                    <a:pt x="2511" y="536"/>
                  </a:lnTo>
                  <a:lnTo>
                    <a:pt x="2526" y="540"/>
                  </a:lnTo>
                  <a:lnTo>
                    <a:pt x="2536" y="546"/>
                  </a:lnTo>
                  <a:lnTo>
                    <a:pt x="2543" y="550"/>
                  </a:lnTo>
                  <a:lnTo>
                    <a:pt x="2548" y="548"/>
                  </a:lnTo>
                  <a:lnTo>
                    <a:pt x="2553" y="536"/>
                  </a:lnTo>
                  <a:lnTo>
                    <a:pt x="2557" y="523"/>
                  </a:lnTo>
                  <a:lnTo>
                    <a:pt x="2560" y="514"/>
                  </a:lnTo>
                  <a:lnTo>
                    <a:pt x="2565" y="508"/>
                  </a:lnTo>
                  <a:lnTo>
                    <a:pt x="2568" y="498"/>
                  </a:lnTo>
                  <a:lnTo>
                    <a:pt x="2571" y="486"/>
                  </a:lnTo>
                  <a:lnTo>
                    <a:pt x="2574" y="470"/>
                  </a:lnTo>
                  <a:lnTo>
                    <a:pt x="2579" y="459"/>
                  </a:lnTo>
                  <a:lnTo>
                    <a:pt x="2581" y="450"/>
                  </a:lnTo>
                  <a:lnTo>
                    <a:pt x="2581" y="439"/>
                  </a:lnTo>
                  <a:lnTo>
                    <a:pt x="2576" y="427"/>
                  </a:lnTo>
                  <a:lnTo>
                    <a:pt x="2567" y="411"/>
                  </a:lnTo>
                  <a:lnTo>
                    <a:pt x="2560" y="402"/>
                  </a:lnTo>
                  <a:lnTo>
                    <a:pt x="2554" y="391"/>
                  </a:lnTo>
                  <a:lnTo>
                    <a:pt x="2551" y="380"/>
                  </a:lnTo>
                  <a:lnTo>
                    <a:pt x="2546" y="369"/>
                  </a:lnTo>
                  <a:lnTo>
                    <a:pt x="2542" y="362"/>
                  </a:lnTo>
                  <a:lnTo>
                    <a:pt x="2534" y="354"/>
                  </a:lnTo>
                  <a:lnTo>
                    <a:pt x="2531" y="345"/>
                  </a:lnTo>
                  <a:lnTo>
                    <a:pt x="2531" y="334"/>
                  </a:lnTo>
                  <a:lnTo>
                    <a:pt x="2536" y="321"/>
                  </a:lnTo>
                  <a:lnTo>
                    <a:pt x="2543" y="310"/>
                  </a:lnTo>
                  <a:lnTo>
                    <a:pt x="2553" y="301"/>
                  </a:lnTo>
                  <a:lnTo>
                    <a:pt x="2560" y="290"/>
                  </a:lnTo>
                  <a:lnTo>
                    <a:pt x="2564" y="282"/>
                  </a:lnTo>
                  <a:lnTo>
                    <a:pt x="2565" y="276"/>
                  </a:lnTo>
                  <a:lnTo>
                    <a:pt x="2568" y="275"/>
                  </a:lnTo>
                  <a:lnTo>
                    <a:pt x="2574" y="273"/>
                  </a:lnTo>
                  <a:lnTo>
                    <a:pt x="2587" y="275"/>
                  </a:lnTo>
                  <a:lnTo>
                    <a:pt x="2604" y="276"/>
                  </a:lnTo>
                  <a:lnTo>
                    <a:pt x="2615" y="278"/>
                  </a:lnTo>
                  <a:lnTo>
                    <a:pt x="2623" y="273"/>
                  </a:lnTo>
                  <a:lnTo>
                    <a:pt x="2630" y="261"/>
                  </a:lnTo>
                  <a:lnTo>
                    <a:pt x="2640" y="242"/>
                  </a:lnTo>
                  <a:lnTo>
                    <a:pt x="2644" y="225"/>
                  </a:lnTo>
                  <a:lnTo>
                    <a:pt x="2646" y="205"/>
                  </a:lnTo>
                  <a:lnTo>
                    <a:pt x="2649" y="196"/>
                  </a:lnTo>
                  <a:lnTo>
                    <a:pt x="2651" y="192"/>
                  </a:lnTo>
                  <a:lnTo>
                    <a:pt x="2655" y="189"/>
                  </a:lnTo>
                  <a:lnTo>
                    <a:pt x="2657" y="188"/>
                  </a:lnTo>
                  <a:lnTo>
                    <a:pt x="2658" y="183"/>
                  </a:lnTo>
                  <a:lnTo>
                    <a:pt x="2655" y="177"/>
                  </a:lnTo>
                  <a:lnTo>
                    <a:pt x="2651" y="166"/>
                  </a:lnTo>
                  <a:lnTo>
                    <a:pt x="2646" y="158"/>
                  </a:lnTo>
                  <a:lnTo>
                    <a:pt x="2641" y="152"/>
                  </a:lnTo>
                  <a:lnTo>
                    <a:pt x="2641" y="146"/>
                  </a:lnTo>
                  <a:lnTo>
                    <a:pt x="2644" y="138"/>
                  </a:lnTo>
                  <a:lnTo>
                    <a:pt x="2646" y="130"/>
                  </a:lnTo>
                  <a:lnTo>
                    <a:pt x="2644" y="121"/>
                  </a:lnTo>
                  <a:lnTo>
                    <a:pt x="2643" y="113"/>
                  </a:lnTo>
                  <a:lnTo>
                    <a:pt x="2641" y="107"/>
                  </a:lnTo>
                  <a:lnTo>
                    <a:pt x="2641" y="101"/>
                  </a:lnTo>
                  <a:lnTo>
                    <a:pt x="2646" y="99"/>
                  </a:lnTo>
                  <a:lnTo>
                    <a:pt x="2654" y="99"/>
                  </a:lnTo>
                  <a:lnTo>
                    <a:pt x="2668" y="105"/>
                  </a:lnTo>
                  <a:lnTo>
                    <a:pt x="2677" y="112"/>
                  </a:lnTo>
                  <a:lnTo>
                    <a:pt x="2685" y="118"/>
                  </a:lnTo>
                  <a:lnTo>
                    <a:pt x="2691" y="121"/>
                  </a:lnTo>
                  <a:lnTo>
                    <a:pt x="2699" y="119"/>
                  </a:lnTo>
                  <a:lnTo>
                    <a:pt x="2706" y="112"/>
                  </a:lnTo>
                  <a:lnTo>
                    <a:pt x="2714" y="109"/>
                  </a:lnTo>
                  <a:lnTo>
                    <a:pt x="2719" y="109"/>
                  </a:lnTo>
                  <a:lnTo>
                    <a:pt x="2727" y="116"/>
                  </a:lnTo>
                  <a:lnTo>
                    <a:pt x="2731" y="132"/>
                  </a:lnTo>
                  <a:lnTo>
                    <a:pt x="2733" y="150"/>
                  </a:lnTo>
                  <a:lnTo>
                    <a:pt x="2733" y="174"/>
                  </a:lnTo>
                  <a:lnTo>
                    <a:pt x="2734" y="188"/>
                  </a:lnTo>
                  <a:lnTo>
                    <a:pt x="2734" y="203"/>
                  </a:lnTo>
                  <a:lnTo>
                    <a:pt x="2738" y="217"/>
                  </a:lnTo>
                  <a:lnTo>
                    <a:pt x="2744" y="228"/>
                  </a:lnTo>
                  <a:lnTo>
                    <a:pt x="2753" y="236"/>
                  </a:lnTo>
                  <a:lnTo>
                    <a:pt x="2766" y="242"/>
                  </a:lnTo>
                  <a:lnTo>
                    <a:pt x="2775" y="248"/>
                  </a:lnTo>
                  <a:lnTo>
                    <a:pt x="2783" y="251"/>
                  </a:lnTo>
                  <a:lnTo>
                    <a:pt x="2787" y="250"/>
                  </a:lnTo>
                  <a:lnTo>
                    <a:pt x="2793" y="239"/>
                  </a:lnTo>
                  <a:lnTo>
                    <a:pt x="2793" y="228"/>
                  </a:lnTo>
                  <a:lnTo>
                    <a:pt x="2792" y="216"/>
                  </a:lnTo>
                  <a:lnTo>
                    <a:pt x="2787" y="203"/>
                  </a:lnTo>
                  <a:lnTo>
                    <a:pt x="2783" y="192"/>
                  </a:lnTo>
                  <a:lnTo>
                    <a:pt x="2781" y="185"/>
                  </a:lnTo>
                  <a:lnTo>
                    <a:pt x="2783" y="178"/>
                  </a:lnTo>
                  <a:lnTo>
                    <a:pt x="2789" y="177"/>
                  </a:lnTo>
                  <a:lnTo>
                    <a:pt x="2803" y="182"/>
                  </a:lnTo>
                  <a:lnTo>
                    <a:pt x="2815" y="189"/>
                  </a:lnTo>
                  <a:lnTo>
                    <a:pt x="2828" y="199"/>
                  </a:lnTo>
                  <a:lnTo>
                    <a:pt x="2840" y="209"/>
                  </a:lnTo>
                  <a:lnTo>
                    <a:pt x="2851" y="217"/>
                  </a:lnTo>
                  <a:lnTo>
                    <a:pt x="2859" y="225"/>
                  </a:lnTo>
                  <a:lnTo>
                    <a:pt x="2865" y="230"/>
                  </a:lnTo>
                  <a:lnTo>
                    <a:pt x="2871" y="230"/>
                  </a:lnTo>
                  <a:lnTo>
                    <a:pt x="2877" y="222"/>
                  </a:lnTo>
                  <a:lnTo>
                    <a:pt x="2890" y="188"/>
                  </a:lnTo>
                  <a:lnTo>
                    <a:pt x="2894" y="154"/>
                  </a:lnTo>
                  <a:lnTo>
                    <a:pt x="2896" y="141"/>
                  </a:lnTo>
                  <a:lnTo>
                    <a:pt x="2899" y="130"/>
                  </a:lnTo>
                  <a:lnTo>
                    <a:pt x="2901" y="121"/>
                  </a:lnTo>
                  <a:lnTo>
                    <a:pt x="2898" y="112"/>
                  </a:lnTo>
                  <a:lnTo>
                    <a:pt x="2890" y="104"/>
                  </a:lnTo>
                  <a:lnTo>
                    <a:pt x="2879" y="98"/>
                  </a:lnTo>
                  <a:lnTo>
                    <a:pt x="2870" y="96"/>
                  </a:lnTo>
                  <a:lnTo>
                    <a:pt x="2863" y="98"/>
                  </a:lnTo>
                  <a:lnTo>
                    <a:pt x="2857" y="102"/>
                  </a:lnTo>
                  <a:lnTo>
                    <a:pt x="2851" y="109"/>
                  </a:lnTo>
                  <a:lnTo>
                    <a:pt x="2843" y="116"/>
                  </a:lnTo>
                  <a:lnTo>
                    <a:pt x="2835" y="119"/>
                  </a:lnTo>
                  <a:lnTo>
                    <a:pt x="2826" y="119"/>
                  </a:lnTo>
                  <a:lnTo>
                    <a:pt x="2811" y="119"/>
                  </a:lnTo>
                  <a:lnTo>
                    <a:pt x="2803" y="123"/>
                  </a:lnTo>
                  <a:lnTo>
                    <a:pt x="2797" y="127"/>
                  </a:lnTo>
                  <a:lnTo>
                    <a:pt x="2790" y="133"/>
                  </a:lnTo>
                  <a:lnTo>
                    <a:pt x="2787" y="140"/>
                  </a:lnTo>
                  <a:lnTo>
                    <a:pt x="2783" y="143"/>
                  </a:lnTo>
                  <a:lnTo>
                    <a:pt x="2779" y="143"/>
                  </a:lnTo>
                  <a:lnTo>
                    <a:pt x="2773" y="135"/>
                  </a:lnTo>
                  <a:lnTo>
                    <a:pt x="2766" y="119"/>
                  </a:lnTo>
                  <a:lnTo>
                    <a:pt x="2762" y="107"/>
                  </a:lnTo>
                  <a:lnTo>
                    <a:pt x="2764" y="93"/>
                  </a:lnTo>
                  <a:lnTo>
                    <a:pt x="2769" y="76"/>
                  </a:lnTo>
                  <a:lnTo>
                    <a:pt x="2773" y="62"/>
                  </a:lnTo>
                  <a:lnTo>
                    <a:pt x="2775" y="46"/>
                  </a:lnTo>
                  <a:lnTo>
                    <a:pt x="2778" y="31"/>
                  </a:lnTo>
                  <a:lnTo>
                    <a:pt x="2783" y="18"/>
                  </a:lnTo>
                  <a:lnTo>
                    <a:pt x="2789" y="8"/>
                  </a:lnTo>
                  <a:lnTo>
                    <a:pt x="2800" y="1"/>
                  </a:lnTo>
                  <a:lnTo>
                    <a:pt x="2815" y="0"/>
                  </a:lnTo>
                  <a:lnTo>
                    <a:pt x="2832" y="5"/>
                  </a:lnTo>
                  <a:lnTo>
                    <a:pt x="2849" y="11"/>
                  </a:lnTo>
                  <a:lnTo>
                    <a:pt x="2863" y="20"/>
                  </a:lnTo>
                  <a:lnTo>
                    <a:pt x="2874" y="28"/>
                  </a:lnTo>
                  <a:lnTo>
                    <a:pt x="2879" y="36"/>
                  </a:lnTo>
                  <a:lnTo>
                    <a:pt x="2882" y="45"/>
                  </a:lnTo>
                  <a:lnTo>
                    <a:pt x="2885" y="53"/>
                  </a:lnTo>
                  <a:lnTo>
                    <a:pt x="2887" y="59"/>
                  </a:lnTo>
                  <a:lnTo>
                    <a:pt x="2891" y="60"/>
                  </a:lnTo>
                  <a:lnTo>
                    <a:pt x="2898" y="60"/>
                  </a:lnTo>
                  <a:lnTo>
                    <a:pt x="2907" y="54"/>
                  </a:lnTo>
                  <a:lnTo>
                    <a:pt x="2916" y="46"/>
                  </a:lnTo>
                  <a:lnTo>
                    <a:pt x="2924" y="39"/>
                  </a:lnTo>
                  <a:lnTo>
                    <a:pt x="2932" y="34"/>
                  </a:lnTo>
                  <a:lnTo>
                    <a:pt x="2943" y="32"/>
                  </a:lnTo>
                  <a:lnTo>
                    <a:pt x="2949" y="36"/>
                  </a:lnTo>
                  <a:lnTo>
                    <a:pt x="2952" y="43"/>
                  </a:lnTo>
                  <a:lnTo>
                    <a:pt x="2952" y="54"/>
                  </a:lnTo>
                  <a:lnTo>
                    <a:pt x="2950" y="67"/>
                  </a:lnTo>
                  <a:lnTo>
                    <a:pt x="2946" y="79"/>
                  </a:lnTo>
                  <a:lnTo>
                    <a:pt x="2943" y="90"/>
                  </a:lnTo>
                  <a:lnTo>
                    <a:pt x="2939" y="99"/>
                  </a:lnTo>
                  <a:lnTo>
                    <a:pt x="2936" y="113"/>
                  </a:lnTo>
                  <a:lnTo>
                    <a:pt x="2936" y="132"/>
                  </a:lnTo>
                  <a:lnTo>
                    <a:pt x="2936" y="152"/>
                  </a:lnTo>
                  <a:lnTo>
                    <a:pt x="2938" y="171"/>
                  </a:lnTo>
                  <a:lnTo>
                    <a:pt x="2939" y="185"/>
                  </a:lnTo>
                  <a:lnTo>
                    <a:pt x="2941" y="199"/>
                  </a:lnTo>
                  <a:lnTo>
                    <a:pt x="2943" y="219"/>
                  </a:lnTo>
                  <a:lnTo>
                    <a:pt x="2944" y="241"/>
                  </a:lnTo>
                  <a:lnTo>
                    <a:pt x="2946" y="262"/>
                  </a:lnTo>
                  <a:lnTo>
                    <a:pt x="2949" y="282"/>
                  </a:lnTo>
                  <a:lnTo>
                    <a:pt x="2950" y="296"/>
                  </a:lnTo>
                  <a:lnTo>
                    <a:pt x="2955" y="309"/>
                  </a:lnTo>
                  <a:lnTo>
                    <a:pt x="2958" y="320"/>
                  </a:lnTo>
                  <a:lnTo>
                    <a:pt x="2964" y="329"/>
                  </a:lnTo>
                  <a:lnTo>
                    <a:pt x="2971" y="335"/>
                  </a:lnTo>
                  <a:lnTo>
                    <a:pt x="2980" y="337"/>
                  </a:lnTo>
                  <a:lnTo>
                    <a:pt x="2992" y="338"/>
                  </a:lnTo>
                  <a:lnTo>
                    <a:pt x="3002" y="343"/>
                  </a:lnTo>
                  <a:lnTo>
                    <a:pt x="3009" y="352"/>
                  </a:lnTo>
                  <a:lnTo>
                    <a:pt x="3017" y="363"/>
                  </a:lnTo>
                  <a:lnTo>
                    <a:pt x="3023" y="373"/>
                  </a:lnTo>
                  <a:lnTo>
                    <a:pt x="3033" y="383"/>
                  </a:lnTo>
                  <a:lnTo>
                    <a:pt x="3044" y="394"/>
                  </a:lnTo>
                  <a:lnTo>
                    <a:pt x="3054" y="408"/>
                  </a:lnTo>
                  <a:lnTo>
                    <a:pt x="3062" y="424"/>
                  </a:lnTo>
                  <a:lnTo>
                    <a:pt x="3067" y="442"/>
                  </a:lnTo>
                  <a:lnTo>
                    <a:pt x="3070" y="477"/>
                  </a:lnTo>
                  <a:lnTo>
                    <a:pt x="3076" y="503"/>
                  </a:lnTo>
                  <a:lnTo>
                    <a:pt x="3089" y="528"/>
                  </a:lnTo>
                  <a:lnTo>
                    <a:pt x="3098" y="539"/>
                  </a:lnTo>
                  <a:lnTo>
                    <a:pt x="3106" y="546"/>
                  </a:lnTo>
                  <a:lnTo>
                    <a:pt x="3112" y="553"/>
                  </a:lnTo>
                  <a:lnTo>
                    <a:pt x="3115" y="562"/>
                  </a:lnTo>
                  <a:lnTo>
                    <a:pt x="3117" y="577"/>
                  </a:lnTo>
                  <a:lnTo>
                    <a:pt x="3118" y="598"/>
                  </a:lnTo>
                  <a:lnTo>
                    <a:pt x="3121" y="616"/>
                  </a:lnTo>
                  <a:lnTo>
                    <a:pt x="3124" y="632"/>
                  </a:lnTo>
                  <a:lnTo>
                    <a:pt x="3123" y="650"/>
                  </a:lnTo>
                  <a:lnTo>
                    <a:pt x="3123" y="669"/>
                  </a:lnTo>
                  <a:lnTo>
                    <a:pt x="3126" y="688"/>
                  </a:lnTo>
                  <a:lnTo>
                    <a:pt x="3129" y="703"/>
                  </a:lnTo>
                  <a:lnTo>
                    <a:pt x="3129" y="716"/>
                  </a:lnTo>
                  <a:lnTo>
                    <a:pt x="3126" y="731"/>
                  </a:lnTo>
                  <a:lnTo>
                    <a:pt x="3121" y="753"/>
                  </a:lnTo>
                  <a:lnTo>
                    <a:pt x="3115" y="776"/>
                  </a:lnTo>
                  <a:lnTo>
                    <a:pt x="3107" y="800"/>
                  </a:lnTo>
                  <a:lnTo>
                    <a:pt x="3096" y="818"/>
                  </a:lnTo>
                  <a:lnTo>
                    <a:pt x="3087" y="829"/>
                  </a:lnTo>
                  <a:lnTo>
                    <a:pt x="3078" y="838"/>
                  </a:lnTo>
                  <a:lnTo>
                    <a:pt x="3070" y="849"/>
                  </a:lnTo>
                  <a:lnTo>
                    <a:pt x="3064" y="860"/>
                  </a:lnTo>
                  <a:lnTo>
                    <a:pt x="3056" y="871"/>
                  </a:lnTo>
                  <a:lnTo>
                    <a:pt x="3047" y="883"/>
                  </a:lnTo>
                  <a:lnTo>
                    <a:pt x="3036" y="900"/>
                  </a:lnTo>
                  <a:lnTo>
                    <a:pt x="3025" y="918"/>
                  </a:lnTo>
                  <a:lnTo>
                    <a:pt x="3016" y="932"/>
                  </a:lnTo>
                  <a:lnTo>
                    <a:pt x="3009" y="944"/>
                  </a:lnTo>
                  <a:lnTo>
                    <a:pt x="3009" y="959"/>
                  </a:lnTo>
                  <a:lnTo>
                    <a:pt x="3009" y="977"/>
                  </a:lnTo>
                  <a:lnTo>
                    <a:pt x="3008" y="995"/>
                  </a:lnTo>
                  <a:lnTo>
                    <a:pt x="3006" y="1017"/>
                  </a:lnTo>
                  <a:lnTo>
                    <a:pt x="3003" y="1036"/>
                  </a:lnTo>
                  <a:lnTo>
                    <a:pt x="3003" y="1051"/>
                  </a:lnTo>
                  <a:lnTo>
                    <a:pt x="3006" y="1067"/>
                  </a:lnTo>
                  <a:lnTo>
                    <a:pt x="3011" y="1082"/>
                  </a:lnTo>
                  <a:lnTo>
                    <a:pt x="3017" y="1098"/>
                  </a:lnTo>
                  <a:lnTo>
                    <a:pt x="3020" y="1112"/>
                  </a:lnTo>
                  <a:lnTo>
                    <a:pt x="3019" y="1121"/>
                  </a:lnTo>
                  <a:lnTo>
                    <a:pt x="3014" y="1129"/>
                  </a:lnTo>
                  <a:lnTo>
                    <a:pt x="3008" y="1133"/>
                  </a:lnTo>
                  <a:lnTo>
                    <a:pt x="3000" y="1135"/>
                  </a:lnTo>
                  <a:lnTo>
                    <a:pt x="2991" y="1130"/>
                  </a:lnTo>
                  <a:lnTo>
                    <a:pt x="2981" y="1118"/>
                  </a:lnTo>
                  <a:lnTo>
                    <a:pt x="2969" y="1101"/>
                  </a:lnTo>
                  <a:lnTo>
                    <a:pt x="2957" y="1091"/>
                  </a:lnTo>
                  <a:lnTo>
                    <a:pt x="2944" y="1087"/>
                  </a:lnTo>
                  <a:lnTo>
                    <a:pt x="2930" y="1091"/>
                  </a:lnTo>
                  <a:lnTo>
                    <a:pt x="2912" y="1101"/>
                  </a:lnTo>
                  <a:lnTo>
                    <a:pt x="2894" y="1107"/>
                  </a:lnTo>
                  <a:lnTo>
                    <a:pt x="2887" y="1110"/>
                  </a:lnTo>
                  <a:lnTo>
                    <a:pt x="2882" y="1113"/>
                  </a:lnTo>
                  <a:lnTo>
                    <a:pt x="2879" y="1121"/>
                  </a:lnTo>
                  <a:lnTo>
                    <a:pt x="2873" y="1135"/>
                  </a:lnTo>
                  <a:lnTo>
                    <a:pt x="2866" y="1155"/>
                  </a:lnTo>
                  <a:lnTo>
                    <a:pt x="2862" y="1174"/>
                  </a:lnTo>
                  <a:lnTo>
                    <a:pt x="2857" y="1191"/>
                  </a:lnTo>
                  <a:lnTo>
                    <a:pt x="2854" y="1208"/>
                  </a:lnTo>
                  <a:lnTo>
                    <a:pt x="2853" y="1228"/>
                  </a:lnTo>
                  <a:lnTo>
                    <a:pt x="2851" y="1253"/>
                  </a:lnTo>
                  <a:lnTo>
                    <a:pt x="2853" y="1273"/>
                  </a:lnTo>
                  <a:lnTo>
                    <a:pt x="2854" y="1287"/>
                  </a:lnTo>
                  <a:lnTo>
                    <a:pt x="2859" y="1298"/>
                  </a:lnTo>
                  <a:lnTo>
                    <a:pt x="2865" y="1304"/>
                  </a:lnTo>
                  <a:lnTo>
                    <a:pt x="2870" y="1310"/>
                  </a:lnTo>
                  <a:lnTo>
                    <a:pt x="2876" y="1318"/>
                  </a:lnTo>
                  <a:lnTo>
                    <a:pt x="2882" y="1329"/>
                  </a:lnTo>
                  <a:lnTo>
                    <a:pt x="2887" y="1345"/>
                  </a:lnTo>
                  <a:lnTo>
                    <a:pt x="2890" y="1366"/>
                  </a:lnTo>
                  <a:lnTo>
                    <a:pt x="2891" y="1393"/>
                  </a:lnTo>
                  <a:lnTo>
                    <a:pt x="2890" y="1425"/>
                  </a:lnTo>
                  <a:lnTo>
                    <a:pt x="2888" y="1452"/>
                  </a:lnTo>
                  <a:lnTo>
                    <a:pt x="2890" y="1473"/>
                  </a:lnTo>
                  <a:lnTo>
                    <a:pt x="2893" y="1491"/>
                  </a:lnTo>
                  <a:lnTo>
                    <a:pt x="2894" y="1506"/>
                  </a:lnTo>
                  <a:lnTo>
                    <a:pt x="2893" y="1522"/>
                  </a:lnTo>
                  <a:lnTo>
                    <a:pt x="2888" y="1539"/>
                  </a:lnTo>
                  <a:lnTo>
                    <a:pt x="2882" y="1560"/>
                  </a:lnTo>
                  <a:lnTo>
                    <a:pt x="2879" y="1577"/>
                  </a:lnTo>
                  <a:lnTo>
                    <a:pt x="2876" y="1590"/>
                  </a:lnTo>
                  <a:lnTo>
                    <a:pt x="2873" y="1599"/>
                  </a:lnTo>
                  <a:lnTo>
                    <a:pt x="2866" y="1605"/>
                  </a:lnTo>
                  <a:lnTo>
                    <a:pt x="2857" y="1612"/>
                  </a:lnTo>
                  <a:lnTo>
                    <a:pt x="2846" y="1624"/>
                  </a:lnTo>
                  <a:lnTo>
                    <a:pt x="2834" y="1640"/>
                  </a:lnTo>
                  <a:lnTo>
                    <a:pt x="2823" y="1661"/>
                  </a:lnTo>
                  <a:lnTo>
                    <a:pt x="2812" y="1688"/>
                  </a:lnTo>
                  <a:lnTo>
                    <a:pt x="2804" y="1714"/>
                  </a:lnTo>
                  <a:lnTo>
                    <a:pt x="2797" y="1737"/>
                  </a:lnTo>
                  <a:lnTo>
                    <a:pt x="2790" y="1758"/>
                  </a:lnTo>
                  <a:lnTo>
                    <a:pt x="2786" y="1775"/>
                  </a:lnTo>
                  <a:lnTo>
                    <a:pt x="2787" y="1789"/>
                  </a:lnTo>
                  <a:lnTo>
                    <a:pt x="2789" y="1803"/>
                  </a:lnTo>
                  <a:lnTo>
                    <a:pt x="2786" y="1815"/>
                  </a:lnTo>
                  <a:lnTo>
                    <a:pt x="2783" y="1827"/>
                  </a:lnTo>
                  <a:lnTo>
                    <a:pt x="2781" y="1843"/>
                  </a:lnTo>
                  <a:lnTo>
                    <a:pt x="2781" y="1859"/>
                  </a:lnTo>
                  <a:lnTo>
                    <a:pt x="2786" y="1877"/>
                  </a:lnTo>
                  <a:lnTo>
                    <a:pt x="2790" y="1897"/>
                  </a:lnTo>
                  <a:lnTo>
                    <a:pt x="2797" y="1919"/>
                  </a:lnTo>
                  <a:lnTo>
                    <a:pt x="2804" y="1936"/>
                  </a:lnTo>
                  <a:lnTo>
                    <a:pt x="2811" y="1949"/>
                  </a:lnTo>
                  <a:lnTo>
                    <a:pt x="2818" y="1958"/>
                  </a:lnTo>
                  <a:lnTo>
                    <a:pt x="2828" y="1969"/>
                  </a:lnTo>
                  <a:lnTo>
                    <a:pt x="2839" y="1983"/>
                  </a:lnTo>
                  <a:lnTo>
                    <a:pt x="2849" y="1997"/>
                  </a:lnTo>
                  <a:lnTo>
                    <a:pt x="2860" y="2011"/>
                  </a:lnTo>
                  <a:lnTo>
                    <a:pt x="2868" y="2022"/>
                  </a:lnTo>
                  <a:lnTo>
                    <a:pt x="2873" y="2031"/>
                  </a:lnTo>
                  <a:lnTo>
                    <a:pt x="2873" y="2037"/>
                  </a:lnTo>
                  <a:lnTo>
                    <a:pt x="2865" y="2040"/>
                  </a:lnTo>
                  <a:lnTo>
                    <a:pt x="2854" y="2042"/>
                  </a:lnTo>
                  <a:lnTo>
                    <a:pt x="2842" y="2040"/>
                  </a:lnTo>
                  <a:lnTo>
                    <a:pt x="2828" y="2042"/>
                  </a:lnTo>
                  <a:lnTo>
                    <a:pt x="2815" y="2046"/>
                  </a:lnTo>
                  <a:lnTo>
                    <a:pt x="2793" y="2060"/>
                  </a:lnTo>
                  <a:lnTo>
                    <a:pt x="2772" y="2079"/>
                  </a:lnTo>
                  <a:lnTo>
                    <a:pt x="2753" y="2101"/>
                  </a:lnTo>
                  <a:lnTo>
                    <a:pt x="2745" y="2116"/>
                  </a:lnTo>
                  <a:lnTo>
                    <a:pt x="2739" y="2130"/>
                  </a:lnTo>
                  <a:lnTo>
                    <a:pt x="2738" y="2144"/>
                  </a:lnTo>
                  <a:lnTo>
                    <a:pt x="2739" y="2160"/>
                  </a:lnTo>
                  <a:lnTo>
                    <a:pt x="2739" y="2177"/>
                  </a:lnTo>
                  <a:lnTo>
                    <a:pt x="2741" y="2194"/>
                  </a:lnTo>
                  <a:lnTo>
                    <a:pt x="2738" y="2211"/>
                  </a:lnTo>
                  <a:lnTo>
                    <a:pt x="2730" y="2225"/>
                  </a:lnTo>
                  <a:lnTo>
                    <a:pt x="2717" y="2234"/>
                  </a:lnTo>
                  <a:lnTo>
                    <a:pt x="2700" y="2239"/>
                  </a:lnTo>
                  <a:lnTo>
                    <a:pt x="2685" y="2244"/>
                  </a:lnTo>
                  <a:lnTo>
                    <a:pt x="2668" y="2250"/>
                  </a:lnTo>
                  <a:lnTo>
                    <a:pt x="2649" y="2265"/>
                  </a:lnTo>
                  <a:lnTo>
                    <a:pt x="2632" y="2281"/>
                  </a:lnTo>
                  <a:lnTo>
                    <a:pt x="2623" y="2298"/>
                  </a:lnTo>
                  <a:lnTo>
                    <a:pt x="2616" y="2310"/>
                  </a:lnTo>
                  <a:lnTo>
                    <a:pt x="2612" y="2320"/>
                  </a:lnTo>
                  <a:lnTo>
                    <a:pt x="2604" y="2323"/>
                  </a:lnTo>
                  <a:lnTo>
                    <a:pt x="2595" y="2321"/>
                  </a:lnTo>
                  <a:lnTo>
                    <a:pt x="2587" y="2318"/>
                  </a:lnTo>
                  <a:lnTo>
                    <a:pt x="2579" y="2317"/>
                  </a:lnTo>
                  <a:lnTo>
                    <a:pt x="2573" y="2314"/>
                  </a:lnTo>
                  <a:lnTo>
                    <a:pt x="2568" y="2310"/>
                  </a:lnTo>
                  <a:lnTo>
                    <a:pt x="2567" y="2306"/>
                  </a:lnTo>
                  <a:lnTo>
                    <a:pt x="2567" y="2296"/>
                  </a:lnTo>
                  <a:lnTo>
                    <a:pt x="2571" y="2284"/>
                  </a:lnTo>
                  <a:lnTo>
                    <a:pt x="2576" y="2275"/>
                  </a:lnTo>
                  <a:lnTo>
                    <a:pt x="2579" y="2267"/>
                  </a:lnTo>
                  <a:lnTo>
                    <a:pt x="2582" y="2258"/>
                  </a:lnTo>
                  <a:lnTo>
                    <a:pt x="2582" y="2244"/>
                  </a:lnTo>
                  <a:lnTo>
                    <a:pt x="2582" y="2231"/>
                  </a:lnTo>
                  <a:lnTo>
                    <a:pt x="2582" y="2223"/>
                  </a:lnTo>
                  <a:lnTo>
                    <a:pt x="2584" y="2217"/>
                  </a:lnTo>
                  <a:lnTo>
                    <a:pt x="2585" y="2209"/>
                  </a:lnTo>
                  <a:lnTo>
                    <a:pt x="2587" y="2197"/>
                  </a:lnTo>
                  <a:lnTo>
                    <a:pt x="2587" y="2186"/>
                  </a:lnTo>
                  <a:lnTo>
                    <a:pt x="2585" y="2178"/>
                  </a:lnTo>
                  <a:lnTo>
                    <a:pt x="2584" y="2172"/>
                  </a:lnTo>
                  <a:lnTo>
                    <a:pt x="2584" y="2166"/>
                  </a:lnTo>
                  <a:lnTo>
                    <a:pt x="2587" y="2158"/>
                  </a:lnTo>
                  <a:lnTo>
                    <a:pt x="2595" y="2150"/>
                  </a:lnTo>
                  <a:lnTo>
                    <a:pt x="2602" y="2143"/>
                  </a:lnTo>
                  <a:lnTo>
                    <a:pt x="2607" y="2136"/>
                  </a:lnTo>
                  <a:lnTo>
                    <a:pt x="2610" y="2133"/>
                  </a:lnTo>
                  <a:lnTo>
                    <a:pt x="2613" y="2129"/>
                  </a:lnTo>
                  <a:lnTo>
                    <a:pt x="2618" y="2123"/>
                  </a:lnTo>
                  <a:lnTo>
                    <a:pt x="2626" y="2112"/>
                  </a:lnTo>
                  <a:lnTo>
                    <a:pt x="2637" y="2101"/>
                  </a:lnTo>
                  <a:lnTo>
                    <a:pt x="2643" y="2091"/>
                  </a:lnTo>
                  <a:lnTo>
                    <a:pt x="2646" y="2085"/>
                  </a:lnTo>
                  <a:lnTo>
                    <a:pt x="2643" y="2077"/>
                  </a:lnTo>
                  <a:lnTo>
                    <a:pt x="2635" y="2068"/>
                  </a:lnTo>
                  <a:lnTo>
                    <a:pt x="2623" y="2060"/>
                  </a:lnTo>
                  <a:lnTo>
                    <a:pt x="2609" y="2060"/>
                  </a:lnTo>
                  <a:lnTo>
                    <a:pt x="2596" y="2064"/>
                  </a:lnTo>
                  <a:lnTo>
                    <a:pt x="2585" y="2070"/>
                  </a:lnTo>
                  <a:lnTo>
                    <a:pt x="2576" y="2073"/>
                  </a:lnTo>
                  <a:lnTo>
                    <a:pt x="2567" y="2079"/>
                  </a:lnTo>
                  <a:lnTo>
                    <a:pt x="2559" y="2087"/>
                  </a:lnTo>
                  <a:lnTo>
                    <a:pt x="2553" y="2099"/>
                  </a:lnTo>
                  <a:lnTo>
                    <a:pt x="2545" y="2110"/>
                  </a:lnTo>
                  <a:lnTo>
                    <a:pt x="2539" y="2116"/>
                  </a:lnTo>
                  <a:lnTo>
                    <a:pt x="2533" y="2119"/>
                  </a:lnTo>
                  <a:lnTo>
                    <a:pt x="2526" y="2121"/>
                  </a:lnTo>
                  <a:lnTo>
                    <a:pt x="2522" y="2126"/>
                  </a:lnTo>
                  <a:lnTo>
                    <a:pt x="2519" y="2132"/>
                  </a:lnTo>
                  <a:lnTo>
                    <a:pt x="2519" y="2144"/>
                  </a:lnTo>
                  <a:lnTo>
                    <a:pt x="2525" y="2161"/>
                  </a:lnTo>
                  <a:lnTo>
                    <a:pt x="2529" y="2174"/>
                  </a:lnTo>
                  <a:lnTo>
                    <a:pt x="2534" y="2186"/>
                  </a:lnTo>
                  <a:lnTo>
                    <a:pt x="2537" y="2200"/>
                  </a:lnTo>
                  <a:lnTo>
                    <a:pt x="2539" y="2213"/>
                  </a:lnTo>
                  <a:lnTo>
                    <a:pt x="2539" y="2223"/>
                  </a:lnTo>
                  <a:lnTo>
                    <a:pt x="2539" y="2231"/>
                  </a:lnTo>
                  <a:lnTo>
                    <a:pt x="2534" y="2237"/>
                  </a:lnTo>
                  <a:lnTo>
                    <a:pt x="2525" y="2241"/>
                  </a:lnTo>
                  <a:lnTo>
                    <a:pt x="2519" y="2241"/>
                  </a:lnTo>
                  <a:lnTo>
                    <a:pt x="2514" y="2236"/>
                  </a:lnTo>
                  <a:lnTo>
                    <a:pt x="2512" y="2228"/>
                  </a:lnTo>
                  <a:lnTo>
                    <a:pt x="2511" y="2219"/>
                  </a:lnTo>
                  <a:lnTo>
                    <a:pt x="2508" y="2209"/>
                  </a:lnTo>
                  <a:lnTo>
                    <a:pt x="2503" y="2200"/>
                  </a:lnTo>
                  <a:lnTo>
                    <a:pt x="2495" y="2194"/>
                  </a:lnTo>
                  <a:lnTo>
                    <a:pt x="2478" y="2186"/>
                  </a:lnTo>
                  <a:lnTo>
                    <a:pt x="2463" y="2182"/>
                  </a:lnTo>
                  <a:lnTo>
                    <a:pt x="2449" y="2182"/>
                  </a:lnTo>
                  <a:lnTo>
                    <a:pt x="2438" y="2186"/>
                  </a:lnTo>
                  <a:lnTo>
                    <a:pt x="2425" y="2192"/>
                  </a:lnTo>
                  <a:lnTo>
                    <a:pt x="2411" y="2199"/>
                  </a:lnTo>
                  <a:lnTo>
                    <a:pt x="2396" y="2206"/>
                  </a:lnTo>
                  <a:lnTo>
                    <a:pt x="2382" y="2216"/>
                  </a:lnTo>
                  <a:lnTo>
                    <a:pt x="2374" y="2227"/>
                  </a:lnTo>
                  <a:lnTo>
                    <a:pt x="2368" y="2248"/>
                  </a:lnTo>
                  <a:lnTo>
                    <a:pt x="2368" y="2272"/>
                  </a:lnTo>
                  <a:lnTo>
                    <a:pt x="2369" y="2290"/>
                  </a:lnTo>
                  <a:lnTo>
                    <a:pt x="2374" y="2301"/>
                  </a:lnTo>
                  <a:lnTo>
                    <a:pt x="2380" y="2314"/>
                  </a:lnTo>
                  <a:lnTo>
                    <a:pt x="2385" y="2326"/>
                  </a:lnTo>
                  <a:lnTo>
                    <a:pt x="2386" y="2337"/>
                  </a:lnTo>
                  <a:lnTo>
                    <a:pt x="2383" y="2345"/>
                  </a:lnTo>
                  <a:lnTo>
                    <a:pt x="2374" y="2352"/>
                  </a:lnTo>
                  <a:lnTo>
                    <a:pt x="2365" y="2360"/>
                  </a:lnTo>
                  <a:lnTo>
                    <a:pt x="2357" y="2369"/>
                  </a:lnTo>
                  <a:lnTo>
                    <a:pt x="2351" y="2379"/>
                  </a:lnTo>
                  <a:lnTo>
                    <a:pt x="2348" y="2390"/>
                  </a:lnTo>
                  <a:lnTo>
                    <a:pt x="2346" y="2400"/>
                  </a:lnTo>
                  <a:lnTo>
                    <a:pt x="2341" y="2408"/>
                  </a:lnTo>
                  <a:lnTo>
                    <a:pt x="2334" y="2413"/>
                  </a:lnTo>
                  <a:lnTo>
                    <a:pt x="2324" y="2418"/>
                  </a:lnTo>
                  <a:lnTo>
                    <a:pt x="2313" y="2425"/>
                  </a:lnTo>
                  <a:lnTo>
                    <a:pt x="2306" y="2430"/>
                  </a:lnTo>
                  <a:lnTo>
                    <a:pt x="2298" y="2432"/>
                  </a:lnTo>
                  <a:lnTo>
                    <a:pt x="2296" y="2430"/>
                  </a:lnTo>
                  <a:lnTo>
                    <a:pt x="2293" y="2428"/>
                  </a:lnTo>
                  <a:lnTo>
                    <a:pt x="2290" y="2427"/>
                  </a:lnTo>
                  <a:lnTo>
                    <a:pt x="2287" y="2425"/>
                  </a:lnTo>
                  <a:lnTo>
                    <a:pt x="2284" y="2422"/>
                  </a:lnTo>
                  <a:lnTo>
                    <a:pt x="2281" y="2419"/>
                  </a:lnTo>
                  <a:lnTo>
                    <a:pt x="2278" y="2414"/>
                  </a:lnTo>
                  <a:lnTo>
                    <a:pt x="2276" y="2408"/>
                  </a:lnTo>
                  <a:lnTo>
                    <a:pt x="2270" y="2390"/>
                  </a:lnTo>
                  <a:lnTo>
                    <a:pt x="2265" y="2376"/>
                  </a:lnTo>
                  <a:lnTo>
                    <a:pt x="2267" y="2362"/>
                  </a:lnTo>
                  <a:lnTo>
                    <a:pt x="2270" y="2351"/>
                  </a:lnTo>
                  <a:lnTo>
                    <a:pt x="2273" y="2341"/>
                  </a:lnTo>
                  <a:lnTo>
                    <a:pt x="2275" y="2327"/>
                  </a:lnTo>
                  <a:lnTo>
                    <a:pt x="2275" y="2317"/>
                  </a:lnTo>
                  <a:lnTo>
                    <a:pt x="2273" y="2307"/>
                  </a:lnTo>
                  <a:lnTo>
                    <a:pt x="2273" y="2300"/>
                  </a:lnTo>
                  <a:lnTo>
                    <a:pt x="2273" y="2293"/>
                  </a:lnTo>
                  <a:lnTo>
                    <a:pt x="2278" y="2292"/>
                  </a:lnTo>
                  <a:lnTo>
                    <a:pt x="2284" y="2292"/>
                  </a:lnTo>
                  <a:lnTo>
                    <a:pt x="2292" y="2293"/>
                  </a:lnTo>
                  <a:lnTo>
                    <a:pt x="2300" y="2295"/>
                  </a:lnTo>
                  <a:lnTo>
                    <a:pt x="2306" y="2295"/>
                  </a:lnTo>
                  <a:lnTo>
                    <a:pt x="2309" y="2289"/>
                  </a:lnTo>
                  <a:lnTo>
                    <a:pt x="2307" y="2276"/>
                  </a:lnTo>
                  <a:lnTo>
                    <a:pt x="2300" y="2265"/>
                  </a:lnTo>
                  <a:lnTo>
                    <a:pt x="2292" y="2259"/>
                  </a:lnTo>
                  <a:lnTo>
                    <a:pt x="2284" y="2254"/>
                  </a:lnTo>
                  <a:lnTo>
                    <a:pt x="2273" y="2251"/>
                  </a:lnTo>
                  <a:lnTo>
                    <a:pt x="2259" y="2247"/>
                  </a:lnTo>
                  <a:lnTo>
                    <a:pt x="2248" y="2244"/>
                  </a:lnTo>
                  <a:lnTo>
                    <a:pt x="2240" y="2245"/>
                  </a:lnTo>
                  <a:lnTo>
                    <a:pt x="2236" y="2250"/>
                  </a:lnTo>
                  <a:lnTo>
                    <a:pt x="2228" y="2259"/>
                  </a:lnTo>
                  <a:lnTo>
                    <a:pt x="2220" y="2270"/>
                  </a:lnTo>
                  <a:lnTo>
                    <a:pt x="2211" y="2281"/>
                  </a:lnTo>
                  <a:lnTo>
                    <a:pt x="2205" y="2290"/>
                  </a:lnTo>
                  <a:lnTo>
                    <a:pt x="2200" y="2301"/>
                  </a:lnTo>
                  <a:lnTo>
                    <a:pt x="2195" y="2310"/>
                  </a:lnTo>
                  <a:lnTo>
                    <a:pt x="2189" y="2318"/>
                  </a:lnTo>
                  <a:lnTo>
                    <a:pt x="2181" y="2323"/>
                  </a:lnTo>
                  <a:lnTo>
                    <a:pt x="2167" y="2326"/>
                  </a:lnTo>
                  <a:lnTo>
                    <a:pt x="2157" y="2331"/>
                  </a:lnTo>
                  <a:lnTo>
                    <a:pt x="2149" y="2337"/>
                  </a:lnTo>
                  <a:lnTo>
                    <a:pt x="2147" y="2343"/>
                  </a:lnTo>
                  <a:lnTo>
                    <a:pt x="2147" y="2351"/>
                  </a:lnTo>
                  <a:lnTo>
                    <a:pt x="2149" y="2362"/>
                  </a:lnTo>
                  <a:lnTo>
                    <a:pt x="2146" y="2374"/>
                  </a:lnTo>
                  <a:lnTo>
                    <a:pt x="2140" y="2385"/>
                  </a:lnTo>
                  <a:lnTo>
                    <a:pt x="2133" y="2394"/>
                  </a:lnTo>
                  <a:lnTo>
                    <a:pt x="2127" y="2407"/>
                  </a:lnTo>
                  <a:lnTo>
                    <a:pt x="2122" y="2421"/>
                  </a:lnTo>
                  <a:lnTo>
                    <a:pt x="2118" y="2432"/>
                  </a:lnTo>
                  <a:lnTo>
                    <a:pt x="2115" y="2436"/>
                  </a:lnTo>
                  <a:lnTo>
                    <a:pt x="2110" y="2439"/>
                  </a:lnTo>
                  <a:lnTo>
                    <a:pt x="2101" y="2438"/>
                  </a:lnTo>
                  <a:lnTo>
                    <a:pt x="2087" y="2436"/>
                  </a:lnTo>
                  <a:lnTo>
                    <a:pt x="2066" y="2433"/>
                  </a:lnTo>
                  <a:lnTo>
                    <a:pt x="2046" y="2427"/>
                  </a:lnTo>
                  <a:lnTo>
                    <a:pt x="2029" y="2421"/>
                  </a:lnTo>
                  <a:lnTo>
                    <a:pt x="2015" y="2418"/>
                  </a:lnTo>
                  <a:lnTo>
                    <a:pt x="2006" y="2419"/>
                  </a:lnTo>
                  <a:lnTo>
                    <a:pt x="1997" y="2421"/>
                  </a:lnTo>
                  <a:lnTo>
                    <a:pt x="1980" y="2424"/>
                  </a:lnTo>
                  <a:lnTo>
                    <a:pt x="1959" y="2425"/>
                  </a:lnTo>
                  <a:lnTo>
                    <a:pt x="1936" y="2425"/>
                  </a:lnTo>
                  <a:lnTo>
                    <a:pt x="1914" y="2427"/>
                  </a:lnTo>
                  <a:lnTo>
                    <a:pt x="1896" y="2428"/>
                  </a:lnTo>
                  <a:lnTo>
                    <a:pt x="1883" y="2432"/>
                  </a:lnTo>
                  <a:lnTo>
                    <a:pt x="1865" y="2435"/>
                  </a:lnTo>
                  <a:lnTo>
                    <a:pt x="1851" y="2436"/>
                  </a:lnTo>
                  <a:lnTo>
                    <a:pt x="1837" y="2436"/>
                  </a:lnTo>
                  <a:lnTo>
                    <a:pt x="1827" y="2438"/>
                  </a:lnTo>
                  <a:lnTo>
                    <a:pt x="1816" y="2439"/>
                  </a:lnTo>
                  <a:lnTo>
                    <a:pt x="1804" y="2442"/>
                  </a:lnTo>
                  <a:lnTo>
                    <a:pt x="1793" y="2444"/>
                  </a:lnTo>
                  <a:lnTo>
                    <a:pt x="1785" y="2442"/>
                  </a:lnTo>
                  <a:lnTo>
                    <a:pt x="1784" y="2438"/>
                  </a:lnTo>
                  <a:lnTo>
                    <a:pt x="1788" y="2427"/>
                  </a:lnTo>
                  <a:lnTo>
                    <a:pt x="1798" y="2418"/>
                  </a:lnTo>
                  <a:lnTo>
                    <a:pt x="1812" y="2410"/>
                  </a:lnTo>
                  <a:lnTo>
                    <a:pt x="1824" y="2407"/>
                  </a:lnTo>
                  <a:lnTo>
                    <a:pt x="1833" y="2405"/>
                  </a:lnTo>
                  <a:lnTo>
                    <a:pt x="1841" y="2405"/>
                  </a:lnTo>
                  <a:lnTo>
                    <a:pt x="1847" y="2402"/>
                  </a:lnTo>
                  <a:lnTo>
                    <a:pt x="1851" y="2394"/>
                  </a:lnTo>
                  <a:lnTo>
                    <a:pt x="1851" y="2388"/>
                  </a:lnTo>
                  <a:lnTo>
                    <a:pt x="1851" y="2382"/>
                  </a:lnTo>
                  <a:lnTo>
                    <a:pt x="1847" y="2377"/>
                  </a:lnTo>
                  <a:lnTo>
                    <a:pt x="1844" y="2373"/>
                  </a:lnTo>
                  <a:lnTo>
                    <a:pt x="1841" y="2369"/>
                  </a:lnTo>
                  <a:lnTo>
                    <a:pt x="1837" y="2368"/>
                  </a:lnTo>
                  <a:lnTo>
                    <a:pt x="1833" y="2368"/>
                  </a:lnTo>
                  <a:lnTo>
                    <a:pt x="1829" y="2369"/>
                  </a:lnTo>
                  <a:lnTo>
                    <a:pt x="1820" y="2376"/>
                  </a:lnTo>
                  <a:lnTo>
                    <a:pt x="1807" y="2382"/>
                  </a:lnTo>
                  <a:lnTo>
                    <a:pt x="1795" y="2388"/>
                  </a:lnTo>
                  <a:lnTo>
                    <a:pt x="1784" y="2390"/>
                  </a:lnTo>
                  <a:lnTo>
                    <a:pt x="1776" y="2391"/>
                  </a:lnTo>
                  <a:lnTo>
                    <a:pt x="1770" y="2396"/>
                  </a:lnTo>
                  <a:lnTo>
                    <a:pt x="1764" y="2399"/>
                  </a:lnTo>
                  <a:lnTo>
                    <a:pt x="1757" y="2399"/>
                  </a:lnTo>
                  <a:lnTo>
                    <a:pt x="1751" y="2391"/>
                  </a:lnTo>
                  <a:lnTo>
                    <a:pt x="1742" y="2373"/>
                  </a:lnTo>
                  <a:lnTo>
                    <a:pt x="1737" y="2354"/>
                  </a:lnTo>
                  <a:lnTo>
                    <a:pt x="1731" y="2337"/>
                  </a:lnTo>
                  <a:lnTo>
                    <a:pt x="1728" y="2329"/>
                  </a:lnTo>
                  <a:lnTo>
                    <a:pt x="1723" y="2324"/>
                  </a:lnTo>
                  <a:lnTo>
                    <a:pt x="1720" y="2320"/>
                  </a:lnTo>
                  <a:lnTo>
                    <a:pt x="1722" y="2315"/>
                  </a:lnTo>
                  <a:lnTo>
                    <a:pt x="1725" y="2307"/>
                  </a:lnTo>
                  <a:lnTo>
                    <a:pt x="1731" y="2298"/>
                  </a:lnTo>
                  <a:lnTo>
                    <a:pt x="1734" y="2289"/>
                  </a:lnTo>
                  <a:lnTo>
                    <a:pt x="1734" y="2281"/>
                  </a:lnTo>
                  <a:lnTo>
                    <a:pt x="1733" y="2276"/>
                  </a:lnTo>
                  <a:lnTo>
                    <a:pt x="1725" y="2275"/>
                  </a:lnTo>
                  <a:lnTo>
                    <a:pt x="1711" y="2281"/>
                  </a:lnTo>
                  <a:lnTo>
                    <a:pt x="1695" y="2289"/>
                  </a:lnTo>
                  <a:lnTo>
                    <a:pt x="1684" y="2298"/>
                  </a:lnTo>
                  <a:lnTo>
                    <a:pt x="1678" y="2310"/>
                  </a:lnTo>
                  <a:lnTo>
                    <a:pt x="1673" y="2324"/>
                  </a:lnTo>
                  <a:lnTo>
                    <a:pt x="1670" y="2338"/>
                  </a:lnTo>
                  <a:lnTo>
                    <a:pt x="1667" y="2346"/>
                  </a:lnTo>
                  <a:lnTo>
                    <a:pt x="1660" y="2355"/>
                  </a:lnTo>
                  <a:lnTo>
                    <a:pt x="1650" y="2368"/>
                  </a:lnTo>
                  <a:lnTo>
                    <a:pt x="1641" y="2380"/>
                  </a:lnTo>
                  <a:lnTo>
                    <a:pt x="1633" y="2391"/>
                  </a:lnTo>
                  <a:lnTo>
                    <a:pt x="1630" y="2404"/>
                  </a:lnTo>
                  <a:lnTo>
                    <a:pt x="1632" y="2413"/>
                  </a:lnTo>
                  <a:lnTo>
                    <a:pt x="1641" y="2428"/>
                  </a:lnTo>
                  <a:lnTo>
                    <a:pt x="1650" y="2439"/>
                  </a:lnTo>
                  <a:lnTo>
                    <a:pt x="1666" y="2449"/>
                  </a:lnTo>
                  <a:lnTo>
                    <a:pt x="1681" y="2456"/>
                  </a:lnTo>
                  <a:lnTo>
                    <a:pt x="1694" y="2466"/>
                  </a:lnTo>
                  <a:lnTo>
                    <a:pt x="1708" y="2475"/>
                  </a:lnTo>
                  <a:lnTo>
                    <a:pt x="1717" y="2478"/>
                  </a:lnTo>
                  <a:lnTo>
                    <a:pt x="1726" y="2481"/>
                  </a:lnTo>
                  <a:lnTo>
                    <a:pt x="1734" y="2483"/>
                  </a:lnTo>
                  <a:lnTo>
                    <a:pt x="1739" y="2487"/>
                  </a:lnTo>
                  <a:lnTo>
                    <a:pt x="1740" y="2494"/>
                  </a:lnTo>
                  <a:lnTo>
                    <a:pt x="1739" y="2506"/>
                  </a:lnTo>
                  <a:lnTo>
                    <a:pt x="1739" y="2517"/>
                  </a:lnTo>
                  <a:lnTo>
                    <a:pt x="1740" y="2531"/>
                  </a:lnTo>
                  <a:lnTo>
                    <a:pt x="1740" y="2542"/>
                  </a:lnTo>
                  <a:lnTo>
                    <a:pt x="1740" y="2551"/>
                  </a:lnTo>
                  <a:lnTo>
                    <a:pt x="1739" y="2557"/>
                  </a:lnTo>
                  <a:lnTo>
                    <a:pt x="1736" y="2562"/>
                  </a:lnTo>
                  <a:lnTo>
                    <a:pt x="1728" y="2562"/>
                  </a:lnTo>
                  <a:lnTo>
                    <a:pt x="1717" y="2557"/>
                  </a:lnTo>
                  <a:lnTo>
                    <a:pt x="1706" y="2551"/>
                  </a:lnTo>
                  <a:lnTo>
                    <a:pt x="1695" y="2545"/>
                  </a:lnTo>
                  <a:lnTo>
                    <a:pt x="1684" y="2545"/>
                  </a:lnTo>
                  <a:lnTo>
                    <a:pt x="1667" y="2548"/>
                  </a:lnTo>
                  <a:lnTo>
                    <a:pt x="1652" y="2551"/>
                  </a:lnTo>
                  <a:lnTo>
                    <a:pt x="1638" y="2556"/>
                  </a:lnTo>
                  <a:lnTo>
                    <a:pt x="1622" y="2564"/>
                  </a:lnTo>
                  <a:lnTo>
                    <a:pt x="1607" y="2570"/>
                  </a:lnTo>
                  <a:lnTo>
                    <a:pt x="1593" y="2577"/>
                  </a:lnTo>
                  <a:lnTo>
                    <a:pt x="1580" y="2588"/>
                  </a:lnTo>
                  <a:lnTo>
                    <a:pt x="1571" y="2601"/>
                  </a:lnTo>
                  <a:lnTo>
                    <a:pt x="1566" y="2612"/>
                  </a:lnTo>
                  <a:lnTo>
                    <a:pt x="1568" y="2624"/>
                  </a:lnTo>
                  <a:lnTo>
                    <a:pt x="1568" y="2635"/>
                  </a:lnTo>
                  <a:lnTo>
                    <a:pt x="1566" y="2646"/>
                  </a:lnTo>
                  <a:lnTo>
                    <a:pt x="1560" y="2654"/>
                  </a:lnTo>
                  <a:lnTo>
                    <a:pt x="1551" y="2658"/>
                  </a:lnTo>
                  <a:lnTo>
                    <a:pt x="1540" y="2666"/>
                  </a:lnTo>
                  <a:lnTo>
                    <a:pt x="1529" y="2677"/>
                  </a:lnTo>
                  <a:lnTo>
                    <a:pt x="1517" y="2694"/>
                  </a:lnTo>
                  <a:lnTo>
                    <a:pt x="1507" y="2708"/>
                  </a:lnTo>
                  <a:lnTo>
                    <a:pt x="1498" y="2723"/>
                  </a:lnTo>
                  <a:lnTo>
                    <a:pt x="1492" y="2734"/>
                  </a:lnTo>
                  <a:lnTo>
                    <a:pt x="1484" y="2747"/>
                  </a:lnTo>
                  <a:lnTo>
                    <a:pt x="1476" y="2758"/>
                  </a:lnTo>
                  <a:lnTo>
                    <a:pt x="1472" y="2767"/>
                  </a:lnTo>
                  <a:lnTo>
                    <a:pt x="1467" y="2773"/>
                  </a:lnTo>
                  <a:lnTo>
                    <a:pt x="1465" y="2782"/>
                  </a:lnTo>
                  <a:lnTo>
                    <a:pt x="1462" y="2793"/>
                  </a:lnTo>
                  <a:lnTo>
                    <a:pt x="1453" y="2806"/>
                  </a:lnTo>
                  <a:lnTo>
                    <a:pt x="1442" y="2817"/>
                  </a:lnTo>
                  <a:lnTo>
                    <a:pt x="1433" y="2824"/>
                  </a:lnTo>
                  <a:lnTo>
                    <a:pt x="1420" y="2829"/>
                  </a:lnTo>
                  <a:lnTo>
                    <a:pt x="1411" y="2831"/>
                  </a:lnTo>
                  <a:lnTo>
                    <a:pt x="1402" y="2831"/>
                  </a:lnTo>
                  <a:lnTo>
                    <a:pt x="1391" y="2827"/>
                  </a:lnTo>
                  <a:lnTo>
                    <a:pt x="1377" y="2823"/>
                  </a:lnTo>
                  <a:lnTo>
                    <a:pt x="1366" y="2820"/>
                  </a:lnTo>
                  <a:lnTo>
                    <a:pt x="1358" y="2820"/>
                  </a:lnTo>
                  <a:lnTo>
                    <a:pt x="1350" y="2823"/>
                  </a:lnTo>
                  <a:lnTo>
                    <a:pt x="1344" y="2823"/>
                  </a:lnTo>
                  <a:lnTo>
                    <a:pt x="1338" y="2820"/>
                  </a:lnTo>
                  <a:lnTo>
                    <a:pt x="1332" y="2812"/>
                  </a:lnTo>
                  <a:lnTo>
                    <a:pt x="1318" y="2798"/>
                  </a:lnTo>
                  <a:lnTo>
                    <a:pt x="1305" y="2787"/>
                  </a:lnTo>
                  <a:lnTo>
                    <a:pt x="1296" y="2778"/>
                  </a:lnTo>
                  <a:lnTo>
                    <a:pt x="1291" y="2768"/>
                  </a:lnTo>
                  <a:lnTo>
                    <a:pt x="1293" y="2761"/>
                  </a:lnTo>
                  <a:lnTo>
                    <a:pt x="1294" y="2756"/>
                  </a:lnTo>
                  <a:lnTo>
                    <a:pt x="1294" y="2750"/>
                  </a:lnTo>
                  <a:lnTo>
                    <a:pt x="1294" y="2744"/>
                  </a:lnTo>
                  <a:lnTo>
                    <a:pt x="1288" y="2736"/>
                  </a:lnTo>
                  <a:lnTo>
                    <a:pt x="1277" y="2728"/>
                  </a:lnTo>
                  <a:lnTo>
                    <a:pt x="1267" y="2720"/>
                  </a:lnTo>
                  <a:lnTo>
                    <a:pt x="1256" y="2714"/>
                  </a:lnTo>
                  <a:lnTo>
                    <a:pt x="1246" y="2703"/>
                  </a:lnTo>
                  <a:lnTo>
                    <a:pt x="1239" y="2694"/>
                  </a:lnTo>
                  <a:lnTo>
                    <a:pt x="1234" y="2685"/>
                  </a:lnTo>
                  <a:lnTo>
                    <a:pt x="1229" y="2675"/>
                  </a:lnTo>
                  <a:lnTo>
                    <a:pt x="1229" y="2663"/>
                  </a:lnTo>
                  <a:lnTo>
                    <a:pt x="1229" y="2647"/>
                  </a:lnTo>
                  <a:lnTo>
                    <a:pt x="1226" y="2633"/>
                  </a:lnTo>
                  <a:lnTo>
                    <a:pt x="1225" y="2618"/>
                  </a:lnTo>
                  <a:lnTo>
                    <a:pt x="1228" y="2602"/>
                  </a:lnTo>
                  <a:lnTo>
                    <a:pt x="1231" y="2587"/>
                  </a:lnTo>
                  <a:lnTo>
                    <a:pt x="1229" y="2574"/>
                  </a:lnTo>
                  <a:lnTo>
                    <a:pt x="1225" y="2564"/>
                  </a:lnTo>
                  <a:lnTo>
                    <a:pt x="1218" y="2556"/>
                  </a:lnTo>
                  <a:lnTo>
                    <a:pt x="1215" y="2554"/>
                  </a:lnTo>
                  <a:lnTo>
                    <a:pt x="1212" y="2551"/>
                  </a:lnTo>
                  <a:lnTo>
                    <a:pt x="1209" y="2548"/>
                  </a:lnTo>
                  <a:lnTo>
                    <a:pt x="1206" y="2546"/>
                  </a:lnTo>
                  <a:lnTo>
                    <a:pt x="1206" y="2543"/>
                  </a:lnTo>
                  <a:lnTo>
                    <a:pt x="1206" y="2542"/>
                  </a:lnTo>
                  <a:lnTo>
                    <a:pt x="1207" y="2539"/>
                  </a:lnTo>
                  <a:lnTo>
                    <a:pt x="1211" y="2536"/>
                  </a:lnTo>
                  <a:lnTo>
                    <a:pt x="1217" y="2534"/>
                  </a:lnTo>
                  <a:lnTo>
                    <a:pt x="1234" y="2528"/>
                  </a:lnTo>
                  <a:lnTo>
                    <a:pt x="1248" y="2523"/>
                  </a:lnTo>
                  <a:lnTo>
                    <a:pt x="1262" y="2517"/>
                  </a:lnTo>
                  <a:lnTo>
                    <a:pt x="1273" y="2511"/>
                  </a:lnTo>
                  <a:lnTo>
                    <a:pt x="1285" y="2504"/>
                  </a:lnTo>
                  <a:lnTo>
                    <a:pt x="1296" y="2497"/>
                  </a:lnTo>
                  <a:lnTo>
                    <a:pt x="1302" y="2484"/>
                  </a:lnTo>
                  <a:lnTo>
                    <a:pt x="1307" y="2473"/>
                  </a:lnTo>
                  <a:lnTo>
                    <a:pt x="1313" y="2463"/>
                  </a:lnTo>
                  <a:lnTo>
                    <a:pt x="1318" y="2452"/>
                  </a:lnTo>
                  <a:lnTo>
                    <a:pt x="1319" y="2438"/>
                  </a:lnTo>
                  <a:lnTo>
                    <a:pt x="1319" y="2424"/>
                  </a:lnTo>
                  <a:lnTo>
                    <a:pt x="1319" y="2413"/>
                  </a:lnTo>
                  <a:lnTo>
                    <a:pt x="1316" y="2405"/>
                  </a:lnTo>
                  <a:lnTo>
                    <a:pt x="1307" y="2400"/>
                  </a:lnTo>
                  <a:lnTo>
                    <a:pt x="1293" y="2400"/>
                  </a:lnTo>
                  <a:lnTo>
                    <a:pt x="1277" y="2402"/>
                  </a:lnTo>
                  <a:lnTo>
                    <a:pt x="1262" y="2407"/>
                  </a:lnTo>
                  <a:lnTo>
                    <a:pt x="1248" y="2413"/>
                  </a:lnTo>
                  <a:lnTo>
                    <a:pt x="1237" y="2418"/>
                  </a:lnTo>
                  <a:lnTo>
                    <a:pt x="1225" y="2422"/>
                  </a:lnTo>
                  <a:lnTo>
                    <a:pt x="1212" y="2425"/>
                  </a:lnTo>
                  <a:lnTo>
                    <a:pt x="1201" y="2424"/>
                  </a:lnTo>
                  <a:lnTo>
                    <a:pt x="1192" y="2418"/>
                  </a:lnTo>
                  <a:lnTo>
                    <a:pt x="1178" y="2404"/>
                  </a:lnTo>
                  <a:lnTo>
                    <a:pt x="1162" y="2393"/>
                  </a:lnTo>
                  <a:lnTo>
                    <a:pt x="1150" y="2385"/>
                  </a:lnTo>
                  <a:lnTo>
                    <a:pt x="1141" y="2379"/>
                  </a:lnTo>
                  <a:lnTo>
                    <a:pt x="1130" y="2371"/>
                  </a:lnTo>
                  <a:lnTo>
                    <a:pt x="1117" y="2363"/>
                  </a:lnTo>
                  <a:lnTo>
                    <a:pt x="1105" y="2360"/>
                  </a:lnTo>
                  <a:lnTo>
                    <a:pt x="1091" y="2363"/>
                  </a:lnTo>
                  <a:lnTo>
                    <a:pt x="1075" y="2369"/>
                  </a:lnTo>
                  <a:lnTo>
                    <a:pt x="1057" y="2377"/>
                  </a:lnTo>
                  <a:lnTo>
                    <a:pt x="1038" y="2382"/>
                  </a:lnTo>
                  <a:lnTo>
                    <a:pt x="1018" y="2385"/>
                  </a:lnTo>
                  <a:lnTo>
                    <a:pt x="999" y="2391"/>
                  </a:lnTo>
                  <a:lnTo>
                    <a:pt x="985" y="2397"/>
                  </a:lnTo>
                  <a:lnTo>
                    <a:pt x="978" y="2405"/>
                  </a:lnTo>
                  <a:lnTo>
                    <a:pt x="970" y="2414"/>
                  </a:lnTo>
                  <a:lnTo>
                    <a:pt x="962" y="2421"/>
                  </a:lnTo>
                  <a:lnTo>
                    <a:pt x="951" y="2424"/>
                  </a:lnTo>
                  <a:lnTo>
                    <a:pt x="940" y="2424"/>
                  </a:lnTo>
                  <a:lnTo>
                    <a:pt x="928" y="2422"/>
                  </a:lnTo>
                  <a:lnTo>
                    <a:pt x="919" y="2421"/>
                  </a:lnTo>
                  <a:lnTo>
                    <a:pt x="909" y="2422"/>
                  </a:lnTo>
                  <a:lnTo>
                    <a:pt x="905" y="2427"/>
                  </a:lnTo>
                  <a:lnTo>
                    <a:pt x="905" y="2435"/>
                  </a:lnTo>
                  <a:lnTo>
                    <a:pt x="906" y="2441"/>
                  </a:lnTo>
                  <a:lnTo>
                    <a:pt x="908" y="2449"/>
                  </a:lnTo>
                  <a:lnTo>
                    <a:pt x="909" y="2455"/>
                  </a:lnTo>
                  <a:lnTo>
                    <a:pt x="906" y="2461"/>
                  </a:lnTo>
                  <a:lnTo>
                    <a:pt x="897" y="2466"/>
                  </a:lnTo>
                  <a:lnTo>
                    <a:pt x="883" y="2472"/>
                  </a:lnTo>
                  <a:lnTo>
                    <a:pt x="870" y="2477"/>
                  </a:lnTo>
                  <a:lnTo>
                    <a:pt x="860" y="2480"/>
                  </a:lnTo>
                  <a:lnTo>
                    <a:pt x="852" y="2480"/>
                  </a:lnTo>
                  <a:lnTo>
                    <a:pt x="846" y="2477"/>
                  </a:lnTo>
                  <a:lnTo>
                    <a:pt x="844" y="2472"/>
                  </a:lnTo>
                  <a:lnTo>
                    <a:pt x="842" y="2467"/>
                  </a:lnTo>
                  <a:lnTo>
                    <a:pt x="841" y="2464"/>
                  </a:lnTo>
                  <a:lnTo>
                    <a:pt x="838" y="2461"/>
                  </a:lnTo>
                  <a:lnTo>
                    <a:pt x="836" y="2458"/>
                  </a:lnTo>
                  <a:lnTo>
                    <a:pt x="833" y="2456"/>
                  </a:lnTo>
                  <a:lnTo>
                    <a:pt x="830" y="2455"/>
                  </a:lnTo>
                  <a:lnTo>
                    <a:pt x="827" y="2455"/>
                  </a:lnTo>
                  <a:lnTo>
                    <a:pt x="811" y="2458"/>
                  </a:lnTo>
                  <a:lnTo>
                    <a:pt x="796" y="2464"/>
                  </a:lnTo>
                  <a:lnTo>
                    <a:pt x="783" y="2472"/>
                  </a:lnTo>
                  <a:lnTo>
                    <a:pt x="780" y="2475"/>
                  </a:lnTo>
                  <a:lnTo>
                    <a:pt x="777" y="2475"/>
                  </a:lnTo>
                  <a:lnTo>
                    <a:pt x="776" y="2475"/>
                  </a:lnTo>
                  <a:lnTo>
                    <a:pt x="771" y="2475"/>
                  </a:lnTo>
                  <a:lnTo>
                    <a:pt x="765" y="2475"/>
                  </a:lnTo>
                  <a:lnTo>
                    <a:pt x="754" y="2480"/>
                  </a:lnTo>
                  <a:lnTo>
                    <a:pt x="740" y="2487"/>
                  </a:lnTo>
                  <a:lnTo>
                    <a:pt x="731" y="2497"/>
                  </a:lnTo>
                  <a:lnTo>
                    <a:pt x="724" y="2506"/>
                  </a:lnTo>
                  <a:lnTo>
                    <a:pt x="718" y="2512"/>
                  </a:lnTo>
                  <a:lnTo>
                    <a:pt x="713" y="2515"/>
                  </a:lnTo>
                  <a:lnTo>
                    <a:pt x="707" y="2512"/>
                  </a:lnTo>
                  <a:lnTo>
                    <a:pt x="700" y="2508"/>
                  </a:lnTo>
                  <a:lnTo>
                    <a:pt x="692" y="2503"/>
                  </a:lnTo>
                  <a:lnTo>
                    <a:pt x="686" y="2501"/>
                  </a:lnTo>
                  <a:lnTo>
                    <a:pt x="681" y="2504"/>
                  </a:lnTo>
                  <a:lnTo>
                    <a:pt x="678" y="2514"/>
                  </a:lnTo>
                  <a:lnTo>
                    <a:pt x="675" y="2525"/>
                  </a:lnTo>
                  <a:lnTo>
                    <a:pt x="672" y="2532"/>
                  </a:lnTo>
                  <a:lnTo>
                    <a:pt x="665" y="2536"/>
                  </a:lnTo>
                  <a:lnTo>
                    <a:pt x="658" y="2539"/>
                  </a:lnTo>
                  <a:lnTo>
                    <a:pt x="648" y="2545"/>
                  </a:lnTo>
                  <a:lnTo>
                    <a:pt x="639" y="2553"/>
                  </a:lnTo>
                  <a:lnTo>
                    <a:pt x="628" y="2559"/>
                  </a:lnTo>
                  <a:lnTo>
                    <a:pt x="620" y="2560"/>
                  </a:lnTo>
                  <a:lnTo>
                    <a:pt x="616" y="2557"/>
                  </a:lnTo>
                  <a:lnTo>
                    <a:pt x="613" y="2542"/>
                  </a:lnTo>
                  <a:lnTo>
                    <a:pt x="616" y="2528"/>
                  </a:lnTo>
                  <a:lnTo>
                    <a:pt x="622" y="2517"/>
                  </a:lnTo>
                  <a:lnTo>
                    <a:pt x="622" y="2514"/>
                  </a:lnTo>
                  <a:lnTo>
                    <a:pt x="616" y="2512"/>
                  </a:lnTo>
                  <a:lnTo>
                    <a:pt x="606" y="2514"/>
                  </a:lnTo>
                  <a:lnTo>
                    <a:pt x="595" y="2515"/>
                  </a:lnTo>
                  <a:lnTo>
                    <a:pt x="586" y="2517"/>
                  </a:lnTo>
                  <a:lnTo>
                    <a:pt x="577" y="2522"/>
                  </a:lnTo>
                  <a:lnTo>
                    <a:pt x="569" y="2529"/>
                  </a:lnTo>
                  <a:lnTo>
                    <a:pt x="560" y="2537"/>
                  </a:lnTo>
                  <a:lnTo>
                    <a:pt x="549" y="2545"/>
                  </a:lnTo>
                  <a:lnTo>
                    <a:pt x="536" y="2548"/>
                  </a:lnTo>
                  <a:lnTo>
                    <a:pt x="524" y="2550"/>
                  </a:lnTo>
                  <a:lnTo>
                    <a:pt x="513" y="2551"/>
                  </a:lnTo>
                  <a:lnTo>
                    <a:pt x="505" y="2551"/>
                  </a:lnTo>
                  <a:lnTo>
                    <a:pt x="499" y="2550"/>
                  </a:lnTo>
                  <a:lnTo>
                    <a:pt x="494" y="2543"/>
                  </a:lnTo>
                  <a:lnTo>
                    <a:pt x="490" y="2531"/>
                  </a:lnTo>
                  <a:lnTo>
                    <a:pt x="487" y="2518"/>
                  </a:lnTo>
                  <a:lnTo>
                    <a:pt x="480" y="2509"/>
                  </a:lnTo>
                  <a:lnTo>
                    <a:pt x="476" y="2504"/>
                  </a:lnTo>
                  <a:lnTo>
                    <a:pt x="467" y="2501"/>
                  </a:lnTo>
                  <a:lnTo>
                    <a:pt x="457" y="2500"/>
                  </a:lnTo>
                  <a:lnTo>
                    <a:pt x="446" y="2503"/>
                  </a:lnTo>
                  <a:lnTo>
                    <a:pt x="435" y="2511"/>
                  </a:lnTo>
                  <a:lnTo>
                    <a:pt x="425" y="2523"/>
                  </a:lnTo>
                  <a:lnTo>
                    <a:pt x="412" y="2534"/>
                  </a:lnTo>
                  <a:lnTo>
                    <a:pt x="404" y="2545"/>
                  </a:lnTo>
                  <a:lnTo>
                    <a:pt x="400" y="2554"/>
                  </a:lnTo>
                  <a:lnTo>
                    <a:pt x="398" y="2562"/>
                  </a:lnTo>
                  <a:lnTo>
                    <a:pt x="397" y="2570"/>
                  </a:lnTo>
                  <a:lnTo>
                    <a:pt x="392" y="2581"/>
                  </a:lnTo>
                  <a:lnTo>
                    <a:pt x="386" y="2598"/>
                  </a:lnTo>
                  <a:lnTo>
                    <a:pt x="381" y="2616"/>
                  </a:lnTo>
                  <a:lnTo>
                    <a:pt x="378" y="2630"/>
                  </a:lnTo>
                  <a:lnTo>
                    <a:pt x="376" y="2641"/>
                  </a:lnTo>
                  <a:lnTo>
                    <a:pt x="373" y="2644"/>
                  </a:lnTo>
                  <a:lnTo>
                    <a:pt x="369" y="2647"/>
                  </a:lnTo>
                  <a:lnTo>
                    <a:pt x="361" y="2652"/>
                  </a:lnTo>
                  <a:lnTo>
                    <a:pt x="352" y="2655"/>
                  </a:lnTo>
                  <a:lnTo>
                    <a:pt x="341" y="2655"/>
                  </a:lnTo>
                  <a:lnTo>
                    <a:pt x="331" y="2650"/>
                  </a:lnTo>
                  <a:lnTo>
                    <a:pt x="310" y="2632"/>
                  </a:lnTo>
                  <a:lnTo>
                    <a:pt x="293" y="2616"/>
                  </a:lnTo>
                  <a:lnTo>
                    <a:pt x="285" y="2607"/>
                  </a:lnTo>
                  <a:lnTo>
                    <a:pt x="280" y="2601"/>
                  </a:lnTo>
                  <a:lnTo>
                    <a:pt x="272" y="2595"/>
                  </a:lnTo>
                  <a:lnTo>
                    <a:pt x="263" y="2595"/>
                  </a:lnTo>
                  <a:lnTo>
                    <a:pt x="254" y="2596"/>
                  </a:lnTo>
                  <a:lnTo>
                    <a:pt x="241" y="2595"/>
                  </a:lnTo>
                  <a:lnTo>
                    <a:pt x="229" y="2593"/>
                  </a:lnTo>
                  <a:lnTo>
                    <a:pt x="218" y="2593"/>
                  </a:lnTo>
                  <a:lnTo>
                    <a:pt x="212" y="2598"/>
                  </a:lnTo>
                  <a:lnTo>
                    <a:pt x="210" y="2599"/>
                  </a:lnTo>
                  <a:lnTo>
                    <a:pt x="209" y="2602"/>
                  </a:lnTo>
                  <a:lnTo>
                    <a:pt x="209" y="2605"/>
                  </a:lnTo>
                  <a:lnTo>
                    <a:pt x="209" y="2609"/>
                  </a:lnTo>
                  <a:lnTo>
                    <a:pt x="210" y="2612"/>
                  </a:lnTo>
                  <a:lnTo>
                    <a:pt x="210" y="2613"/>
                  </a:lnTo>
                  <a:lnTo>
                    <a:pt x="210" y="2616"/>
                  </a:lnTo>
                  <a:lnTo>
                    <a:pt x="210" y="2618"/>
                  </a:lnTo>
                  <a:lnTo>
                    <a:pt x="210" y="2619"/>
                  </a:lnTo>
                  <a:lnTo>
                    <a:pt x="209" y="2619"/>
                  </a:lnTo>
                  <a:lnTo>
                    <a:pt x="206" y="2619"/>
                  </a:lnTo>
                  <a:lnTo>
                    <a:pt x="202" y="2618"/>
                  </a:lnTo>
                  <a:lnTo>
                    <a:pt x="193" y="2612"/>
                  </a:lnTo>
                  <a:lnTo>
                    <a:pt x="188" y="2607"/>
                  </a:lnTo>
                  <a:lnTo>
                    <a:pt x="184" y="2602"/>
                  </a:lnTo>
                  <a:lnTo>
                    <a:pt x="179" y="2601"/>
                  </a:lnTo>
                  <a:lnTo>
                    <a:pt x="171" y="2602"/>
                  </a:lnTo>
                  <a:lnTo>
                    <a:pt x="164" y="2607"/>
                  </a:lnTo>
                  <a:lnTo>
                    <a:pt x="159" y="2612"/>
                  </a:lnTo>
                  <a:lnTo>
                    <a:pt x="156" y="2618"/>
                  </a:lnTo>
                  <a:lnTo>
                    <a:pt x="151" y="2623"/>
                  </a:lnTo>
                  <a:lnTo>
                    <a:pt x="143" y="2623"/>
                  </a:lnTo>
                  <a:lnTo>
                    <a:pt x="137" y="2623"/>
                  </a:lnTo>
                  <a:lnTo>
                    <a:pt x="133" y="2626"/>
                  </a:lnTo>
                  <a:lnTo>
                    <a:pt x="129" y="2630"/>
                  </a:lnTo>
                  <a:lnTo>
                    <a:pt x="126" y="2635"/>
                  </a:lnTo>
                  <a:lnTo>
                    <a:pt x="123" y="2635"/>
                  </a:lnTo>
                  <a:lnTo>
                    <a:pt x="117" y="2632"/>
                  </a:lnTo>
                  <a:lnTo>
                    <a:pt x="103" y="2624"/>
                  </a:lnTo>
                  <a:lnTo>
                    <a:pt x="91" y="2618"/>
                  </a:lnTo>
                  <a:lnTo>
                    <a:pt x="78" y="2610"/>
                  </a:lnTo>
                  <a:lnTo>
                    <a:pt x="67" y="2601"/>
                  </a:lnTo>
                  <a:lnTo>
                    <a:pt x="64" y="2596"/>
                  </a:lnTo>
                  <a:lnTo>
                    <a:pt x="60" y="2591"/>
                  </a:lnTo>
                  <a:lnTo>
                    <a:pt x="56" y="2587"/>
                  </a:lnTo>
                  <a:lnTo>
                    <a:pt x="53" y="2584"/>
                  </a:lnTo>
                  <a:lnTo>
                    <a:pt x="50" y="2582"/>
                  </a:lnTo>
                  <a:lnTo>
                    <a:pt x="49" y="2581"/>
                  </a:lnTo>
                  <a:lnTo>
                    <a:pt x="46" y="2582"/>
                  </a:lnTo>
                  <a:lnTo>
                    <a:pt x="44" y="2584"/>
                  </a:lnTo>
                  <a:lnTo>
                    <a:pt x="41" y="2591"/>
                  </a:lnTo>
                  <a:lnTo>
                    <a:pt x="38" y="2601"/>
                  </a:lnTo>
                  <a:lnTo>
                    <a:pt x="33" y="2609"/>
                  </a:lnTo>
                  <a:lnTo>
                    <a:pt x="30" y="2610"/>
                  </a:lnTo>
                  <a:lnTo>
                    <a:pt x="25" y="2610"/>
                  </a:lnTo>
                  <a:lnTo>
                    <a:pt x="22" y="2610"/>
                  </a:lnTo>
                  <a:lnTo>
                    <a:pt x="19" y="2610"/>
                  </a:lnTo>
                  <a:lnTo>
                    <a:pt x="18" y="26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DEC3481-64AE-4B67-8CA8-5C372496736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0" y="2963"/>
              <a:ext cx="56" cy="74"/>
            </a:xfrm>
            <a:custGeom>
              <a:avLst/>
              <a:gdLst>
                <a:gd name="T0" fmla="*/ 0 w 112"/>
                <a:gd name="T1" fmla="*/ 114 h 148"/>
                <a:gd name="T2" fmla="*/ 0 w 112"/>
                <a:gd name="T3" fmla="*/ 106 h 148"/>
                <a:gd name="T4" fmla="*/ 2 w 112"/>
                <a:gd name="T5" fmla="*/ 98 h 148"/>
                <a:gd name="T6" fmla="*/ 8 w 112"/>
                <a:gd name="T7" fmla="*/ 89 h 148"/>
                <a:gd name="T8" fmla="*/ 25 w 112"/>
                <a:gd name="T9" fmla="*/ 72 h 148"/>
                <a:gd name="T10" fmla="*/ 37 w 112"/>
                <a:gd name="T11" fmla="*/ 55 h 148"/>
                <a:gd name="T12" fmla="*/ 39 w 112"/>
                <a:gd name="T13" fmla="*/ 50 h 148"/>
                <a:gd name="T14" fmla="*/ 39 w 112"/>
                <a:gd name="T15" fmla="*/ 47 h 148"/>
                <a:gd name="T16" fmla="*/ 39 w 112"/>
                <a:gd name="T17" fmla="*/ 44 h 148"/>
                <a:gd name="T18" fmla="*/ 41 w 112"/>
                <a:gd name="T19" fmla="*/ 42 h 148"/>
                <a:gd name="T20" fmla="*/ 41 w 112"/>
                <a:gd name="T21" fmla="*/ 39 h 148"/>
                <a:gd name="T22" fmla="*/ 42 w 112"/>
                <a:gd name="T23" fmla="*/ 37 h 148"/>
                <a:gd name="T24" fmla="*/ 45 w 112"/>
                <a:gd name="T25" fmla="*/ 36 h 148"/>
                <a:gd name="T26" fmla="*/ 51 w 112"/>
                <a:gd name="T27" fmla="*/ 34 h 148"/>
                <a:gd name="T28" fmla="*/ 65 w 112"/>
                <a:gd name="T29" fmla="*/ 27 h 148"/>
                <a:gd name="T30" fmla="*/ 78 w 112"/>
                <a:gd name="T31" fmla="*/ 17 h 148"/>
                <a:gd name="T32" fmla="*/ 89 w 112"/>
                <a:gd name="T33" fmla="*/ 9 h 148"/>
                <a:gd name="T34" fmla="*/ 92 w 112"/>
                <a:gd name="T35" fmla="*/ 6 h 148"/>
                <a:gd name="T36" fmla="*/ 96 w 112"/>
                <a:gd name="T37" fmla="*/ 3 h 148"/>
                <a:gd name="T38" fmla="*/ 100 w 112"/>
                <a:gd name="T39" fmla="*/ 2 h 148"/>
                <a:gd name="T40" fmla="*/ 103 w 112"/>
                <a:gd name="T41" fmla="*/ 0 h 148"/>
                <a:gd name="T42" fmla="*/ 104 w 112"/>
                <a:gd name="T43" fmla="*/ 0 h 148"/>
                <a:gd name="T44" fmla="*/ 107 w 112"/>
                <a:gd name="T45" fmla="*/ 2 h 148"/>
                <a:gd name="T46" fmla="*/ 109 w 112"/>
                <a:gd name="T47" fmla="*/ 5 h 148"/>
                <a:gd name="T48" fmla="*/ 110 w 112"/>
                <a:gd name="T49" fmla="*/ 9 h 148"/>
                <a:gd name="T50" fmla="*/ 112 w 112"/>
                <a:gd name="T51" fmla="*/ 23 h 148"/>
                <a:gd name="T52" fmla="*/ 109 w 112"/>
                <a:gd name="T53" fmla="*/ 36 h 148"/>
                <a:gd name="T54" fmla="*/ 101 w 112"/>
                <a:gd name="T55" fmla="*/ 50 h 148"/>
                <a:gd name="T56" fmla="*/ 92 w 112"/>
                <a:gd name="T57" fmla="*/ 56 h 148"/>
                <a:gd name="T58" fmla="*/ 83 w 112"/>
                <a:gd name="T59" fmla="*/ 61 h 148"/>
                <a:gd name="T60" fmla="*/ 73 w 112"/>
                <a:gd name="T61" fmla="*/ 64 h 148"/>
                <a:gd name="T62" fmla="*/ 67 w 112"/>
                <a:gd name="T63" fmla="*/ 68 h 148"/>
                <a:gd name="T64" fmla="*/ 67 w 112"/>
                <a:gd name="T65" fmla="*/ 76 h 148"/>
                <a:gd name="T66" fmla="*/ 73 w 112"/>
                <a:gd name="T67" fmla="*/ 86 h 148"/>
                <a:gd name="T68" fmla="*/ 79 w 112"/>
                <a:gd name="T69" fmla="*/ 93 h 148"/>
                <a:gd name="T70" fmla="*/ 83 w 112"/>
                <a:gd name="T71" fmla="*/ 100 h 148"/>
                <a:gd name="T72" fmla="*/ 84 w 112"/>
                <a:gd name="T73" fmla="*/ 109 h 148"/>
                <a:gd name="T74" fmla="*/ 81 w 112"/>
                <a:gd name="T75" fmla="*/ 120 h 148"/>
                <a:gd name="T76" fmla="*/ 73 w 112"/>
                <a:gd name="T77" fmla="*/ 128 h 148"/>
                <a:gd name="T78" fmla="*/ 62 w 112"/>
                <a:gd name="T79" fmla="*/ 134 h 148"/>
                <a:gd name="T80" fmla="*/ 48 w 112"/>
                <a:gd name="T81" fmla="*/ 137 h 148"/>
                <a:gd name="T82" fmla="*/ 39 w 112"/>
                <a:gd name="T83" fmla="*/ 138 h 148"/>
                <a:gd name="T84" fmla="*/ 33 w 112"/>
                <a:gd name="T85" fmla="*/ 143 h 148"/>
                <a:gd name="T86" fmla="*/ 27 w 112"/>
                <a:gd name="T87" fmla="*/ 148 h 148"/>
                <a:gd name="T88" fmla="*/ 20 w 112"/>
                <a:gd name="T89" fmla="*/ 148 h 148"/>
                <a:gd name="T90" fmla="*/ 14 w 112"/>
                <a:gd name="T91" fmla="*/ 145 h 148"/>
                <a:gd name="T92" fmla="*/ 6 w 112"/>
                <a:gd name="T93" fmla="*/ 135 h 148"/>
                <a:gd name="T94" fmla="*/ 3 w 112"/>
                <a:gd name="T95" fmla="*/ 126 h 148"/>
                <a:gd name="T96" fmla="*/ 0 w 112"/>
                <a:gd name="T97" fmla="*/ 117 h 148"/>
                <a:gd name="T98" fmla="*/ 0 w 112"/>
                <a:gd name="T99" fmla="*/ 11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8">
                  <a:moveTo>
                    <a:pt x="0" y="114"/>
                  </a:moveTo>
                  <a:lnTo>
                    <a:pt x="0" y="106"/>
                  </a:lnTo>
                  <a:lnTo>
                    <a:pt x="2" y="98"/>
                  </a:lnTo>
                  <a:lnTo>
                    <a:pt x="8" y="89"/>
                  </a:lnTo>
                  <a:lnTo>
                    <a:pt x="25" y="72"/>
                  </a:lnTo>
                  <a:lnTo>
                    <a:pt x="37" y="55"/>
                  </a:lnTo>
                  <a:lnTo>
                    <a:pt x="39" y="50"/>
                  </a:lnTo>
                  <a:lnTo>
                    <a:pt x="39" y="47"/>
                  </a:lnTo>
                  <a:lnTo>
                    <a:pt x="39" y="44"/>
                  </a:lnTo>
                  <a:lnTo>
                    <a:pt x="41" y="42"/>
                  </a:lnTo>
                  <a:lnTo>
                    <a:pt x="41" y="39"/>
                  </a:lnTo>
                  <a:lnTo>
                    <a:pt x="42" y="37"/>
                  </a:lnTo>
                  <a:lnTo>
                    <a:pt x="45" y="36"/>
                  </a:lnTo>
                  <a:lnTo>
                    <a:pt x="51" y="34"/>
                  </a:lnTo>
                  <a:lnTo>
                    <a:pt x="65" y="27"/>
                  </a:lnTo>
                  <a:lnTo>
                    <a:pt x="78" y="17"/>
                  </a:lnTo>
                  <a:lnTo>
                    <a:pt x="89" y="9"/>
                  </a:lnTo>
                  <a:lnTo>
                    <a:pt x="92" y="6"/>
                  </a:lnTo>
                  <a:lnTo>
                    <a:pt x="96" y="3"/>
                  </a:lnTo>
                  <a:lnTo>
                    <a:pt x="100" y="2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7" y="2"/>
                  </a:lnTo>
                  <a:lnTo>
                    <a:pt x="109" y="5"/>
                  </a:lnTo>
                  <a:lnTo>
                    <a:pt x="110" y="9"/>
                  </a:lnTo>
                  <a:lnTo>
                    <a:pt x="112" y="23"/>
                  </a:lnTo>
                  <a:lnTo>
                    <a:pt x="109" y="36"/>
                  </a:lnTo>
                  <a:lnTo>
                    <a:pt x="101" y="50"/>
                  </a:lnTo>
                  <a:lnTo>
                    <a:pt x="92" y="56"/>
                  </a:lnTo>
                  <a:lnTo>
                    <a:pt x="83" y="61"/>
                  </a:lnTo>
                  <a:lnTo>
                    <a:pt x="73" y="64"/>
                  </a:lnTo>
                  <a:lnTo>
                    <a:pt x="67" y="68"/>
                  </a:lnTo>
                  <a:lnTo>
                    <a:pt x="67" y="76"/>
                  </a:lnTo>
                  <a:lnTo>
                    <a:pt x="73" y="86"/>
                  </a:lnTo>
                  <a:lnTo>
                    <a:pt x="79" y="93"/>
                  </a:lnTo>
                  <a:lnTo>
                    <a:pt x="83" y="100"/>
                  </a:lnTo>
                  <a:lnTo>
                    <a:pt x="84" y="109"/>
                  </a:lnTo>
                  <a:lnTo>
                    <a:pt x="81" y="120"/>
                  </a:lnTo>
                  <a:lnTo>
                    <a:pt x="73" y="128"/>
                  </a:lnTo>
                  <a:lnTo>
                    <a:pt x="62" y="134"/>
                  </a:lnTo>
                  <a:lnTo>
                    <a:pt x="48" y="137"/>
                  </a:lnTo>
                  <a:lnTo>
                    <a:pt x="39" y="138"/>
                  </a:lnTo>
                  <a:lnTo>
                    <a:pt x="33" y="143"/>
                  </a:lnTo>
                  <a:lnTo>
                    <a:pt x="27" y="148"/>
                  </a:lnTo>
                  <a:lnTo>
                    <a:pt x="20" y="148"/>
                  </a:lnTo>
                  <a:lnTo>
                    <a:pt x="14" y="145"/>
                  </a:lnTo>
                  <a:lnTo>
                    <a:pt x="6" y="135"/>
                  </a:lnTo>
                  <a:lnTo>
                    <a:pt x="3" y="126"/>
                  </a:lnTo>
                  <a:lnTo>
                    <a:pt x="0" y="117"/>
                  </a:lnTo>
                  <a:lnTo>
                    <a:pt x="0" y="1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6759727-0E15-4F0F-AB5B-703302541AEE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3" y="2971"/>
              <a:ext cx="28" cy="39"/>
            </a:xfrm>
            <a:custGeom>
              <a:avLst/>
              <a:gdLst>
                <a:gd name="T0" fmla="*/ 3 w 56"/>
                <a:gd name="T1" fmla="*/ 77 h 77"/>
                <a:gd name="T2" fmla="*/ 0 w 56"/>
                <a:gd name="T3" fmla="*/ 65 h 77"/>
                <a:gd name="T4" fmla="*/ 1 w 56"/>
                <a:gd name="T5" fmla="*/ 48 h 77"/>
                <a:gd name="T6" fmla="*/ 4 w 56"/>
                <a:gd name="T7" fmla="*/ 34 h 77"/>
                <a:gd name="T8" fmla="*/ 6 w 56"/>
                <a:gd name="T9" fmla="*/ 26 h 77"/>
                <a:gd name="T10" fmla="*/ 6 w 56"/>
                <a:gd name="T11" fmla="*/ 17 h 77"/>
                <a:gd name="T12" fmla="*/ 6 w 56"/>
                <a:gd name="T13" fmla="*/ 9 h 77"/>
                <a:gd name="T14" fmla="*/ 7 w 56"/>
                <a:gd name="T15" fmla="*/ 3 h 77"/>
                <a:gd name="T16" fmla="*/ 12 w 56"/>
                <a:gd name="T17" fmla="*/ 0 h 77"/>
                <a:gd name="T18" fmla="*/ 20 w 56"/>
                <a:gd name="T19" fmla="*/ 1 h 77"/>
                <a:gd name="T20" fmla="*/ 32 w 56"/>
                <a:gd name="T21" fmla="*/ 4 h 77"/>
                <a:gd name="T22" fmla="*/ 45 w 56"/>
                <a:gd name="T23" fmla="*/ 7 h 77"/>
                <a:gd name="T24" fmla="*/ 52 w 56"/>
                <a:gd name="T25" fmla="*/ 12 h 77"/>
                <a:gd name="T26" fmla="*/ 56 w 56"/>
                <a:gd name="T27" fmla="*/ 18 h 77"/>
                <a:gd name="T28" fmla="*/ 52 w 56"/>
                <a:gd name="T29" fmla="*/ 28 h 77"/>
                <a:gd name="T30" fmla="*/ 45 w 56"/>
                <a:gd name="T31" fmla="*/ 40 h 77"/>
                <a:gd name="T32" fmla="*/ 35 w 56"/>
                <a:gd name="T33" fmla="*/ 52 h 77"/>
                <a:gd name="T34" fmla="*/ 28 w 56"/>
                <a:gd name="T35" fmla="*/ 62 h 77"/>
                <a:gd name="T36" fmla="*/ 21 w 56"/>
                <a:gd name="T37" fmla="*/ 70 h 77"/>
                <a:gd name="T38" fmla="*/ 12 w 56"/>
                <a:gd name="T39" fmla="*/ 74 h 77"/>
                <a:gd name="T40" fmla="*/ 6 w 56"/>
                <a:gd name="T41" fmla="*/ 77 h 77"/>
                <a:gd name="T42" fmla="*/ 3 w 56"/>
                <a:gd name="T4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77">
                  <a:moveTo>
                    <a:pt x="3" y="77"/>
                  </a:moveTo>
                  <a:lnTo>
                    <a:pt x="0" y="65"/>
                  </a:lnTo>
                  <a:lnTo>
                    <a:pt x="1" y="48"/>
                  </a:lnTo>
                  <a:lnTo>
                    <a:pt x="4" y="34"/>
                  </a:lnTo>
                  <a:lnTo>
                    <a:pt x="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7" y="3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32" y="4"/>
                  </a:lnTo>
                  <a:lnTo>
                    <a:pt x="45" y="7"/>
                  </a:lnTo>
                  <a:lnTo>
                    <a:pt x="52" y="12"/>
                  </a:lnTo>
                  <a:lnTo>
                    <a:pt x="56" y="18"/>
                  </a:lnTo>
                  <a:lnTo>
                    <a:pt x="52" y="28"/>
                  </a:lnTo>
                  <a:lnTo>
                    <a:pt x="45" y="40"/>
                  </a:lnTo>
                  <a:lnTo>
                    <a:pt x="35" y="52"/>
                  </a:lnTo>
                  <a:lnTo>
                    <a:pt x="28" y="62"/>
                  </a:lnTo>
                  <a:lnTo>
                    <a:pt x="21" y="70"/>
                  </a:lnTo>
                  <a:lnTo>
                    <a:pt x="12" y="74"/>
                  </a:lnTo>
                  <a:lnTo>
                    <a:pt x="6" y="77"/>
                  </a:lnTo>
                  <a:lnTo>
                    <a:pt x="3" y="7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635B9D0-0717-4924-B671-BB626966A9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557" y="2907"/>
              <a:ext cx="40" cy="64"/>
            </a:xfrm>
            <a:custGeom>
              <a:avLst/>
              <a:gdLst>
                <a:gd name="T0" fmla="*/ 0 w 79"/>
                <a:gd name="T1" fmla="*/ 109 h 128"/>
                <a:gd name="T2" fmla="*/ 3 w 79"/>
                <a:gd name="T3" fmla="*/ 97 h 128"/>
                <a:gd name="T4" fmla="*/ 7 w 79"/>
                <a:gd name="T5" fmla="*/ 84 h 128"/>
                <a:gd name="T6" fmla="*/ 12 w 79"/>
                <a:gd name="T7" fmla="*/ 70 h 128"/>
                <a:gd name="T8" fmla="*/ 14 w 79"/>
                <a:gd name="T9" fmla="*/ 59 h 128"/>
                <a:gd name="T10" fmla="*/ 14 w 79"/>
                <a:gd name="T11" fmla="*/ 49 h 128"/>
                <a:gd name="T12" fmla="*/ 14 w 79"/>
                <a:gd name="T13" fmla="*/ 39 h 128"/>
                <a:gd name="T14" fmla="*/ 15 w 79"/>
                <a:gd name="T15" fmla="*/ 30 h 128"/>
                <a:gd name="T16" fmla="*/ 21 w 79"/>
                <a:gd name="T17" fmla="*/ 24 h 128"/>
                <a:gd name="T18" fmla="*/ 35 w 79"/>
                <a:gd name="T19" fmla="*/ 16 h 128"/>
                <a:gd name="T20" fmla="*/ 46 w 79"/>
                <a:gd name="T21" fmla="*/ 11 h 128"/>
                <a:gd name="T22" fmla="*/ 55 w 79"/>
                <a:gd name="T23" fmla="*/ 5 h 128"/>
                <a:gd name="T24" fmla="*/ 59 w 79"/>
                <a:gd name="T25" fmla="*/ 3 h 128"/>
                <a:gd name="T26" fmla="*/ 63 w 79"/>
                <a:gd name="T27" fmla="*/ 2 h 128"/>
                <a:gd name="T28" fmla="*/ 66 w 79"/>
                <a:gd name="T29" fmla="*/ 0 h 128"/>
                <a:gd name="T30" fmla="*/ 69 w 79"/>
                <a:gd name="T31" fmla="*/ 0 h 128"/>
                <a:gd name="T32" fmla="*/ 73 w 79"/>
                <a:gd name="T33" fmla="*/ 0 h 128"/>
                <a:gd name="T34" fmla="*/ 76 w 79"/>
                <a:gd name="T35" fmla="*/ 2 h 128"/>
                <a:gd name="T36" fmla="*/ 77 w 79"/>
                <a:gd name="T37" fmla="*/ 3 h 128"/>
                <a:gd name="T38" fmla="*/ 79 w 79"/>
                <a:gd name="T39" fmla="*/ 8 h 128"/>
                <a:gd name="T40" fmla="*/ 79 w 79"/>
                <a:gd name="T41" fmla="*/ 13 h 128"/>
                <a:gd name="T42" fmla="*/ 77 w 79"/>
                <a:gd name="T43" fmla="*/ 33 h 128"/>
                <a:gd name="T44" fmla="*/ 73 w 79"/>
                <a:gd name="T45" fmla="*/ 53 h 128"/>
                <a:gd name="T46" fmla="*/ 63 w 79"/>
                <a:gd name="T47" fmla="*/ 73 h 128"/>
                <a:gd name="T48" fmla="*/ 54 w 79"/>
                <a:gd name="T49" fmla="*/ 84 h 128"/>
                <a:gd name="T50" fmla="*/ 45 w 79"/>
                <a:gd name="T51" fmla="*/ 92 h 128"/>
                <a:gd name="T52" fmla="*/ 38 w 79"/>
                <a:gd name="T53" fmla="*/ 98 h 128"/>
                <a:gd name="T54" fmla="*/ 37 w 79"/>
                <a:gd name="T55" fmla="*/ 106 h 128"/>
                <a:gd name="T56" fmla="*/ 37 w 79"/>
                <a:gd name="T57" fmla="*/ 111 h 128"/>
                <a:gd name="T58" fmla="*/ 37 w 79"/>
                <a:gd name="T59" fmla="*/ 115 h 128"/>
                <a:gd name="T60" fmla="*/ 37 w 79"/>
                <a:gd name="T61" fmla="*/ 120 h 128"/>
                <a:gd name="T62" fmla="*/ 37 w 79"/>
                <a:gd name="T63" fmla="*/ 123 h 128"/>
                <a:gd name="T64" fmla="*/ 37 w 79"/>
                <a:gd name="T65" fmla="*/ 126 h 128"/>
                <a:gd name="T66" fmla="*/ 34 w 79"/>
                <a:gd name="T67" fmla="*/ 128 h 128"/>
                <a:gd name="T68" fmla="*/ 32 w 79"/>
                <a:gd name="T69" fmla="*/ 128 h 128"/>
                <a:gd name="T70" fmla="*/ 28 w 79"/>
                <a:gd name="T71" fmla="*/ 128 h 128"/>
                <a:gd name="T72" fmla="*/ 18 w 79"/>
                <a:gd name="T73" fmla="*/ 125 h 128"/>
                <a:gd name="T74" fmla="*/ 9 w 79"/>
                <a:gd name="T75" fmla="*/ 118 h 128"/>
                <a:gd name="T76" fmla="*/ 3 w 79"/>
                <a:gd name="T77" fmla="*/ 112 h 128"/>
                <a:gd name="T78" fmla="*/ 0 w 79"/>
                <a:gd name="T79" fmla="*/ 10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128">
                  <a:moveTo>
                    <a:pt x="0" y="109"/>
                  </a:moveTo>
                  <a:lnTo>
                    <a:pt x="3" y="97"/>
                  </a:lnTo>
                  <a:lnTo>
                    <a:pt x="7" y="84"/>
                  </a:lnTo>
                  <a:lnTo>
                    <a:pt x="12" y="70"/>
                  </a:lnTo>
                  <a:lnTo>
                    <a:pt x="14" y="59"/>
                  </a:lnTo>
                  <a:lnTo>
                    <a:pt x="14" y="49"/>
                  </a:lnTo>
                  <a:lnTo>
                    <a:pt x="14" y="39"/>
                  </a:lnTo>
                  <a:lnTo>
                    <a:pt x="15" y="30"/>
                  </a:lnTo>
                  <a:lnTo>
                    <a:pt x="21" y="24"/>
                  </a:lnTo>
                  <a:lnTo>
                    <a:pt x="35" y="16"/>
                  </a:lnTo>
                  <a:lnTo>
                    <a:pt x="46" y="11"/>
                  </a:lnTo>
                  <a:lnTo>
                    <a:pt x="55" y="5"/>
                  </a:lnTo>
                  <a:lnTo>
                    <a:pt x="59" y="3"/>
                  </a:lnTo>
                  <a:lnTo>
                    <a:pt x="63" y="2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7" y="3"/>
                  </a:lnTo>
                  <a:lnTo>
                    <a:pt x="79" y="8"/>
                  </a:lnTo>
                  <a:lnTo>
                    <a:pt x="79" y="13"/>
                  </a:lnTo>
                  <a:lnTo>
                    <a:pt x="77" y="33"/>
                  </a:lnTo>
                  <a:lnTo>
                    <a:pt x="73" y="53"/>
                  </a:lnTo>
                  <a:lnTo>
                    <a:pt x="63" y="73"/>
                  </a:lnTo>
                  <a:lnTo>
                    <a:pt x="54" y="84"/>
                  </a:lnTo>
                  <a:lnTo>
                    <a:pt x="45" y="92"/>
                  </a:lnTo>
                  <a:lnTo>
                    <a:pt x="38" y="98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7" y="115"/>
                  </a:lnTo>
                  <a:lnTo>
                    <a:pt x="37" y="120"/>
                  </a:lnTo>
                  <a:lnTo>
                    <a:pt x="37" y="123"/>
                  </a:lnTo>
                  <a:lnTo>
                    <a:pt x="37" y="126"/>
                  </a:lnTo>
                  <a:lnTo>
                    <a:pt x="34" y="128"/>
                  </a:lnTo>
                  <a:lnTo>
                    <a:pt x="32" y="128"/>
                  </a:lnTo>
                  <a:lnTo>
                    <a:pt x="28" y="128"/>
                  </a:lnTo>
                  <a:lnTo>
                    <a:pt x="18" y="125"/>
                  </a:lnTo>
                  <a:lnTo>
                    <a:pt x="9" y="118"/>
                  </a:lnTo>
                  <a:lnTo>
                    <a:pt x="3" y="112"/>
                  </a:lnTo>
                  <a:lnTo>
                    <a:pt x="0" y="10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665675C-9B30-4AEF-BA8C-41559CFC6078}"/>
                </a:ext>
              </a:extLst>
            </p:cNvPr>
            <p:cNvSpPr>
              <a:spLocks/>
            </p:cNvSpPr>
            <p:nvPr/>
          </p:nvSpPr>
          <p:spPr bwMode="gray">
            <a:xfrm>
              <a:off x="2131" y="2649"/>
              <a:ext cx="33" cy="38"/>
            </a:xfrm>
            <a:custGeom>
              <a:avLst/>
              <a:gdLst>
                <a:gd name="T0" fmla="*/ 0 w 65"/>
                <a:gd name="T1" fmla="*/ 42 h 74"/>
                <a:gd name="T2" fmla="*/ 3 w 65"/>
                <a:gd name="T3" fmla="*/ 50 h 74"/>
                <a:gd name="T4" fmla="*/ 7 w 65"/>
                <a:gd name="T5" fmla="*/ 60 h 74"/>
                <a:gd name="T6" fmla="*/ 12 w 65"/>
                <a:gd name="T7" fmla="*/ 68 h 74"/>
                <a:gd name="T8" fmla="*/ 20 w 65"/>
                <a:gd name="T9" fmla="*/ 74 h 74"/>
                <a:gd name="T10" fmla="*/ 29 w 65"/>
                <a:gd name="T11" fmla="*/ 73 h 74"/>
                <a:gd name="T12" fmla="*/ 40 w 65"/>
                <a:gd name="T13" fmla="*/ 67 h 74"/>
                <a:gd name="T14" fmla="*/ 52 w 65"/>
                <a:gd name="T15" fmla="*/ 59 h 74"/>
                <a:gd name="T16" fmla="*/ 60 w 65"/>
                <a:gd name="T17" fmla="*/ 50 h 74"/>
                <a:gd name="T18" fmla="*/ 65 w 65"/>
                <a:gd name="T19" fmla="*/ 39 h 74"/>
                <a:gd name="T20" fmla="*/ 62 w 65"/>
                <a:gd name="T21" fmla="*/ 29 h 74"/>
                <a:gd name="T22" fmla="*/ 55 w 65"/>
                <a:gd name="T23" fmla="*/ 20 h 74"/>
                <a:gd name="T24" fmla="*/ 49 w 65"/>
                <a:gd name="T25" fmla="*/ 11 h 74"/>
                <a:gd name="T26" fmla="*/ 43 w 65"/>
                <a:gd name="T27" fmla="*/ 3 h 74"/>
                <a:gd name="T28" fmla="*/ 35 w 65"/>
                <a:gd name="T29" fmla="*/ 0 h 74"/>
                <a:gd name="T30" fmla="*/ 24 w 65"/>
                <a:gd name="T31" fmla="*/ 3 h 74"/>
                <a:gd name="T32" fmla="*/ 15 w 65"/>
                <a:gd name="T33" fmla="*/ 11 h 74"/>
                <a:gd name="T34" fmla="*/ 9 w 65"/>
                <a:gd name="T35" fmla="*/ 22 h 74"/>
                <a:gd name="T36" fmla="*/ 4 w 65"/>
                <a:gd name="T37" fmla="*/ 31 h 74"/>
                <a:gd name="T38" fmla="*/ 1 w 65"/>
                <a:gd name="T39" fmla="*/ 39 h 74"/>
                <a:gd name="T40" fmla="*/ 0 w 65"/>
                <a:gd name="T4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74">
                  <a:moveTo>
                    <a:pt x="0" y="42"/>
                  </a:moveTo>
                  <a:lnTo>
                    <a:pt x="3" y="50"/>
                  </a:lnTo>
                  <a:lnTo>
                    <a:pt x="7" y="60"/>
                  </a:lnTo>
                  <a:lnTo>
                    <a:pt x="12" y="68"/>
                  </a:lnTo>
                  <a:lnTo>
                    <a:pt x="20" y="74"/>
                  </a:lnTo>
                  <a:lnTo>
                    <a:pt x="29" y="73"/>
                  </a:lnTo>
                  <a:lnTo>
                    <a:pt x="40" y="67"/>
                  </a:lnTo>
                  <a:lnTo>
                    <a:pt x="52" y="59"/>
                  </a:lnTo>
                  <a:lnTo>
                    <a:pt x="60" y="50"/>
                  </a:lnTo>
                  <a:lnTo>
                    <a:pt x="65" y="39"/>
                  </a:lnTo>
                  <a:lnTo>
                    <a:pt x="62" y="29"/>
                  </a:lnTo>
                  <a:lnTo>
                    <a:pt x="55" y="20"/>
                  </a:lnTo>
                  <a:lnTo>
                    <a:pt x="49" y="11"/>
                  </a:lnTo>
                  <a:lnTo>
                    <a:pt x="43" y="3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5" y="11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39"/>
                  </a:lnTo>
                  <a:lnTo>
                    <a:pt x="0" y="4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934FD50E-2272-4DBC-82D6-42066CD0AA12}"/>
                </a:ext>
              </a:extLst>
            </p:cNvPr>
            <p:cNvSpPr>
              <a:spLocks/>
            </p:cNvSpPr>
            <p:nvPr/>
          </p:nvSpPr>
          <p:spPr bwMode="gray">
            <a:xfrm>
              <a:off x="2830" y="2307"/>
              <a:ext cx="60" cy="100"/>
            </a:xfrm>
            <a:custGeom>
              <a:avLst/>
              <a:gdLst>
                <a:gd name="T0" fmla="*/ 7 w 119"/>
                <a:gd name="T1" fmla="*/ 199 h 200"/>
                <a:gd name="T2" fmla="*/ 7 w 119"/>
                <a:gd name="T3" fmla="*/ 197 h 200"/>
                <a:gd name="T4" fmla="*/ 7 w 119"/>
                <a:gd name="T5" fmla="*/ 196 h 200"/>
                <a:gd name="T6" fmla="*/ 12 w 119"/>
                <a:gd name="T7" fmla="*/ 185 h 200"/>
                <a:gd name="T8" fmla="*/ 21 w 119"/>
                <a:gd name="T9" fmla="*/ 172 h 200"/>
                <a:gd name="T10" fmla="*/ 29 w 119"/>
                <a:gd name="T11" fmla="*/ 155 h 200"/>
                <a:gd name="T12" fmla="*/ 34 w 119"/>
                <a:gd name="T13" fmla="*/ 146 h 200"/>
                <a:gd name="T14" fmla="*/ 38 w 119"/>
                <a:gd name="T15" fmla="*/ 138 h 200"/>
                <a:gd name="T16" fmla="*/ 40 w 119"/>
                <a:gd name="T17" fmla="*/ 134 h 200"/>
                <a:gd name="T18" fmla="*/ 37 w 119"/>
                <a:gd name="T19" fmla="*/ 131 h 200"/>
                <a:gd name="T20" fmla="*/ 29 w 119"/>
                <a:gd name="T21" fmla="*/ 126 h 200"/>
                <a:gd name="T22" fmla="*/ 18 w 119"/>
                <a:gd name="T23" fmla="*/ 123 h 200"/>
                <a:gd name="T24" fmla="*/ 9 w 119"/>
                <a:gd name="T25" fmla="*/ 121 h 200"/>
                <a:gd name="T26" fmla="*/ 3 w 119"/>
                <a:gd name="T27" fmla="*/ 118 h 200"/>
                <a:gd name="T28" fmla="*/ 0 w 119"/>
                <a:gd name="T29" fmla="*/ 113 h 200"/>
                <a:gd name="T30" fmla="*/ 1 w 119"/>
                <a:gd name="T31" fmla="*/ 106 h 200"/>
                <a:gd name="T32" fmla="*/ 7 w 119"/>
                <a:gd name="T33" fmla="*/ 93 h 200"/>
                <a:gd name="T34" fmla="*/ 26 w 119"/>
                <a:gd name="T35" fmla="*/ 65 h 200"/>
                <a:gd name="T36" fmla="*/ 43 w 119"/>
                <a:gd name="T37" fmla="*/ 40 h 200"/>
                <a:gd name="T38" fmla="*/ 62 w 119"/>
                <a:gd name="T39" fmla="*/ 23 h 200"/>
                <a:gd name="T40" fmla="*/ 66 w 119"/>
                <a:gd name="T41" fmla="*/ 20 h 200"/>
                <a:gd name="T42" fmla="*/ 69 w 119"/>
                <a:gd name="T43" fmla="*/ 16 h 200"/>
                <a:gd name="T44" fmla="*/ 73 w 119"/>
                <a:gd name="T45" fmla="*/ 11 h 200"/>
                <a:gd name="T46" fmla="*/ 76 w 119"/>
                <a:gd name="T47" fmla="*/ 8 h 200"/>
                <a:gd name="T48" fmla="*/ 77 w 119"/>
                <a:gd name="T49" fmla="*/ 3 h 200"/>
                <a:gd name="T50" fmla="*/ 79 w 119"/>
                <a:gd name="T51" fmla="*/ 2 h 200"/>
                <a:gd name="T52" fmla="*/ 80 w 119"/>
                <a:gd name="T53" fmla="*/ 0 h 200"/>
                <a:gd name="T54" fmla="*/ 80 w 119"/>
                <a:gd name="T55" fmla="*/ 0 h 200"/>
                <a:gd name="T56" fmla="*/ 82 w 119"/>
                <a:gd name="T57" fmla="*/ 0 h 200"/>
                <a:gd name="T58" fmla="*/ 82 w 119"/>
                <a:gd name="T59" fmla="*/ 5 h 200"/>
                <a:gd name="T60" fmla="*/ 83 w 119"/>
                <a:gd name="T61" fmla="*/ 9 h 200"/>
                <a:gd name="T62" fmla="*/ 83 w 119"/>
                <a:gd name="T63" fmla="*/ 28 h 200"/>
                <a:gd name="T64" fmla="*/ 82 w 119"/>
                <a:gd name="T65" fmla="*/ 47 h 200"/>
                <a:gd name="T66" fmla="*/ 80 w 119"/>
                <a:gd name="T67" fmla="*/ 65 h 200"/>
                <a:gd name="T68" fmla="*/ 79 w 119"/>
                <a:gd name="T69" fmla="*/ 81 h 200"/>
                <a:gd name="T70" fmla="*/ 79 w 119"/>
                <a:gd name="T71" fmla="*/ 93 h 200"/>
                <a:gd name="T72" fmla="*/ 83 w 119"/>
                <a:gd name="T73" fmla="*/ 98 h 200"/>
                <a:gd name="T74" fmla="*/ 91 w 119"/>
                <a:gd name="T75" fmla="*/ 101 h 200"/>
                <a:gd name="T76" fmla="*/ 99 w 119"/>
                <a:gd name="T77" fmla="*/ 103 h 200"/>
                <a:gd name="T78" fmla="*/ 108 w 119"/>
                <a:gd name="T79" fmla="*/ 106 h 200"/>
                <a:gd name="T80" fmla="*/ 116 w 119"/>
                <a:gd name="T81" fmla="*/ 109 h 200"/>
                <a:gd name="T82" fmla="*/ 119 w 119"/>
                <a:gd name="T83" fmla="*/ 113 h 200"/>
                <a:gd name="T84" fmla="*/ 119 w 119"/>
                <a:gd name="T85" fmla="*/ 121 h 200"/>
                <a:gd name="T86" fmla="*/ 111 w 119"/>
                <a:gd name="T87" fmla="*/ 134 h 200"/>
                <a:gd name="T88" fmla="*/ 101 w 119"/>
                <a:gd name="T89" fmla="*/ 149 h 200"/>
                <a:gd name="T90" fmla="*/ 87 w 119"/>
                <a:gd name="T91" fmla="*/ 165 h 200"/>
                <a:gd name="T92" fmla="*/ 73 w 119"/>
                <a:gd name="T93" fmla="*/ 179 h 200"/>
                <a:gd name="T94" fmla="*/ 59 w 119"/>
                <a:gd name="T95" fmla="*/ 190 h 200"/>
                <a:gd name="T96" fmla="*/ 46 w 119"/>
                <a:gd name="T97" fmla="*/ 197 h 200"/>
                <a:gd name="T98" fmla="*/ 31 w 119"/>
                <a:gd name="T99" fmla="*/ 200 h 200"/>
                <a:gd name="T100" fmla="*/ 18 w 119"/>
                <a:gd name="T101" fmla="*/ 200 h 200"/>
                <a:gd name="T102" fmla="*/ 10 w 119"/>
                <a:gd name="T103" fmla="*/ 199 h 200"/>
                <a:gd name="T104" fmla="*/ 7 w 119"/>
                <a:gd name="T105" fmla="*/ 19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9" h="200">
                  <a:moveTo>
                    <a:pt x="7" y="199"/>
                  </a:moveTo>
                  <a:lnTo>
                    <a:pt x="7" y="197"/>
                  </a:lnTo>
                  <a:lnTo>
                    <a:pt x="7" y="196"/>
                  </a:lnTo>
                  <a:lnTo>
                    <a:pt x="12" y="185"/>
                  </a:lnTo>
                  <a:lnTo>
                    <a:pt x="21" y="172"/>
                  </a:lnTo>
                  <a:lnTo>
                    <a:pt x="29" y="155"/>
                  </a:lnTo>
                  <a:lnTo>
                    <a:pt x="34" y="146"/>
                  </a:lnTo>
                  <a:lnTo>
                    <a:pt x="38" y="138"/>
                  </a:lnTo>
                  <a:lnTo>
                    <a:pt x="40" y="134"/>
                  </a:lnTo>
                  <a:lnTo>
                    <a:pt x="37" y="131"/>
                  </a:lnTo>
                  <a:lnTo>
                    <a:pt x="29" y="126"/>
                  </a:lnTo>
                  <a:lnTo>
                    <a:pt x="18" y="123"/>
                  </a:lnTo>
                  <a:lnTo>
                    <a:pt x="9" y="121"/>
                  </a:lnTo>
                  <a:lnTo>
                    <a:pt x="3" y="118"/>
                  </a:lnTo>
                  <a:lnTo>
                    <a:pt x="0" y="113"/>
                  </a:lnTo>
                  <a:lnTo>
                    <a:pt x="1" y="106"/>
                  </a:lnTo>
                  <a:lnTo>
                    <a:pt x="7" y="93"/>
                  </a:lnTo>
                  <a:lnTo>
                    <a:pt x="26" y="65"/>
                  </a:lnTo>
                  <a:lnTo>
                    <a:pt x="43" y="40"/>
                  </a:lnTo>
                  <a:lnTo>
                    <a:pt x="62" y="23"/>
                  </a:lnTo>
                  <a:lnTo>
                    <a:pt x="66" y="20"/>
                  </a:lnTo>
                  <a:lnTo>
                    <a:pt x="69" y="16"/>
                  </a:lnTo>
                  <a:lnTo>
                    <a:pt x="73" y="11"/>
                  </a:lnTo>
                  <a:lnTo>
                    <a:pt x="76" y="8"/>
                  </a:lnTo>
                  <a:lnTo>
                    <a:pt x="77" y="3"/>
                  </a:lnTo>
                  <a:lnTo>
                    <a:pt x="79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28"/>
                  </a:lnTo>
                  <a:lnTo>
                    <a:pt x="82" y="47"/>
                  </a:lnTo>
                  <a:lnTo>
                    <a:pt x="80" y="65"/>
                  </a:lnTo>
                  <a:lnTo>
                    <a:pt x="79" y="81"/>
                  </a:lnTo>
                  <a:lnTo>
                    <a:pt x="79" y="93"/>
                  </a:lnTo>
                  <a:lnTo>
                    <a:pt x="83" y="98"/>
                  </a:lnTo>
                  <a:lnTo>
                    <a:pt x="91" y="101"/>
                  </a:lnTo>
                  <a:lnTo>
                    <a:pt x="99" y="103"/>
                  </a:lnTo>
                  <a:lnTo>
                    <a:pt x="108" y="106"/>
                  </a:lnTo>
                  <a:lnTo>
                    <a:pt x="116" y="109"/>
                  </a:lnTo>
                  <a:lnTo>
                    <a:pt x="119" y="113"/>
                  </a:lnTo>
                  <a:lnTo>
                    <a:pt x="119" y="121"/>
                  </a:lnTo>
                  <a:lnTo>
                    <a:pt x="111" y="134"/>
                  </a:lnTo>
                  <a:lnTo>
                    <a:pt x="101" y="149"/>
                  </a:lnTo>
                  <a:lnTo>
                    <a:pt x="87" y="165"/>
                  </a:lnTo>
                  <a:lnTo>
                    <a:pt x="73" y="179"/>
                  </a:lnTo>
                  <a:lnTo>
                    <a:pt x="59" y="190"/>
                  </a:lnTo>
                  <a:lnTo>
                    <a:pt x="46" y="197"/>
                  </a:lnTo>
                  <a:lnTo>
                    <a:pt x="31" y="200"/>
                  </a:lnTo>
                  <a:lnTo>
                    <a:pt x="18" y="200"/>
                  </a:lnTo>
                  <a:lnTo>
                    <a:pt x="10" y="199"/>
                  </a:lnTo>
                  <a:lnTo>
                    <a:pt x="7" y="19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B6EB9E0-1EB6-4483-9B67-5EDCF6B82D69}"/>
                </a:ext>
              </a:extLst>
            </p:cNvPr>
            <p:cNvSpPr>
              <a:spLocks/>
            </p:cNvSpPr>
            <p:nvPr/>
          </p:nvSpPr>
          <p:spPr bwMode="gray">
            <a:xfrm>
              <a:off x="3024" y="1032"/>
              <a:ext cx="767" cy="740"/>
            </a:xfrm>
            <a:custGeom>
              <a:avLst/>
              <a:gdLst>
                <a:gd name="T0" fmla="*/ 67 w 1535"/>
                <a:gd name="T1" fmla="*/ 1424 h 1480"/>
                <a:gd name="T2" fmla="*/ 106 w 1535"/>
                <a:gd name="T3" fmla="*/ 1297 h 1480"/>
                <a:gd name="T4" fmla="*/ 45 w 1535"/>
                <a:gd name="T5" fmla="*/ 1222 h 1480"/>
                <a:gd name="T6" fmla="*/ 8 w 1535"/>
                <a:gd name="T7" fmla="*/ 1131 h 1480"/>
                <a:gd name="T8" fmla="*/ 33 w 1535"/>
                <a:gd name="T9" fmla="*/ 1025 h 1480"/>
                <a:gd name="T10" fmla="*/ 100 w 1535"/>
                <a:gd name="T11" fmla="*/ 976 h 1480"/>
                <a:gd name="T12" fmla="*/ 139 w 1535"/>
                <a:gd name="T13" fmla="*/ 980 h 1480"/>
                <a:gd name="T14" fmla="*/ 191 w 1535"/>
                <a:gd name="T15" fmla="*/ 904 h 1480"/>
                <a:gd name="T16" fmla="*/ 151 w 1535"/>
                <a:gd name="T17" fmla="*/ 794 h 1480"/>
                <a:gd name="T18" fmla="*/ 241 w 1535"/>
                <a:gd name="T19" fmla="*/ 823 h 1480"/>
                <a:gd name="T20" fmla="*/ 372 w 1535"/>
                <a:gd name="T21" fmla="*/ 847 h 1480"/>
                <a:gd name="T22" fmla="*/ 415 w 1535"/>
                <a:gd name="T23" fmla="*/ 752 h 1480"/>
                <a:gd name="T24" fmla="*/ 398 w 1535"/>
                <a:gd name="T25" fmla="*/ 628 h 1480"/>
                <a:gd name="T26" fmla="*/ 468 w 1535"/>
                <a:gd name="T27" fmla="*/ 516 h 1480"/>
                <a:gd name="T28" fmla="*/ 491 w 1535"/>
                <a:gd name="T29" fmla="*/ 353 h 1480"/>
                <a:gd name="T30" fmla="*/ 438 w 1535"/>
                <a:gd name="T31" fmla="*/ 154 h 1480"/>
                <a:gd name="T32" fmla="*/ 445 w 1535"/>
                <a:gd name="T33" fmla="*/ 41 h 1480"/>
                <a:gd name="T34" fmla="*/ 501 w 1535"/>
                <a:gd name="T35" fmla="*/ 17 h 1480"/>
                <a:gd name="T36" fmla="*/ 508 w 1535"/>
                <a:gd name="T37" fmla="*/ 0 h 1480"/>
                <a:gd name="T38" fmla="*/ 614 w 1535"/>
                <a:gd name="T39" fmla="*/ 101 h 1480"/>
                <a:gd name="T40" fmla="*/ 698 w 1535"/>
                <a:gd name="T41" fmla="*/ 216 h 1480"/>
                <a:gd name="T42" fmla="*/ 827 w 1535"/>
                <a:gd name="T43" fmla="*/ 347 h 1480"/>
                <a:gd name="T44" fmla="*/ 940 w 1535"/>
                <a:gd name="T45" fmla="*/ 424 h 1480"/>
                <a:gd name="T46" fmla="*/ 984 w 1535"/>
                <a:gd name="T47" fmla="*/ 468 h 1480"/>
                <a:gd name="T48" fmla="*/ 1099 w 1535"/>
                <a:gd name="T49" fmla="*/ 465 h 1480"/>
                <a:gd name="T50" fmla="*/ 1111 w 1535"/>
                <a:gd name="T51" fmla="*/ 476 h 1480"/>
                <a:gd name="T52" fmla="*/ 1178 w 1535"/>
                <a:gd name="T53" fmla="*/ 519 h 1480"/>
                <a:gd name="T54" fmla="*/ 1290 w 1535"/>
                <a:gd name="T55" fmla="*/ 500 h 1480"/>
                <a:gd name="T56" fmla="*/ 1381 w 1535"/>
                <a:gd name="T57" fmla="*/ 381 h 1480"/>
                <a:gd name="T58" fmla="*/ 1398 w 1535"/>
                <a:gd name="T59" fmla="*/ 361 h 1480"/>
                <a:gd name="T60" fmla="*/ 1381 w 1535"/>
                <a:gd name="T61" fmla="*/ 466 h 1480"/>
                <a:gd name="T62" fmla="*/ 1342 w 1535"/>
                <a:gd name="T63" fmla="*/ 575 h 1480"/>
                <a:gd name="T64" fmla="*/ 1403 w 1535"/>
                <a:gd name="T65" fmla="*/ 629 h 1480"/>
                <a:gd name="T66" fmla="*/ 1419 w 1535"/>
                <a:gd name="T67" fmla="*/ 637 h 1480"/>
                <a:gd name="T68" fmla="*/ 1411 w 1535"/>
                <a:gd name="T69" fmla="*/ 729 h 1480"/>
                <a:gd name="T70" fmla="*/ 1467 w 1535"/>
                <a:gd name="T71" fmla="*/ 736 h 1480"/>
                <a:gd name="T72" fmla="*/ 1526 w 1535"/>
                <a:gd name="T73" fmla="*/ 681 h 1480"/>
                <a:gd name="T74" fmla="*/ 1482 w 1535"/>
                <a:gd name="T75" fmla="*/ 755 h 1480"/>
                <a:gd name="T76" fmla="*/ 1402 w 1535"/>
                <a:gd name="T77" fmla="*/ 780 h 1480"/>
                <a:gd name="T78" fmla="*/ 1311 w 1535"/>
                <a:gd name="T79" fmla="*/ 837 h 1480"/>
                <a:gd name="T80" fmla="*/ 1254 w 1535"/>
                <a:gd name="T81" fmla="*/ 875 h 1480"/>
                <a:gd name="T82" fmla="*/ 1108 w 1535"/>
                <a:gd name="T83" fmla="*/ 885 h 1480"/>
                <a:gd name="T84" fmla="*/ 973 w 1535"/>
                <a:gd name="T85" fmla="*/ 1038 h 1480"/>
                <a:gd name="T86" fmla="*/ 945 w 1535"/>
                <a:gd name="T87" fmla="*/ 1168 h 1480"/>
                <a:gd name="T88" fmla="*/ 887 w 1535"/>
                <a:gd name="T89" fmla="*/ 1230 h 1480"/>
                <a:gd name="T90" fmla="*/ 693 w 1535"/>
                <a:gd name="T91" fmla="*/ 1125 h 1480"/>
                <a:gd name="T92" fmla="*/ 592 w 1535"/>
                <a:gd name="T93" fmla="*/ 1073 h 1480"/>
                <a:gd name="T94" fmla="*/ 448 w 1535"/>
                <a:gd name="T95" fmla="*/ 1045 h 1480"/>
                <a:gd name="T96" fmla="*/ 319 w 1535"/>
                <a:gd name="T97" fmla="*/ 1143 h 1480"/>
                <a:gd name="T98" fmla="*/ 241 w 1535"/>
                <a:gd name="T99" fmla="*/ 1053 h 1480"/>
                <a:gd name="T100" fmla="*/ 153 w 1535"/>
                <a:gd name="T101" fmla="*/ 1109 h 1480"/>
                <a:gd name="T102" fmla="*/ 185 w 1535"/>
                <a:gd name="T103" fmla="*/ 1185 h 1480"/>
                <a:gd name="T104" fmla="*/ 250 w 1535"/>
                <a:gd name="T105" fmla="*/ 1219 h 1480"/>
                <a:gd name="T106" fmla="*/ 356 w 1535"/>
                <a:gd name="T107" fmla="*/ 1278 h 1480"/>
                <a:gd name="T108" fmla="*/ 367 w 1535"/>
                <a:gd name="T109" fmla="*/ 1348 h 1480"/>
                <a:gd name="T110" fmla="*/ 250 w 1535"/>
                <a:gd name="T111" fmla="*/ 1325 h 1480"/>
                <a:gd name="T112" fmla="*/ 190 w 1535"/>
                <a:gd name="T113" fmla="*/ 1370 h 1480"/>
                <a:gd name="T114" fmla="*/ 159 w 1535"/>
                <a:gd name="T115" fmla="*/ 1437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5" h="1480">
                  <a:moveTo>
                    <a:pt x="129" y="1477"/>
                  </a:moveTo>
                  <a:lnTo>
                    <a:pt x="117" y="1477"/>
                  </a:lnTo>
                  <a:lnTo>
                    <a:pt x="106" y="1479"/>
                  </a:lnTo>
                  <a:lnTo>
                    <a:pt x="97" y="1480"/>
                  </a:lnTo>
                  <a:lnTo>
                    <a:pt x="87" y="1479"/>
                  </a:lnTo>
                  <a:lnTo>
                    <a:pt x="81" y="1471"/>
                  </a:lnTo>
                  <a:lnTo>
                    <a:pt x="76" y="1458"/>
                  </a:lnTo>
                  <a:lnTo>
                    <a:pt x="72" y="1440"/>
                  </a:lnTo>
                  <a:lnTo>
                    <a:pt x="67" y="1424"/>
                  </a:lnTo>
                  <a:lnTo>
                    <a:pt x="62" y="1410"/>
                  </a:lnTo>
                  <a:lnTo>
                    <a:pt x="62" y="1396"/>
                  </a:lnTo>
                  <a:lnTo>
                    <a:pt x="67" y="1381"/>
                  </a:lnTo>
                  <a:lnTo>
                    <a:pt x="76" y="1365"/>
                  </a:lnTo>
                  <a:lnTo>
                    <a:pt x="84" y="1354"/>
                  </a:lnTo>
                  <a:lnTo>
                    <a:pt x="92" y="1345"/>
                  </a:lnTo>
                  <a:lnTo>
                    <a:pt x="98" y="1333"/>
                  </a:lnTo>
                  <a:lnTo>
                    <a:pt x="101" y="1316"/>
                  </a:lnTo>
                  <a:lnTo>
                    <a:pt x="106" y="1297"/>
                  </a:lnTo>
                  <a:lnTo>
                    <a:pt x="108" y="1283"/>
                  </a:lnTo>
                  <a:lnTo>
                    <a:pt x="108" y="1271"/>
                  </a:lnTo>
                  <a:lnTo>
                    <a:pt x="104" y="1260"/>
                  </a:lnTo>
                  <a:lnTo>
                    <a:pt x="94" y="1247"/>
                  </a:lnTo>
                  <a:lnTo>
                    <a:pt x="80" y="1240"/>
                  </a:lnTo>
                  <a:lnTo>
                    <a:pt x="69" y="1235"/>
                  </a:lnTo>
                  <a:lnTo>
                    <a:pt x="59" y="1233"/>
                  </a:lnTo>
                  <a:lnTo>
                    <a:pt x="52" y="1230"/>
                  </a:lnTo>
                  <a:lnTo>
                    <a:pt x="45" y="1222"/>
                  </a:lnTo>
                  <a:lnTo>
                    <a:pt x="38" y="1210"/>
                  </a:lnTo>
                  <a:lnTo>
                    <a:pt x="27" y="1199"/>
                  </a:lnTo>
                  <a:lnTo>
                    <a:pt x="17" y="1188"/>
                  </a:lnTo>
                  <a:lnTo>
                    <a:pt x="8" y="1173"/>
                  </a:lnTo>
                  <a:lnTo>
                    <a:pt x="2" y="1160"/>
                  </a:lnTo>
                  <a:lnTo>
                    <a:pt x="0" y="1153"/>
                  </a:lnTo>
                  <a:lnTo>
                    <a:pt x="0" y="1146"/>
                  </a:lnTo>
                  <a:lnTo>
                    <a:pt x="2" y="1139"/>
                  </a:lnTo>
                  <a:lnTo>
                    <a:pt x="8" y="1131"/>
                  </a:lnTo>
                  <a:lnTo>
                    <a:pt x="14" y="1115"/>
                  </a:lnTo>
                  <a:lnTo>
                    <a:pt x="21" y="1098"/>
                  </a:lnTo>
                  <a:lnTo>
                    <a:pt x="22" y="1078"/>
                  </a:lnTo>
                  <a:lnTo>
                    <a:pt x="24" y="1063"/>
                  </a:lnTo>
                  <a:lnTo>
                    <a:pt x="22" y="1050"/>
                  </a:lnTo>
                  <a:lnTo>
                    <a:pt x="21" y="1042"/>
                  </a:lnTo>
                  <a:lnTo>
                    <a:pt x="21" y="1035"/>
                  </a:lnTo>
                  <a:lnTo>
                    <a:pt x="25" y="1028"/>
                  </a:lnTo>
                  <a:lnTo>
                    <a:pt x="33" y="1025"/>
                  </a:lnTo>
                  <a:lnTo>
                    <a:pt x="45" y="1024"/>
                  </a:lnTo>
                  <a:lnTo>
                    <a:pt x="58" y="1024"/>
                  </a:lnTo>
                  <a:lnTo>
                    <a:pt x="69" y="1024"/>
                  </a:lnTo>
                  <a:lnTo>
                    <a:pt x="78" y="1021"/>
                  </a:lnTo>
                  <a:lnTo>
                    <a:pt x="87" y="1013"/>
                  </a:lnTo>
                  <a:lnTo>
                    <a:pt x="94" y="1002"/>
                  </a:lnTo>
                  <a:lnTo>
                    <a:pt x="95" y="991"/>
                  </a:lnTo>
                  <a:lnTo>
                    <a:pt x="98" y="982"/>
                  </a:lnTo>
                  <a:lnTo>
                    <a:pt x="100" y="976"/>
                  </a:lnTo>
                  <a:lnTo>
                    <a:pt x="104" y="972"/>
                  </a:lnTo>
                  <a:lnTo>
                    <a:pt x="111" y="976"/>
                  </a:lnTo>
                  <a:lnTo>
                    <a:pt x="120" y="983"/>
                  </a:lnTo>
                  <a:lnTo>
                    <a:pt x="126" y="991"/>
                  </a:lnTo>
                  <a:lnTo>
                    <a:pt x="131" y="996"/>
                  </a:lnTo>
                  <a:lnTo>
                    <a:pt x="134" y="997"/>
                  </a:lnTo>
                  <a:lnTo>
                    <a:pt x="137" y="993"/>
                  </a:lnTo>
                  <a:lnTo>
                    <a:pt x="139" y="986"/>
                  </a:lnTo>
                  <a:lnTo>
                    <a:pt x="139" y="980"/>
                  </a:lnTo>
                  <a:lnTo>
                    <a:pt x="139" y="974"/>
                  </a:lnTo>
                  <a:lnTo>
                    <a:pt x="139" y="966"/>
                  </a:lnTo>
                  <a:lnTo>
                    <a:pt x="143" y="957"/>
                  </a:lnTo>
                  <a:lnTo>
                    <a:pt x="153" y="946"/>
                  </a:lnTo>
                  <a:lnTo>
                    <a:pt x="167" y="934"/>
                  </a:lnTo>
                  <a:lnTo>
                    <a:pt x="177" y="927"/>
                  </a:lnTo>
                  <a:lnTo>
                    <a:pt x="185" y="921"/>
                  </a:lnTo>
                  <a:lnTo>
                    <a:pt x="190" y="915"/>
                  </a:lnTo>
                  <a:lnTo>
                    <a:pt x="191" y="904"/>
                  </a:lnTo>
                  <a:lnTo>
                    <a:pt x="185" y="889"/>
                  </a:lnTo>
                  <a:lnTo>
                    <a:pt x="174" y="875"/>
                  </a:lnTo>
                  <a:lnTo>
                    <a:pt x="162" y="862"/>
                  </a:lnTo>
                  <a:lnTo>
                    <a:pt x="149" y="850"/>
                  </a:lnTo>
                  <a:lnTo>
                    <a:pt x="143" y="839"/>
                  </a:lnTo>
                  <a:lnTo>
                    <a:pt x="142" y="826"/>
                  </a:lnTo>
                  <a:lnTo>
                    <a:pt x="142" y="816"/>
                  </a:lnTo>
                  <a:lnTo>
                    <a:pt x="143" y="803"/>
                  </a:lnTo>
                  <a:lnTo>
                    <a:pt x="151" y="794"/>
                  </a:lnTo>
                  <a:lnTo>
                    <a:pt x="162" y="786"/>
                  </a:lnTo>
                  <a:lnTo>
                    <a:pt x="173" y="780"/>
                  </a:lnTo>
                  <a:lnTo>
                    <a:pt x="181" y="778"/>
                  </a:lnTo>
                  <a:lnTo>
                    <a:pt x="187" y="780"/>
                  </a:lnTo>
                  <a:lnTo>
                    <a:pt x="195" y="785"/>
                  </a:lnTo>
                  <a:lnTo>
                    <a:pt x="204" y="792"/>
                  </a:lnTo>
                  <a:lnTo>
                    <a:pt x="218" y="803"/>
                  </a:lnTo>
                  <a:lnTo>
                    <a:pt x="230" y="814"/>
                  </a:lnTo>
                  <a:lnTo>
                    <a:pt x="241" y="823"/>
                  </a:lnTo>
                  <a:lnTo>
                    <a:pt x="257" y="830"/>
                  </a:lnTo>
                  <a:lnTo>
                    <a:pt x="277" y="831"/>
                  </a:lnTo>
                  <a:lnTo>
                    <a:pt x="294" y="830"/>
                  </a:lnTo>
                  <a:lnTo>
                    <a:pt x="309" y="828"/>
                  </a:lnTo>
                  <a:lnTo>
                    <a:pt x="323" y="833"/>
                  </a:lnTo>
                  <a:lnTo>
                    <a:pt x="337" y="842"/>
                  </a:lnTo>
                  <a:lnTo>
                    <a:pt x="348" y="850"/>
                  </a:lnTo>
                  <a:lnTo>
                    <a:pt x="361" y="851"/>
                  </a:lnTo>
                  <a:lnTo>
                    <a:pt x="372" y="847"/>
                  </a:lnTo>
                  <a:lnTo>
                    <a:pt x="382" y="833"/>
                  </a:lnTo>
                  <a:lnTo>
                    <a:pt x="392" y="823"/>
                  </a:lnTo>
                  <a:lnTo>
                    <a:pt x="403" y="816"/>
                  </a:lnTo>
                  <a:lnTo>
                    <a:pt x="410" y="808"/>
                  </a:lnTo>
                  <a:lnTo>
                    <a:pt x="417" y="797"/>
                  </a:lnTo>
                  <a:lnTo>
                    <a:pt x="420" y="783"/>
                  </a:lnTo>
                  <a:lnTo>
                    <a:pt x="418" y="771"/>
                  </a:lnTo>
                  <a:lnTo>
                    <a:pt x="417" y="760"/>
                  </a:lnTo>
                  <a:lnTo>
                    <a:pt x="415" y="752"/>
                  </a:lnTo>
                  <a:lnTo>
                    <a:pt x="412" y="741"/>
                  </a:lnTo>
                  <a:lnTo>
                    <a:pt x="409" y="724"/>
                  </a:lnTo>
                  <a:lnTo>
                    <a:pt x="404" y="702"/>
                  </a:lnTo>
                  <a:lnTo>
                    <a:pt x="398" y="685"/>
                  </a:lnTo>
                  <a:lnTo>
                    <a:pt x="395" y="671"/>
                  </a:lnTo>
                  <a:lnTo>
                    <a:pt x="395" y="656"/>
                  </a:lnTo>
                  <a:lnTo>
                    <a:pt x="395" y="643"/>
                  </a:lnTo>
                  <a:lnTo>
                    <a:pt x="395" y="635"/>
                  </a:lnTo>
                  <a:lnTo>
                    <a:pt x="398" y="628"/>
                  </a:lnTo>
                  <a:lnTo>
                    <a:pt x="407" y="620"/>
                  </a:lnTo>
                  <a:lnTo>
                    <a:pt x="421" y="614"/>
                  </a:lnTo>
                  <a:lnTo>
                    <a:pt x="434" y="609"/>
                  </a:lnTo>
                  <a:lnTo>
                    <a:pt x="443" y="604"/>
                  </a:lnTo>
                  <a:lnTo>
                    <a:pt x="451" y="595"/>
                  </a:lnTo>
                  <a:lnTo>
                    <a:pt x="460" y="576"/>
                  </a:lnTo>
                  <a:lnTo>
                    <a:pt x="468" y="558"/>
                  </a:lnTo>
                  <a:lnTo>
                    <a:pt x="469" y="539"/>
                  </a:lnTo>
                  <a:lnTo>
                    <a:pt x="468" y="516"/>
                  </a:lnTo>
                  <a:lnTo>
                    <a:pt x="465" y="491"/>
                  </a:lnTo>
                  <a:lnTo>
                    <a:pt x="465" y="466"/>
                  </a:lnTo>
                  <a:lnTo>
                    <a:pt x="466" y="451"/>
                  </a:lnTo>
                  <a:lnTo>
                    <a:pt x="466" y="440"/>
                  </a:lnTo>
                  <a:lnTo>
                    <a:pt x="469" y="427"/>
                  </a:lnTo>
                  <a:lnTo>
                    <a:pt x="476" y="415"/>
                  </a:lnTo>
                  <a:lnTo>
                    <a:pt x="485" y="395"/>
                  </a:lnTo>
                  <a:lnTo>
                    <a:pt x="490" y="375"/>
                  </a:lnTo>
                  <a:lnTo>
                    <a:pt x="491" y="353"/>
                  </a:lnTo>
                  <a:lnTo>
                    <a:pt x="493" y="334"/>
                  </a:lnTo>
                  <a:lnTo>
                    <a:pt x="494" y="309"/>
                  </a:lnTo>
                  <a:lnTo>
                    <a:pt x="496" y="286"/>
                  </a:lnTo>
                  <a:lnTo>
                    <a:pt x="491" y="264"/>
                  </a:lnTo>
                  <a:lnTo>
                    <a:pt x="483" y="241"/>
                  </a:lnTo>
                  <a:lnTo>
                    <a:pt x="474" y="219"/>
                  </a:lnTo>
                  <a:lnTo>
                    <a:pt x="460" y="193"/>
                  </a:lnTo>
                  <a:lnTo>
                    <a:pt x="449" y="173"/>
                  </a:lnTo>
                  <a:lnTo>
                    <a:pt x="438" y="154"/>
                  </a:lnTo>
                  <a:lnTo>
                    <a:pt x="431" y="139"/>
                  </a:lnTo>
                  <a:lnTo>
                    <a:pt x="428" y="126"/>
                  </a:lnTo>
                  <a:lnTo>
                    <a:pt x="426" y="111"/>
                  </a:lnTo>
                  <a:lnTo>
                    <a:pt x="428" y="95"/>
                  </a:lnTo>
                  <a:lnTo>
                    <a:pt x="435" y="78"/>
                  </a:lnTo>
                  <a:lnTo>
                    <a:pt x="438" y="69"/>
                  </a:lnTo>
                  <a:lnTo>
                    <a:pt x="440" y="59"/>
                  </a:lnTo>
                  <a:lnTo>
                    <a:pt x="442" y="50"/>
                  </a:lnTo>
                  <a:lnTo>
                    <a:pt x="445" y="41"/>
                  </a:lnTo>
                  <a:lnTo>
                    <a:pt x="449" y="35"/>
                  </a:lnTo>
                  <a:lnTo>
                    <a:pt x="460" y="31"/>
                  </a:lnTo>
                  <a:lnTo>
                    <a:pt x="473" y="31"/>
                  </a:lnTo>
                  <a:lnTo>
                    <a:pt x="483" y="33"/>
                  </a:lnTo>
                  <a:lnTo>
                    <a:pt x="490" y="33"/>
                  </a:lnTo>
                  <a:lnTo>
                    <a:pt x="494" y="31"/>
                  </a:lnTo>
                  <a:lnTo>
                    <a:pt x="497" y="25"/>
                  </a:lnTo>
                  <a:lnTo>
                    <a:pt x="499" y="22"/>
                  </a:lnTo>
                  <a:lnTo>
                    <a:pt x="501" y="17"/>
                  </a:lnTo>
                  <a:lnTo>
                    <a:pt x="499" y="14"/>
                  </a:lnTo>
                  <a:lnTo>
                    <a:pt x="499" y="11"/>
                  </a:lnTo>
                  <a:lnTo>
                    <a:pt x="499" y="8"/>
                  </a:lnTo>
                  <a:lnTo>
                    <a:pt x="497" y="5"/>
                  </a:lnTo>
                  <a:lnTo>
                    <a:pt x="497" y="4"/>
                  </a:lnTo>
                  <a:lnTo>
                    <a:pt x="499" y="2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8" y="0"/>
                  </a:lnTo>
                  <a:lnTo>
                    <a:pt x="522" y="5"/>
                  </a:lnTo>
                  <a:lnTo>
                    <a:pt x="532" y="11"/>
                  </a:lnTo>
                  <a:lnTo>
                    <a:pt x="541" y="21"/>
                  </a:lnTo>
                  <a:lnTo>
                    <a:pt x="552" y="35"/>
                  </a:lnTo>
                  <a:lnTo>
                    <a:pt x="561" y="45"/>
                  </a:lnTo>
                  <a:lnTo>
                    <a:pt x="574" y="59"/>
                  </a:lnTo>
                  <a:lnTo>
                    <a:pt x="588" y="73"/>
                  </a:lnTo>
                  <a:lnTo>
                    <a:pt x="602" y="87"/>
                  </a:lnTo>
                  <a:lnTo>
                    <a:pt x="614" y="101"/>
                  </a:lnTo>
                  <a:lnTo>
                    <a:pt x="625" y="112"/>
                  </a:lnTo>
                  <a:lnTo>
                    <a:pt x="631" y="120"/>
                  </a:lnTo>
                  <a:lnTo>
                    <a:pt x="640" y="134"/>
                  </a:lnTo>
                  <a:lnTo>
                    <a:pt x="653" y="148"/>
                  </a:lnTo>
                  <a:lnTo>
                    <a:pt x="665" y="163"/>
                  </a:lnTo>
                  <a:lnTo>
                    <a:pt x="671" y="173"/>
                  </a:lnTo>
                  <a:lnTo>
                    <a:pt x="678" y="185"/>
                  </a:lnTo>
                  <a:lnTo>
                    <a:pt x="685" y="199"/>
                  </a:lnTo>
                  <a:lnTo>
                    <a:pt x="698" y="216"/>
                  </a:lnTo>
                  <a:lnTo>
                    <a:pt x="712" y="233"/>
                  </a:lnTo>
                  <a:lnTo>
                    <a:pt x="729" y="249"/>
                  </a:lnTo>
                  <a:lnTo>
                    <a:pt x="748" y="263"/>
                  </a:lnTo>
                  <a:lnTo>
                    <a:pt x="765" y="275"/>
                  </a:lnTo>
                  <a:lnTo>
                    <a:pt x="777" y="285"/>
                  </a:lnTo>
                  <a:lnTo>
                    <a:pt x="791" y="300"/>
                  </a:lnTo>
                  <a:lnTo>
                    <a:pt x="805" y="320"/>
                  </a:lnTo>
                  <a:lnTo>
                    <a:pt x="816" y="337"/>
                  </a:lnTo>
                  <a:lnTo>
                    <a:pt x="827" y="347"/>
                  </a:lnTo>
                  <a:lnTo>
                    <a:pt x="842" y="353"/>
                  </a:lnTo>
                  <a:lnTo>
                    <a:pt x="861" y="362"/>
                  </a:lnTo>
                  <a:lnTo>
                    <a:pt x="880" y="372"/>
                  </a:lnTo>
                  <a:lnTo>
                    <a:pt x="894" y="385"/>
                  </a:lnTo>
                  <a:lnTo>
                    <a:pt x="904" y="398"/>
                  </a:lnTo>
                  <a:lnTo>
                    <a:pt x="912" y="407"/>
                  </a:lnTo>
                  <a:lnTo>
                    <a:pt x="918" y="413"/>
                  </a:lnTo>
                  <a:lnTo>
                    <a:pt x="928" y="420"/>
                  </a:lnTo>
                  <a:lnTo>
                    <a:pt x="940" y="424"/>
                  </a:lnTo>
                  <a:lnTo>
                    <a:pt x="954" y="429"/>
                  </a:lnTo>
                  <a:lnTo>
                    <a:pt x="967" y="429"/>
                  </a:lnTo>
                  <a:lnTo>
                    <a:pt x="976" y="431"/>
                  </a:lnTo>
                  <a:lnTo>
                    <a:pt x="984" y="431"/>
                  </a:lnTo>
                  <a:lnTo>
                    <a:pt x="988" y="434"/>
                  </a:lnTo>
                  <a:lnTo>
                    <a:pt x="990" y="441"/>
                  </a:lnTo>
                  <a:lnTo>
                    <a:pt x="988" y="452"/>
                  </a:lnTo>
                  <a:lnTo>
                    <a:pt x="985" y="460"/>
                  </a:lnTo>
                  <a:lnTo>
                    <a:pt x="984" y="468"/>
                  </a:lnTo>
                  <a:lnTo>
                    <a:pt x="985" y="474"/>
                  </a:lnTo>
                  <a:lnTo>
                    <a:pt x="995" y="479"/>
                  </a:lnTo>
                  <a:lnTo>
                    <a:pt x="1018" y="482"/>
                  </a:lnTo>
                  <a:lnTo>
                    <a:pt x="1038" y="479"/>
                  </a:lnTo>
                  <a:lnTo>
                    <a:pt x="1058" y="471"/>
                  </a:lnTo>
                  <a:lnTo>
                    <a:pt x="1071" y="463"/>
                  </a:lnTo>
                  <a:lnTo>
                    <a:pt x="1082" y="460"/>
                  </a:lnTo>
                  <a:lnTo>
                    <a:pt x="1091" y="460"/>
                  </a:lnTo>
                  <a:lnTo>
                    <a:pt x="1099" y="465"/>
                  </a:lnTo>
                  <a:lnTo>
                    <a:pt x="1099" y="471"/>
                  </a:lnTo>
                  <a:lnTo>
                    <a:pt x="1097" y="480"/>
                  </a:lnTo>
                  <a:lnTo>
                    <a:pt x="1092" y="488"/>
                  </a:lnTo>
                  <a:lnTo>
                    <a:pt x="1089" y="494"/>
                  </a:lnTo>
                  <a:lnTo>
                    <a:pt x="1089" y="499"/>
                  </a:lnTo>
                  <a:lnTo>
                    <a:pt x="1094" y="500"/>
                  </a:lnTo>
                  <a:lnTo>
                    <a:pt x="1102" y="496"/>
                  </a:lnTo>
                  <a:lnTo>
                    <a:pt x="1106" y="486"/>
                  </a:lnTo>
                  <a:lnTo>
                    <a:pt x="1111" y="476"/>
                  </a:lnTo>
                  <a:lnTo>
                    <a:pt x="1117" y="468"/>
                  </a:lnTo>
                  <a:lnTo>
                    <a:pt x="1123" y="465"/>
                  </a:lnTo>
                  <a:lnTo>
                    <a:pt x="1130" y="468"/>
                  </a:lnTo>
                  <a:lnTo>
                    <a:pt x="1133" y="472"/>
                  </a:lnTo>
                  <a:lnTo>
                    <a:pt x="1134" y="480"/>
                  </a:lnTo>
                  <a:lnTo>
                    <a:pt x="1137" y="488"/>
                  </a:lnTo>
                  <a:lnTo>
                    <a:pt x="1145" y="499"/>
                  </a:lnTo>
                  <a:lnTo>
                    <a:pt x="1159" y="513"/>
                  </a:lnTo>
                  <a:lnTo>
                    <a:pt x="1178" y="519"/>
                  </a:lnTo>
                  <a:lnTo>
                    <a:pt x="1200" y="521"/>
                  </a:lnTo>
                  <a:lnTo>
                    <a:pt x="1218" y="524"/>
                  </a:lnTo>
                  <a:lnTo>
                    <a:pt x="1235" y="527"/>
                  </a:lnTo>
                  <a:lnTo>
                    <a:pt x="1251" y="528"/>
                  </a:lnTo>
                  <a:lnTo>
                    <a:pt x="1263" y="524"/>
                  </a:lnTo>
                  <a:lnTo>
                    <a:pt x="1271" y="519"/>
                  </a:lnTo>
                  <a:lnTo>
                    <a:pt x="1277" y="514"/>
                  </a:lnTo>
                  <a:lnTo>
                    <a:pt x="1283" y="508"/>
                  </a:lnTo>
                  <a:lnTo>
                    <a:pt x="1290" y="500"/>
                  </a:lnTo>
                  <a:lnTo>
                    <a:pt x="1299" y="488"/>
                  </a:lnTo>
                  <a:lnTo>
                    <a:pt x="1313" y="472"/>
                  </a:lnTo>
                  <a:lnTo>
                    <a:pt x="1322" y="458"/>
                  </a:lnTo>
                  <a:lnTo>
                    <a:pt x="1332" y="448"/>
                  </a:lnTo>
                  <a:lnTo>
                    <a:pt x="1339" y="437"/>
                  </a:lnTo>
                  <a:lnTo>
                    <a:pt x="1350" y="423"/>
                  </a:lnTo>
                  <a:lnTo>
                    <a:pt x="1363" y="409"/>
                  </a:lnTo>
                  <a:lnTo>
                    <a:pt x="1374" y="393"/>
                  </a:lnTo>
                  <a:lnTo>
                    <a:pt x="1381" y="381"/>
                  </a:lnTo>
                  <a:lnTo>
                    <a:pt x="1384" y="376"/>
                  </a:lnTo>
                  <a:lnTo>
                    <a:pt x="1386" y="372"/>
                  </a:lnTo>
                  <a:lnTo>
                    <a:pt x="1388" y="368"/>
                  </a:lnTo>
                  <a:lnTo>
                    <a:pt x="1389" y="364"/>
                  </a:lnTo>
                  <a:lnTo>
                    <a:pt x="1391" y="361"/>
                  </a:lnTo>
                  <a:lnTo>
                    <a:pt x="1392" y="359"/>
                  </a:lnTo>
                  <a:lnTo>
                    <a:pt x="1394" y="359"/>
                  </a:lnTo>
                  <a:lnTo>
                    <a:pt x="1397" y="359"/>
                  </a:lnTo>
                  <a:lnTo>
                    <a:pt x="1398" y="361"/>
                  </a:lnTo>
                  <a:lnTo>
                    <a:pt x="1402" y="365"/>
                  </a:lnTo>
                  <a:lnTo>
                    <a:pt x="1411" y="379"/>
                  </a:lnTo>
                  <a:lnTo>
                    <a:pt x="1414" y="395"/>
                  </a:lnTo>
                  <a:lnTo>
                    <a:pt x="1411" y="409"/>
                  </a:lnTo>
                  <a:lnTo>
                    <a:pt x="1403" y="418"/>
                  </a:lnTo>
                  <a:lnTo>
                    <a:pt x="1395" y="429"/>
                  </a:lnTo>
                  <a:lnTo>
                    <a:pt x="1388" y="441"/>
                  </a:lnTo>
                  <a:lnTo>
                    <a:pt x="1383" y="455"/>
                  </a:lnTo>
                  <a:lnTo>
                    <a:pt x="1381" y="466"/>
                  </a:lnTo>
                  <a:lnTo>
                    <a:pt x="1375" y="476"/>
                  </a:lnTo>
                  <a:lnTo>
                    <a:pt x="1369" y="485"/>
                  </a:lnTo>
                  <a:lnTo>
                    <a:pt x="1364" y="499"/>
                  </a:lnTo>
                  <a:lnTo>
                    <a:pt x="1361" y="517"/>
                  </a:lnTo>
                  <a:lnTo>
                    <a:pt x="1358" y="536"/>
                  </a:lnTo>
                  <a:lnTo>
                    <a:pt x="1355" y="553"/>
                  </a:lnTo>
                  <a:lnTo>
                    <a:pt x="1350" y="564"/>
                  </a:lnTo>
                  <a:lnTo>
                    <a:pt x="1347" y="570"/>
                  </a:lnTo>
                  <a:lnTo>
                    <a:pt x="1342" y="575"/>
                  </a:lnTo>
                  <a:lnTo>
                    <a:pt x="1341" y="581"/>
                  </a:lnTo>
                  <a:lnTo>
                    <a:pt x="1344" y="587"/>
                  </a:lnTo>
                  <a:lnTo>
                    <a:pt x="1352" y="595"/>
                  </a:lnTo>
                  <a:lnTo>
                    <a:pt x="1363" y="608"/>
                  </a:lnTo>
                  <a:lnTo>
                    <a:pt x="1374" y="618"/>
                  </a:lnTo>
                  <a:lnTo>
                    <a:pt x="1383" y="628"/>
                  </a:lnTo>
                  <a:lnTo>
                    <a:pt x="1395" y="631"/>
                  </a:lnTo>
                  <a:lnTo>
                    <a:pt x="1398" y="631"/>
                  </a:lnTo>
                  <a:lnTo>
                    <a:pt x="1403" y="629"/>
                  </a:lnTo>
                  <a:lnTo>
                    <a:pt x="1406" y="629"/>
                  </a:lnTo>
                  <a:lnTo>
                    <a:pt x="1409" y="628"/>
                  </a:lnTo>
                  <a:lnTo>
                    <a:pt x="1412" y="628"/>
                  </a:lnTo>
                  <a:lnTo>
                    <a:pt x="1415" y="628"/>
                  </a:lnTo>
                  <a:lnTo>
                    <a:pt x="1417" y="628"/>
                  </a:lnTo>
                  <a:lnTo>
                    <a:pt x="1419" y="628"/>
                  </a:lnTo>
                  <a:lnTo>
                    <a:pt x="1420" y="631"/>
                  </a:lnTo>
                  <a:lnTo>
                    <a:pt x="1419" y="632"/>
                  </a:lnTo>
                  <a:lnTo>
                    <a:pt x="1419" y="637"/>
                  </a:lnTo>
                  <a:lnTo>
                    <a:pt x="1417" y="643"/>
                  </a:lnTo>
                  <a:lnTo>
                    <a:pt x="1414" y="660"/>
                  </a:lnTo>
                  <a:lnTo>
                    <a:pt x="1412" y="679"/>
                  </a:lnTo>
                  <a:lnTo>
                    <a:pt x="1414" y="696"/>
                  </a:lnTo>
                  <a:lnTo>
                    <a:pt x="1415" y="712"/>
                  </a:lnTo>
                  <a:lnTo>
                    <a:pt x="1415" y="719"/>
                  </a:lnTo>
                  <a:lnTo>
                    <a:pt x="1414" y="722"/>
                  </a:lnTo>
                  <a:lnTo>
                    <a:pt x="1412" y="726"/>
                  </a:lnTo>
                  <a:lnTo>
                    <a:pt x="1411" y="729"/>
                  </a:lnTo>
                  <a:lnTo>
                    <a:pt x="1411" y="730"/>
                  </a:lnTo>
                  <a:lnTo>
                    <a:pt x="1409" y="733"/>
                  </a:lnTo>
                  <a:lnTo>
                    <a:pt x="1411" y="736"/>
                  </a:lnTo>
                  <a:lnTo>
                    <a:pt x="1412" y="738"/>
                  </a:lnTo>
                  <a:lnTo>
                    <a:pt x="1415" y="740"/>
                  </a:lnTo>
                  <a:lnTo>
                    <a:pt x="1422" y="741"/>
                  </a:lnTo>
                  <a:lnTo>
                    <a:pt x="1440" y="744"/>
                  </a:lnTo>
                  <a:lnTo>
                    <a:pt x="1456" y="743"/>
                  </a:lnTo>
                  <a:lnTo>
                    <a:pt x="1467" y="736"/>
                  </a:lnTo>
                  <a:lnTo>
                    <a:pt x="1470" y="730"/>
                  </a:lnTo>
                  <a:lnTo>
                    <a:pt x="1473" y="722"/>
                  </a:lnTo>
                  <a:lnTo>
                    <a:pt x="1476" y="713"/>
                  </a:lnTo>
                  <a:lnTo>
                    <a:pt x="1481" y="704"/>
                  </a:lnTo>
                  <a:lnTo>
                    <a:pt x="1490" y="698"/>
                  </a:lnTo>
                  <a:lnTo>
                    <a:pt x="1499" y="693"/>
                  </a:lnTo>
                  <a:lnTo>
                    <a:pt x="1510" y="687"/>
                  </a:lnTo>
                  <a:lnTo>
                    <a:pt x="1518" y="684"/>
                  </a:lnTo>
                  <a:lnTo>
                    <a:pt x="1526" y="681"/>
                  </a:lnTo>
                  <a:lnTo>
                    <a:pt x="1532" y="682"/>
                  </a:lnTo>
                  <a:lnTo>
                    <a:pt x="1535" y="688"/>
                  </a:lnTo>
                  <a:lnTo>
                    <a:pt x="1534" y="698"/>
                  </a:lnTo>
                  <a:lnTo>
                    <a:pt x="1526" y="707"/>
                  </a:lnTo>
                  <a:lnTo>
                    <a:pt x="1515" y="716"/>
                  </a:lnTo>
                  <a:lnTo>
                    <a:pt x="1502" y="724"/>
                  </a:lnTo>
                  <a:lnTo>
                    <a:pt x="1493" y="735"/>
                  </a:lnTo>
                  <a:lnTo>
                    <a:pt x="1487" y="746"/>
                  </a:lnTo>
                  <a:lnTo>
                    <a:pt x="1482" y="755"/>
                  </a:lnTo>
                  <a:lnTo>
                    <a:pt x="1479" y="766"/>
                  </a:lnTo>
                  <a:lnTo>
                    <a:pt x="1473" y="774"/>
                  </a:lnTo>
                  <a:lnTo>
                    <a:pt x="1467" y="778"/>
                  </a:lnTo>
                  <a:lnTo>
                    <a:pt x="1459" y="777"/>
                  </a:lnTo>
                  <a:lnTo>
                    <a:pt x="1447" y="774"/>
                  </a:lnTo>
                  <a:lnTo>
                    <a:pt x="1433" y="771"/>
                  </a:lnTo>
                  <a:lnTo>
                    <a:pt x="1420" y="771"/>
                  </a:lnTo>
                  <a:lnTo>
                    <a:pt x="1409" y="774"/>
                  </a:lnTo>
                  <a:lnTo>
                    <a:pt x="1402" y="780"/>
                  </a:lnTo>
                  <a:lnTo>
                    <a:pt x="1388" y="802"/>
                  </a:lnTo>
                  <a:lnTo>
                    <a:pt x="1377" y="820"/>
                  </a:lnTo>
                  <a:lnTo>
                    <a:pt x="1369" y="828"/>
                  </a:lnTo>
                  <a:lnTo>
                    <a:pt x="1361" y="839"/>
                  </a:lnTo>
                  <a:lnTo>
                    <a:pt x="1352" y="848"/>
                  </a:lnTo>
                  <a:lnTo>
                    <a:pt x="1342" y="854"/>
                  </a:lnTo>
                  <a:lnTo>
                    <a:pt x="1332" y="854"/>
                  </a:lnTo>
                  <a:lnTo>
                    <a:pt x="1321" y="847"/>
                  </a:lnTo>
                  <a:lnTo>
                    <a:pt x="1311" y="837"/>
                  </a:lnTo>
                  <a:lnTo>
                    <a:pt x="1304" y="833"/>
                  </a:lnTo>
                  <a:lnTo>
                    <a:pt x="1296" y="834"/>
                  </a:lnTo>
                  <a:lnTo>
                    <a:pt x="1293" y="842"/>
                  </a:lnTo>
                  <a:lnTo>
                    <a:pt x="1293" y="850"/>
                  </a:lnTo>
                  <a:lnTo>
                    <a:pt x="1293" y="859"/>
                  </a:lnTo>
                  <a:lnTo>
                    <a:pt x="1293" y="867"/>
                  </a:lnTo>
                  <a:lnTo>
                    <a:pt x="1287" y="872"/>
                  </a:lnTo>
                  <a:lnTo>
                    <a:pt x="1273" y="875"/>
                  </a:lnTo>
                  <a:lnTo>
                    <a:pt x="1254" y="875"/>
                  </a:lnTo>
                  <a:lnTo>
                    <a:pt x="1229" y="873"/>
                  </a:lnTo>
                  <a:lnTo>
                    <a:pt x="1214" y="870"/>
                  </a:lnTo>
                  <a:lnTo>
                    <a:pt x="1198" y="865"/>
                  </a:lnTo>
                  <a:lnTo>
                    <a:pt x="1182" y="861"/>
                  </a:lnTo>
                  <a:lnTo>
                    <a:pt x="1169" y="858"/>
                  </a:lnTo>
                  <a:lnTo>
                    <a:pt x="1158" y="861"/>
                  </a:lnTo>
                  <a:lnTo>
                    <a:pt x="1144" y="867"/>
                  </a:lnTo>
                  <a:lnTo>
                    <a:pt x="1127" y="876"/>
                  </a:lnTo>
                  <a:lnTo>
                    <a:pt x="1108" y="885"/>
                  </a:lnTo>
                  <a:lnTo>
                    <a:pt x="1089" y="896"/>
                  </a:lnTo>
                  <a:lnTo>
                    <a:pt x="1077" y="909"/>
                  </a:lnTo>
                  <a:lnTo>
                    <a:pt x="1063" y="924"/>
                  </a:lnTo>
                  <a:lnTo>
                    <a:pt x="1050" y="940"/>
                  </a:lnTo>
                  <a:lnTo>
                    <a:pt x="1036" y="958"/>
                  </a:lnTo>
                  <a:lnTo>
                    <a:pt x="1019" y="982"/>
                  </a:lnTo>
                  <a:lnTo>
                    <a:pt x="1002" y="1002"/>
                  </a:lnTo>
                  <a:lnTo>
                    <a:pt x="987" y="1021"/>
                  </a:lnTo>
                  <a:lnTo>
                    <a:pt x="973" y="1038"/>
                  </a:lnTo>
                  <a:lnTo>
                    <a:pt x="959" y="1063"/>
                  </a:lnTo>
                  <a:lnTo>
                    <a:pt x="948" y="1080"/>
                  </a:lnTo>
                  <a:lnTo>
                    <a:pt x="940" y="1092"/>
                  </a:lnTo>
                  <a:lnTo>
                    <a:pt x="935" y="1101"/>
                  </a:lnTo>
                  <a:lnTo>
                    <a:pt x="932" y="1111"/>
                  </a:lnTo>
                  <a:lnTo>
                    <a:pt x="934" y="1126"/>
                  </a:lnTo>
                  <a:lnTo>
                    <a:pt x="937" y="1142"/>
                  </a:lnTo>
                  <a:lnTo>
                    <a:pt x="942" y="1156"/>
                  </a:lnTo>
                  <a:lnTo>
                    <a:pt x="945" y="1168"/>
                  </a:lnTo>
                  <a:lnTo>
                    <a:pt x="945" y="1182"/>
                  </a:lnTo>
                  <a:lnTo>
                    <a:pt x="939" y="1198"/>
                  </a:lnTo>
                  <a:lnTo>
                    <a:pt x="929" y="1218"/>
                  </a:lnTo>
                  <a:lnTo>
                    <a:pt x="925" y="1233"/>
                  </a:lnTo>
                  <a:lnTo>
                    <a:pt x="920" y="1244"/>
                  </a:lnTo>
                  <a:lnTo>
                    <a:pt x="915" y="1249"/>
                  </a:lnTo>
                  <a:lnTo>
                    <a:pt x="909" y="1247"/>
                  </a:lnTo>
                  <a:lnTo>
                    <a:pt x="898" y="1241"/>
                  </a:lnTo>
                  <a:lnTo>
                    <a:pt x="887" y="1230"/>
                  </a:lnTo>
                  <a:lnTo>
                    <a:pt x="873" y="1218"/>
                  </a:lnTo>
                  <a:lnTo>
                    <a:pt x="859" y="1207"/>
                  </a:lnTo>
                  <a:lnTo>
                    <a:pt x="847" y="1198"/>
                  </a:lnTo>
                  <a:lnTo>
                    <a:pt x="824" y="1188"/>
                  </a:lnTo>
                  <a:lnTo>
                    <a:pt x="796" y="1177"/>
                  </a:lnTo>
                  <a:lnTo>
                    <a:pt x="768" y="1165"/>
                  </a:lnTo>
                  <a:lnTo>
                    <a:pt x="743" y="1153"/>
                  </a:lnTo>
                  <a:lnTo>
                    <a:pt x="716" y="1137"/>
                  </a:lnTo>
                  <a:lnTo>
                    <a:pt x="693" y="1125"/>
                  </a:lnTo>
                  <a:lnTo>
                    <a:pt x="671" y="1114"/>
                  </a:lnTo>
                  <a:lnTo>
                    <a:pt x="657" y="1104"/>
                  </a:lnTo>
                  <a:lnTo>
                    <a:pt x="645" y="1094"/>
                  </a:lnTo>
                  <a:lnTo>
                    <a:pt x="633" y="1084"/>
                  </a:lnTo>
                  <a:lnTo>
                    <a:pt x="622" y="1080"/>
                  </a:lnTo>
                  <a:lnTo>
                    <a:pt x="615" y="1080"/>
                  </a:lnTo>
                  <a:lnTo>
                    <a:pt x="608" y="1080"/>
                  </a:lnTo>
                  <a:lnTo>
                    <a:pt x="602" y="1080"/>
                  </a:lnTo>
                  <a:lnTo>
                    <a:pt x="592" y="1073"/>
                  </a:lnTo>
                  <a:lnTo>
                    <a:pt x="578" y="1064"/>
                  </a:lnTo>
                  <a:lnTo>
                    <a:pt x="556" y="1045"/>
                  </a:lnTo>
                  <a:lnTo>
                    <a:pt x="538" y="1033"/>
                  </a:lnTo>
                  <a:lnTo>
                    <a:pt x="524" y="1028"/>
                  </a:lnTo>
                  <a:lnTo>
                    <a:pt x="511" y="1028"/>
                  </a:lnTo>
                  <a:lnTo>
                    <a:pt x="494" y="1028"/>
                  </a:lnTo>
                  <a:lnTo>
                    <a:pt x="477" y="1030"/>
                  </a:lnTo>
                  <a:lnTo>
                    <a:pt x="463" y="1035"/>
                  </a:lnTo>
                  <a:lnTo>
                    <a:pt x="448" y="1045"/>
                  </a:lnTo>
                  <a:lnTo>
                    <a:pt x="431" y="1059"/>
                  </a:lnTo>
                  <a:lnTo>
                    <a:pt x="414" y="1073"/>
                  </a:lnTo>
                  <a:lnTo>
                    <a:pt x="393" y="1090"/>
                  </a:lnTo>
                  <a:lnTo>
                    <a:pt x="370" y="1108"/>
                  </a:lnTo>
                  <a:lnTo>
                    <a:pt x="358" y="1118"/>
                  </a:lnTo>
                  <a:lnTo>
                    <a:pt x="347" y="1131"/>
                  </a:lnTo>
                  <a:lnTo>
                    <a:pt x="336" y="1140"/>
                  </a:lnTo>
                  <a:lnTo>
                    <a:pt x="327" y="1145"/>
                  </a:lnTo>
                  <a:lnTo>
                    <a:pt x="319" y="1143"/>
                  </a:lnTo>
                  <a:lnTo>
                    <a:pt x="311" y="1135"/>
                  </a:lnTo>
                  <a:lnTo>
                    <a:pt x="302" y="1125"/>
                  </a:lnTo>
                  <a:lnTo>
                    <a:pt x="294" y="1111"/>
                  </a:lnTo>
                  <a:lnTo>
                    <a:pt x="286" y="1098"/>
                  </a:lnTo>
                  <a:lnTo>
                    <a:pt x="282" y="1089"/>
                  </a:lnTo>
                  <a:lnTo>
                    <a:pt x="277" y="1080"/>
                  </a:lnTo>
                  <a:lnTo>
                    <a:pt x="266" y="1072"/>
                  </a:lnTo>
                  <a:lnTo>
                    <a:pt x="252" y="1063"/>
                  </a:lnTo>
                  <a:lnTo>
                    <a:pt x="241" y="1053"/>
                  </a:lnTo>
                  <a:lnTo>
                    <a:pt x="230" y="1047"/>
                  </a:lnTo>
                  <a:lnTo>
                    <a:pt x="216" y="1047"/>
                  </a:lnTo>
                  <a:lnTo>
                    <a:pt x="202" y="1050"/>
                  </a:lnTo>
                  <a:lnTo>
                    <a:pt x="190" y="1055"/>
                  </a:lnTo>
                  <a:lnTo>
                    <a:pt x="179" y="1063"/>
                  </a:lnTo>
                  <a:lnTo>
                    <a:pt x="173" y="1076"/>
                  </a:lnTo>
                  <a:lnTo>
                    <a:pt x="165" y="1090"/>
                  </a:lnTo>
                  <a:lnTo>
                    <a:pt x="159" y="1100"/>
                  </a:lnTo>
                  <a:lnTo>
                    <a:pt x="153" y="1109"/>
                  </a:lnTo>
                  <a:lnTo>
                    <a:pt x="151" y="1120"/>
                  </a:lnTo>
                  <a:lnTo>
                    <a:pt x="149" y="1132"/>
                  </a:lnTo>
                  <a:lnTo>
                    <a:pt x="146" y="1143"/>
                  </a:lnTo>
                  <a:lnTo>
                    <a:pt x="146" y="1154"/>
                  </a:lnTo>
                  <a:lnTo>
                    <a:pt x="151" y="1163"/>
                  </a:lnTo>
                  <a:lnTo>
                    <a:pt x="160" y="1170"/>
                  </a:lnTo>
                  <a:lnTo>
                    <a:pt x="168" y="1174"/>
                  </a:lnTo>
                  <a:lnTo>
                    <a:pt x="176" y="1177"/>
                  </a:lnTo>
                  <a:lnTo>
                    <a:pt x="185" y="1185"/>
                  </a:lnTo>
                  <a:lnTo>
                    <a:pt x="193" y="1198"/>
                  </a:lnTo>
                  <a:lnTo>
                    <a:pt x="201" y="1208"/>
                  </a:lnTo>
                  <a:lnTo>
                    <a:pt x="210" y="1216"/>
                  </a:lnTo>
                  <a:lnTo>
                    <a:pt x="219" y="1219"/>
                  </a:lnTo>
                  <a:lnTo>
                    <a:pt x="227" y="1219"/>
                  </a:lnTo>
                  <a:lnTo>
                    <a:pt x="230" y="1218"/>
                  </a:lnTo>
                  <a:lnTo>
                    <a:pt x="235" y="1215"/>
                  </a:lnTo>
                  <a:lnTo>
                    <a:pt x="241" y="1215"/>
                  </a:lnTo>
                  <a:lnTo>
                    <a:pt x="250" y="1219"/>
                  </a:lnTo>
                  <a:lnTo>
                    <a:pt x="264" y="1226"/>
                  </a:lnTo>
                  <a:lnTo>
                    <a:pt x="280" y="1232"/>
                  </a:lnTo>
                  <a:lnTo>
                    <a:pt x="294" y="1238"/>
                  </a:lnTo>
                  <a:lnTo>
                    <a:pt x="303" y="1246"/>
                  </a:lnTo>
                  <a:lnTo>
                    <a:pt x="311" y="1252"/>
                  </a:lnTo>
                  <a:lnTo>
                    <a:pt x="322" y="1257"/>
                  </a:lnTo>
                  <a:lnTo>
                    <a:pt x="334" y="1263"/>
                  </a:lnTo>
                  <a:lnTo>
                    <a:pt x="347" y="1271"/>
                  </a:lnTo>
                  <a:lnTo>
                    <a:pt x="356" y="1278"/>
                  </a:lnTo>
                  <a:lnTo>
                    <a:pt x="361" y="1289"/>
                  </a:lnTo>
                  <a:lnTo>
                    <a:pt x="367" y="1302"/>
                  </a:lnTo>
                  <a:lnTo>
                    <a:pt x="375" y="1311"/>
                  </a:lnTo>
                  <a:lnTo>
                    <a:pt x="382" y="1317"/>
                  </a:lnTo>
                  <a:lnTo>
                    <a:pt x="389" y="1322"/>
                  </a:lnTo>
                  <a:lnTo>
                    <a:pt x="390" y="1326"/>
                  </a:lnTo>
                  <a:lnTo>
                    <a:pt x="387" y="1333"/>
                  </a:lnTo>
                  <a:lnTo>
                    <a:pt x="378" y="1340"/>
                  </a:lnTo>
                  <a:lnTo>
                    <a:pt x="367" y="1348"/>
                  </a:lnTo>
                  <a:lnTo>
                    <a:pt x="353" y="1353"/>
                  </a:lnTo>
                  <a:lnTo>
                    <a:pt x="341" y="1356"/>
                  </a:lnTo>
                  <a:lnTo>
                    <a:pt x="319" y="1351"/>
                  </a:lnTo>
                  <a:lnTo>
                    <a:pt x="300" y="1345"/>
                  </a:lnTo>
                  <a:lnTo>
                    <a:pt x="282" y="1342"/>
                  </a:lnTo>
                  <a:lnTo>
                    <a:pt x="271" y="1339"/>
                  </a:lnTo>
                  <a:lnTo>
                    <a:pt x="263" y="1333"/>
                  </a:lnTo>
                  <a:lnTo>
                    <a:pt x="257" y="1326"/>
                  </a:lnTo>
                  <a:lnTo>
                    <a:pt x="250" y="1325"/>
                  </a:lnTo>
                  <a:lnTo>
                    <a:pt x="244" y="1328"/>
                  </a:lnTo>
                  <a:lnTo>
                    <a:pt x="236" y="1340"/>
                  </a:lnTo>
                  <a:lnTo>
                    <a:pt x="232" y="1351"/>
                  </a:lnTo>
                  <a:lnTo>
                    <a:pt x="224" y="1361"/>
                  </a:lnTo>
                  <a:lnTo>
                    <a:pt x="218" y="1364"/>
                  </a:lnTo>
                  <a:lnTo>
                    <a:pt x="210" y="1364"/>
                  </a:lnTo>
                  <a:lnTo>
                    <a:pt x="201" y="1364"/>
                  </a:lnTo>
                  <a:lnTo>
                    <a:pt x="195" y="1365"/>
                  </a:lnTo>
                  <a:lnTo>
                    <a:pt x="190" y="1370"/>
                  </a:lnTo>
                  <a:lnTo>
                    <a:pt x="188" y="1379"/>
                  </a:lnTo>
                  <a:lnTo>
                    <a:pt x="191" y="1396"/>
                  </a:lnTo>
                  <a:lnTo>
                    <a:pt x="195" y="1412"/>
                  </a:lnTo>
                  <a:lnTo>
                    <a:pt x="196" y="1424"/>
                  </a:lnTo>
                  <a:lnTo>
                    <a:pt x="195" y="1431"/>
                  </a:lnTo>
                  <a:lnTo>
                    <a:pt x="190" y="1432"/>
                  </a:lnTo>
                  <a:lnTo>
                    <a:pt x="182" y="1432"/>
                  </a:lnTo>
                  <a:lnTo>
                    <a:pt x="170" y="1434"/>
                  </a:lnTo>
                  <a:lnTo>
                    <a:pt x="159" y="1437"/>
                  </a:lnTo>
                  <a:lnTo>
                    <a:pt x="149" y="1444"/>
                  </a:lnTo>
                  <a:lnTo>
                    <a:pt x="140" y="1455"/>
                  </a:lnTo>
                  <a:lnTo>
                    <a:pt x="134" y="1466"/>
                  </a:lnTo>
                  <a:lnTo>
                    <a:pt x="131" y="1474"/>
                  </a:lnTo>
                  <a:lnTo>
                    <a:pt x="129" y="147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F638BF5-5798-4D86-AE39-0E3401780E33}"/>
                </a:ext>
              </a:extLst>
            </p:cNvPr>
            <p:cNvSpPr>
              <a:spLocks/>
            </p:cNvSpPr>
            <p:nvPr/>
          </p:nvSpPr>
          <p:spPr bwMode="gray">
            <a:xfrm>
              <a:off x="3737" y="1173"/>
              <a:ext cx="138" cy="153"/>
            </a:xfrm>
            <a:custGeom>
              <a:avLst/>
              <a:gdLst>
                <a:gd name="T0" fmla="*/ 7 w 277"/>
                <a:gd name="T1" fmla="*/ 283 h 306"/>
                <a:gd name="T2" fmla="*/ 0 w 277"/>
                <a:gd name="T3" fmla="*/ 268 h 306"/>
                <a:gd name="T4" fmla="*/ 13 w 277"/>
                <a:gd name="T5" fmla="*/ 246 h 306"/>
                <a:gd name="T6" fmla="*/ 39 w 277"/>
                <a:gd name="T7" fmla="*/ 218 h 306"/>
                <a:gd name="T8" fmla="*/ 66 w 277"/>
                <a:gd name="T9" fmla="*/ 188 h 306"/>
                <a:gd name="T10" fmla="*/ 84 w 277"/>
                <a:gd name="T11" fmla="*/ 159 h 306"/>
                <a:gd name="T12" fmla="*/ 86 w 277"/>
                <a:gd name="T13" fmla="*/ 140 h 306"/>
                <a:gd name="T14" fmla="*/ 92 w 277"/>
                <a:gd name="T15" fmla="*/ 125 h 306"/>
                <a:gd name="T16" fmla="*/ 128 w 277"/>
                <a:gd name="T17" fmla="*/ 83 h 306"/>
                <a:gd name="T18" fmla="*/ 145 w 277"/>
                <a:gd name="T19" fmla="*/ 52 h 306"/>
                <a:gd name="T20" fmla="*/ 153 w 277"/>
                <a:gd name="T21" fmla="*/ 27 h 306"/>
                <a:gd name="T22" fmla="*/ 165 w 277"/>
                <a:gd name="T23" fmla="*/ 5 h 306"/>
                <a:gd name="T24" fmla="*/ 177 w 277"/>
                <a:gd name="T25" fmla="*/ 2 h 306"/>
                <a:gd name="T26" fmla="*/ 196 w 277"/>
                <a:gd name="T27" fmla="*/ 14 h 306"/>
                <a:gd name="T28" fmla="*/ 219 w 277"/>
                <a:gd name="T29" fmla="*/ 22 h 306"/>
                <a:gd name="T30" fmla="*/ 249 w 277"/>
                <a:gd name="T31" fmla="*/ 21 h 306"/>
                <a:gd name="T32" fmla="*/ 264 w 277"/>
                <a:gd name="T33" fmla="*/ 14 h 306"/>
                <a:gd name="T34" fmla="*/ 275 w 277"/>
                <a:gd name="T35" fmla="*/ 13 h 306"/>
                <a:gd name="T36" fmla="*/ 275 w 277"/>
                <a:gd name="T37" fmla="*/ 33 h 306"/>
                <a:gd name="T38" fmla="*/ 264 w 277"/>
                <a:gd name="T39" fmla="*/ 55 h 306"/>
                <a:gd name="T40" fmla="*/ 235 w 277"/>
                <a:gd name="T41" fmla="*/ 69 h 306"/>
                <a:gd name="T42" fmla="*/ 216 w 277"/>
                <a:gd name="T43" fmla="*/ 84 h 306"/>
                <a:gd name="T44" fmla="*/ 196 w 277"/>
                <a:gd name="T45" fmla="*/ 92 h 306"/>
                <a:gd name="T46" fmla="*/ 184 w 277"/>
                <a:gd name="T47" fmla="*/ 91 h 306"/>
                <a:gd name="T48" fmla="*/ 167 w 277"/>
                <a:gd name="T49" fmla="*/ 101 h 306"/>
                <a:gd name="T50" fmla="*/ 146 w 277"/>
                <a:gd name="T51" fmla="*/ 128 h 306"/>
                <a:gd name="T52" fmla="*/ 136 w 277"/>
                <a:gd name="T53" fmla="*/ 148 h 306"/>
                <a:gd name="T54" fmla="*/ 125 w 277"/>
                <a:gd name="T55" fmla="*/ 167 h 306"/>
                <a:gd name="T56" fmla="*/ 117 w 277"/>
                <a:gd name="T57" fmla="*/ 181 h 306"/>
                <a:gd name="T58" fmla="*/ 114 w 277"/>
                <a:gd name="T59" fmla="*/ 190 h 306"/>
                <a:gd name="T60" fmla="*/ 98 w 277"/>
                <a:gd name="T61" fmla="*/ 205 h 306"/>
                <a:gd name="T62" fmla="*/ 87 w 277"/>
                <a:gd name="T63" fmla="*/ 221 h 306"/>
                <a:gd name="T64" fmla="*/ 84 w 277"/>
                <a:gd name="T65" fmla="*/ 226 h 306"/>
                <a:gd name="T66" fmla="*/ 78 w 277"/>
                <a:gd name="T67" fmla="*/ 227 h 306"/>
                <a:gd name="T68" fmla="*/ 70 w 277"/>
                <a:gd name="T69" fmla="*/ 229 h 306"/>
                <a:gd name="T70" fmla="*/ 63 w 277"/>
                <a:gd name="T71" fmla="*/ 235 h 306"/>
                <a:gd name="T72" fmla="*/ 50 w 277"/>
                <a:gd name="T73" fmla="*/ 246 h 306"/>
                <a:gd name="T74" fmla="*/ 41 w 277"/>
                <a:gd name="T75" fmla="*/ 260 h 306"/>
                <a:gd name="T76" fmla="*/ 44 w 277"/>
                <a:gd name="T77" fmla="*/ 285 h 306"/>
                <a:gd name="T78" fmla="*/ 45 w 277"/>
                <a:gd name="T79" fmla="*/ 299 h 306"/>
                <a:gd name="T80" fmla="*/ 35 w 277"/>
                <a:gd name="T81" fmla="*/ 306 h 306"/>
                <a:gd name="T82" fmla="*/ 19 w 277"/>
                <a:gd name="T83" fmla="*/ 300 h 306"/>
                <a:gd name="T84" fmla="*/ 13 w 277"/>
                <a:gd name="T85" fmla="*/ 29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7" h="306">
                  <a:moveTo>
                    <a:pt x="13" y="295"/>
                  </a:moveTo>
                  <a:lnTo>
                    <a:pt x="7" y="283"/>
                  </a:lnTo>
                  <a:lnTo>
                    <a:pt x="2" y="275"/>
                  </a:lnTo>
                  <a:lnTo>
                    <a:pt x="0" y="268"/>
                  </a:lnTo>
                  <a:lnTo>
                    <a:pt x="3" y="258"/>
                  </a:lnTo>
                  <a:lnTo>
                    <a:pt x="13" y="246"/>
                  </a:lnTo>
                  <a:lnTo>
                    <a:pt x="25" y="232"/>
                  </a:lnTo>
                  <a:lnTo>
                    <a:pt x="39" y="218"/>
                  </a:lnTo>
                  <a:lnTo>
                    <a:pt x="50" y="204"/>
                  </a:lnTo>
                  <a:lnTo>
                    <a:pt x="66" y="188"/>
                  </a:lnTo>
                  <a:lnTo>
                    <a:pt x="78" y="173"/>
                  </a:lnTo>
                  <a:lnTo>
                    <a:pt x="84" y="159"/>
                  </a:lnTo>
                  <a:lnTo>
                    <a:pt x="86" y="148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92" y="125"/>
                  </a:lnTo>
                  <a:lnTo>
                    <a:pt x="109" y="103"/>
                  </a:lnTo>
                  <a:lnTo>
                    <a:pt x="128" y="83"/>
                  </a:lnTo>
                  <a:lnTo>
                    <a:pt x="139" y="69"/>
                  </a:lnTo>
                  <a:lnTo>
                    <a:pt x="145" y="52"/>
                  </a:lnTo>
                  <a:lnTo>
                    <a:pt x="149" y="38"/>
                  </a:lnTo>
                  <a:lnTo>
                    <a:pt x="153" y="27"/>
                  </a:lnTo>
                  <a:lnTo>
                    <a:pt x="159" y="14"/>
                  </a:lnTo>
                  <a:lnTo>
                    <a:pt x="165" y="5"/>
                  </a:lnTo>
                  <a:lnTo>
                    <a:pt x="171" y="0"/>
                  </a:lnTo>
                  <a:lnTo>
                    <a:pt x="177" y="2"/>
                  </a:lnTo>
                  <a:lnTo>
                    <a:pt x="185" y="8"/>
                  </a:lnTo>
                  <a:lnTo>
                    <a:pt x="196" y="14"/>
                  </a:lnTo>
                  <a:lnTo>
                    <a:pt x="205" y="19"/>
                  </a:lnTo>
                  <a:lnTo>
                    <a:pt x="219" y="22"/>
                  </a:lnTo>
                  <a:lnTo>
                    <a:pt x="233" y="24"/>
                  </a:lnTo>
                  <a:lnTo>
                    <a:pt x="249" y="21"/>
                  </a:lnTo>
                  <a:lnTo>
                    <a:pt x="257" y="18"/>
                  </a:lnTo>
                  <a:lnTo>
                    <a:pt x="264" y="14"/>
                  </a:lnTo>
                  <a:lnTo>
                    <a:pt x="271" y="11"/>
                  </a:lnTo>
                  <a:lnTo>
                    <a:pt x="275" y="13"/>
                  </a:lnTo>
                  <a:lnTo>
                    <a:pt x="277" y="21"/>
                  </a:lnTo>
                  <a:lnTo>
                    <a:pt x="275" y="33"/>
                  </a:lnTo>
                  <a:lnTo>
                    <a:pt x="272" y="45"/>
                  </a:lnTo>
                  <a:lnTo>
                    <a:pt x="264" y="55"/>
                  </a:lnTo>
                  <a:lnTo>
                    <a:pt x="249" y="63"/>
                  </a:lnTo>
                  <a:lnTo>
                    <a:pt x="235" y="69"/>
                  </a:lnTo>
                  <a:lnTo>
                    <a:pt x="226" y="77"/>
                  </a:lnTo>
                  <a:lnTo>
                    <a:pt x="216" y="84"/>
                  </a:lnTo>
                  <a:lnTo>
                    <a:pt x="207" y="91"/>
                  </a:lnTo>
                  <a:lnTo>
                    <a:pt x="196" y="92"/>
                  </a:lnTo>
                  <a:lnTo>
                    <a:pt x="190" y="92"/>
                  </a:lnTo>
                  <a:lnTo>
                    <a:pt x="184" y="91"/>
                  </a:lnTo>
                  <a:lnTo>
                    <a:pt x="177" y="94"/>
                  </a:lnTo>
                  <a:lnTo>
                    <a:pt x="167" y="101"/>
                  </a:lnTo>
                  <a:lnTo>
                    <a:pt x="157" y="112"/>
                  </a:lnTo>
                  <a:lnTo>
                    <a:pt x="146" y="128"/>
                  </a:lnTo>
                  <a:lnTo>
                    <a:pt x="140" y="139"/>
                  </a:lnTo>
                  <a:lnTo>
                    <a:pt x="136" y="148"/>
                  </a:lnTo>
                  <a:lnTo>
                    <a:pt x="131" y="156"/>
                  </a:lnTo>
                  <a:lnTo>
                    <a:pt x="125" y="167"/>
                  </a:lnTo>
                  <a:lnTo>
                    <a:pt x="120" y="176"/>
                  </a:lnTo>
                  <a:lnTo>
                    <a:pt x="117" y="181"/>
                  </a:lnTo>
                  <a:lnTo>
                    <a:pt x="117" y="185"/>
                  </a:lnTo>
                  <a:lnTo>
                    <a:pt x="114" y="190"/>
                  </a:lnTo>
                  <a:lnTo>
                    <a:pt x="109" y="196"/>
                  </a:lnTo>
                  <a:lnTo>
                    <a:pt x="98" y="205"/>
                  </a:lnTo>
                  <a:lnTo>
                    <a:pt x="90" y="212"/>
                  </a:lnTo>
                  <a:lnTo>
                    <a:pt x="87" y="221"/>
                  </a:lnTo>
                  <a:lnTo>
                    <a:pt x="86" y="224"/>
                  </a:lnTo>
                  <a:lnTo>
                    <a:pt x="84" y="226"/>
                  </a:lnTo>
                  <a:lnTo>
                    <a:pt x="81" y="227"/>
                  </a:lnTo>
                  <a:lnTo>
                    <a:pt x="78" y="227"/>
                  </a:lnTo>
                  <a:lnTo>
                    <a:pt x="73" y="227"/>
                  </a:lnTo>
                  <a:lnTo>
                    <a:pt x="70" y="229"/>
                  </a:lnTo>
                  <a:lnTo>
                    <a:pt x="67" y="230"/>
                  </a:lnTo>
                  <a:lnTo>
                    <a:pt x="63" y="235"/>
                  </a:lnTo>
                  <a:lnTo>
                    <a:pt x="56" y="241"/>
                  </a:lnTo>
                  <a:lnTo>
                    <a:pt x="50" y="246"/>
                  </a:lnTo>
                  <a:lnTo>
                    <a:pt x="44" y="252"/>
                  </a:lnTo>
                  <a:lnTo>
                    <a:pt x="41" y="260"/>
                  </a:lnTo>
                  <a:lnTo>
                    <a:pt x="41" y="271"/>
                  </a:lnTo>
                  <a:lnTo>
                    <a:pt x="44" y="285"/>
                  </a:lnTo>
                  <a:lnTo>
                    <a:pt x="45" y="294"/>
                  </a:lnTo>
                  <a:lnTo>
                    <a:pt x="45" y="299"/>
                  </a:lnTo>
                  <a:lnTo>
                    <a:pt x="41" y="305"/>
                  </a:lnTo>
                  <a:lnTo>
                    <a:pt x="35" y="306"/>
                  </a:lnTo>
                  <a:lnTo>
                    <a:pt x="27" y="305"/>
                  </a:lnTo>
                  <a:lnTo>
                    <a:pt x="19" y="300"/>
                  </a:lnTo>
                  <a:lnTo>
                    <a:pt x="14" y="297"/>
                  </a:lnTo>
                  <a:lnTo>
                    <a:pt x="13" y="29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FBA43CC8-0DE9-4D2E-9DA2-F4A8C6799F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888" y="1273"/>
              <a:ext cx="39" cy="40"/>
            </a:xfrm>
            <a:custGeom>
              <a:avLst/>
              <a:gdLst>
                <a:gd name="T0" fmla="*/ 16 w 78"/>
                <a:gd name="T1" fmla="*/ 81 h 81"/>
                <a:gd name="T2" fmla="*/ 5 w 78"/>
                <a:gd name="T3" fmla="*/ 71 h 81"/>
                <a:gd name="T4" fmla="*/ 0 w 78"/>
                <a:gd name="T5" fmla="*/ 59 h 81"/>
                <a:gd name="T6" fmla="*/ 2 w 78"/>
                <a:gd name="T7" fmla="*/ 48 h 81"/>
                <a:gd name="T8" fmla="*/ 8 w 78"/>
                <a:gd name="T9" fmla="*/ 35 h 81"/>
                <a:gd name="T10" fmla="*/ 20 w 78"/>
                <a:gd name="T11" fmla="*/ 25 h 81"/>
                <a:gd name="T12" fmla="*/ 38 w 78"/>
                <a:gd name="T13" fmla="*/ 15 h 81"/>
                <a:gd name="T14" fmla="*/ 47 w 78"/>
                <a:gd name="T15" fmla="*/ 9 h 81"/>
                <a:gd name="T16" fmla="*/ 53 w 78"/>
                <a:gd name="T17" fmla="*/ 3 h 81"/>
                <a:gd name="T18" fmla="*/ 58 w 78"/>
                <a:gd name="T19" fmla="*/ 0 h 81"/>
                <a:gd name="T20" fmla="*/ 62 w 78"/>
                <a:gd name="T21" fmla="*/ 0 h 81"/>
                <a:gd name="T22" fmla="*/ 67 w 78"/>
                <a:gd name="T23" fmla="*/ 6 h 81"/>
                <a:gd name="T24" fmla="*/ 73 w 78"/>
                <a:gd name="T25" fmla="*/ 15 h 81"/>
                <a:gd name="T26" fmla="*/ 76 w 78"/>
                <a:gd name="T27" fmla="*/ 26 h 81"/>
                <a:gd name="T28" fmla="*/ 78 w 78"/>
                <a:gd name="T29" fmla="*/ 35 h 81"/>
                <a:gd name="T30" fmla="*/ 76 w 78"/>
                <a:gd name="T31" fmla="*/ 45 h 81"/>
                <a:gd name="T32" fmla="*/ 67 w 78"/>
                <a:gd name="T33" fmla="*/ 53 h 81"/>
                <a:gd name="T34" fmla="*/ 55 w 78"/>
                <a:gd name="T35" fmla="*/ 60 h 81"/>
                <a:gd name="T36" fmla="*/ 41 w 78"/>
                <a:gd name="T37" fmla="*/ 67 h 81"/>
                <a:gd name="T38" fmla="*/ 28 w 78"/>
                <a:gd name="T39" fmla="*/ 74 h 81"/>
                <a:gd name="T40" fmla="*/ 19 w 78"/>
                <a:gd name="T41" fmla="*/ 79 h 81"/>
                <a:gd name="T42" fmla="*/ 16 w 78"/>
                <a:gd name="T4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81">
                  <a:moveTo>
                    <a:pt x="16" y="81"/>
                  </a:moveTo>
                  <a:lnTo>
                    <a:pt x="5" y="71"/>
                  </a:lnTo>
                  <a:lnTo>
                    <a:pt x="0" y="59"/>
                  </a:lnTo>
                  <a:lnTo>
                    <a:pt x="2" y="48"/>
                  </a:lnTo>
                  <a:lnTo>
                    <a:pt x="8" y="35"/>
                  </a:lnTo>
                  <a:lnTo>
                    <a:pt x="20" y="25"/>
                  </a:lnTo>
                  <a:lnTo>
                    <a:pt x="38" y="15"/>
                  </a:lnTo>
                  <a:lnTo>
                    <a:pt x="47" y="9"/>
                  </a:lnTo>
                  <a:lnTo>
                    <a:pt x="53" y="3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7" y="6"/>
                  </a:lnTo>
                  <a:lnTo>
                    <a:pt x="73" y="15"/>
                  </a:lnTo>
                  <a:lnTo>
                    <a:pt x="76" y="26"/>
                  </a:lnTo>
                  <a:lnTo>
                    <a:pt x="78" y="35"/>
                  </a:lnTo>
                  <a:lnTo>
                    <a:pt x="76" y="45"/>
                  </a:lnTo>
                  <a:lnTo>
                    <a:pt x="67" y="53"/>
                  </a:lnTo>
                  <a:lnTo>
                    <a:pt x="55" y="60"/>
                  </a:lnTo>
                  <a:lnTo>
                    <a:pt x="41" y="67"/>
                  </a:lnTo>
                  <a:lnTo>
                    <a:pt x="28" y="74"/>
                  </a:lnTo>
                  <a:lnTo>
                    <a:pt x="19" y="79"/>
                  </a:lnTo>
                  <a:lnTo>
                    <a:pt x="16" y="8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ADD5748A-8A1A-4437-8144-13E73B7EFB67}"/>
                </a:ext>
              </a:extLst>
            </p:cNvPr>
            <p:cNvSpPr>
              <a:spLocks/>
            </p:cNvSpPr>
            <p:nvPr/>
          </p:nvSpPr>
          <p:spPr bwMode="gray">
            <a:xfrm>
              <a:off x="3910" y="962"/>
              <a:ext cx="234" cy="223"/>
            </a:xfrm>
            <a:custGeom>
              <a:avLst/>
              <a:gdLst>
                <a:gd name="T0" fmla="*/ 0 w 467"/>
                <a:gd name="T1" fmla="*/ 418 h 447"/>
                <a:gd name="T2" fmla="*/ 20 w 467"/>
                <a:gd name="T3" fmla="*/ 387 h 447"/>
                <a:gd name="T4" fmla="*/ 28 w 467"/>
                <a:gd name="T5" fmla="*/ 374 h 447"/>
                <a:gd name="T6" fmla="*/ 49 w 467"/>
                <a:gd name="T7" fmla="*/ 362 h 447"/>
                <a:gd name="T8" fmla="*/ 65 w 467"/>
                <a:gd name="T9" fmla="*/ 348 h 447"/>
                <a:gd name="T10" fmla="*/ 62 w 467"/>
                <a:gd name="T11" fmla="*/ 332 h 447"/>
                <a:gd name="T12" fmla="*/ 54 w 467"/>
                <a:gd name="T13" fmla="*/ 317 h 447"/>
                <a:gd name="T14" fmla="*/ 67 w 467"/>
                <a:gd name="T15" fmla="*/ 294 h 447"/>
                <a:gd name="T16" fmla="*/ 90 w 467"/>
                <a:gd name="T17" fmla="*/ 277 h 447"/>
                <a:gd name="T18" fmla="*/ 116 w 467"/>
                <a:gd name="T19" fmla="*/ 250 h 447"/>
                <a:gd name="T20" fmla="*/ 132 w 467"/>
                <a:gd name="T21" fmla="*/ 211 h 447"/>
                <a:gd name="T22" fmla="*/ 149 w 467"/>
                <a:gd name="T23" fmla="*/ 188 h 447"/>
                <a:gd name="T24" fmla="*/ 160 w 467"/>
                <a:gd name="T25" fmla="*/ 196 h 447"/>
                <a:gd name="T26" fmla="*/ 178 w 467"/>
                <a:gd name="T27" fmla="*/ 182 h 447"/>
                <a:gd name="T28" fmla="*/ 182 w 467"/>
                <a:gd name="T29" fmla="*/ 166 h 447"/>
                <a:gd name="T30" fmla="*/ 206 w 467"/>
                <a:gd name="T31" fmla="*/ 145 h 447"/>
                <a:gd name="T32" fmla="*/ 228 w 467"/>
                <a:gd name="T33" fmla="*/ 137 h 447"/>
                <a:gd name="T34" fmla="*/ 225 w 467"/>
                <a:gd name="T35" fmla="*/ 107 h 447"/>
                <a:gd name="T36" fmla="*/ 225 w 467"/>
                <a:gd name="T37" fmla="*/ 68 h 447"/>
                <a:gd name="T38" fmla="*/ 245 w 467"/>
                <a:gd name="T39" fmla="*/ 65 h 447"/>
                <a:gd name="T40" fmla="*/ 261 w 467"/>
                <a:gd name="T41" fmla="*/ 98 h 447"/>
                <a:gd name="T42" fmla="*/ 292 w 467"/>
                <a:gd name="T43" fmla="*/ 110 h 447"/>
                <a:gd name="T44" fmla="*/ 321 w 467"/>
                <a:gd name="T45" fmla="*/ 98 h 447"/>
                <a:gd name="T46" fmla="*/ 338 w 467"/>
                <a:gd name="T47" fmla="*/ 92 h 447"/>
                <a:gd name="T48" fmla="*/ 360 w 467"/>
                <a:gd name="T49" fmla="*/ 70 h 447"/>
                <a:gd name="T50" fmla="*/ 401 w 467"/>
                <a:gd name="T51" fmla="*/ 20 h 447"/>
                <a:gd name="T52" fmla="*/ 439 w 467"/>
                <a:gd name="T53" fmla="*/ 2 h 447"/>
                <a:gd name="T54" fmla="*/ 466 w 467"/>
                <a:gd name="T55" fmla="*/ 5 h 447"/>
                <a:gd name="T56" fmla="*/ 461 w 467"/>
                <a:gd name="T57" fmla="*/ 28 h 447"/>
                <a:gd name="T58" fmla="*/ 453 w 467"/>
                <a:gd name="T59" fmla="*/ 45 h 447"/>
                <a:gd name="T60" fmla="*/ 467 w 467"/>
                <a:gd name="T61" fmla="*/ 67 h 447"/>
                <a:gd name="T62" fmla="*/ 449 w 467"/>
                <a:gd name="T63" fmla="*/ 87 h 447"/>
                <a:gd name="T64" fmla="*/ 411 w 467"/>
                <a:gd name="T65" fmla="*/ 90 h 447"/>
                <a:gd name="T66" fmla="*/ 373 w 467"/>
                <a:gd name="T67" fmla="*/ 110 h 447"/>
                <a:gd name="T68" fmla="*/ 351 w 467"/>
                <a:gd name="T69" fmla="*/ 123 h 447"/>
                <a:gd name="T70" fmla="*/ 309 w 467"/>
                <a:gd name="T71" fmla="*/ 140 h 447"/>
                <a:gd name="T72" fmla="*/ 293 w 467"/>
                <a:gd name="T73" fmla="*/ 155 h 447"/>
                <a:gd name="T74" fmla="*/ 272 w 467"/>
                <a:gd name="T75" fmla="*/ 193 h 447"/>
                <a:gd name="T76" fmla="*/ 245 w 467"/>
                <a:gd name="T77" fmla="*/ 219 h 447"/>
                <a:gd name="T78" fmla="*/ 208 w 467"/>
                <a:gd name="T79" fmla="*/ 227 h 447"/>
                <a:gd name="T80" fmla="*/ 183 w 467"/>
                <a:gd name="T81" fmla="*/ 225 h 447"/>
                <a:gd name="T82" fmla="*/ 169 w 467"/>
                <a:gd name="T83" fmla="*/ 231 h 447"/>
                <a:gd name="T84" fmla="*/ 163 w 467"/>
                <a:gd name="T85" fmla="*/ 241 h 447"/>
                <a:gd name="T86" fmla="*/ 171 w 467"/>
                <a:gd name="T87" fmla="*/ 266 h 447"/>
                <a:gd name="T88" fmla="*/ 149 w 467"/>
                <a:gd name="T89" fmla="*/ 297 h 447"/>
                <a:gd name="T90" fmla="*/ 110 w 467"/>
                <a:gd name="T91" fmla="*/ 337 h 447"/>
                <a:gd name="T92" fmla="*/ 91 w 467"/>
                <a:gd name="T93" fmla="*/ 379 h 447"/>
                <a:gd name="T94" fmla="*/ 62 w 467"/>
                <a:gd name="T95" fmla="*/ 393 h 447"/>
                <a:gd name="T96" fmla="*/ 40 w 467"/>
                <a:gd name="T97" fmla="*/ 410 h 447"/>
                <a:gd name="T98" fmla="*/ 31 w 467"/>
                <a:gd name="T99" fmla="*/ 440 h 447"/>
                <a:gd name="T100" fmla="*/ 14 w 467"/>
                <a:gd name="T101" fmla="*/ 446 h 447"/>
                <a:gd name="T102" fmla="*/ 4 w 467"/>
                <a:gd name="T103" fmla="*/ 43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7" h="447">
                  <a:moveTo>
                    <a:pt x="3" y="436"/>
                  </a:moveTo>
                  <a:lnTo>
                    <a:pt x="0" y="426"/>
                  </a:lnTo>
                  <a:lnTo>
                    <a:pt x="0" y="418"/>
                  </a:lnTo>
                  <a:lnTo>
                    <a:pt x="4" y="408"/>
                  </a:lnTo>
                  <a:lnTo>
                    <a:pt x="14" y="396"/>
                  </a:lnTo>
                  <a:lnTo>
                    <a:pt x="20" y="387"/>
                  </a:lnTo>
                  <a:lnTo>
                    <a:pt x="23" y="382"/>
                  </a:lnTo>
                  <a:lnTo>
                    <a:pt x="25" y="379"/>
                  </a:lnTo>
                  <a:lnTo>
                    <a:pt x="28" y="374"/>
                  </a:lnTo>
                  <a:lnTo>
                    <a:pt x="34" y="368"/>
                  </a:lnTo>
                  <a:lnTo>
                    <a:pt x="42" y="363"/>
                  </a:lnTo>
                  <a:lnTo>
                    <a:pt x="49" y="362"/>
                  </a:lnTo>
                  <a:lnTo>
                    <a:pt x="56" y="360"/>
                  </a:lnTo>
                  <a:lnTo>
                    <a:pt x="60" y="357"/>
                  </a:lnTo>
                  <a:lnTo>
                    <a:pt x="65" y="348"/>
                  </a:lnTo>
                  <a:lnTo>
                    <a:pt x="67" y="340"/>
                  </a:lnTo>
                  <a:lnTo>
                    <a:pt x="65" y="336"/>
                  </a:lnTo>
                  <a:lnTo>
                    <a:pt x="62" y="332"/>
                  </a:lnTo>
                  <a:lnTo>
                    <a:pt x="57" y="329"/>
                  </a:lnTo>
                  <a:lnTo>
                    <a:pt x="54" y="325"/>
                  </a:lnTo>
                  <a:lnTo>
                    <a:pt x="54" y="317"/>
                  </a:lnTo>
                  <a:lnTo>
                    <a:pt x="57" y="304"/>
                  </a:lnTo>
                  <a:lnTo>
                    <a:pt x="62" y="298"/>
                  </a:lnTo>
                  <a:lnTo>
                    <a:pt x="67" y="294"/>
                  </a:lnTo>
                  <a:lnTo>
                    <a:pt x="74" y="287"/>
                  </a:lnTo>
                  <a:lnTo>
                    <a:pt x="82" y="281"/>
                  </a:lnTo>
                  <a:lnTo>
                    <a:pt x="90" y="277"/>
                  </a:lnTo>
                  <a:lnTo>
                    <a:pt x="98" y="270"/>
                  </a:lnTo>
                  <a:lnTo>
                    <a:pt x="107" y="263"/>
                  </a:lnTo>
                  <a:lnTo>
                    <a:pt x="116" y="250"/>
                  </a:lnTo>
                  <a:lnTo>
                    <a:pt x="124" y="235"/>
                  </a:lnTo>
                  <a:lnTo>
                    <a:pt x="129" y="222"/>
                  </a:lnTo>
                  <a:lnTo>
                    <a:pt x="132" y="211"/>
                  </a:lnTo>
                  <a:lnTo>
                    <a:pt x="136" y="202"/>
                  </a:lnTo>
                  <a:lnTo>
                    <a:pt x="143" y="193"/>
                  </a:lnTo>
                  <a:lnTo>
                    <a:pt x="149" y="188"/>
                  </a:lnTo>
                  <a:lnTo>
                    <a:pt x="154" y="190"/>
                  </a:lnTo>
                  <a:lnTo>
                    <a:pt x="157" y="193"/>
                  </a:lnTo>
                  <a:lnTo>
                    <a:pt x="160" y="196"/>
                  </a:lnTo>
                  <a:lnTo>
                    <a:pt x="164" y="196"/>
                  </a:lnTo>
                  <a:lnTo>
                    <a:pt x="172" y="191"/>
                  </a:lnTo>
                  <a:lnTo>
                    <a:pt x="178" y="182"/>
                  </a:lnTo>
                  <a:lnTo>
                    <a:pt x="180" y="176"/>
                  </a:lnTo>
                  <a:lnTo>
                    <a:pt x="182" y="171"/>
                  </a:lnTo>
                  <a:lnTo>
                    <a:pt x="182" y="166"/>
                  </a:lnTo>
                  <a:lnTo>
                    <a:pt x="186" y="160"/>
                  </a:lnTo>
                  <a:lnTo>
                    <a:pt x="194" y="152"/>
                  </a:lnTo>
                  <a:lnTo>
                    <a:pt x="206" y="145"/>
                  </a:lnTo>
                  <a:lnTo>
                    <a:pt x="216" y="141"/>
                  </a:lnTo>
                  <a:lnTo>
                    <a:pt x="223" y="140"/>
                  </a:lnTo>
                  <a:lnTo>
                    <a:pt x="228" y="137"/>
                  </a:lnTo>
                  <a:lnTo>
                    <a:pt x="230" y="131"/>
                  </a:lnTo>
                  <a:lnTo>
                    <a:pt x="228" y="121"/>
                  </a:lnTo>
                  <a:lnTo>
                    <a:pt x="225" y="107"/>
                  </a:lnTo>
                  <a:lnTo>
                    <a:pt x="223" y="93"/>
                  </a:lnTo>
                  <a:lnTo>
                    <a:pt x="222" y="79"/>
                  </a:lnTo>
                  <a:lnTo>
                    <a:pt x="225" y="68"/>
                  </a:lnTo>
                  <a:lnTo>
                    <a:pt x="233" y="61"/>
                  </a:lnTo>
                  <a:lnTo>
                    <a:pt x="239" y="59"/>
                  </a:lnTo>
                  <a:lnTo>
                    <a:pt x="245" y="65"/>
                  </a:lnTo>
                  <a:lnTo>
                    <a:pt x="250" y="75"/>
                  </a:lnTo>
                  <a:lnTo>
                    <a:pt x="255" y="87"/>
                  </a:lnTo>
                  <a:lnTo>
                    <a:pt x="261" y="98"/>
                  </a:lnTo>
                  <a:lnTo>
                    <a:pt x="267" y="106"/>
                  </a:lnTo>
                  <a:lnTo>
                    <a:pt x="276" y="110"/>
                  </a:lnTo>
                  <a:lnTo>
                    <a:pt x="292" y="110"/>
                  </a:lnTo>
                  <a:lnTo>
                    <a:pt x="303" y="107"/>
                  </a:lnTo>
                  <a:lnTo>
                    <a:pt x="310" y="104"/>
                  </a:lnTo>
                  <a:lnTo>
                    <a:pt x="321" y="98"/>
                  </a:lnTo>
                  <a:lnTo>
                    <a:pt x="329" y="95"/>
                  </a:lnTo>
                  <a:lnTo>
                    <a:pt x="334" y="93"/>
                  </a:lnTo>
                  <a:lnTo>
                    <a:pt x="338" y="92"/>
                  </a:lnTo>
                  <a:lnTo>
                    <a:pt x="345" y="89"/>
                  </a:lnTo>
                  <a:lnTo>
                    <a:pt x="351" y="81"/>
                  </a:lnTo>
                  <a:lnTo>
                    <a:pt x="360" y="70"/>
                  </a:lnTo>
                  <a:lnTo>
                    <a:pt x="373" y="51"/>
                  </a:lnTo>
                  <a:lnTo>
                    <a:pt x="387" y="34"/>
                  </a:lnTo>
                  <a:lnTo>
                    <a:pt x="401" y="20"/>
                  </a:lnTo>
                  <a:lnTo>
                    <a:pt x="416" y="9"/>
                  </a:lnTo>
                  <a:lnTo>
                    <a:pt x="427" y="5"/>
                  </a:lnTo>
                  <a:lnTo>
                    <a:pt x="439" y="2"/>
                  </a:lnTo>
                  <a:lnTo>
                    <a:pt x="450" y="0"/>
                  </a:lnTo>
                  <a:lnTo>
                    <a:pt x="460" y="2"/>
                  </a:lnTo>
                  <a:lnTo>
                    <a:pt x="466" y="5"/>
                  </a:lnTo>
                  <a:lnTo>
                    <a:pt x="467" y="13"/>
                  </a:lnTo>
                  <a:lnTo>
                    <a:pt x="466" y="22"/>
                  </a:lnTo>
                  <a:lnTo>
                    <a:pt x="461" y="28"/>
                  </a:lnTo>
                  <a:lnTo>
                    <a:pt x="456" y="34"/>
                  </a:lnTo>
                  <a:lnTo>
                    <a:pt x="453" y="39"/>
                  </a:lnTo>
                  <a:lnTo>
                    <a:pt x="453" y="45"/>
                  </a:lnTo>
                  <a:lnTo>
                    <a:pt x="458" y="53"/>
                  </a:lnTo>
                  <a:lnTo>
                    <a:pt x="464" y="61"/>
                  </a:lnTo>
                  <a:lnTo>
                    <a:pt x="467" y="67"/>
                  </a:lnTo>
                  <a:lnTo>
                    <a:pt x="467" y="75"/>
                  </a:lnTo>
                  <a:lnTo>
                    <a:pt x="460" y="82"/>
                  </a:lnTo>
                  <a:lnTo>
                    <a:pt x="449" y="87"/>
                  </a:lnTo>
                  <a:lnTo>
                    <a:pt x="438" y="87"/>
                  </a:lnTo>
                  <a:lnTo>
                    <a:pt x="425" y="89"/>
                  </a:lnTo>
                  <a:lnTo>
                    <a:pt x="411" y="90"/>
                  </a:lnTo>
                  <a:lnTo>
                    <a:pt x="394" y="98"/>
                  </a:lnTo>
                  <a:lnTo>
                    <a:pt x="382" y="104"/>
                  </a:lnTo>
                  <a:lnTo>
                    <a:pt x="373" y="110"/>
                  </a:lnTo>
                  <a:lnTo>
                    <a:pt x="366" y="113"/>
                  </a:lnTo>
                  <a:lnTo>
                    <a:pt x="360" y="118"/>
                  </a:lnTo>
                  <a:lnTo>
                    <a:pt x="351" y="123"/>
                  </a:lnTo>
                  <a:lnTo>
                    <a:pt x="335" y="129"/>
                  </a:lnTo>
                  <a:lnTo>
                    <a:pt x="318" y="137"/>
                  </a:lnTo>
                  <a:lnTo>
                    <a:pt x="309" y="140"/>
                  </a:lnTo>
                  <a:lnTo>
                    <a:pt x="303" y="145"/>
                  </a:lnTo>
                  <a:lnTo>
                    <a:pt x="298" y="148"/>
                  </a:lnTo>
                  <a:lnTo>
                    <a:pt x="293" y="155"/>
                  </a:lnTo>
                  <a:lnTo>
                    <a:pt x="286" y="166"/>
                  </a:lnTo>
                  <a:lnTo>
                    <a:pt x="278" y="182"/>
                  </a:lnTo>
                  <a:lnTo>
                    <a:pt x="272" y="193"/>
                  </a:lnTo>
                  <a:lnTo>
                    <a:pt x="265" y="202"/>
                  </a:lnTo>
                  <a:lnTo>
                    <a:pt x="258" y="210"/>
                  </a:lnTo>
                  <a:lnTo>
                    <a:pt x="245" y="219"/>
                  </a:lnTo>
                  <a:lnTo>
                    <a:pt x="231" y="227"/>
                  </a:lnTo>
                  <a:lnTo>
                    <a:pt x="219" y="228"/>
                  </a:lnTo>
                  <a:lnTo>
                    <a:pt x="208" y="227"/>
                  </a:lnTo>
                  <a:lnTo>
                    <a:pt x="197" y="225"/>
                  </a:lnTo>
                  <a:lnTo>
                    <a:pt x="188" y="225"/>
                  </a:lnTo>
                  <a:lnTo>
                    <a:pt x="183" y="225"/>
                  </a:lnTo>
                  <a:lnTo>
                    <a:pt x="177" y="227"/>
                  </a:lnTo>
                  <a:lnTo>
                    <a:pt x="172" y="228"/>
                  </a:lnTo>
                  <a:lnTo>
                    <a:pt x="169" y="231"/>
                  </a:lnTo>
                  <a:lnTo>
                    <a:pt x="166" y="233"/>
                  </a:lnTo>
                  <a:lnTo>
                    <a:pt x="164" y="236"/>
                  </a:lnTo>
                  <a:lnTo>
                    <a:pt x="163" y="241"/>
                  </a:lnTo>
                  <a:lnTo>
                    <a:pt x="164" y="245"/>
                  </a:lnTo>
                  <a:lnTo>
                    <a:pt x="169" y="255"/>
                  </a:lnTo>
                  <a:lnTo>
                    <a:pt x="171" y="266"/>
                  </a:lnTo>
                  <a:lnTo>
                    <a:pt x="169" y="275"/>
                  </a:lnTo>
                  <a:lnTo>
                    <a:pt x="161" y="286"/>
                  </a:lnTo>
                  <a:lnTo>
                    <a:pt x="149" y="297"/>
                  </a:lnTo>
                  <a:lnTo>
                    <a:pt x="135" y="308"/>
                  </a:lnTo>
                  <a:lnTo>
                    <a:pt x="122" y="320"/>
                  </a:lnTo>
                  <a:lnTo>
                    <a:pt x="110" y="337"/>
                  </a:lnTo>
                  <a:lnTo>
                    <a:pt x="102" y="354"/>
                  </a:lnTo>
                  <a:lnTo>
                    <a:pt x="96" y="370"/>
                  </a:lnTo>
                  <a:lnTo>
                    <a:pt x="91" y="379"/>
                  </a:lnTo>
                  <a:lnTo>
                    <a:pt x="82" y="385"/>
                  </a:lnTo>
                  <a:lnTo>
                    <a:pt x="73" y="390"/>
                  </a:lnTo>
                  <a:lnTo>
                    <a:pt x="62" y="393"/>
                  </a:lnTo>
                  <a:lnTo>
                    <a:pt x="53" y="396"/>
                  </a:lnTo>
                  <a:lnTo>
                    <a:pt x="45" y="402"/>
                  </a:lnTo>
                  <a:lnTo>
                    <a:pt x="40" y="410"/>
                  </a:lnTo>
                  <a:lnTo>
                    <a:pt x="37" y="421"/>
                  </a:lnTo>
                  <a:lnTo>
                    <a:pt x="34" y="432"/>
                  </a:lnTo>
                  <a:lnTo>
                    <a:pt x="31" y="440"/>
                  </a:lnTo>
                  <a:lnTo>
                    <a:pt x="26" y="446"/>
                  </a:lnTo>
                  <a:lnTo>
                    <a:pt x="18" y="447"/>
                  </a:lnTo>
                  <a:lnTo>
                    <a:pt x="14" y="446"/>
                  </a:lnTo>
                  <a:lnTo>
                    <a:pt x="9" y="443"/>
                  </a:lnTo>
                  <a:lnTo>
                    <a:pt x="6" y="441"/>
                  </a:lnTo>
                  <a:lnTo>
                    <a:pt x="4" y="438"/>
                  </a:lnTo>
                  <a:lnTo>
                    <a:pt x="3" y="436"/>
                  </a:lnTo>
                  <a:lnTo>
                    <a:pt x="3" y="4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2" name="타원 41">
            <a:extLst>
              <a:ext uri="{FF2B5EF4-FFF2-40B4-BE49-F238E27FC236}">
                <a16:creationId xmlns:a16="http://schemas.microsoft.com/office/drawing/2014/main" id="{C51C5D40-CAA2-478A-84C6-7AA38A20E746}"/>
              </a:ext>
            </a:extLst>
          </p:cNvPr>
          <p:cNvSpPr/>
          <p:nvPr/>
        </p:nvSpPr>
        <p:spPr>
          <a:xfrm>
            <a:off x="6799652" y="736353"/>
            <a:ext cx="1140944" cy="114037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日</a:t>
            </a: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AD3447BD-B754-46DD-A587-EC38B65EA343}"/>
              </a:ext>
            </a:extLst>
          </p:cNvPr>
          <p:cNvSpPr/>
          <p:nvPr/>
        </p:nvSpPr>
        <p:spPr>
          <a:xfrm>
            <a:off x="8425914" y="736353"/>
            <a:ext cx="1140944" cy="114037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本</a:t>
            </a: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13457410-7801-4F98-B254-E00A71B6179E}"/>
              </a:ext>
            </a:extLst>
          </p:cNvPr>
          <p:cNvSpPr/>
          <p:nvPr/>
        </p:nvSpPr>
        <p:spPr>
          <a:xfrm>
            <a:off x="10052176" y="699976"/>
            <a:ext cx="1140944" cy="114037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の</a:t>
            </a:r>
            <a:endParaRPr lang="ko-KR" altLang="en-US" sz="48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9CA1A23B-6A58-4414-BACD-72CEB47B9A36}"/>
              </a:ext>
            </a:extLst>
          </p:cNvPr>
          <p:cNvSpPr/>
          <p:nvPr/>
        </p:nvSpPr>
        <p:spPr>
          <a:xfrm>
            <a:off x="7625229" y="2287476"/>
            <a:ext cx="1140944" cy="114037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經</a:t>
            </a: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52815786-2753-47D5-BE13-8207E6B47A46}"/>
              </a:ext>
            </a:extLst>
          </p:cNvPr>
          <p:cNvSpPr/>
          <p:nvPr/>
        </p:nvSpPr>
        <p:spPr>
          <a:xfrm>
            <a:off x="9403136" y="2287476"/>
            <a:ext cx="1140944" cy="114037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濟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BEB7E1-AB73-45EE-8DC4-7D285B4199B9}"/>
              </a:ext>
            </a:extLst>
          </p:cNvPr>
          <p:cNvSpPr txBox="1"/>
          <p:nvPr/>
        </p:nvSpPr>
        <p:spPr>
          <a:xfrm>
            <a:off x="6799652" y="3906008"/>
            <a:ext cx="42801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/>
              <a:t>21701879</a:t>
            </a:r>
          </a:p>
          <a:p>
            <a:pPr algn="ctr"/>
            <a:r>
              <a:rPr lang="ko-KR" altLang="en-US" sz="4400" dirty="0" err="1"/>
              <a:t>일본어일본학과</a:t>
            </a:r>
            <a:r>
              <a:rPr lang="ko-KR" altLang="en-US" sz="4400" dirty="0"/>
              <a:t> </a:t>
            </a:r>
            <a:endParaRPr lang="en-US" altLang="ko-KR" sz="4400" dirty="0"/>
          </a:p>
          <a:p>
            <a:pPr algn="ctr"/>
            <a:r>
              <a:rPr lang="ko-KR" altLang="en-US" sz="4400" dirty="0"/>
              <a:t>배병환</a:t>
            </a:r>
          </a:p>
        </p:txBody>
      </p:sp>
    </p:spTree>
    <p:extLst>
      <p:ext uri="{BB962C8B-B14F-4D97-AF65-F5344CB8AC3E}">
        <p14:creationId xmlns:p14="http://schemas.microsoft.com/office/powerpoint/2010/main" val="46059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8125" y="366712"/>
            <a:ext cx="11715750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  <a:endParaRPr lang="en-US" altLang="ko-KR" dirty="0"/>
          </a:p>
        </p:txBody>
      </p:sp>
      <p:pic>
        <p:nvPicPr>
          <p:cNvPr id="6" name="그림 5" descr="텍스트, 캔이(가) 표시된 사진&#10;&#10;자동 생성된 설명">
            <a:extLst>
              <a:ext uri="{FF2B5EF4-FFF2-40B4-BE49-F238E27FC236}">
                <a16:creationId xmlns:a16="http://schemas.microsoft.com/office/drawing/2014/main" id="{21EFB419-410A-4E98-ADE8-EB750E287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25" y="3289830"/>
            <a:ext cx="4476750" cy="3133725"/>
          </a:xfrm>
          <a:prstGeom prst="rect">
            <a:avLst/>
          </a:prstGeom>
        </p:spPr>
      </p:pic>
      <p:pic>
        <p:nvPicPr>
          <p:cNvPr id="9" name="그림 8" descr="컴퓨터이(가) 표시된 사진&#10;&#10;자동 생성된 설명">
            <a:extLst>
              <a:ext uri="{FF2B5EF4-FFF2-40B4-BE49-F238E27FC236}">
                <a16:creationId xmlns:a16="http://schemas.microsoft.com/office/drawing/2014/main" id="{ECF5F8ED-758B-4151-883C-665E97C3C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06" y="3250816"/>
            <a:ext cx="4469119" cy="31337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D1BE80-9923-4378-8838-3D4449352982}"/>
              </a:ext>
            </a:extLst>
          </p:cNvPr>
          <p:cNvSpPr txBox="1"/>
          <p:nvPr/>
        </p:nvSpPr>
        <p:spPr>
          <a:xfrm>
            <a:off x="3898900" y="473459"/>
            <a:ext cx="439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/>
              <a:t>2-1 </a:t>
            </a:r>
          </a:p>
          <a:p>
            <a:pPr algn="ctr"/>
            <a:r>
              <a:rPr lang="en-US" altLang="ko-KR" sz="6000" dirty="0"/>
              <a:t>1980</a:t>
            </a:r>
          </a:p>
          <a:p>
            <a:pPr algn="ctr"/>
            <a:r>
              <a:rPr lang="ko-KR" altLang="en-US" sz="6000" dirty="0"/>
              <a:t>버블경제</a:t>
            </a:r>
          </a:p>
        </p:txBody>
      </p:sp>
    </p:spTree>
    <p:extLst>
      <p:ext uri="{BB962C8B-B14F-4D97-AF65-F5344CB8AC3E}">
        <p14:creationId xmlns:p14="http://schemas.microsoft.com/office/powerpoint/2010/main" val="335846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B437D08-832A-48D4-BD2D-6CCBE6BDA423}"/>
              </a:ext>
            </a:extLst>
          </p:cNvPr>
          <p:cNvSpPr/>
          <p:nvPr/>
        </p:nvSpPr>
        <p:spPr>
          <a:xfrm>
            <a:off x="0" y="-4762"/>
            <a:ext cx="12192000" cy="866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latin typeface="DX경필명조B" pitchFamily="2" charset="-127"/>
                <a:ea typeface="DX경필명조B" pitchFamily="2" charset="-127"/>
              </a:rPr>
              <a:t>당시의 일본 경제 </a:t>
            </a:r>
          </a:p>
        </p:txBody>
      </p:sp>
      <p:sp>
        <p:nvSpPr>
          <p:cNvPr id="6" name="AutoShape 12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14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5BF6B64-C4A0-4376-ACD0-3A3D05E73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1001714"/>
            <a:ext cx="3133725" cy="5187950"/>
          </a:xfrm>
          <a:prstGeom prst="rect">
            <a:avLst/>
          </a:prstGeom>
        </p:spPr>
      </p:pic>
      <p:pic>
        <p:nvPicPr>
          <p:cNvPr id="7" name="그림 6" descr="테이블이(가) 표시된 사진&#10;&#10;자동 생성된 설명">
            <a:extLst>
              <a:ext uri="{FF2B5EF4-FFF2-40B4-BE49-F238E27FC236}">
                <a16:creationId xmlns:a16="http://schemas.microsoft.com/office/drawing/2014/main" id="{0D331EDB-F900-41BA-98C5-0C07440D4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92" y="1206499"/>
            <a:ext cx="6933154" cy="46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2" y="129659"/>
            <a:ext cx="4201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당시 일본의 기술력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3" name="온라인 미디어 2" title="1982년, 일본산 자동차가 만든 말도 안 되는 두려움">
            <a:hlinkClick r:id="" action="ppaction://media"/>
            <a:extLst>
              <a:ext uri="{FF2B5EF4-FFF2-40B4-BE49-F238E27FC236}">
                <a16:creationId xmlns:a16="http://schemas.microsoft.com/office/drawing/2014/main" id="{93DA49DD-66FD-464C-94A3-8C0A966B9E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5100" y="1140601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1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B437D08-832A-48D4-BD2D-6CCBE6BDA423}"/>
              </a:ext>
            </a:extLst>
          </p:cNvPr>
          <p:cNvSpPr/>
          <p:nvPr/>
        </p:nvSpPr>
        <p:spPr>
          <a:xfrm>
            <a:off x="0" y="-4762"/>
            <a:ext cx="12192000" cy="866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latin typeface="DX경필명조B" pitchFamily="2" charset="-127"/>
                <a:ea typeface="DX경필명조B" pitchFamily="2" charset="-127"/>
              </a:rPr>
              <a:t>플라자 합의</a:t>
            </a:r>
          </a:p>
        </p:txBody>
      </p:sp>
      <p:sp>
        <p:nvSpPr>
          <p:cNvPr id="6" name="AutoShape 12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14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 descr="텍스트, 정장, 가장이(가) 표시된 사진&#10;&#10;자동 생성된 설명">
            <a:extLst>
              <a:ext uri="{FF2B5EF4-FFF2-40B4-BE49-F238E27FC236}">
                <a16:creationId xmlns:a16="http://schemas.microsoft.com/office/drawing/2014/main" id="{67227595-6CD2-4973-825F-B29B0C701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1001714"/>
            <a:ext cx="3835153" cy="2571750"/>
          </a:xfrm>
          <a:prstGeom prst="rect">
            <a:avLst/>
          </a:prstGeom>
        </p:spPr>
      </p:pic>
      <p:pic>
        <p:nvPicPr>
          <p:cNvPr id="10" name="그림 9" descr="사람, 정장, 의류, 가장이(가) 표시된 사진&#10;&#10;자동 생성된 설명">
            <a:extLst>
              <a:ext uri="{FF2B5EF4-FFF2-40B4-BE49-F238E27FC236}">
                <a16:creationId xmlns:a16="http://schemas.microsoft.com/office/drawing/2014/main" id="{031E4D5E-8094-4790-B15F-9F5CD276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3924300"/>
            <a:ext cx="3835153" cy="2571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7E382D-B552-4F46-89A4-730B2901B2B5}"/>
              </a:ext>
            </a:extLst>
          </p:cNvPr>
          <p:cNvSpPr txBox="1"/>
          <p:nvPr/>
        </p:nvSpPr>
        <p:spPr>
          <a:xfrm>
            <a:off x="625475" y="1549400"/>
            <a:ext cx="704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400" dirty="0"/>
              <a:t>1980</a:t>
            </a:r>
            <a:r>
              <a:rPr lang="ko-KR" altLang="en-US" sz="2400" dirty="0"/>
              <a:t>년 플라자 합의 이후 </a:t>
            </a:r>
            <a:r>
              <a:rPr lang="en-US" altLang="ko-KR" sz="2400" dirty="0"/>
              <a:t>, </a:t>
            </a:r>
            <a:r>
              <a:rPr lang="ko-KR" altLang="en-US" sz="2400" dirty="0"/>
              <a:t>엔화 가치 상승</a:t>
            </a:r>
            <a:endParaRPr lang="en-US" altLang="ko-KR" sz="2400" dirty="0"/>
          </a:p>
          <a:p>
            <a:r>
              <a:rPr lang="ko-KR" altLang="en-US" sz="2400" dirty="0"/>
              <a:t>이로 인하여 일본제품의 가격 경쟁력 저하 </a:t>
            </a:r>
            <a:r>
              <a:rPr lang="en-US" altLang="ko-KR" sz="2400" dirty="0"/>
              <a:t>, </a:t>
            </a:r>
            <a:r>
              <a:rPr lang="ko-KR" altLang="en-US" sz="2400" dirty="0"/>
              <a:t>경제 성장률 감소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F329D-6A6F-425B-BBFE-ECFF5E9DF437}"/>
              </a:ext>
            </a:extLst>
          </p:cNvPr>
          <p:cNvSpPr txBox="1"/>
          <p:nvPr/>
        </p:nvSpPr>
        <p:spPr>
          <a:xfrm>
            <a:off x="625475" y="3277969"/>
            <a:ext cx="607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sz="2400" dirty="0"/>
              <a:t>경기 부양을 위해 </a:t>
            </a:r>
            <a:r>
              <a:rPr lang="ko-KR" altLang="en-US" sz="2400" b="1" dirty="0"/>
              <a:t>금리 인하</a:t>
            </a:r>
            <a:r>
              <a:rPr lang="ko-KR" altLang="en-US" sz="2400" dirty="0"/>
              <a:t>와 </a:t>
            </a:r>
            <a:r>
              <a:rPr lang="ko-KR" altLang="en-US" sz="2400" b="1" dirty="0"/>
              <a:t>부동산 대출 규제 완화 </a:t>
            </a:r>
            <a:r>
              <a:rPr lang="ko-KR" altLang="en-US" sz="2400" dirty="0"/>
              <a:t>정책 실시 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FE7BB64-7631-4754-8509-71631B868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" y="4299063"/>
            <a:ext cx="6223000" cy="21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2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B437D08-832A-48D4-BD2D-6CCBE6BDA423}"/>
              </a:ext>
            </a:extLst>
          </p:cNvPr>
          <p:cNvSpPr/>
          <p:nvPr/>
        </p:nvSpPr>
        <p:spPr>
          <a:xfrm>
            <a:off x="0" y="-4762"/>
            <a:ext cx="12192000" cy="866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latin typeface="DX경필명조B" pitchFamily="2" charset="-127"/>
                <a:ea typeface="DX경필명조B" pitchFamily="2" charset="-127"/>
              </a:rPr>
              <a:t>이후의 상황</a:t>
            </a:r>
          </a:p>
        </p:txBody>
      </p:sp>
      <p:sp>
        <p:nvSpPr>
          <p:cNvPr id="6" name="AutoShape 12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14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 descr="화살이(가) 표시된 사진&#10;&#10;자동 생성된 설명">
            <a:extLst>
              <a:ext uri="{FF2B5EF4-FFF2-40B4-BE49-F238E27FC236}">
                <a16:creationId xmlns:a16="http://schemas.microsoft.com/office/drawing/2014/main" id="{24E42041-BB29-4E86-A4EE-119406AB6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" y="1285875"/>
            <a:ext cx="2143125" cy="21431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852A781-337E-4180-92D0-F9853B2AC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96" y="1285875"/>
            <a:ext cx="2989583" cy="230356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F434217-D2D2-48FB-BA50-1D6C8472E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13" y="1039096"/>
            <a:ext cx="2636681" cy="26366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A56850-D6AA-492B-ACAA-1C106BC3D57D}"/>
              </a:ext>
            </a:extLst>
          </p:cNvPr>
          <p:cNvSpPr txBox="1"/>
          <p:nvPr/>
        </p:nvSpPr>
        <p:spPr>
          <a:xfrm>
            <a:off x="1460500" y="3675777"/>
            <a:ext cx="149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부동산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2A99BC-5EF9-43B6-AFCB-34E61271096A}"/>
              </a:ext>
            </a:extLst>
          </p:cNvPr>
          <p:cNvSpPr txBox="1"/>
          <p:nvPr/>
        </p:nvSpPr>
        <p:spPr>
          <a:xfrm>
            <a:off x="9296853" y="3675777"/>
            <a:ext cx="149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상가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E2341A-63E7-4F33-87DF-247DFC06942A}"/>
              </a:ext>
            </a:extLst>
          </p:cNvPr>
          <p:cNvSpPr txBox="1"/>
          <p:nvPr/>
        </p:nvSpPr>
        <p:spPr>
          <a:xfrm>
            <a:off x="5242587" y="3782472"/>
            <a:ext cx="149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주식</a:t>
            </a:r>
          </a:p>
        </p:txBody>
      </p:sp>
    </p:spTree>
    <p:extLst>
      <p:ext uri="{BB962C8B-B14F-4D97-AF65-F5344CB8AC3E}">
        <p14:creationId xmlns:p14="http://schemas.microsoft.com/office/powerpoint/2010/main" val="29056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8125" y="366712"/>
            <a:ext cx="11715750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  <a:endParaRPr lang="en-US" altLang="ko-KR" dirty="0"/>
          </a:p>
        </p:txBody>
      </p:sp>
      <p:pic>
        <p:nvPicPr>
          <p:cNvPr id="9" name="그림 8" descr="컴퓨터이(가) 표시된 사진&#10;&#10;자동 생성된 설명">
            <a:extLst>
              <a:ext uri="{FF2B5EF4-FFF2-40B4-BE49-F238E27FC236}">
                <a16:creationId xmlns:a16="http://schemas.microsoft.com/office/drawing/2014/main" id="{ECF5F8ED-758B-4151-883C-665E97C3C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2878687"/>
            <a:ext cx="4469119" cy="31337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D1BE80-9923-4378-8838-3D4449352982}"/>
              </a:ext>
            </a:extLst>
          </p:cNvPr>
          <p:cNvSpPr txBox="1"/>
          <p:nvPr/>
        </p:nvSpPr>
        <p:spPr>
          <a:xfrm>
            <a:off x="3898900" y="473459"/>
            <a:ext cx="520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/>
              <a:t>2-2 </a:t>
            </a:r>
          </a:p>
          <a:p>
            <a:pPr algn="ctr"/>
            <a:r>
              <a:rPr lang="ko-KR" altLang="en-US" sz="6000" dirty="0"/>
              <a:t>잃어버린 </a:t>
            </a:r>
            <a:r>
              <a:rPr lang="en-US" altLang="ko-KR" sz="6000" dirty="0"/>
              <a:t>10</a:t>
            </a:r>
            <a:r>
              <a:rPr lang="ko-KR" altLang="en-US" sz="6000" dirty="0"/>
              <a:t>년</a:t>
            </a:r>
            <a:endParaRPr lang="en-US" altLang="ko-KR" sz="6000" dirty="0"/>
          </a:p>
        </p:txBody>
      </p:sp>
      <p:pic>
        <p:nvPicPr>
          <p:cNvPr id="4" name="그림 3" descr="텍스트, 실내, 사람, 주방이(가) 표시된 사진&#10;&#10;자동 생성된 설명">
            <a:extLst>
              <a:ext uri="{FF2B5EF4-FFF2-40B4-BE49-F238E27FC236}">
                <a16:creationId xmlns:a16="http://schemas.microsoft.com/office/drawing/2014/main" id="{7C060B36-87DD-48C1-849E-29A853522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81" y="2878687"/>
            <a:ext cx="4596129" cy="30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49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B437D08-832A-48D4-BD2D-6CCBE6BDA423}"/>
              </a:ext>
            </a:extLst>
          </p:cNvPr>
          <p:cNvSpPr/>
          <p:nvPr/>
        </p:nvSpPr>
        <p:spPr>
          <a:xfrm>
            <a:off x="0" y="-4762"/>
            <a:ext cx="12192000" cy="866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>
                <a:latin typeface="DX경필명조B" pitchFamily="2" charset="-127"/>
                <a:ea typeface="DX경필명조B" pitchFamily="2" charset="-127"/>
              </a:rPr>
              <a:t>필패신화</a:t>
            </a:r>
            <a:endParaRPr lang="ko-KR" altLang="en-US" sz="32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6" name="AutoShape 12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14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" name="온라인 미디어 2" title="이웃 나라 이야기 2부 필패신화 SDTV x264 600p pAHA">
            <a:hlinkClick r:id="" action="ppaction://media"/>
            <a:extLst>
              <a:ext uri="{FF2B5EF4-FFF2-40B4-BE49-F238E27FC236}">
                <a16:creationId xmlns:a16="http://schemas.microsoft.com/office/drawing/2014/main" id="{24082535-4CC6-4450-B13A-C5F93CC033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3200" y="1231900"/>
            <a:ext cx="95758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9C38F5AD-246B-4309-83AD-46742F29CBA7}"/>
              </a:ext>
            </a:extLst>
          </p:cNvPr>
          <p:cNvSpPr/>
          <p:nvPr/>
        </p:nvSpPr>
        <p:spPr>
          <a:xfrm>
            <a:off x="0" y="0"/>
            <a:ext cx="12192000" cy="866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>
                <a:latin typeface="DX경필명조B" pitchFamily="2" charset="-127"/>
                <a:ea typeface="DX경필명조B" pitchFamily="2" charset="-127"/>
              </a:rPr>
              <a:t> 버블이 붕괴되기 전 호황</a:t>
            </a:r>
          </a:p>
        </p:txBody>
      </p:sp>
      <p:pic>
        <p:nvPicPr>
          <p:cNvPr id="3" name="그림 2" descr="텍스트, 사람, 그룹, 사람들이(가) 표시된 사진&#10;&#10;자동 생성된 설명">
            <a:extLst>
              <a:ext uri="{FF2B5EF4-FFF2-40B4-BE49-F238E27FC236}">
                <a16:creationId xmlns:a16="http://schemas.microsoft.com/office/drawing/2014/main" id="{59E832B1-94C8-4C5B-AF5E-1B3C26290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20" y="1168399"/>
            <a:ext cx="4159980" cy="2489201"/>
          </a:xfrm>
          <a:prstGeom prst="rect">
            <a:avLst/>
          </a:prstGeom>
        </p:spPr>
      </p:pic>
      <p:pic>
        <p:nvPicPr>
          <p:cNvPr id="6" name="그림 5" descr="사람, 사람들, 그룹, 군중이(가) 표시된 사진&#10;&#10;자동 생성된 설명">
            <a:extLst>
              <a:ext uri="{FF2B5EF4-FFF2-40B4-BE49-F238E27FC236}">
                <a16:creationId xmlns:a16="http://schemas.microsoft.com/office/drawing/2014/main" id="{A0B8F53B-71CE-4789-B3D1-9342D94DB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20" y="3959224"/>
            <a:ext cx="4159980" cy="2728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E8F516-A2CB-4F42-99FB-8DAC05FCEBDC}"/>
              </a:ext>
            </a:extLst>
          </p:cNvPr>
          <p:cNvSpPr txBox="1"/>
          <p:nvPr/>
        </p:nvSpPr>
        <p:spPr>
          <a:xfrm>
            <a:off x="520700" y="1562100"/>
            <a:ext cx="62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- </a:t>
            </a:r>
            <a:r>
              <a:rPr lang="ko-KR" altLang="en-US" sz="2400" dirty="0"/>
              <a:t>채용 면접 당시 차비로 주어지는 돈 </a:t>
            </a:r>
            <a:r>
              <a:rPr lang="en-US" altLang="ko-KR" sz="2400" dirty="0"/>
              <a:t>2~3</a:t>
            </a:r>
            <a:r>
              <a:rPr lang="ko-KR" altLang="en-US" sz="2400" dirty="0"/>
              <a:t>만엔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509078-4560-4E4E-ACE9-9372DBDDD925}"/>
              </a:ext>
            </a:extLst>
          </p:cNvPr>
          <p:cNvSpPr txBox="1"/>
          <p:nvPr/>
        </p:nvSpPr>
        <p:spPr>
          <a:xfrm>
            <a:off x="520700" y="2539991"/>
            <a:ext cx="629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- </a:t>
            </a:r>
            <a:r>
              <a:rPr lang="ko-KR" altLang="en-US" sz="2400" dirty="0"/>
              <a:t>기업이 흑자를 기록해도 직원이 없어 회사가 도산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878761-A1AA-49F1-9500-9736E06675F7}"/>
              </a:ext>
            </a:extLst>
          </p:cNvPr>
          <p:cNvSpPr txBox="1"/>
          <p:nvPr/>
        </p:nvSpPr>
        <p:spPr>
          <a:xfrm>
            <a:off x="520700" y="3887214"/>
            <a:ext cx="629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-</a:t>
            </a:r>
            <a:r>
              <a:rPr lang="ko-KR" altLang="en-US" sz="2400" dirty="0"/>
              <a:t> 구직자 </a:t>
            </a:r>
            <a:r>
              <a:rPr lang="en-US" altLang="ko-KR" sz="2400" dirty="0"/>
              <a:t>1</a:t>
            </a:r>
            <a:r>
              <a:rPr lang="ko-KR" altLang="en-US" sz="2400" dirty="0"/>
              <a:t>명당 일자리 </a:t>
            </a:r>
            <a:r>
              <a:rPr lang="en-US" altLang="ko-KR" sz="2400" dirty="0"/>
              <a:t>1.4</a:t>
            </a:r>
            <a:r>
              <a:rPr lang="ko-KR" altLang="en-US" sz="2400" dirty="0"/>
              <a:t>개 </a:t>
            </a:r>
            <a:r>
              <a:rPr lang="en-US" altLang="ko-KR" sz="2400" dirty="0"/>
              <a:t>, 20</a:t>
            </a:r>
            <a:r>
              <a:rPr lang="ko-KR" altLang="en-US" sz="2400" dirty="0"/>
              <a:t>대 연봉 </a:t>
            </a:r>
            <a:r>
              <a:rPr lang="en-US" altLang="ko-KR" sz="2400" dirty="0"/>
              <a:t>1000</a:t>
            </a:r>
            <a:r>
              <a:rPr lang="ko-KR" altLang="en-US" sz="2400" dirty="0"/>
              <a:t>만 엔에 달함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6D74FB-5796-4839-A38B-0E973AAA78B2}"/>
              </a:ext>
            </a:extLst>
          </p:cNvPr>
          <p:cNvSpPr txBox="1"/>
          <p:nvPr/>
        </p:nvSpPr>
        <p:spPr>
          <a:xfrm>
            <a:off x="520700" y="5295900"/>
            <a:ext cx="629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- </a:t>
            </a:r>
            <a:r>
              <a:rPr lang="ko-KR" altLang="en-US" sz="2400" dirty="0"/>
              <a:t>정기 예금 금리 </a:t>
            </a:r>
            <a:r>
              <a:rPr lang="en-US" altLang="ko-KR" sz="2400" dirty="0"/>
              <a:t>8% , </a:t>
            </a:r>
            <a:r>
              <a:rPr lang="ko-KR" altLang="en-US" sz="2400" dirty="0"/>
              <a:t>당시</a:t>
            </a:r>
            <a:r>
              <a:rPr lang="en-US" altLang="ko-KR" sz="2400" dirty="0"/>
              <a:t> </a:t>
            </a:r>
            <a:r>
              <a:rPr lang="ko-KR" altLang="en-US" sz="2400" dirty="0"/>
              <a:t>전 세계 억만장자중 </a:t>
            </a:r>
            <a:r>
              <a:rPr lang="en-US" altLang="ko-KR" sz="2400" dirty="0"/>
              <a:t>70%</a:t>
            </a:r>
            <a:r>
              <a:rPr lang="ko-KR" altLang="en-US" sz="2400" dirty="0"/>
              <a:t>는 일본인</a:t>
            </a:r>
          </a:p>
        </p:txBody>
      </p:sp>
    </p:spTree>
    <p:extLst>
      <p:ext uri="{BB962C8B-B14F-4D97-AF65-F5344CB8AC3E}">
        <p14:creationId xmlns:p14="http://schemas.microsoft.com/office/powerpoint/2010/main" val="3058641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0A740D1-FE0F-4FA5-906F-B892EBE94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958" y="1220357"/>
            <a:ext cx="4363231" cy="247808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FDDE0AF-ECE1-4B72-A4D2-06741AB69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58" y="4052027"/>
            <a:ext cx="4363231" cy="249295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9C38F5AD-246B-4309-83AD-46742F29CBA7}"/>
              </a:ext>
            </a:extLst>
          </p:cNvPr>
          <p:cNvSpPr/>
          <p:nvPr/>
        </p:nvSpPr>
        <p:spPr>
          <a:xfrm>
            <a:off x="0" y="0"/>
            <a:ext cx="12192000" cy="866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>
                <a:latin typeface="DX경필명조B" pitchFamily="2" charset="-127"/>
                <a:ea typeface="DX경필명조B" pitchFamily="2" charset="-127"/>
              </a:rPr>
              <a:t> 버블이 붕괴되고 나서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83E15-A8C3-462E-9E94-3EF1410FB86D}"/>
              </a:ext>
            </a:extLst>
          </p:cNvPr>
          <p:cNvSpPr txBox="1"/>
          <p:nvPr/>
        </p:nvSpPr>
        <p:spPr>
          <a:xfrm>
            <a:off x="698500" y="1574800"/>
            <a:ext cx="6639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en-US" altLang="ko-KR" sz="2400" dirty="0"/>
              <a:t>1990</a:t>
            </a:r>
            <a:r>
              <a:rPr lang="ko-KR" altLang="en-US" sz="2400" dirty="0"/>
              <a:t>년 새해 초부터 주택담보에 대한 규제가 시작되자 주가와 부동산의 가격이 폭락하기 시작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36B196-8F7F-4879-A542-7068DB25FD4C}"/>
              </a:ext>
            </a:extLst>
          </p:cNvPr>
          <p:cNvSpPr txBox="1"/>
          <p:nvPr/>
        </p:nvSpPr>
        <p:spPr>
          <a:xfrm>
            <a:off x="812800" y="3073400"/>
            <a:ext cx="626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sz="2400" dirty="0"/>
              <a:t>부동산 평균 </a:t>
            </a:r>
            <a:r>
              <a:rPr lang="en-US" altLang="ko-KR" sz="2400" dirty="0"/>
              <a:t>33%</a:t>
            </a:r>
            <a:r>
              <a:rPr lang="ko-KR" altLang="en-US" sz="2400" dirty="0"/>
              <a:t>에서 최대 </a:t>
            </a:r>
            <a:r>
              <a:rPr lang="en-US" altLang="ko-KR" sz="2400" dirty="0"/>
              <a:t>10%</a:t>
            </a:r>
            <a:r>
              <a:rPr lang="ko-KR" altLang="en-US" sz="2400" dirty="0"/>
              <a:t>까지 추락 </a:t>
            </a:r>
            <a:r>
              <a:rPr lang="en-US" altLang="ko-KR" sz="2400" dirty="0"/>
              <a:t>, </a:t>
            </a:r>
            <a:r>
              <a:rPr lang="ko-KR" altLang="en-US" sz="2400" dirty="0"/>
              <a:t>대출을 갚지 못하는 상황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E27ABB-83D0-41CA-B974-9EB8747F848E}"/>
              </a:ext>
            </a:extLst>
          </p:cNvPr>
          <p:cNvSpPr txBox="1"/>
          <p:nvPr/>
        </p:nvSpPr>
        <p:spPr>
          <a:xfrm>
            <a:off x="876300" y="4546600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sz="2400" dirty="0"/>
              <a:t>이후 경제성장률이 붕괴되며 </a:t>
            </a:r>
            <a:r>
              <a:rPr lang="en-US" altLang="ko-KR" sz="2400" dirty="0"/>
              <a:t>, 98</a:t>
            </a:r>
            <a:r>
              <a:rPr lang="ko-KR" altLang="en-US" sz="2400" dirty="0"/>
              <a:t>년부터는 엔화 기준으로 마이너스  성장을 기록 그후 고령화 사회를 가속하게 </a:t>
            </a:r>
            <a:r>
              <a:rPr lang="ko-KR" altLang="en-US" dirty="0"/>
              <a:t>됨</a:t>
            </a:r>
          </a:p>
        </p:txBody>
      </p:sp>
    </p:spTree>
    <p:extLst>
      <p:ext uri="{BB962C8B-B14F-4D97-AF65-F5344CB8AC3E}">
        <p14:creationId xmlns:p14="http://schemas.microsoft.com/office/powerpoint/2010/main" val="7169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2" y="129659"/>
            <a:ext cx="4363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그 이후 일본의 경제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4768D0B-F237-4446-AECB-FA7FB800C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435" y="895351"/>
            <a:ext cx="4172165" cy="2533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8B09E4-1702-48EE-B435-4E010AE68027}"/>
              </a:ext>
            </a:extLst>
          </p:cNvPr>
          <p:cNvSpPr txBox="1"/>
          <p:nvPr/>
        </p:nvSpPr>
        <p:spPr>
          <a:xfrm>
            <a:off x="7924690" y="3470343"/>
            <a:ext cx="3568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한국의 </a:t>
            </a:r>
            <a:r>
              <a:rPr lang="en-US" altLang="ko-KR" dirty="0"/>
              <a:t>1</a:t>
            </a:r>
            <a:r>
              <a:rPr lang="ko-KR" altLang="en-US" dirty="0"/>
              <a:t>인당 평균 순재산 추이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BD24AEA-A585-4630-8773-F759C8012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481" y="3851343"/>
            <a:ext cx="3899119" cy="26067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B1D1A6-5620-40DE-B245-23E82521BA01}"/>
              </a:ext>
            </a:extLst>
          </p:cNvPr>
          <p:cNvSpPr txBox="1"/>
          <p:nvPr/>
        </p:nvSpPr>
        <p:spPr>
          <a:xfrm>
            <a:off x="8089900" y="6458126"/>
            <a:ext cx="3568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일본의 </a:t>
            </a:r>
            <a:r>
              <a:rPr lang="en-US" altLang="ko-KR" dirty="0"/>
              <a:t>1</a:t>
            </a:r>
            <a:r>
              <a:rPr lang="ko-KR" altLang="en-US" dirty="0"/>
              <a:t>인당 평균 순재산 추이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1EAB0-1637-4393-91AC-5B6694D79E55}"/>
              </a:ext>
            </a:extLst>
          </p:cNvPr>
          <p:cNvSpPr txBox="1"/>
          <p:nvPr/>
        </p:nvSpPr>
        <p:spPr>
          <a:xfrm>
            <a:off x="698610" y="1809754"/>
            <a:ext cx="650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en-US" altLang="ko-KR" sz="2400" dirty="0"/>
              <a:t>90</a:t>
            </a:r>
            <a:r>
              <a:rPr lang="ko-KR" altLang="en-US" sz="2400" dirty="0"/>
              <a:t>년대 이후 특유의 기술력을 살려 경제를 어느정도 회복하는데 성공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4D259A-4C39-4513-989D-F68C2DF02BAA}"/>
              </a:ext>
            </a:extLst>
          </p:cNvPr>
          <p:cNvSpPr txBox="1"/>
          <p:nvPr/>
        </p:nvSpPr>
        <p:spPr>
          <a:xfrm>
            <a:off x="698610" y="3016921"/>
            <a:ext cx="650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sz="2400" dirty="0"/>
              <a:t> </a:t>
            </a:r>
            <a:r>
              <a:rPr lang="en-US" altLang="ko-KR" sz="2400" dirty="0"/>
              <a:t>2011</a:t>
            </a:r>
            <a:r>
              <a:rPr lang="ko-KR" altLang="en-US" sz="2400" dirty="0"/>
              <a:t>년 </a:t>
            </a:r>
            <a:r>
              <a:rPr lang="ko-KR" altLang="en-US" sz="2400" dirty="0" err="1"/>
              <a:t>도호쿠</a:t>
            </a:r>
            <a:r>
              <a:rPr lang="ko-KR" altLang="en-US" sz="2400" dirty="0"/>
              <a:t> 지진 당시에도 경기 불화가 예상되었으나 지진을 수습하는 과정에서 건설이 활성화되어 경기 성장세를 보임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2C836C-8004-4895-A202-3CFC731691B3}"/>
              </a:ext>
            </a:extLst>
          </p:cNvPr>
          <p:cNvSpPr txBox="1"/>
          <p:nvPr/>
        </p:nvSpPr>
        <p:spPr>
          <a:xfrm>
            <a:off x="698610" y="4739235"/>
            <a:ext cx="650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sz="2400" dirty="0"/>
              <a:t>이후 </a:t>
            </a:r>
            <a:r>
              <a:rPr lang="ko-KR" altLang="en-US" sz="2400" dirty="0" err="1"/>
              <a:t>아베노믹스를</a:t>
            </a:r>
            <a:r>
              <a:rPr lang="ko-KR" altLang="en-US" sz="2400" dirty="0"/>
              <a:t> 활성하여 경제 성장을 하는듯 했으나 </a:t>
            </a:r>
            <a:r>
              <a:rPr lang="en-US" altLang="ko-KR" sz="2400" dirty="0"/>
              <a:t>COVID-19</a:t>
            </a:r>
            <a:r>
              <a:rPr lang="ko-KR" altLang="en-US" sz="2400" dirty="0"/>
              <a:t>로 인하여 </a:t>
            </a:r>
            <a:r>
              <a:rPr lang="en-US" altLang="ko-KR" sz="2400" dirty="0"/>
              <a:t>2020 </a:t>
            </a:r>
            <a:r>
              <a:rPr lang="ko-KR" altLang="en-US" sz="2400" dirty="0"/>
              <a:t>도쿄 올림픽도 미뤄지는 등 악재가 이어짐</a:t>
            </a:r>
          </a:p>
        </p:txBody>
      </p:sp>
    </p:spTree>
    <p:extLst>
      <p:ext uri="{BB962C8B-B14F-4D97-AF65-F5344CB8AC3E}">
        <p14:creationId xmlns:p14="http://schemas.microsoft.com/office/powerpoint/2010/main" val="345696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722997" y="1533525"/>
            <a:ext cx="9483725" cy="4764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022C6BD8-6799-4E85-975B-82D06F0B8E25}"/>
              </a:ext>
            </a:extLst>
          </p:cNvPr>
          <p:cNvSpPr/>
          <p:nvPr/>
        </p:nvSpPr>
        <p:spPr>
          <a:xfrm>
            <a:off x="4255222" y="559633"/>
            <a:ext cx="798743" cy="7689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목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5AAE9AA-D9A2-48D6-8CE4-5EE0BBA14546}"/>
              </a:ext>
            </a:extLst>
          </p:cNvPr>
          <p:cNvSpPr/>
          <p:nvPr/>
        </p:nvSpPr>
        <p:spPr>
          <a:xfrm>
            <a:off x="6459553" y="559633"/>
            <a:ext cx="798743" cy="7689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차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2228ED96-C1DF-4A8E-AC06-2D490BD4BEF0}"/>
              </a:ext>
            </a:extLst>
          </p:cNvPr>
          <p:cNvSpPr/>
          <p:nvPr/>
        </p:nvSpPr>
        <p:spPr>
          <a:xfrm>
            <a:off x="828675" y="1707756"/>
            <a:ext cx="655170" cy="60350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1</a:t>
            </a:r>
            <a:endParaRPr lang="ko-KR" altLang="en-US" sz="32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222F3A4-221C-4199-B3B5-7539960F4783}"/>
              </a:ext>
            </a:extLst>
          </p:cNvPr>
          <p:cNvSpPr/>
          <p:nvPr/>
        </p:nvSpPr>
        <p:spPr>
          <a:xfrm>
            <a:off x="828675" y="4092571"/>
            <a:ext cx="655170" cy="60350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2</a:t>
            </a:r>
            <a:endParaRPr lang="ko-KR" altLang="en-US" sz="32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1AA945B-3B37-4CDC-87DD-40CB115B780A}"/>
              </a:ext>
            </a:extLst>
          </p:cNvPr>
          <p:cNvSpPr txBox="1">
            <a:spLocks noChangeArrowheads="1"/>
          </p:cNvSpPr>
          <p:nvPr/>
        </p:nvSpPr>
        <p:spPr>
          <a:xfrm>
            <a:off x="1572745" y="1771062"/>
            <a:ext cx="9615955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dirty="0">
                <a:latin typeface="DX경필명조B" pitchFamily="2" charset="-127"/>
                <a:ea typeface="DX경필명조B" pitchFamily="2" charset="-127"/>
              </a:rPr>
              <a:t>     일본의 경제에 관하여</a:t>
            </a:r>
            <a:endParaRPr lang="en-US" altLang="ko-KR" sz="28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FFA92B-C6D2-4680-992D-DBEDEBFD88DB}"/>
              </a:ext>
            </a:extLst>
          </p:cNvPr>
          <p:cNvSpPr txBox="1">
            <a:spLocks noChangeArrowheads="1"/>
          </p:cNvSpPr>
          <p:nvPr/>
        </p:nvSpPr>
        <p:spPr>
          <a:xfrm>
            <a:off x="2258445" y="4074168"/>
            <a:ext cx="8726033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dirty="0">
                <a:latin typeface="DX경필명조B" pitchFamily="2" charset="-127"/>
                <a:ea typeface="DX경필명조B" pitchFamily="2" charset="-127"/>
              </a:rPr>
              <a:t>일본의 경제사</a:t>
            </a:r>
            <a:endParaRPr lang="en-US" altLang="ko-KR" sz="28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4BDFB-EB97-4D1F-940B-026B04F341D5}"/>
              </a:ext>
            </a:extLst>
          </p:cNvPr>
          <p:cNvSpPr txBox="1"/>
          <p:nvPr/>
        </p:nvSpPr>
        <p:spPr>
          <a:xfrm>
            <a:off x="2258442" y="2360183"/>
            <a:ext cx="609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현대의 일본 경제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BCBD9-AE08-4D9E-BBA4-337D657A8CC9}"/>
              </a:ext>
            </a:extLst>
          </p:cNvPr>
          <p:cNvSpPr txBox="1"/>
          <p:nvPr/>
        </p:nvSpPr>
        <p:spPr>
          <a:xfrm>
            <a:off x="2277494" y="3364565"/>
            <a:ext cx="613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산업별 일본 경제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6C81F-4340-477B-907B-A82416B15736}"/>
              </a:ext>
            </a:extLst>
          </p:cNvPr>
          <p:cNvSpPr txBox="1"/>
          <p:nvPr/>
        </p:nvSpPr>
        <p:spPr>
          <a:xfrm>
            <a:off x="2258444" y="4730704"/>
            <a:ext cx="609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- 1980</a:t>
            </a:r>
            <a:r>
              <a:rPr lang="ko-KR" altLang="en-US" dirty="0"/>
              <a:t> </a:t>
            </a:r>
            <a:r>
              <a:rPr lang="en-US" altLang="ko-KR" dirty="0"/>
              <a:t>,</a:t>
            </a:r>
            <a:r>
              <a:rPr lang="ko-KR" altLang="en-US" dirty="0"/>
              <a:t> 일본 버블경제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C1227-601D-4E99-A55C-51925E1F9B88}"/>
              </a:ext>
            </a:extLst>
          </p:cNvPr>
          <p:cNvSpPr txBox="1"/>
          <p:nvPr/>
        </p:nvSpPr>
        <p:spPr>
          <a:xfrm>
            <a:off x="2258442" y="5365754"/>
            <a:ext cx="609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잃어버린 </a:t>
            </a:r>
            <a:r>
              <a:rPr lang="en-US" altLang="ko-KR" dirty="0"/>
              <a:t>10</a:t>
            </a:r>
            <a:r>
              <a:rPr lang="ko-KR" altLang="en-US" dirty="0"/>
              <a:t>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5B192-DC33-431A-B2A0-511A432BE585}"/>
              </a:ext>
            </a:extLst>
          </p:cNvPr>
          <p:cNvSpPr txBox="1"/>
          <p:nvPr/>
        </p:nvSpPr>
        <p:spPr>
          <a:xfrm>
            <a:off x="2277494" y="2880456"/>
            <a:ext cx="609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한국과의 비교</a:t>
            </a:r>
          </a:p>
        </p:txBody>
      </p:sp>
    </p:spTree>
    <p:extLst>
      <p:ext uri="{BB962C8B-B14F-4D97-AF65-F5344CB8AC3E}">
        <p14:creationId xmlns:p14="http://schemas.microsoft.com/office/powerpoint/2010/main" val="40271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3448050" y="4394977"/>
            <a:ext cx="5295900" cy="730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감</a:t>
            </a:r>
            <a:r>
              <a:rPr lang="en-US" altLang="ko-KR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사</a:t>
            </a:r>
            <a:r>
              <a:rPr lang="en-US" altLang="ko-KR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합</a:t>
            </a:r>
            <a:r>
              <a:rPr lang="en-US" altLang="ko-KR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니</a:t>
            </a:r>
            <a:r>
              <a:rPr lang="en-US" altLang="ko-KR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다</a:t>
            </a:r>
          </a:p>
        </p:txBody>
      </p:sp>
      <p:grpSp>
        <p:nvGrpSpPr>
          <p:cNvPr id="31" name="Group 3">
            <a:extLst>
              <a:ext uri="{FF2B5EF4-FFF2-40B4-BE49-F238E27FC236}">
                <a16:creationId xmlns:a16="http://schemas.microsoft.com/office/drawing/2014/main" id="{211DF77D-9885-48B2-8EE7-12443109E7B4}"/>
              </a:ext>
            </a:extLst>
          </p:cNvPr>
          <p:cNvGrpSpPr>
            <a:grpSpLocks/>
          </p:cNvGrpSpPr>
          <p:nvPr/>
        </p:nvGrpSpPr>
        <p:grpSpPr bwMode="auto">
          <a:xfrm>
            <a:off x="4584514" y="978424"/>
            <a:ext cx="3011966" cy="3057873"/>
            <a:chOff x="1442" y="962"/>
            <a:chExt cx="2702" cy="2732"/>
          </a:xfrm>
          <a:solidFill>
            <a:srgbClr val="C00000"/>
          </a:solidFill>
        </p:grpSpPr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F60FD1ED-9B47-40A3-9CE6-7E0D096FC6F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83" y="3049"/>
              <a:ext cx="354" cy="514"/>
            </a:xfrm>
            <a:custGeom>
              <a:avLst/>
              <a:gdLst>
                <a:gd name="T0" fmla="*/ 4 w 708"/>
                <a:gd name="T1" fmla="*/ 215 h 1027"/>
                <a:gd name="T2" fmla="*/ 17 w 708"/>
                <a:gd name="T3" fmla="*/ 240 h 1027"/>
                <a:gd name="T4" fmla="*/ 46 w 708"/>
                <a:gd name="T5" fmla="*/ 287 h 1027"/>
                <a:gd name="T6" fmla="*/ 110 w 708"/>
                <a:gd name="T7" fmla="*/ 347 h 1027"/>
                <a:gd name="T8" fmla="*/ 95 w 708"/>
                <a:gd name="T9" fmla="*/ 366 h 1027"/>
                <a:gd name="T10" fmla="*/ 71 w 708"/>
                <a:gd name="T11" fmla="*/ 363 h 1027"/>
                <a:gd name="T12" fmla="*/ 57 w 708"/>
                <a:gd name="T13" fmla="*/ 316 h 1027"/>
                <a:gd name="T14" fmla="*/ 20 w 708"/>
                <a:gd name="T15" fmla="*/ 338 h 1027"/>
                <a:gd name="T16" fmla="*/ 60 w 708"/>
                <a:gd name="T17" fmla="*/ 414 h 1027"/>
                <a:gd name="T18" fmla="*/ 68 w 708"/>
                <a:gd name="T19" fmla="*/ 451 h 1027"/>
                <a:gd name="T20" fmla="*/ 154 w 708"/>
                <a:gd name="T21" fmla="*/ 394 h 1027"/>
                <a:gd name="T22" fmla="*/ 154 w 708"/>
                <a:gd name="T23" fmla="*/ 437 h 1027"/>
                <a:gd name="T24" fmla="*/ 228 w 708"/>
                <a:gd name="T25" fmla="*/ 427 h 1027"/>
                <a:gd name="T26" fmla="*/ 172 w 708"/>
                <a:gd name="T27" fmla="*/ 371 h 1027"/>
                <a:gd name="T28" fmla="*/ 182 w 708"/>
                <a:gd name="T29" fmla="*/ 330 h 1027"/>
                <a:gd name="T30" fmla="*/ 188 w 708"/>
                <a:gd name="T31" fmla="*/ 268 h 1027"/>
                <a:gd name="T32" fmla="*/ 241 w 708"/>
                <a:gd name="T33" fmla="*/ 285 h 1027"/>
                <a:gd name="T34" fmla="*/ 276 w 708"/>
                <a:gd name="T35" fmla="*/ 372 h 1027"/>
                <a:gd name="T36" fmla="*/ 269 w 708"/>
                <a:gd name="T37" fmla="*/ 441 h 1027"/>
                <a:gd name="T38" fmla="*/ 250 w 708"/>
                <a:gd name="T39" fmla="*/ 468 h 1027"/>
                <a:gd name="T40" fmla="*/ 289 w 708"/>
                <a:gd name="T41" fmla="*/ 484 h 1027"/>
                <a:gd name="T42" fmla="*/ 233 w 708"/>
                <a:gd name="T43" fmla="*/ 573 h 1027"/>
                <a:gd name="T44" fmla="*/ 161 w 708"/>
                <a:gd name="T45" fmla="*/ 645 h 1027"/>
                <a:gd name="T46" fmla="*/ 172 w 708"/>
                <a:gd name="T47" fmla="*/ 745 h 1027"/>
                <a:gd name="T48" fmla="*/ 172 w 708"/>
                <a:gd name="T49" fmla="*/ 854 h 1027"/>
                <a:gd name="T50" fmla="*/ 143 w 708"/>
                <a:gd name="T51" fmla="*/ 913 h 1027"/>
                <a:gd name="T52" fmla="*/ 208 w 708"/>
                <a:gd name="T53" fmla="*/ 942 h 1027"/>
                <a:gd name="T54" fmla="*/ 261 w 708"/>
                <a:gd name="T55" fmla="*/ 970 h 1027"/>
                <a:gd name="T56" fmla="*/ 248 w 708"/>
                <a:gd name="T57" fmla="*/ 906 h 1027"/>
                <a:gd name="T58" fmla="*/ 261 w 708"/>
                <a:gd name="T59" fmla="*/ 813 h 1027"/>
                <a:gd name="T60" fmla="*/ 332 w 708"/>
                <a:gd name="T61" fmla="*/ 790 h 1027"/>
                <a:gd name="T62" fmla="*/ 300 w 708"/>
                <a:gd name="T63" fmla="*/ 838 h 1027"/>
                <a:gd name="T64" fmla="*/ 317 w 708"/>
                <a:gd name="T65" fmla="*/ 897 h 1027"/>
                <a:gd name="T66" fmla="*/ 284 w 708"/>
                <a:gd name="T67" fmla="*/ 1000 h 1027"/>
                <a:gd name="T68" fmla="*/ 337 w 708"/>
                <a:gd name="T69" fmla="*/ 1009 h 1027"/>
                <a:gd name="T70" fmla="*/ 405 w 708"/>
                <a:gd name="T71" fmla="*/ 950 h 1027"/>
                <a:gd name="T72" fmla="*/ 399 w 708"/>
                <a:gd name="T73" fmla="*/ 889 h 1027"/>
                <a:gd name="T74" fmla="*/ 449 w 708"/>
                <a:gd name="T75" fmla="*/ 886 h 1027"/>
                <a:gd name="T76" fmla="*/ 508 w 708"/>
                <a:gd name="T77" fmla="*/ 850 h 1027"/>
                <a:gd name="T78" fmla="*/ 530 w 708"/>
                <a:gd name="T79" fmla="*/ 745 h 1027"/>
                <a:gd name="T80" fmla="*/ 564 w 708"/>
                <a:gd name="T81" fmla="*/ 627 h 1027"/>
                <a:gd name="T82" fmla="*/ 601 w 708"/>
                <a:gd name="T83" fmla="*/ 543 h 1027"/>
                <a:gd name="T84" fmla="*/ 632 w 708"/>
                <a:gd name="T85" fmla="*/ 478 h 1027"/>
                <a:gd name="T86" fmla="*/ 666 w 708"/>
                <a:gd name="T87" fmla="*/ 436 h 1027"/>
                <a:gd name="T88" fmla="*/ 707 w 708"/>
                <a:gd name="T89" fmla="*/ 403 h 1027"/>
                <a:gd name="T90" fmla="*/ 691 w 708"/>
                <a:gd name="T91" fmla="*/ 361 h 1027"/>
                <a:gd name="T92" fmla="*/ 691 w 708"/>
                <a:gd name="T93" fmla="*/ 330 h 1027"/>
                <a:gd name="T94" fmla="*/ 663 w 708"/>
                <a:gd name="T95" fmla="*/ 291 h 1027"/>
                <a:gd name="T96" fmla="*/ 624 w 708"/>
                <a:gd name="T97" fmla="*/ 254 h 1027"/>
                <a:gd name="T98" fmla="*/ 582 w 708"/>
                <a:gd name="T99" fmla="*/ 226 h 1027"/>
                <a:gd name="T100" fmla="*/ 643 w 708"/>
                <a:gd name="T101" fmla="*/ 153 h 1027"/>
                <a:gd name="T102" fmla="*/ 562 w 708"/>
                <a:gd name="T103" fmla="*/ 130 h 1027"/>
                <a:gd name="T104" fmla="*/ 470 w 708"/>
                <a:gd name="T105" fmla="*/ 127 h 1027"/>
                <a:gd name="T106" fmla="*/ 427 w 708"/>
                <a:gd name="T107" fmla="*/ 40 h 1027"/>
                <a:gd name="T108" fmla="*/ 365 w 708"/>
                <a:gd name="T109" fmla="*/ 1 h 1027"/>
                <a:gd name="T110" fmla="*/ 287 w 708"/>
                <a:gd name="T111" fmla="*/ 32 h 1027"/>
                <a:gd name="T112" fmla="*/ 211 w 708"/>
                <a:gd name="T113" fmla="*/ 96 h 1027"/>
                <a:gd name="T114" fmla="*/ 157 w 708"/>
                <a:gd name="T115" fmla="*/ 153 h 1027"/>
                <a:gd name="T116" fmla="*/ 132 w 708"/>
                <a:gd name="T117" fmla="*/ 152 h 1027"/>
                <a:gd name="T118" fmla="*/ 87 w 708"/>
                <a:gd name="T119" fmla="*/ 144 h 1027"/>
                <a:gd name="T120" fmla="*/ 85 w 708"/>
                <a:gd name="T121" fmla="*/ 200 h 1027"/>
                <a:gd name="T122" fmla="*/ 18 w 708"/>
                <a:gd name="T123" fmla="*/ 18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8" h="1027">
                  <a:moveTo>
                    <a:pt x="9" y="180"/>
                  </a:moveTo>
                  <a:lnTo>
                    <a:pt x="9" y="184"/>
                  </a:lnTo>
                  <a:lnTo>
                    <a:pt x="9" y="194"/>
                  </a:lnTo>
                  <a:lnTo>
                    <a:pt x="8" y="205"/>
                  </a:lnTo>
                  <a:lnTo>
                    <a:pt x="8" y="211"/>
                  </a:lnTo>
                  <a:lnTo>
                    <a:pt x="6" y="212"/>
                  </a:lnTo>
                  <a:lnTo>
                    <a:pt x="4" y="215"/>
                  </a:lnTo>
                  <a:lnTo>
                    <a:pt x="3" y="218"/>
                  </a:lnTo>
                  <a:lnTo>
                    <a:pt x="1" y="222"/>
                  </a:lnTo>
                  <a:lnTo>
                    <a:pt x="0" y="225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8" y="236"/>
                  </a:lnTo>
                  <a:lnTo>
                    <a:pt x="17" y="240"/>
                  </a:lnTo>
                  <a:lnTo>
                    <a:pt x="26" y="243"/>
                  </a:lnTo>
                  <a:lnTo>
                    <a:pt x="32" y="250"/>
                  </a:lnTo>
                  <a:lnTo>
                    <a:pt x="34" y="259"/>
                  </a:lnTo>
                  <a:lnTo>
                    <a:pt x="34" y="270"/>
                  </a:lnTo>
                  <a:lnTo>
                    <a:pt x="34" y="281"/>
                  </a:lnTo>
                  <a:lnTo>
                    <a:pt x="39" y="285"/>
                  </a:lnTo>
                  <a:lnTo>
                    <a:pt x="46" y="287"/>
                  </a:lnTo>
                  <a:lnTo>
                    <a:pt x="57" y="288"/>
                  </a:lnTo>
                  <a:lnTo>
                    <a:pt x="71" y="291"/>
                  </a:lnTo>
                  <a:lnTo>
                    <a:pt x="82" y="298"/>
                  </a:lnTo>
                  <a:lnTo>
                    <a:pt x="91" y="310"/>
                  </a:lnTo>
                  <a:lnTo>
                    <a:pt x="99" y="323"/>
                  </a:lnTo>
                  <a:lnTo>
                    <a:pt x="105" y="336"/>
                  </a:lnTo>
                  <a:lnTo>
                    <a:pt x="110" y="347"/>
                  </a:lnTo>
                  <a:lnTo>
                    <a:pt x="110" y="352"/>
                  </a:lnTo>
                  <a:lnTo>
                    <a:pt x="110" y="355"/>
                  </a:lnTo>
                  <a:lnTo>
                    <a:pt x="109" y="358"/>
                  </a:lnTo>
                  <a:lnTo>
                    <a:pt x="105" y="360"/>
                  </a:lnTo>
                  <a:lnTo>
                    <a:pt x="102" y="361"/>
                  </a:lnTo>
                  <a:lnTo>
                    <a:pt x="98" y="364"/>
                  </a:lnTo>
                  <a:lnTo>
                    <a:pt x="95" y="366"/>
                  </a:lnTo>
                  <a:lnTo>
                    <a:pt x="90" y="368"/>
                  </a:lnTo>
                  <a:lnTo>
                    <a:pt x="88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77" y="369"/>
                  </a:lnTo>
                  <a:lnTo>
                    <a:pt x="74" y="366"/>
                  </a:lnTo>
                  <a:lnTo>
                    <a:pt x="71" y="363"/>
                  </a:lnTo>
                  <a:lnTo>
                    <a:pt x="70" y="360"/>
                  </a:lnTo>
                  <a:lnTo>
                    <a:pt x="67" y="355"/>
                  </a:lnTo>
                  <a:lnTo>
                    <a:pt x="65" y="350"/>
                  </a:lnTo>
                  <a:lnTo>
                    <a:pt x="65" y="347"/>
                  </a:lnTo>
                  <a:lnTo>
                    <a:pt x="64" y="340"/>
                  </a:lnTo>
                  <a:lnTo>
                    <a:pt x="60" y="329"/>
                  </a:lnTo>
                  <a:lnTo>
                    <a:pt x="57" y="316"/>
                  </a:lnTo>
                  <a:lnTo>
                    <a:pt x="51" y="304"/>
                  </a:lnTo>
                  <a:lnTo>
                    <a:pt x="45" y="296"/>
                  </a:lnTo>
                  <a:lnTo>
                    <a:pt x="39" y="295"/>
                  </a:lnTo>
                  <a:lnTo>
                    <a:pt x="32" y="299"/>
                  </a:lnTo>
                  <a:lnTo>
                    <a:pt x="28" y="310"/>
                  </a:lnTo>
                  <a:lnTo>
                    <a:pt x="23" y="324"/>
                  </a:lnTo>
                  <a:lnTo>
                    <a:pt x="20" y="338"/>
                  </a:lnTo>
                  <a:lnTo>
                    <a:pt x="22" y="354"/>
                  </a:lnTo>
                  <a:lnTo>
                    <a:pt x="26" y="364"/>
                  </a:lnTo>
                  <a:lnTo>
                    <a:pt x="36" y="375"/>
                  </a:lnTo>
                  <a:lnTo>
                    <a:pt x="46" y="385"/>
                  </a:lnTo>
                  <a:lnTo>
                    <a:pt x="56" y="394"/>
                  </a:lnTo>
                  <a:lnTo>
                    <a:pt x="62" y="403"/>
                  </a:lnTo>
                  <a:lnTo>
                    <a:pt x="60" y="414"/>
                  </a:lnTo>
                  <a:lnTo>
                    <a:pt x="57" y="425"/>
                  </a:lnTo>
                  <a:lnTo>
                    <a:pt x="54" y="437"/>
                  </a:lnTo>
                  <a:lnTo>
                    <a:pt x="53" y="448"/>
                  </a:lnTo>
                  <a:lnTo>
                    <a:pt x="53" y="456"/>
                  </a:lnTo>
                  <a:lnTo>
                    <a:pt x="54" y="461"/>
                  </a:lnTo>
                  <a:lnTo>
                    <a:pt x="59" y="459"/>
                  </a:lnTo>
                  <a:lnTo>
                    <a:pt x="68" y="451"/>
                  </a:lnTo>
                  <a:lnTo>
                    <a:pt x="79" y="437"/>
                  </a:lnTo>
                  <a:lnTo>
                    <a:pt x="93" y="423"/>
                  </a:lnTo>
                  <a:lnTo>
                    <a:pt x="105" y="413"/>
                  </a:lnTo>
                  <a:lnTo>
                    <a:pt x="121" y="406"/>
                  </a:lnTo>
                  <a:lnTo>
                    <a:pt x="132" y="403"/>
                  </a:lnTo>
                  <a:lnTo>
                    <a:pt x="144" y="399"/>
                  </a:lnTo>
                  <a:lnTo>
                    <a:pt x="154" y="394"/>
                  </a:lnTo>
                  <a:lnTo>
                    <a:pt x="163" y="391"/>
                  </a:lnTo>
                  <a:lnTo>
                    <a:pt x="169" y="392"/>
                  </a:lnTo>
                  <a:lnTo>
                    <a:pt x="172" y="397"/>
                  </a:lnTo>
                  <a:lnTo>
                    <a:pt x="172" y="408"/>
                  </a:lnTo>
                  <a:lnTo>
                    <a:pt x="166" y="419"/>
                  </a:lnTo>
                  <a:lnTo>
                    <a:pt x="158" y="428"/>
                  </a:lnTo>
                  <a:lnTo>
                    <a:pt x="154" y="437"/>
                  </a:lnTo>
                  <a:lnTo>
                    <a:pt x="157" y="447"/>
                  </a:lnTo>
                  <a:lnTo>
                    <a:pt x="166" y="454"/>
                  </a:lnTo>
                  <a:lnTo>
                    <a:pt x="180" y="458"/>
                  </a:lnTo>
                  <a:lnTo>
                    <a:pt x="194" y="456"/>
                  </a:lnTo>
                  <a:lnTo>
                    <a:pt x="208" y="450"/>
                  </a:lnTo>
                  <a:lnTo>
                    <a:pt x="219" y="439"/>
                  </a:lnTo>
                  <a:lnTo>
                    <a:pt x="228" y="427"/>
                  </a:lnTo>
                  <a:lnTo>
                    <a:pt x="233" y="414"/>
                  </a:lnTo>
                  <a:lnTo>
                    <a:pt x="231" y="399"/>
                  </a:lnTo>
                  <a:lnTo>
                    <a:pt x="227" y="391"/>
                  </a:lnTo>
                  <a:lnTo>
                    <a:pt x="214" y="383"/>
                  </a:lnTo>
                  <a:lnTo>
                    <a:pt x="200" y="378"/>
                  </a:lnTo>
                  <a:lnTo>
                    <a:pt x="186" y="374"/>
                  </a:lnTo>
                  <a:lnTo>
                    <a:pt x="172" y="371"/>
                  </a:lnTo>
                  <a:lnTo>
                    <a:pt x="164" y="369"/>
                  </a:lnTo>
                  <a:lnTo>
                    <a:pt x="160" y="364"/>
                  </a:lnTo>
                  <a:lnTo>
                    <a:pt x="161" y="360"/>
                  </a:lnTo>
                  <a:lnTo>
                    <a:pt x="168" y="354"/>
                  </a:lnTo>
                  <a:lnTo>
                    <a:pt x="174" y="346"/>
                  </a:lnTo>
                  <a:lnTo>
                    <a:pt x="180" y="340"/>
                  </a:lnTo>
                  <a:lnTo>
                    <a:pt x="182" y="330"/>
                  </a:lnTo>
                  <a:lnTo>
                    <a:pt x="180" y="319"/>
                  </a:lnTo>
                  <a:lnTo>
                    <a:pt x="175" y="309"/>
                  </a:lnTo>
                  <a:lnTo>
                    <a:pt x="172" y="296"/>
                  </a:lnTo>
                  <a:lnTo>
                    <a:pt x="172" y="287"/>
                  </a:lnTo>
                  <a:lnTo>
                    <a:pt x="174" y="281"/>
                  </a:lnTo>
                  <a:lnTo>
                    <a:pt x="180" y="274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9"/>
                  </a:lnTo>
                  <a:lnTo>
                    <a:pt x="208" y="260"/>
                  </a:lnTo>
                  <a:lnTo>
                    <a:pt x="214" y="265"/>
                  </a:lnTo>
                  <a:lnTo>
                    <a:pt x="224" y="271"/>
                  </a:lnTo>
                  <a:lnTo>
                    <a:pt x="233" y="277"/>
                  </a:lnTo>
                  <a:lnTo>
                    <a:pt x="241" y="285"/>
                  </a:lnTo>
                  <a:lnTo>
                    <a:pt x="244" y="293"/>
                  </a:lnTo>
                  <a:lnTo>
                    <a:pt x="245" y="307"/>
                  </a:lnTo>
                  <a:lnTo>
                    <a:pt x="247" y="326"/>
                  </a:lnTo>
                  <a:lnTo>
                    <a:pt x="251" y="344"/>
                  </a:lnTo>
                  <a:lnTo>
                    <a:pt x="258" y="357"/>
                  </a:lnTo>
                  <a:lnTo>
                    <a:pt x="265" y="364"/>
                  </a:lnTo>
                  <a:lnTo>
                    <a:pt x="276" y="372"/>
                  </a:lnTo>
                  <a:lnTo>
                    <a:pt x="286" y="382"/>
                  </a:lnTo>
                  <a:lnTo>
                    <a:pt x="293" y="391"/>
                  </a:lnTo>
                  <a:lnTo>
                    <a:pt x="295" y="400"/>
                  </a:lnTo>
                  <a:lnTo>
                    <a:pt x="289" y="416"/>
                  </a:lnTo>
                  <a:lnTo>
                    <a:pt x="281" y="430"/>
                  </a:lnTo>
                  <a:lnTo>
                    <a:pt x="275" y="437"/>
                  </a:lnTo>
                  <a:lnTo>
                    <a:pt x="269" y="441"/>
                  </a:lnTo>
                  <a:lnTo>
                    <a:pt x="261" y="445"/>
                  </a:lnTo>
                  <a:lnTo>
                    <a:pt x="251" y="451"/>
                  </a:lnTo>
                  <a:lnTo>
                    <a:pt x="244" y="458"/>
                  </a:lnTo>
                  <a:lnTo>
                    <a:pt x="237" y="464"/>
                  </a:lnTo>
                  <a:lnTo>
                    <a:pt x="236" y="468"/>
                  </a:lnTo>
                  <a:lnTo>
                    <a:pt x="239" y="470"/>
                  </a:lnTo>
                  <a:lnTo>
                    <a:pt x="250" y="468"/>
                  </a:lnTo>
                  <a:lnTo>
                    <a:pt x="259" y="465"/>
                  </a:lnTo>
                  <a:lnTo>
                    <a:pt x="270" y="461"/>
                  </a:lnTo>
                  <a:lnTo>
                    <a:pt x="278" y="458"/>
                  </a:lnTo>
                  <a:lnTo>
                    <a:pt x="286" y="458"/>
                  </a:lnTo>
                  <a:lnTo>
                    <a:pt x="292" y="462"/>
                  </a:lnTo>
                  <a:lnTo>
                    <a:pt x="292" y="472"/>
                  </a:lnTo>
                  <a:lnTo>
                    <a:pt x="289" y="484"/>
                  </a:lnTo>
                  <a:lnTo>
                    <a:pt x="281" y="496"/>
                  </a:lnTo>
                  <a:lnTo>
                    <a:pt x="273" y="507"/>
                  </a:lnTo>
                  <a:lnTo>
                    <a:pt x="267" y="517"/>
                  </a:lnTo>
                  <a:lnTo>
                    <a:pt x="261" y="529"/>
                  </a:lnTo>
                  <a:lnTo>
                    <a:pt x="251" y="545"/>
                  </a:lnTo>
                  <a:lnTo>
                    <a:pt x="242" y="560"/>
                  </a:lnTo>
                  <a:lnTo>
                    <a:pt x="233" y="573"/>
                  </a:lnTo>
                  <a:lnTo>
                    <a:pt x="222" y="591"/>
                  </a:lnTo>
                  <a:lnTo>
                    <a:pt x="210" y="610"/>
                  </a:lnTo>
                  <a:lnTo>
                    <a:pt x="196" y="627"/>
                  </a:lnTo>
                  <a:lnTo>
                    <a:pt x="186" y="635"/>
                  </a:lnTo>
                  <a:lnTo>
                    <a:pt x="177" y="638"/>
                  </a:lnTo>
                  <a:lnTo>
                    <a:pt x="168" y="641"/>
                  </a:lnTo>
                  <a:lnTo>
                    <a:pt x="161" y="645"/>
                  </a:lnTo>
                  <a:lnTo>
                    <a:pt x="157" y="653"/>
                  </a:lnTo>
                  <a:lnTo>
                    <a:pt x="152" y="673"/>
                  </a:lnTo>
                  <a:lnTo>
                    <a:pt x="152" y="695"/>
                  </a:lnTo>
                  <a:lnTo>
                    <a:pt x="157" y="720"/>
                  </a:lnTo>
                  <a:lnTo>
                    <a:pt x="161" y="731"/>
                  </a:lnTo>
                  <a:lnTo>
                    <a:pt x="168" y="739"/>
                  </a:lnTo>
                  <a:lnTo>
                    <a:pt x="172" y="745"/>
                  </a:lnTo>
                  <a:lnTo>
                    <a:pt x="177" y="754"/>
                  </a:lnTo>
                  <a:lnTo>
                    <a:pt x="182" y="768"/>
                  </a:lnTo>
                  <a:lnTo>
                    <a:pt x="185" y="788"/>
                  </a:lnTo>
                  <a:lnTo>
                    <a:pt x="186" y="807"/>
                  </a:lnTo>
                  <a:lnTo>
                    <a:pt x="186" y="824"/>
                  </a:lnTo>
                  <a:lnTo>
                    <a:pt x="180" y="843"/>
                  </a:lnTo>
                  <a:lnTo>
                    <a:pt x="172" y="854"/>
                  </a:lnTo>
                  <a:lnTo>
                    <a:pt x="161" y="860"/>
                  </a:lnTo>
                  <a:lnTo>
                    <a:pt x="152" y="866"/>
                  </a:lnTo>
                  <a:lnTo>
                    <a:pt x="144" y="871"/>
                  </a:lnTo>
                  <a:lnTo>
                    <a:pt x="138" y="875"/>
                  </a:lnTo>
                  <a:lnTo>
                    <a:pt x="137" y="885"/>
                  </a:lnTo>
                  <a:lnTo>
                    <a:pt x="138" y="899"/>
                  </a:lnTo>
                  <a:lnTo>
                    <a:pt x="143" y="913"/>
                  </a:lnTo>
                  <a:lnTo>
                    <a:pt x="149" y="923"/>
                  </a:lnTo>
                  <a:lnTo>
                    <a:pt x="160" y="930"/>
                  </a:lnTo>
                  <a:lnTo>
                    <a:pt x="171" y="933"/>
                  </a:lnTo>
                  <a:lnTo>
                    <a:pt x="178" y="933"/>
                  </a:lnTo>
                  <a:lnTo>
                    <a:pt x="188" y="933"/>
                  </a:lnTo>
                  <a:lnTo>
                    <a:pt x="197" y="934"/>
                  </a:lnTo>
                  <a:lnTo>
                    <a:pt x="208" y="942"/>
                  </a:lnTo>
                  <a:lnTo>
                    <a:pt x="217" y="950"/>
                  </a:lnTo>
                  <a:lnTo>
                    <a:pt x="222" y="956"/>
                  </a:lnTo>
                  <a:lnTo>
                    <a:pt x="225" y="959"/>
                  </a:lnTo>
                  <a:lnTo>
                    <a:pt x="230" y="962"/>
                  </a:lnTo>
                  <a:lnTo>
                    <a:pt x="239" y="965"/>
                  </a:lnTo>
                  <a:lnTo>
                    <a:pt x="251" y="968"/>
                  </a:lnTo>
                  <a:lnTo>
                    <a:pt x="261" y="970"/>
                  </a:lnTo>
                  <a:lnTo>
                    <a:pt x="270" y="968"/>
                  </a:lnTo>
                  <a:lnTo>
                    <a:pt x="276" y="964"/>
                  </a:lnTo>
                  <a:lnTo>
                    <a:pt x="278" y="954"/>
                  </a:lnTo>
                  <a:lnTo>
                    <a:pt x="275" y="942"/>
                  </a:lnTo>
                  <a:lnTo>
                    <a:pt x="267" y="930"/>
                  </a:lnTo>
                  <a:lnTo>
                    <a:pt x="256" y="919"/>
                  </a:lnTo>
                  <a:lnTo>
                    <a:pt x="248" y="906"/>
                  </a:lnTo>
                  <a:lnTo>
                    <a:pt x="247" y="892"/>
                  </a:lnTo>
                  <a:lnTo>
                    <a:pt x="245" y="877"/>
                  </a:lnTo>
                  <a:lnTo>
                    <a:pt x="244" y="864"/>
                  </a:lnTo>
                  <a:lnTo>
                    <a:pt x="241" y="852"/>
                  </a:lnTo>
                  <a:lnTo>
                    <a:pt x="242" y="841"/>
                  </a:lnTo>
                  <a:lnTo>
                    <a:pt x="250" y="829"/>
                  </a:lnTo>
                  <a:lnTo>
                    <a:pt x="261" y="813"/>
                  </a:lnTo>
                  <a:lnTo>
                    <a:pt x="270" y="798"/>
                  </a:lnTo>
                  <a:lnTo>
                    <a:pt x="279" y="787"/>
                  </a:lnTo>
                  <a:lnTo>
                    <a:pt x="289" y="781"/>
                  </a:lnTo>
                  <a:lnTo>
                    <a:pt x="301" y="776"/>
                  </a:lnTo>
                  <a:lnTo>
                    <a:pt x="314" y="776"/>
                  </a:lnTo>
                  <a:lnTo>
                    <a:pt x="326" y="781"/>
                  </a:lnTo>
                  <a:lnTo>
                    <a:pt x="332" y="790"/>
                  </a:lnTo>
                  <a:lnTo>
                    <a:pt x="334" y="799"/>
                  </a:lnTo>
                  <a:lnTo>
                    <a:pt x="331" y="810"/>
                  </a:lnTo>
                  <a:lnTo>
                    <a:pt x="324" y="823"/>
                  </a:lnTo>
                  <a:lnTo>
                    <a:pt x="320" y="829"/>
                  </a:lnTo>
                  <a:lnTo>
                    <a:pt x="312" y="832"/>
                  </a:lnTo>
                  <a:lnTo>
                    <a:pt x="306" y="835"/>
                  </a:lnTo>
                  <a:lnTo>
                    <a:pt x="300" y="838"/>
                  </a:lnTo>
                  <a:lnTo>
                    <a:pt x="295" y="843"/>
                  </a:lnTo>
                  <a:lnTo>
                    <a:pt x="295" y="850"/>
                  </a:lnTo>
                  <a:lnTo>
                    <a:pt x="300" y="861"/>
                  </a:lnTo>
                  <a:lnTo>
                    <a:pt x="304" y="869"/>
                  </a:lnTo>
                  <a:lnTo>
                    <a:pt x="311" y="877"/>
                  </a:lnTo>
                  <a:lnTo>
                    <a:pt x="315" y="886"/>
                  </a:lnTo>
                  <a:lnTo>
                    <a:pt x="317" y="897"/>
                  </a:lnTo>
                  <a:lnTo>
                    <a:pt x="318" y="913"/>
                  </a:lnTo>
                  <a:lnTo>
                    <a:pt x="321" y="927"/>
                  </a:lnTo>
                  <a:lnTo>
                    <a:pt x="321" y="941"/>
                  </a:lnTo>
                  <a:lnTo>
                    <a:pt x="317" y="954"/>
                  </a:lnTo>
                  <a:lnTo>
                    <a:pt x="306" y="970"/>
                  </a:lnTo>
                  <a:lnTo>
                    <a:pt x="295" y="986"/>
                  </a:lnTo>
                  <a:lnTo>
                    <a:pt x="284" y="1000"/>
                  </a:lnTo>
                  <a:lnTo>
                    <a:pt x="279" y="1010"/>
                  </a:lnTo>
                  <a:lnTo>
                    <a:pt x="281" y="1020"/>
                  </a:lnTo>
                  <a:lnTo>
                    <a:pt x="284" y="1026"/>
                  </a:lnTo>
                  <a:lnTo>
                    <a:pt x="290" y="1027"/>
                  </a:lnTo>
                  <a:lnTo>
                    <a:pt x="301" y="1026"/>
                  </a:lnTo>
                  <a:lnTo>
                    <a:pt x="317" y="1020"/>
                  </a:lnTo>
                  <a:lnTo>
                    <a:pt x="337" y="1009"/>
                  </a:lnTo>
                  <a:lnTo>
                    <a:pt x="352" y="998"/>
                  </a:lnTo>
                  <a:lnTo>
                    <a:pt x="365" y="989"/>
                  </a:lnTo>
                  <a:lnTo>
                    <a:pt x="376" y="976"/>
                  </a:lnTo>
                  <a:lnTo>
                    <a:pt x="384" y="967"/>
                  </a:lnTo>
                  <a:lnTo>
                    <a:pt x="390" y="961"/>
                  </a:lnTo>
                  <a:lnTo>
                    <a:pt x="396" y="956"/>
                  </a:lnTo>
                  <a:lnTo>
                    <a:pt x="405" y="950"/>
                  </a:lnTo>
                  <a:lnTo>
                    <a:pt x="413" y="944"/>
                  </a:lnTo>
                  <a:lnTo>
                    <a:pt x="416" y="933"/>
                  </a:lnTo>
                  <a:lnTo>
                    <a:pt x="415" y="923"/>
                  </a:lnTo>
                  <a:lnTo>
                    <a:pt x="408" y="916"/>
                  </a:lnTo>
                  <a:lnTo>
                    <a:pt x="402" y="908"/>
                  </a:lnTo>
                  <a:lnTo>
                    <a:pt x="399" y="899"/>
                  </a:lnTo>
                  <a:lnTo>
                    <a:pt x="399" y="889"/>
                  </a:lnTo>
                  <a:lnTo>
                    <a:pt x="402" y="880"/>
                  </a:lnTo>
                  <a:lnTo>
                    <a:pt x="410" y="874"/>
                  </a:lnTo>
                  <a:lnTo>
                    <a:pt x="419" y="871"/>
                  </a:lnTo>
                  <a:lnTo>
                    <a:pt x="427" y="868"/>
                  </a:lnTo>
                  <a:lnTo>
                    <a:pt x="435" y="869"/>
                  </a:lnTo>
                  <a:lnTo>
                    <a:pt x="443" y="877"/>
                  </a:lnTo>
                  <a:lnTo>
                    <a:pt x="449" y="886"/>
                  </a:lnTo>
                  <a:lnTo>
                    <a:pt x="453" y="895"/>
                  </a:lnTo>
                  <a:lnTo>
                    <a:pt x="460" y="902"/>
                  </a:lnTo>
                  <a:lnTo>
                    <a:pt x="466" y="905"/>
                  </a:lnTo>
                  <a:lnTo>
                    <a:pt x="475" y="902"/>
                  </a:lnTo>
                  <a:lnTo>
                    <a:pt x="488" y="889"/>
                  </a:lnTo>
                  <a:lnTo>
                    <a:pt x="498" y="871"/>
                  </a:lnTo>
                  <a:lnTo>
                    <a:pt x="508" y="850"/>
                  </a:lnTo>
                  <a:lnTo>
                    <a:pt x="516" y="832"/>
                  </a:lnTo>
                  <a:lnTo>
                    <a:pt x="523" y="815"/>
                  </a:lnTo>
                  <a:lnTo>
                    <a:pt x="531" y="798"/>
                  </a:lnTo>
                  <a:lnTo>
                    <a:pt x="537" y="782"/>
                  </a:lnTo>
                  <a:lnTo>
                    <a:pt x="539" y="770"/>
                  </a:lnTo>
                  <a:lnTo>
                    <a:pt x="534" y="757"/>
                  </a:lnTo>
                  <a:lnTo>
                    <a:pt x="530" y="745"/>
                  </a:lnTo>
                  <a:lnTo>
                    <a:pt x="526" y="732"/>
                  </a:lnTo>
                  <a:lnTo>
                    <a:pt x="530" y="718"/>
                  </a:lnTo>
                  <a:lnTo>
                    <a:pt x="533" y="709"/>
                  </a:lnTo>
                  <a:lnTo>
                    <a:pt x="539" y="694"/>
                  </a:lnTo>
                  <a:lnTo>
                    <a:pt x="547" y="673"/>
                  </a:lnTo>
                  <a:lnTo>
                    <a:pt x="556" y="650"/>
                  </a:lnTo>
                  <a:lnTo>
                    <a:pt x="564" y="627"/>
                  </a:lnTo>
                  <a:lnTo>
                    <a:pt x="571" y="607"/>
                  </a:lnTo>
                  <a:lnTo>
                    <a:pt x="578" y="590"/>
                  </a:lnTo>
                  <a:lnTo>
                    <a:pt x="582" y="579"/>
                  </a:lnTo>
                  <a:lnTo>
                    <a:pt x="587" y="568"/>
                  </a:lnTo>
                  <a:lnTo>
                    <a:pt x="590" y="559"/>
                  </a:lnTo>
                  <a:lnTo>
                    <a:pt x="595" y="551"/>
                  </a:lnTo>
                  <a:lnTo>
                    <a:pt x="601" y="543"/>
                  </a:lnTo>
                  <a:lnTo>
                    <a:pt x="610" y="532"/>
                  </a:lnTo>
                  <a:lnTo>
                    <a:pt x="618" y="520"/>
                  </a:lnTo>
                  <a:lnTo>
                    <a:pt x="620" y="510"/>
                  </a:lnTo>
                  <a:lnTo>
                    <a:pt x="620" y="503"/>
                  </a:lnTo>
                  <a:lnTo>
                    <a:pt x="621" y="495"/>
                  </a:lnTo>
                  <a:lnTo>
                    <a:pt x="626" y="486"/>
                  </a:lnTo>
                  <a:lnTo>
                    <a:pt x="632" y="478"/>
                  </a:lnTo>
                  <a:lnTo>
                    <a:pt x="638" y="473"/>
                  </a:lnTo>
                  <a:lnTo>
                    <a:pt x="644" y="470"/>
                  </a:lnTo>
                  <a:lnTo>
                    <a:pt x="651" y="464"/>
                  </a:lnTo>
                  <a:lnTo>
                    <a:pt x="658" y="456"/>
                  </a:lnTo>
                  <a:lnTo>
                    <a:pt x="665" y="448"/>
                  </a:lnTo>
                  <a:lnTo>
                    <a:pt x="666" y="442"/>
                  </a:lnTo>
                  <a:lnTo>
                    <a:pt x="666" y="436"/>
                  </a:lnTo>
                  <a:lnTo>
                    <a:pt x="666" y="431"/>
                  </a:lnTo>
                  <a:lnTo>
                    <a:pt x="671" y="428"/>
                  </a:lnTo>
                  <a:lnTo>
                    <a:pt x="680" y="427"/>
                  </a:lnTo>
                  <a:lnTo>
                    <a:pt x="693" y="423"/>
                  </a:lnTo>
                  <a:lnTo>
                    <a:pt x="700" y="419"/>
                  </a:lnTo>
                  <a:lnTo>
                    <a:pt x="705" y="413"/>
                  </a:lnTo>
                  <a:lnTo>
                    <a:pt x="707" y="403"/>
                  </a:lnTo>
                  <a:lnTo>
                    <a:pt x="708" y="392"/>
                  </a:lnTo>
                  <a:lnTo>
                    <a:pt x="708" y="382"/>
                  </a:lnTo>
                  <a:lnTo>
                    <a:pt x="707" y="375"/>
                  </a:lnTo>
                  <a:lnTo>
                    <a:pt x="702" y="371"/>
                  </a:lnTo>
                  <a:lnTo>
                    <a:pt x="697" y="366"/>
                  </a:lnTo>
                  <a:lnTo>
                    <a:pt x="694" y="364"/>
                  </a:lnTo>
                  <a:lnTo>
                    <a:pt x="691" y="361"/>
                  </a:lnTo>
                  <a:lnTo>
                    <a:pt x="688" y="360"/>
                  </a:lnTo>
                  <a:lnTo>
                    <a:pt x="686" y="358"/>
                  </a:lnTo>
                  <a:lnTo>
                    <a:pt x="685" y="355"/>
                  </a:lnTo>
                  <a:lnTo>
                    <a:pt x="685" y="352"/>
                  </a:lnTo>
                  <a:lnTo>
                    <a:pt x="686" y="347"/>
                  </a:lnTo>
                  <a:lnTo>
                    <a:pt x="688" y="341"/>
                  </a:lnTo>
                  <a:lnTo>
                    <a:pt x="691" y="330"/>
                  </a:lnTo>
                  <a:lnTo>
                    <a:pt x="691" y="323"/>
                  </a:lnTo>
                  <a:lnTo>
                    <a:pt x="688" y="318"/>
                  </a:lnTo>
                  <a:lnTo>
                    <a:pt x="682" y="313"/>
                  </a:lnTo>
                  <a:lnTo>
                    <a:pt x="674" y="310"/>
                  </a:lnTo>
                  <a:lnTo>
                    <a:pt x="668" y="305"/>
                  </a:lnTo>
                  <a:lnTo>
                    <a:pt x="663" y="299"/>
                  </a:lnTo>
                  <a:lnTo>
                    <a:pt x="663" y="291"/>
                  </a:lnTo>
                  <a:lnTo>
                    <a:pt x="668" y="284"/>
                  </a:lnTo>
                  <a:lnTo>
                    <a:pt x="672" y="274"/>
                  </a:lnTo>
                  <a:lnTo>
                    <a:pt x="674" y="268"/>
                  </a:lnTo>
                  <a:lnTo>
                    <a:pt x="671" y="264"/>
                  </a:lnTo>
                  <a:lnTo>
                    <a:pt x="660" y="259"/>
                  </a:lnTo>
                  <a:lnTo>
                    <a:pt x="643" y="256"/>
                  </a:lnTo>
                  <a:lnTo>
                    <a:pt x="624" y="254"/>
                  </a:lnTo>
                  <a:lnTo>
                    <a:pt x="607" y="254"/>
                  </a:lnTo>
                  <a:lnTo>
                    <a:pt x="593" y="254"/>
                  </a:lnTo>
                  <a:lnTo>
                    <a:pt x="581" y="253"/>
                  </a:lnTo>
                  <a:lnTo>
                    <a:pt x="575" y="250"/>
                  </a:lnTo>
                  <a:lnTo>
                    <a:pt x="573" y="243"/>
                  </a:lnTo>
                  <a:lnTo>
                    <a:pt x="578" y="232"/>
                  </a:lnTo>
                  <a:lnTo>
                    <a:pt x="582" y="226"/>
                  </a:lnTo>
                  <a:lnTo>
                    <a:pt x="590" y="220"/>
                  </a:lnTo>
                  <a:lnTo>
                    <a:pt x="603" y="214"/>
                  </a:lnTo>
                  <a:lnTo>
                    <a:pt x="615" y="205"/>
                  </a:lnTo>
                  <a:lnTo>
                    <a:pt x="629" y="194"/>
                  </a:lnTo>
                  <a:lnTo>
                    <a:pt x="640" y="180"/>
                  </a:lnTo>
                  <a:lnTo>
                    <a:pt x="644" y="166"/>
                  </a:lnTo>
                  <a:lnTo>
                    <a:pt x="643" y="153"/>
                  </a:lnTo>
                  <a:lnTo>
                    <a:pt x="634" y="138"/>
                  </a:lnTo>
                  <a:lnTo>
                    <a:pt x="623" y="124"/>
                  </a:lnTo>
                  <a:lnTo>
                    <a:pt x="612" y="113"/>
                  </a:lnTo>
                  <a:lnTo>
                    <a:pt x="598" y="108"/>
                  </a:lnTo>
                  <a:lnTo>
                    <a:pt x="587" y="113"/>
                  </a:lnTo>
                  <a:lnTo>
                    <a:pt x="575" y="121"/>
                  </a:lnTo>
                  <a:lnTo>
                    <a:pt x="562" y="130"/>
                  </a:lnTo>
                  <a:lnTo>
                    <a:pt x="551" y="139"/>
                  </a:lnTo>
                  <a:lnTo>
                    <a:pt x="540" y="144"/>
                  </a:lnTo>
                  <a:lnTo>
                    <a:pt x="530" y="144"/>
                  </a:lnTo>
                  <a:lnTo>
                    <a:pt x="514" y="144"/>
                  </a:lnTo>
                  <a:lnTo>
                    <a:pt x="497" y="141"/>
                  </a:lnTo>
                  <a:lnTo>
                    <a:pt x="483" y="136"/>
                  </a:lnTo>
                  <a:lnTo>
                    <a:pt x="470" y="127"/>
                  </a:lnTo>
                  <a:lnTo>
                    <a:pt x="461" y="113"/>
                  </a:lnTo>
                  <a:lnTo>
                    <a:pt x="453" y="104"/>
                  </a:lnTo>
                  <a:lnTo>
                    <a:pt x="447" y="91"/>
                  </a:lnTo>
                  <a:lnTo>
                    <a:pt x="438" y="79"/>
                  </a:lnTo>
                  <a:lnTo>
                    <a:pt x="433" y="68"/>
                  </a:lnTo>
                  <a:lnTo>
                    <a:pt x="430" y="54"/>
                  </a:lnTo>
                  <a:lnTo>
                    <a:pt x="427" y="40"/>
                  </a:lnTo>
                  <a:lnTo>
                    <a:pt x="424" y="27"/>
                  </a:lnTo>
                  <a:lnTo>
                    <a:pt x="419" y="17"/>
                  </a:lnTo>
                  <a:lnTo>
                    <a:pt x="411" y="12"/>
                  </a:lnTo>
                  <a:lnTo>
                    <a:pt x="396" y="10"/>
                  </a:lnTo>
                  <a:lnTo>
                    <a:pt x="382" y="9"/>
                  </a:lnTo>
                  <a:lnTo>
                    <a:pt x="371" y="4"/>
                  </a:lnTo>
                  <a:lnTo>
                    <a:pt x="365" y="1"/>
                  </a:lnTo>
                  <a:lnTo>
                    <a:pt x="359" y="0"/>
                  </a:lnTo>
                  <a:lnTo>
                    <a:pt x="348" y="1"/>
                  </a:lnTo>
                  <a:lnTo>
                    <a:pt x="335" y="6"/>
                  </a:lnTo>
                  <a:lnTo>
                    <a:pt x="321" y="12"/>
                  </a:lnTo>
                  <a:lnTo>
                    <a:pt x="309" y="18"/>
                  </a:lnTo>
                  <a:lnTo>
                    <a:pt x="300" y="23"/>
                  </a:lnTo>
                  <a:lnTo>
                    <a:pt x="287" y="32"/>
                  </a:lnTo>
                  <a:lnTo>
                    <a:pt x="281" y="46"/>
                  </a:lnTo>
                  <a:lnTo>
                    <a:pt x="273" y="65"/>
                  </a:lnTo>
                  <a:lnTo>
                    <a:pt x="265" y="79"/>
                  </a:lnTo>
                  <a:lnTo>
                    <a:pt x="253" y="88"/>
                  </a:lnTo>
                  <a:lnTo>
                    <a:pt x="237" y="94"/>
                  </a:lnTo>
                  <a:lnTo>
                    <a:pt x="224" y="96"/>
                  </a:lnTo>
                  <a:lnTo>
                    <a:pt x="211" y="96"/>
                  </a:lnTo>
                  <a:lnTo>
                    <a:pt x="199" y="97"/>
                  </a:lnTo>
                  <a:lnTo>
                    <a:pt x="188" y="100"/>
                  </a:lnTo>
                  <a:lnTo>
                    <a:pt x="180" y="107"/>
                  </a:lnTo>
                  <a:lnTo>
                    <a:pt x="177" y="114"/>
                  </a:lnTo>
                  <a:lnTo>
                    <a:pt x="174" y="128"/>
                  </a:lnTo>
                  <a:lnTo>
                    <a:pt x="166" y="142"/>
                  </a:lnTo>
                  <a:lnTo>
                    <a:pt x="157" y="153"/>
                  </a:lnTo>
                  <a:lnTo>
                    <a:pt x="152" y="158"/>
                  </a:lnTo>
                  <a:lnTo>
                    <a:pt x="147" y="161"/>
                  </a:lnTo>
                  <a:lnTo>
                    <a:pt x="144" y="163"/>
                  </a:lnTo>
                  <a:lnTo>
                    <a:pt x="141" y="163"/>
                  </a:lnTo>
                  <a:lnTo>
                    <a:pt x="138" y="161"/>
                  </a:lnTo>
                  <a:lnTo>
                    <a:pt x="135" y="158"/>
                  </a:lnTo>
                  <a:lnTo>
                    <a:pt x="132" y="152"/>
                  </a:lnTo>
                  <a:lnTo>
                    <a:pt x="129" y="142"/>
                  </a:lnTo>
                  <a:lnTo>
                    <a:pt x="126" y="133"/>
                  </a:lnTo>
                  <a:lnTo>
                    <a:pt x="121" y="127"/>
                  </a:lnTo>
                  <a:lnTo>
                    <a:pt x="116" y="122"/>
                  </a:lnTo>
                  <a:lnTo>
                    <a:pt x="109" y="125"/>
                  </a:lnTo>
                  <a:lnTo>
                    <a:pt x="96" y="135"/>
                  </a:lnTo>
                  <a:lnTo>
                    <a:pt x="87" y="144"/>
                  </a:lnTo>
                  <a:lnTo>
                    <a:pt x="82" y="152"/>
                  </a:lnTo>
                  <a:lnTo>
                    <a:pt x="84" y="163"/>
                  </a:lnTo>
                  <a:lnTo>
                    <a:pt x="91" y="175"/>
                  </a:lnTo>
                  <a:lnTo>
                    <a:pt x="96" y="186"/>
                  </a:lnTo>
                  <a:lnTo>
                    <a:pt x="95" y="197"/>
                  </a:lnTo>
                  <a:lnTo>
                    <a:pt x="91" y="201"/>
                  </a:lnTo>
                  <a:lnTo>
                    <a:pt x="85" y="200"/>
                  </a:lnTo>
                  <a:lnTo>
                    <a:pt x="77" y="197"/>
                  </a:lnTo>
                  <a:lnTo>
                    <a:pt x="65" y="191"/>
                  </a:lnTo>
                  <a:lnTo>
                    <a:pt x="50" y="186"/>
                  </a:lnTo>
                  <a:lnTo>
                    <a:pt x="36" y="183"/>
                  </a:lnTo>
                  <a:lnTo>
                    <a:pt x="26" y="181"/>
                  </a:lnTo>
                  <a:lnTo>
                    <a:pt x="20" y="181"/>
                  </a:lnTo>
                  <a:lnTo>
                    <a:pt x="18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11" y="180"/>
                  </a:lnTo>
                  <a:lnTo>
                    <a:pt x="9" y="18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38A74542-0E4C-474C-89B2-DA64A51584C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2" y="3292"/>
              <a:ext cx="36" cy="53"/>
            </a:xfrm>
            <a:custGeom>
              <a:avLst/>
              <a:gdLst>
                <a:gd name="T0" fmla="*/ 23 w 73"/>
                <a:gd name="T1" fmla="*/ 8 h 107"/>
                <a:gd name="T2" fmla="*/ 17 w 73"/>
                <a:gd name="T3" fmla="*/ 17 h 107"/>
                <a:gd name="T4" fmla="*/ 11 w 73"/>
                <a:gd name="T5" fmla="*/ 31 h 107"/>
                <a:gd name="T6" fmla="*/ 6 w 73"/>
                <a:gd name="T7" fmla="*/ 45 h 107"/>
                <a:gd name="T8" fmla="*/ 4 w 73"/>
                <a:gd name="T9" fmla="*/ 57 h 107"/>
                <a:gd name="T10" fmla="*/ 6 w 73"/>
                <a:gd name="T11" fmla="*/ 67 h 107"/>
                <a:gd name="T12" fmla="*/ 7 w 73"/>
                <a:gd name="T13" fmla="*/ 75 h 107"/>
                <a:gd name="T14" fmla="*/ 4 w 73"/>
                <a:gd name="T15" fmla="*/ 81 h 107"/>
                <a:gd name="T16" fmla="*/ 3 w 73"/>
                <a:gd name="T17" fmla="*/ 89 h 107"/>
                <a:gd name="T18" fmla="*/ 0 w 73"/>
                <a:gd name="T19" fmla="*/ 95 h 107"/>
                <a:gd name="T20" fmla="*/ 1 w 73"/>
                <a:gd name="T21" fmla="*/ 101 h 107"/>
                <a:gd name="T22" fmla="*/ 6 w 73"/>
                <a:gd name="T23" fmla="*/ 104 h 107"/>
                <a:gd name="T24" fmla="*/ 23 w 73"/>
                <a:gd name="T25" fmla="*/ 107 h 107"/>
                <a:gd name="T26" fmla="*/ 42 w 73"/>
                <a:gd name="T27" fmla="*/ 102 h 107"/>
                <a:gd name="T28" fmla="*/ 56 w 73"/>
                <a:gd name="T29" fmla="*/ 92 h 107"/>
                <a:gd name="T30" fmla="*/ 66 w 73"/>
                <a:gd name="T31" fmla="*/ 79 h 107"/>
                <a:gd name="T32" fmla="*/ 71 w 73"/>
                <a:gd name="T33" fmla="*/ 67 h 107"/>
                <a:gd name="T34" fmla="*/ 71 w 73"/>
                <a:gd name="T35" fmla="*/ 50 h 107"/>
                <a:gd name="T36" fmla="*/ 71 w 73"/>
                <a:gd name="T37" fmla="*/ 40 h 107"/>
                <a:gd name="T38" fmla="*/ 73 w 73"/>
                <a:gd name="T39" fmla="*/ 30 h 107"/>
                <a:gd name="T40" fmla="*/ 73 w 73"/>
                <a:gd name="T41" fmla="*/ 19 h 107"/>
                <a:gd name="T42" fmla="*/ 71 w 73"/>
                <a:gd name="T43" fmla="*/ 9 h 107"/>
                <a:gd name="T44" fmla="*/ 66 w 73"/>
                <a:gd name="T45" fmla="*/ 3 h 107"/>
                <a:gd name="T46" fmla="*/ 60 w 73"/>
                <a:gd name="T47" fmla="*/ 0 h 107"/>
                <a:gd name="T48" fmla="*/ 46 w 73"/>
                <a:gd name="T49" fmla="*/ 0 h 107"/>
                <a:gd name="T50" fmla="*/ 34 w 73"/>
                <a:gd name="T51" fmla="*/ 3 h 107"/>
                <a:gd name="T52" fmla="*/ 26 w 73"/>
                <a:gd name="T53" fmla="*/ 6 h 107"/>
                <a:gd name="T54" fmla="*/ 23 w 73"/>
                <a:gd name="T55" fmla="*/ 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3" h="107">
                  <a:moveTo>
                    <a:pt x="23" y="8"/>
                  </a:moveTo>
                  <a:lnTo>
                    <a:pt x="17" y="17"/>
                  </a:lnTo>
                  <a:lnTo>
                    <a:pt x="11" y="31"/>
                  </a:lnTo>
                  <a:lnTo>
                    <a:pt x="6" y="45"/>
                  </a:lnTo>
                  <a:lnTo>
                    <a:pt x="4" y="57"/>
                  </a:lnTo>
                  <a:lnTo>
                    <a:pt x="6" y="67"/>
                  </a:lnTo>
                  <a:lnTo>
                    <a:pt x="7" y="75"/>
                  </a:lnTo>
                  <a:lnTo>
                    <a:pt x="4" y="81"/>
                  </a:lnTo>
                  <a:lnTo>
                    <a:pt x="3" y="89"/>
                  </a:lnTo>
                  <a:lnTo>
                    <a:pt x="0" y="95"/>
                  </a:lnTo>
                  <a:lnTo>
                    <a:pt x="1" y="101"/>
                  </a:lnTo>
                  <a:lnTo>
                    <a:pt x="6" y="104"/>
                  </a:lnTo>
                  <a:lnTo>
                    <a:pt x="23" y="107"/>
                  </a:lnTo>
                  <a:lnTo>
                    <a:pt x="42" y="102"/>
                  </a:lnTo>
                  <a:lnTo>
                    <a:pt x="56" y="92"/>
                  </a:lnTo>
                  <a:lnTo>
                    <a:pt x="66" y="79"/>
                  </a:lnTo>
                  <a:lnTo>
                    <a:pt x="71" y="67"/>
                  </a:lnTo>
                  <a:lnTo>
                    <a:pt x="71" y="50"/>
                  </a:lnTo>
                  <a:lnTo>
                    <a:pt x="71" y="40"/>
                  </a:lnTo>
                  <a:lnTo>
                    <a:pt x="73" y="30"/>
                  </a:lnTo>
                  <a:lnTo>
                    <a:pt x="73" y="19"/>
                  </a:lnTo>
                  <a:lnTo>
                    <a:pt x="71" y="9"/>
                  </a:lnTo>
                  <a:lnTo>
                    <a:pt x="66" y="3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3"/>
                  </a:lnTo>
                  <a:lnTo>
                    <a:pt x="26" y="6"/>
                  </a:lnTo>
                  <a:lnTo>
                    <a:pt x="23" y="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126268D-6A3B-4F52-B509-809FBFAAA75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3" y="3293"/>
              <a:ext cx="33" cy="27"/>
            </a:xfrm>
            <a:custGeom>
              <a:avLst/>
              <a:gdLst>
                <a:gd name="T0" fmla="*/ 0 w 65"/>
                <a:gd name="T1" fmla="*/ 36 h 54"/>
                <a:gd name="T2" fmla="*/ 2 w 65"/>
                <a:gd name="T3" fmla="*/ 25 h 54"/>
                <a:gd name="T4" fmla="*/ 6 w 65"/>
                <a:gd name="T5" fmla="*/ 17 h 54"/>
                <a:gd name="T6" fmla="*/ 14 w 65"/>
                <a:gd name="T7" fmla="*/ 11 h 54"/>
                <a:gd name="T8" fmla="*/ 25 w 65"/>
                <a:gd name="T9" fmla="*/ 8 h 54"/>
                <a:gd name="T10" fmla="*/ 34 w 65"/>
                <a:gd name="T11" fmla="*/ 6 h 54"/>
                <a:gd name="T12" fmla="*/ 44 w 65"/>
                <a:gd name="T13" fmla="*/ 3 h 54"/>
                <a:gd name="T14" fmla="*/ 53 w 65"/>
                <a:gd name="T15" fmla="*/ 0 h 54"/>
                <a:gd name="T16" fmla="*/ 61 w 65"/>
                <a:gd name="T17" fmla="*/ 0 h 54"/>
                <a:gd name="T18" fmla="*/ 64 w 65"/>
                <a:gd name="T19" fmla="*/ 2 h 54"/>
                <a:gd name="T20" fmla="*/ 65 w 65"/>
                <a:gd name="T21" fmla="*/ 8 h 54"/>
                <a:gd name="T22" fmla="*/ 64 w 65"/>
                <a:gd name="T23" fmla="*/ 20 h 54"/>
                <a:gd name="T24" fmla="*/ 61 w 65"/>
                <a:gd name="T25" fmla="*/ 33 h 54"/>
                <a:gd name="T26" fmla="*/ 57 w 65"/>
                <a:gd name="T27" fmla="*/ 44 h 54"/>
                <a:gd name="T28" fmla="*/ 51 w 65"/>
                <a:gd name="T29" fmla="*/ 51 h 54"/>
                <a:gd name="T30" fmla="*/ 44 w 65"/>
                <a:gd name="T31" fmla="*/ 54 h 54"/>
                <a:gd name="T32" fmla="*/ 34 w 65"/>
                <a:gd name="T33" fmla="*/ 51 h 54"/>
                <a:gd name="T34" fmla="*/ 26 w 65"/>
                <a:gd name="T35" fmla="*/ 47 h 54"/>
                <a:gd name="T36" fmla="*/ 20 w 65"/>
                <a:gd name="T37" fmla="*/ 42 h 54"/>
                <a:gd name="T38" fmla="*/ 12 w 65"/>
                <a:gd name="T39" fmla="*/ 40 h 54"/>
                <a:gd name="T40" fmla="*/ 9 w 65"/>
                <a:gd name="T41" fmla="*/ 40 h 54"/>
                <a:gd name="T42" fmla="*/ 5 w 65"/>
                <a:gd name="T43" fmla="*/ 40 h 54"/>
                <a:gd name="T44" fmla="*/ 3 w 65"/>
                <a:gd name="T45" fmla="*/ 39 h 54"/>
                <a:gd name="T46" fmla="*/ 2 w 65"/>
                <a:gd name="T47" fmla="*/ 37 h 54"/>
                <a:gd name="T48" fmla="*/ 0 w 65"/>
                <a:gd name="T49" fmla="*/ 36 h 54"/>
                <a:gd name="T50" fmla="*/ 0 w 65"/>
                <a:gd name="T51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4">
                  <a:moveTo>
                    <a:pt x="0" y="36"/>
                  </a:moveTo>
                  <a:lnTo>
                    <a:pt x="2" y="25"/>
                  </a:lnTo>
                  <a:lnTo>
                    <a:pt x="6" y="17"/>
                  </a:lnTo>
                  <a:lnTo>
                    <a:pt x="14" y="11"/>
                  </a:lnTo>
                  <a:lnTo>
                    <a:pt x="25" y="8"/>
                  </a:lnTo>
                  <a:lnTo>
                    <a:pt x="34" y="6"/>
                  </a:lnTo>
                  <a:lnTo>
                    <a:pt x="44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4" y="2"/>
                  </a:lnTo>
                  <a:lnTo>
                    <a:pt x="65" y="8"/>
                  </a:lnTo>
                  <a:lnTo>
                    <a:pt x="64" y="20"/>
                  </a:lnTo>
                  <a:lnTo>
                    <a:pt x="61" y="33"/>
                  </a:lnTo>
                  <a:lnTo>
                    <a:pt x="57" y="44"/>
                  </a:lnTo>
                  <a:lnTo>
                    <a:pt x="51" y="51"/>
                  </a:lnTo>
                  <a:lnTo>
                    <a:pt x="44" y="54"/>
                  </a:lnTo>
                  <a:lnTo>
                    <a:pt x="34" y="51"/>
                  </a:lnTo>
                  <a:lnTo>
                    <a:pt x="26" y="47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4B282D3E-3F05-4093-8E76-50E7EA2C4B7C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2" y="3229"/>
              <a:ext cx="44" cy="35"/>
            </a:xfrm>
            <a:custGeom>
              <a:avLst/>
              <a:gdLst>
                <a:gd name="T0" fmla="*/ 0 w 89"/>
                <a:gd name="T1" fmla="*/ 60 h 70"/>
                <a:gd name="T2" fmla="*/ 3 w 89"/>
                <a:gd name="T3" fmla="*/ 51 h 70"/>
                <a:gd name="T4" fmla="*/ 3 w 89"/>
                <a:gd name="T5" fmla="*/ 39 h 70"/>
                <a:gd name="T6" fmla="*/ 3 w 89"/>
                <a:gd name="T7" fmla="*/ 26 h 70"/>
                <a:gd name="T8" fmla="*/ 5 w 89"/>
                <a:gd name="T9" fmla="*/ 15 h 70"/>
                <a:gd name="T10" fmla="*/ 9 w 89"/>
                <a:gd name="T11" fmla="*/ 8 h 70"/>
                <a:gd name="T12" fmla="*/ 17 w 89"/>
                <a:gd name="T13" fmla="*/ 6 h 70"/>
                <a:gd name="T14" fmla="*/ 23 w 89"/>
                <a:gd name="T15" fmla="*/ 9 h 70"/>
                <a:gd name="T16" fmla="*/ 31 w 89"/>
                <a:gd name="T17" fmla="*/ 14 h 70"/>
                <a:gd name="T18" fmla="*/ 37 w 89"/>
                <a:gd name="T19" fmla="*/ 17 h 70"/>
                <a:gd name="T20" fmla="*/ 45 w 89"/>
                <a:gd name="T21" fmla="*/ 17 h 70"/>
                <a:gd name="T22" fmla="*/ 48 w 89"/>
                <a:gd name="T23" fmla="*/ 15 h 70"/>
                <a:gd name="T24" fmla="*/ 50 w 89"/>
                <a:gd name="T25" fmla="*/ 12 h 70"/>
                <a:gd name="T26" fmla="*/ 51 w 89"/>
                <a:gd name="T27" fmla="*/ 9 h 70"/>
                <a:gd name="T28" fmla="*/ 53 w 89"/>
                <a:gd name="T29" fmla="*/ 8 h 70"/>
                <a:gd name="T30" fmla="*/ 54 w 89"/>
                <a:gd name="T31" fmla="*/ 4 h 70"/>
                <a:gd name="T32" fmla="*/ 56 w 89"/>
                <a:gd name="T33" fmla="*/ 1 h 70"/>
                <a:gd name="T34" fmla="*/ 58 w 89"/>
                <a:gd name="T35" fmla="*/ 0 h 70"/>
                <a:gd name="T36" fmla="*/ 59 w 89"/>
                <a:gd name="T37" fmla="*/ 0 h 70"/>
                <a:gd name="T38" fmla="*/ 61 w 89"/>
                <a:gd name="T39" fmla="*/ 0 h 70"/>
                <a:gd name="T40" fmla="*/ 62 w 89"/>
                <a:gd name="T41" fmla="*/ 1 h 70"/>
                <a:gd name="T42" fmla="*/ 65 w 89"/>
                <a:gd name="T43" fmla="*/ 4 h 70"/>
                <a:gd name="T44" fmla="*/ 73 w 89"/>
                <a:gd name="T45" fmla="*/ 15 h 70"/>
                <a:gd name="T46" fmla="*/ 81 w 89"/>
                <a:gd name="T47" fmla="*/ 26 h 70"/>
                <a:gd name="T48" fmla="*/ 87 w 89"/>
                <a:gd name="T49" fmla="*/ 37 h 70"/>
                <a:gd name="T50" fmla="*/ 89 w 89"/>
                <a:gd name="T51" fmla="*/ 46 h 70"/>
                <a:gd name="T52" fmla="*/ 89 w 89"/>
                <a:gd name="T53" fmla="*/ 54 h 70"/>
                <a:gd name="T54" fmla="*/ 82 w 89"/>
                <a:gd name="T55" fmla="*/ 57 h 70"/>
                <a:gd name="T56" fmla="*/ 72 w 89"/>
                <a:gd name="T57" fmla="*/ 57 h 70"/>
                <a:gd name="T58" fmla="*/ 59 w 89"/>
                <a:gd name="T59" fmla="*/ 59 h 70"/>
                <a:gd name="T60" fmla="*/ 47 w 89"/>
                <a:gd name="T61" fmla="*/ 60 h 70"/>
                <a:gd name="T62" fmla="*/ 37 w 89"/>
                <a:gd name="T63" fmla="*/ 65 h 70"/>
                <a:gd name="T64" fmla="*/ 30 w 89"/>
                <a:gd name="T65" fmla="*/ 70 h 70"/>
                <a:gd name="T66" fmla="*/ 20 w 89"/>
                <a:gd name="T67" fmla="*/ 70 h 70"/>
                <a:gd name="T68" fmla="*/ 11 w 89"/>
                <a:gd name="T69" fmla="*/ 67 h 70"/>
                <a:gd name="T70" fmla="*/ 3 w 89"/>
                <a:gd name="T71" fmla="*/ 62 h 70"/>
                <a:gd name="T72" fmla="*/ 0 w 89"/>
                <a:gd name="T7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70">
                  <a:moveTo>
                    <a:pt x="0" y="60"/>
                  </a:moveTo>
                  <a:lnTo>
                    <a:pt x="3" y="51"/>
                  </a:lnTo>
                  <a:lnTo>
                    <a:pt x="3" y="39"/>
                  </a:lnTo>
                  <a:lnTo>
                    <a:pt x="3" y="26"/>
                  </a:lnTo>
                  <a:lnTo>
                    <a:pt x="5" y="15"/>
                  </a:lnTo>
                  <a:lnTo>
                    <a:pt x="9" y="8"/>
                  </a:lnTo>
                  <a:lnTo>
                    <a:pt x="17" y="6"/>
                  </a:lnTo>
                  <a:lnTo>
                    <a:pt x="23" y="9"/>
                  </a:lnTo>
                  <a:lnTo>
                    <a:pt x="31" y="14"/>
                  </a:lnTo>
                  <a:lnTo>
                    <a:pt x="37" y="17"/>
                  </a:lnTo>
                  <a:lnTo>
                    <a:pt x="45" y="17"/>
                  </a:lnTo>
                  <a:lnTo>
                    <a:pt x="48" y="15"/>
                  </a:lnTo>
                  <a:lnTo>
                    <a:pt x="50" y="12"/>
                  </a:lnTo>
                  <a:lnTo>
                    <a:pt x="51" y="9"/>
                  </a:lnTo>
                  <a:lnTo>
                    <a:pt x="53" y="8"/>
                  </a:lnTo>
                  <a:lnTo>
                    <a:pt x="54" y="4"/>
                  </a:lnTo>
                  <a:lnTo>
                    <a:pt x="56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2" y="1"/>
                  </a:lnTo>
                  <a:lnTo>
                    <a:pt x="65" y="4"/>
                  </a:lnTo>
                  <a:lnTo>
                    <a:pt x="73" y="15"/>
                  </a:lnTo>
                  <a:lnTo>
                    <a:pt x="81" y="26"/>
                  </a:lnTo>
                  <a:lnTo>
                    <a:pt x="87" y="37"/>
                  </a:lnTo>
                  <a:lnTo>
                    <a:pt x="89" y="46"/>
                  </a:lnTo>
                  <a:lnTo>
                    <a:pt x="89" y="54"/>
                  </a:lnTo>
                  <a:lnTo>
                    <a:pt x="82" y="57"/>
                  </a:lnTo>
                  <a:lnTo>
                    <a:pt x="72" y="57"/>
                  </a:lnTo>
                  <a:lnTo>
                    <a:pt x="59" y="59"/>
                  </a:lnTo>
                  <a:lnTo>
                    <a:pt x="47" y="60"/>
                  </a:lnTo>
                  <a:lnTo>
                    <a:pt x="37" y="65"/>
                  </a:lnTo>
                  <a:lnTo>
                    <a:pt x="30" y="70"/>
                  </a:lnTo>
                  <a:lnTo>
                    <a:pt x="20" y="70"/>
                  </a:lnTo>
                  <a:lnTo>
                    <a:pt x="11" y="67"/>
                  </a:lnTo>
                  <a:lnTo>
                    <a:pt x="3" y="62"/>
                  </a:lnTo>
                  <a:lnTo>
                    <a:pt x="0" y="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CAB0E6F0-B8DD-4826-927D-B7498F4701FC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4" y="3594"/>
              <a:ext cx="39" cy="83"/>
            </a:xfrm>
            <a:custGeom>
              <a:avLst/>
              <a:gdLst>
                <a:gd name="T0" fmla="*/ 5 w 78"/>
                <a:gd name="T1" fmla="*/ 166 h 166"/>
                <a:gd name="T2" fmla="*/ 0 w 78"/>
                <a:gd name="T3" fmla="*/ 152 h 166"/>
                <a:gd name="T4" fmla="*/ 3 w 78"/>
                <a:gd name="T5" fmla="*/ 140 h 166"/>
                <a:gd name="T6" fmla="*/ 8 w 78"/>
                <a:gd name="T7" fmla="*/ 127 h 166"/>
                <a:gd name="T8" fmla="*/ 15 w 78"/>
                <a:gd name="T9" fmla="*/ 115 h 166"/>
                <a:gd name="T10" fmla="*/ 20 w 78"/>
                <a:gd name="T11" fmla="*/ 103 h 166"/>
                <a:gd name="T12" fmla="*/ 23 w 78"/>
                <a:gd name="T13" fmla="*/ 92 h 166"/>
                <a:gd name="T14" fmla="*/ 25 w 78"/>
                <a:gd name="T15" fmla="*/ 79 h 166"/>
                <a:gd name="T16" fmla="*/ 29 w 78"/>
                <a:gd name="T17" fmla="*/ 64 h 166"/>
                <a:gd name="T18" fmla="*/ 33 w 78"/>
                <a:gd name="T19" fmla="*/ 48 h 166"/>
                <a:gd name="T20" fmla="*/ 37 w 78"/>
                <a:gd name="T21" fmla="*/ 36 h 166"/>
                <a:gd name="T22" fmla="*/ 43 w 78"/>
                <a:gd name="T23" fmla="*/ 26 h 166"/>
                <a:gd name="T24" fmla="*/ 53 w 78"/>
                <a:gd name="T25" fmla="*/ 17 h 166"/>
                <a:gd name="T26" fmla="*/ 59 w 78"/>
                <a:gd name="T27" fmla="*/ 11 h 166"/>
                <a:gd name="T28" fmla="*/ 64 w 78"/>
                <a:gd name="T29" fmla="*/ 6 h 166"/>
                <a:gd name="T30" fmla="*/ 67 w 78"/>
                <a:gd name="T31" fmla="*/ 3 h 166"/>
                <a:gd name="T32" fmla="*/ 70 w 78"/>
                <a:gd name="T33" fmla="*/ 0 h 166"/>
                <a:gd name="T34" fmla="*/ 71 w 78"/>
                <a:gd name="T35" fmla="*/ 0 h 166"/>
                <a:gd name="T36" fmla="*/ 71 w 78"/>
                <a:gd name="T37" fmla="*/ 2 h 166"/>
                <a:gd name="T38" fmla="*/ 73 w 78"/>
                <a:gd name="T39" fmla="*/ 6 h 166"/>
                <a:gd name="T40" fmla="*/ 74 w 78"/>
                <a:gd name="T41" fmla="*/ 17 h 166"/>
                <a:gd name="T42" fmla="*/ 78 w 78"/>
                <a:gd name="T43" fmla="*/ 30 h 166"/>
                <a:gd name="T44" fmla="*/ 78 w 78"/>
                <a:gd name="T45" fmla="*/ 44 h 166"/>
                <a:gd name="T46" fmla="*/ 73 w 78"/>
                <a:gd name="T47" fmla="*/ 59 h 166"/>
                <a:gd name="T48" fmla="*/ 56 w 78"/>
                <a:gd name="T49" fmla="*/ 87 h 166"/>
                <a:gd name="T50" fmla="*/ 42 w 78"/>
                <a:gd name="T51" fmla="*/ 116 h 166"/>
                <a:gd name="T52" fmla="*/ 39 w 78"/>
                <a:gd name="T53" fmla="*/ 127 h 166"/>
                <a:gd name="T54" fmla="*/ 39 w 78"/>
                <a:gd name="T55" fmla="*/ 137 h 166"/>
                <a:gd name="T56" fmla="*/ 39 w 78"/>
                <a:gd name="T57" fmla="*/ 146 h 166"/>
                <a:gd name="T58" fmla="*/ 37 w 78"/>
                <a:gd name="T59" fmla="*/ 152 h 166"/>
                <a:gd name="T60" fmla="*/ 33 w 78"/>
                <a:gd name="T61" fmla="*/ 157 h 166"/>
                <a:gd name="T62" fmla="*/ 19 w 78"/>
                <a:gd name="T63" fmla="*/ 162 h 166"/>
                <a:gd name="T64" fmla="*/ 9 w 78"/>
                <a:gd name="T65" fmla="*/ 165 h 166"/>
                <a:gd name="T66" fmla="*/ 5 w 78"/>
                <a:gd name="T6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166">
                  <a:moveTo>
                    <a:pt x="5" y="166"/>
                  </a:moveTo>
                  <a:lnTo>
                    <a:pt x="0" y="152"/>
                  </a:lnTo>
                  <a:lnTo>
                    <a:pt x="3" y="140"/>
                  </a:lnTo>
                  <a:lnTo>
                    <a:pt x="8" y="127"/>
                  </a:lnTo>
                  <a:lnTo>
                    <a:pt x="15" y="115"/>
                  </a:lnTo>
                  <a:lnTo>
                    <a:pt x="20" y="103"/>
                  </a:lnTo>
                  <a:lnTo>
                    <a:pt x="23" y="92"/>
                  </a:lnTo>
                  <a:lnTo>
                    <a:pt x="25" y="79"/>
                  </a:lnTo>
                  <a:lnTo>
                    <a:pt x="29" y="64"/>
                  </a:lnTo>
                  <a:lnTo>
                    <a:pt x="33" y="48"/>
                  </a:lnTo>
                  <a:lnTo>
                    <a:pt x="37" y="36"/>
                  </a:lnTo>
                  <a:lnTo>
                    <a:pt x="43" y="26"/>
                  </a:lnTo>
                  <a:lnTo>
                    <a:pt x="53" y="17"/>
                  </a:lnTo>
                  <a:lnTo>
                    <a:pt x="59" y="11"/>
                  </a:lnTo>
                  <a:lnTo>
                    <a:pt x="64" y="6"/>
                  </a:lnTo>
                  <a:lnTo>
                    <a:pt x="67" y="3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2"/>
                  </a:lnTo>
                  <a:lnTo>
                    <a:pt x="73" y="6"/>
                  </a:lnTo>
                  <a:lnTo>
                    <a:pt x="74" y="17"/>
                  </a:lnTo>
                  <a:lnTo>
                    <a:pt x="78" y="30"/>
                  </a:lnTo>
                  <a:lnTo>
                    <a:pt x="78" y="44"/>
                  </a:lnTo>
                  <a:lnTo>
                    <a:pt x="73" y="59"/>
                  </a:lnTo>
                  <a:lnTo>
                    <a:pt x="56" y="87"/>
                  </a:lnTo>
                  <a:lnTo>
                    <a:pt x="42" y="116"/>
                  </a:lnTo>
                  <a:lnTo>
                    <a:pt x="39" y="127"/>
                  </a:lnTo>
                  <a:lnTo>
                    <a:pt x="39" y="137"/>
                  </a:lnTo>
                  <a:lnTo>
                    <a:pt x="39" y="146"/>
                  </a:lnTo>
                  <a:lnTo>
                    <a:pt x="37" y="152"/>
                  </a:lnTo>
                  <a:lnTo>
                    <a:pt x="33" y="157"/>
                  </a:lnTo>
                  <a:lnTo>
                    <a:pt x="19" y="162"/>
                  </a:lnTo>
                  <a:lnTo>
                    <a:pt x="9" y="165"/>
                  </a:lnTo>
                  <a:lnTo>
                    <a:pt x="5" y="16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2614C01D-0AFA-4DEB-B11A-93D1A68ABA1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1" y="3653"/>
              <a:ext cx="46" cy="41"/>
            </a:xfrm>
            <a:custGeom>
              <a:avLst/>
              <a:gdLst>
                <a:gd name="T0" fmla="*/ 0 w 94"/>
                <a:gd name="T1" fmla="*/ 33 h 84"/>
                <a:gd name="T2" fmla="*/ 3 w 94"/>
                <a:gd name="T3" fmla="*/ 44 h 84"/>
                <a:gd name="T4" fmla="*/ 10 w 94"/>
                <a:gd name="T5" fmla="*/ 56 h 84"/>
                <a:gd name="T6" fmla="*/ 16 w 94"/>
                <a:gd name="T7" fmla="*/ 67 h 84"/>
                <a:gd name="T8" fmla="*/ 25 w 94"/>
                <a:gd name="T9" fmla="*/ 73 h 84"/>
                <a:gd name="T10" fmla="*/ 33 w 94"/>
                <a:gd name="T11" fmla="*/ 78 h 84"/>
                <a:gd name="T12" fmla="*/ 44 w 94"/>
                <a:gd name="T13" fmla="*/ 82 h 84"/>
                <a:gd name="T14" fmla="*/ 55 w 94"/>
                <a:gd name="T15" fmla="*/ 84 h 84"/>
                <a:gd name="T16" fmla="*/ 64 w 94"/>
                <a:gd name="T17" fmla="*/ 84 h 84"/>
                <a:gd name="T18" fmla="*/ 72 w 94"/>
                <a:gd name="T19" fmla="*/ 78 h 84"/>
                <a:gd name="T20" fmla="*/ 78 w 94"/>
                <a:gd name="T21" fmla="*/ 70 h 84"/>
                <a:gd name="T22" fmla="*/ 86 w 94"/>
                <a:gd name="T23" fmla="*/ 64 h 84"/>
                <a:gd name="T24" fmla="*/ 90 w 94"/>
                <a:gd name="T25" fmla="*/ 56 h 84"/>
                <a:gd name="T26" fmla="*/ 94 w 94"/>
                <a:gd name="T27" fmla="*/ 48 h 84"/>
                <a:gd name="T28" fmla="*/ 92 w 94"/>
                <a:gd name="T29" fmla="*/ 39 h 84"/>
                <a:gd name="T30" fmla="*/ 83 w 94"/>
                <a:gd name="T31" fmla="*/ 26 h 84"/>
                <a:gd name="T32" fmla="*/ 69 w 94"/>
                <a:gd name="T33" fmla="*/ 17 h 84"/>
                <a:gd name="T34" fmla="*/ 53 w 94"/>
                <a:gd name="T35" fmla="*/ 8 h 84"/>
                <a:gd name="T36" fmla="*/ 41 w 94"/>
                <a:gd name="T37" fmla="*/ 2 h 84"/>
                <a:gd name="T38" fmla="*/ 33 w 94"/>
                <a:gd name="T39" fmla="*/ 0 h 84"/>
                <a:gd name="T40" fmla="*/ 24 w 94"/>
                <a:gd name="T41" fmla="*/ 5 h 84"/>
                <a:gd name="T42" fmla="*/ 14 w 94"/>
                <a:gd name="T43" fmla="*/ 14 h 84"/>
                <a:gd name="T44" fmla="*/ 8 w 94"/>
                <a:gd name="T45" fmla="*/ 22 h 84"/>
                <a:gd name="T46" fmla="*/ 2 w 94"/>
                <a:gd name="T47" fmla="*/ 30 h 84"/>
                <a:gd name="T48" fmla="*/ 0 w 94"/>
                <a:gd name="T49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84">
                  <a:moveTo>
                    <a:pt x="0" y="33"/>
                  </a:moveTo>
                  <a:lnTo>
                    <a:pt x="3" y="44"/>
                  </a:lnTo>
                  <a:lnTo>
                    <a:pt x="10" y="56"/>
                  </a:lnTo>
                  <a:lnTo>
                    <a:pt x="16" y="67"/>
                  </a:lnTo>
                  <a:lnTo>
                    <a:pt x="25" y="73"/>
                  </a:lnTo>
                  <a:lnTo>
                    <a:pt x="33" y="78"/>
                  </a:lnTo>
                  <a:lnTo>
                    <a:pt x="44" y="82"/>
                  </a:lnTo>
                  <a:lnTo>
                    <a:pt x="55" y="84"/>
                  </a:lnTo>
                  <a:lnTo>
                    <a:pt x="64" y="84"/>
                  </a:lnTo>
                  <a:lnTo>
                    <a:pt x="72" y="78"/>
                  </a:lnTo>
                  <a:lnTo>
                    <a:pt x="78" y="70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4" y="48"/>
                  </a:lnTo>
                  <a:lnTo>
                    <a:pt x="92" y="39"/>
                  </a:lnTo>
                  <a:lnTo>
                    <a:pt x="83" y="26"/>
                  </a:lnTo>
                  <a:lnTo>
                    <a:pt x="69" y="17"/>
                  </a:lnTo>
                  <a:lnTo>
                    <a:pt x="53" y="8"/>
                  </a:lnTo>
                  <a:lnTo>
                    <a:pt x="41" y="2"/>
                  </a:lnTo>
                  <a:lnTo>
                    <a:pt x="33" y="0"/>
                  </a:lnTo>
                  <a:lnTo>
                    <a:pt x="24" y="5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2" y="3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1DA96117-056D-4E05-9BCD-2C3F8D6F21AB}"/>
                </a:ext>
              </a:extLst>
            </p:cNvPr>
            <p:cNvSpPr>
              <a:spLocks/>
            </p:cNvSpPr>
            <p:nvPr/>
          </p:nvSpPr>
          <p:spPr bwMode="gray">
            <a:xfrm>
              <a:off x="1949" y="2993"/>
              <a:ext cx="387" cy="289"/>
            </a:xfrm>
            <a:custGeom>
              <a:avLst/>
              <a:gdLst>
                <a:gd name="T0" fmla="*/ 207 w 774"/>
                <a:gd name="T1" fmla="*/ 565 h 577"/>
                <a:gd name="T2" fmla="*/ 165 w 774"/>
                <a:gd name="T3" fmla="*/ 534 h 577"/>
                <a:gd name="T4" fmla="*/ 150 w 774"/>
                <a:gd name="T5" fmla="*/ 498 h 577"/>
                <a:gd name="T6" fmla="*/ 114 w 774"/>
                <a:gd name="T7" fmla="*/ 498 h 577"/>
                <a:gd name="T8" fmla="*/ 119 w 774"/>
                <a:gd name="T9" fmla="*/ 456 h 577"/>
                <a:gd name="T10" fmla="*/ 106 w 774"/>
                <a:gd name="T11" fmla="*/ 448 h 577"/>
                <a:gd name="T12" fmla="*/ 105 w 774"/>
                <a:gd name="T13" fmla="*/ 441 h 577"/>
                <a:gd name="T14" fmla="*/ 112 w 774"/>
                <a:gd name="T15" fmla="*/ 421 h 577"/>
                <a:gd name="T16" fmla="*/ 95 w 774"/>
                <a:gd name="T17" fmla="*/ 410 h 577"/>
                <a:gd name="T18" fmla="*/ 97 w 774"/>
                <a:gd name="T19" fmla="*/ 407 h 577"/>
                <a:gd name="T20" fmla="*/ 112 w 774"/>
                <a:gd name="T21" fmla="*/ 389 h 577"/>
                <a:gd name="T22" fmla="*/ 100 w 774"/>
                <a:gd name="T23" fmla="*/ 358 h 577"/>
                <a:gd name="T24" fmla="*/ 75 w 774"/>
                <a:gd name="T25" fmla="*/ 315 h 577"/>
                <a:gd name="T26" fmla="*/ 22 w 774"/>
                <a:gd name="T27" fmla="*/ 337 h 577"/>
                <a:gd name="T28" fmla="*/ 10 w 774"/>
                <a:gd name="T29" fmla="*/ 326 h 577"/>
                <a:gd name="T30" fmla="*/ 55 w 774"/>
                <a:gd name="T31" fmla="*/ 295 h 577"/>
                <a:gd name="T32" fmla="*/ 100 w 774"/>
                <a:gd name="T33" fmla="*/ 279 h 577"/>
                <a:gd name="T34" fmla="*/ 145 w 774"/>
                <a:gd name="T35" fmla="*/ 245 h 577"/>
                <a:gd name="T36" fmla="*/ 181 w 774"/>
                <a:gd name="T37" fmla="*/ 219 h 577"/>
                <a:gd name="T38" fmla="*/ 201 w 774"/>
                <a:gd name="T39" fmla="*/ 149 h 577"/>
                <a:gd name="T40" fmla="*/ 251 w 774"/>
                <a:gd name="T41" fmla="*/ 102 h 577"/>
                <a:gd name="T42" fmla="*/ 277 w 774"/>
                <a:gd name="T43" fmla="*/ 93 h 577"/>
                <a:gd name="T44" fmla="*/ 305 w 774"/>
                <a:gd name="T45" fmla="*/ 149 h 577"/>
                <a:gd name="T46" fmla="*/ 347 w 774"/>
                <a:gd name="T47" fmla="*/ 146 h 577"/>
                <a:gd name="T48" fmla="*/ 418 w 774"/>
                <a:gd name="T49" fmla="*/ 138 h 577"/>
                <a:gd name="T50" fmla="*/ 459 w 774"/>
                <a:gd name="T51" fmla="*/ 91 h 577"/>
                <a:gd name="T52" fmla="*/ 484 w 774"/>
                <a:gd name="T53" fmla="*/ 49 h 577"/>
                <a:gd name="T54" fmla="*/ 543 w 774"/>
                <a:gd name="T55" fmla="*/ 15 h 577"/>
                <a:gd name="T56" fmla="*/ 549 w 774"/>
                <a:gd name="T57" fmla="*/ 1 h 577"/>
                <a:gd name="T58" fmla="*/ 569 w 774"/>
                <a:gd name="T59" fmla="*/ 6 h 577"/>
                <a:gd name="T60" fmla="*/ 616 w 774"/>
                <a:gd name="T61" fmla="*/ 4 h 577"/>
                <a:gd name="T62" fmla="*/ 625 w 774"/>
                <a:gd name="T63" fmla="*/ 11 h 577"/>
                <a:gd name="T64" fmla="*/ 656 w 774"/>
                <a:gd name="T65" fmla="*/ 32 h 577"/>
                <a:gd name="T66" fmla="*/ 710 w 774"/>
                <a:gd name="T67" fmla="*/ 57 h 577"/>
                <a:gd name="T68" fmla="*/ 751 w 774"/>
                <a:gd name="T69" fmla="*/ 90 h 577"/>
                <a:gd name="T70" fmla="*/ 752 w 774"/>
                <a:gd name="T71" fmla="*/ 146 h 577"/>
                <a:gd name="T72" fmla="*/ 768 w 774"/>
                <a:gd name="T73" fmla="*/ 200 h 577"/>
                <a:gd name="T74" fmla="*/ 768 w 774"/>
                <a:gd name="T75" fmla="*/ 220 h 577"/>
                <a:gd name="T76" fmla="*/ 703 w 774"/>
                <a:gd name="T77" fmla="*/ 257 h 577"/>
                <a:gd name="T78" fmla="*/ 653 w 774"/>
                <a:gd name="T79" fmla="*/ 313 h 577"/>
                <a:gd name="T80" fmla="*/ 625 w 774"/>
                <a:gd name="T81" fmla="*/ 385 h 577"/>
                <a:gd name="T82" fmla="*/ 591 w 774"/>
                <a:gd name="T83" fmla="*/ 397 h 577"/>
                <a:gd name="T84" fmla="*/ 539 w 774"/>
                <a:gd name="T85" fmla="*/ 334 h 577"/>
                <a:gd name="T86" fmla="*/ 460 w 774"/>
                <a:gd name="T87" fmla="*/ 304 h 577"/>
                <a:gd name="T88" fmla="*/ 389 w 774"/>
                <a:gd name="T89" fmla="*/ 346 h 577"/>
                <a:gd name="T90" fmla="*/ 364 w 774"/>
                <a:gd name="T91" fmla="*/ 360 h 577"/>
                <a:gd name="T92" fmla="*/ 327 w 774"/>
                <a:gd name="T93" fmla="*/ 431 h 577"/>
                <a:gd name="T94" fmla="*/ 289 w 774"/>
                <a:gd name="T95" fmla="*/ 470 h 577"/>
                <a:gd name="T96" fmla="*/ 277 w 774"/>
                <a:gd name="T97" fmla="*/ 483 h 577"/>
                <a:gd name="T98" fmla="*/ 265 w 774"/>
                <a:gd name="T99" fmla="*/ 529 h 577"/>
                <a:gd name="T100" fmla="*/ 252 w 774"/>
                <a:gd name="T101" fmla="*/ 545 h 577"/>
                <a:gd name="T102" fmla="*/ 282 w 774"/>
                <a:gd name="T103" fmla="*/ 568 h 577"/>
                <a:gd name="T104" fmla="*/ 252 w 774"/>
                <a:gd name="T105" fmla="*/ 568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4" h="577">
                  <a:moveTo>
                    <a:pt x="237" y="556"/>
                  </a:moveTo>
                  <a:lnTo>
                    <a:pt x="233" y="557"/>
                  </a:lnTo>
                  <a:lnTo>
                    <a:pt x="227" y="560"/>
                  </a:lnTo>
                  <a:lnTo>
                    <a:pt x="218" y="563"/>
                  </a:lnTo>
                  <a:lnTo>
                    <a:pt x="207" y="565"/>
                  </a:lnTo>
                  <a:lnTo>
                    <a:pt x="193" y="563"/>
                  </a:lnTo>
                  <a:lnTo>
                    <a:pt x="176" y="557"/>
                  </a:lnTo>
                  <a:lnTo>
                    <a:pt x="164" y="549"/>
                  </a:lnTo>
                  <a:lnTo>
                    <a:pt x="160" y="542"/>
                  </a:lnTo>
                  <a:lnTo>
                    <a:pt x="165" y="534"/>
                  </a:lnTo>
                  <a:lnTo>
                    <a:pt x="171" y="525"/>
                  </a:lnTo>
                  <a:lnTo>
                    <a:pt x="176" y="517"/>
                  </a:lnTo>
                  <a:lnTo>
                    <a:pt x="174" y="507"/>
                  </a:lnTo>
                  <a:lnTo>
                    <a:pt x="167" y="501"/>
                  </a:lnTo>
                  <a:lnTo>
                    <a:pt x="150" y="498"/>
                  </a:lnTo>
                  <a:lnTo>
                    <a:pt x="137" y="500"/>
                  </a:lnTo>
                  <a:lnTo>
                    <a:pt x="128" y="503"/>
                  </a:lnTo>
                  <a:lnTo>
                    <a:pt x="122" y="506"/>
                  </a:lnTo>
                  <a:lnTo>
                    <a:pt x="117" y="506"/>
                  </a:lnTo>
                  <a:lnTo>
                    <a:pt x="114" y="498"/>
                  </a:lnTo>
                  <a:lnTo>
                    <a:pt x="114" y="487"/>
                  </a:lnTo>
                  <a:lnTo>
                    <a:pt x="115" y="478"/>
                  </a:lnTo>
                  <a:lnTo>
                    <a:pt x="117" y="470"/>
                  </a:lnTo>
                  <a:lnTo>
                    <a:pt x="119" y="459"/>
                  </a:lnTo>
                  <a:lnTo>
                    <a:pt x="119" y="456"/>
                  </a:lnTo>
                  <a:lnTo>
                    <a:pt x="117" y="453"/>
                  </a:lnTo>
                  <a:lnTo>
                    <a:pt x="115" y="452"/>
                  </a:lnTo>
                  <a:lnTo>
                    <a:pt x="112" y="450"/>
                  </a:lnTo>
                  <a:lnTo>
                    <a:pt x="109" y="448"/>
                  </a:lnTo>
                  <a:lnTo>
                    <a:pt x="106" y="448"/>
                  </a:lnTo>
                  <a:lnTo>
                    <a:pt x="103" y="448"/>
                  </a:lnTo>
                  <a:lnTo>
                    <a:pt x="101" y="448"/>
                  </a:lnTo>
                  <a:lnTo>
                    <a:pt x="100" y="448"/>
                  </a:lnTo>
                  <a:lnTo>
                    <a:pt x="101" y="447"/>
                  </a:lnTo>
                  <a:lnTo>
                    <a:pt x="105" y="441"/>
                  </a:lnTo>
                  <a:lnTo>
                    <a:pt x="109" y="435"/>
                  </a:lnTo>
                  <a:lnTo>
                    <a:pt x="112" y="427"/>
                  </a:lnTo>
                  <a:lnTo>
                    <a:pt x="114" y="424"/>
                  </a:lnTo>
                  <a:lnTo>
                    <a:pt x="114" y="422"/>
                  </a:lnTo>
                  <a:lnTo>
                    <a:pt x="112" y="421"/>
                  </a:lnTo>
                  <a:lnTo>
                    <a:pt x="109" y="419"/>
                  </a:lnTo>
                  <a:lnTo>
                    <a:pt x="106" y="416"/>
                  </a:lnTo>
                  <a:lnTo>
                    <a:pt x="103" y="413"/>
                  </a:lnTo>
                  <a:lnTo>
                    <a:pt x="98" y="411"/>
                  </a:lnTo>
                  <a:lnTo>
                    <a:pt x="95" y="410"/>
                  </a:lnTo>
                  <a:lnTo>
                    <a:pt x="94" y="408"/>
                  </a:lnTo>
                  <a:lnTo>
                    <a:pt x="92" y="408"/>
                  </a:lnTo>
                  <a:lnTo>
                    <a:pt x="94" y="408"/>
                  </a:lnTo>
                  <a:lnTo>
                    <a:pt x="95" y="408"/>
                  </a:lnTo>
                  <a:lnTo>
                    <a:pt x="97" y="407"/>
                  </a:lnTo>
                  <a:lnTo>
                    <a:pt x="100" y="407"/>
                  </a:lnTo>
                  <a:lnTo>
                    <a:pt x="103" y="405"/>
                  </a:lnTo>
                  <a:lnTo>
                    <a:pt x="106" y="402"/>
                  </a:lnTo>
                  <a:lnTo>
                    <a:pt x="109" y="397"/>
                  </a:lnTo>
                  <a:lnTo>
                    <a:pt x="112" y="389"/>
                  </a:lnTo>
                  <a:lnTo>
                    <a:pt x="115" y="385"/>
                  </a:lnTo>
                  <a:lnTo>
                    <a:pt x="119" y="379"/>
                  </a:lnTo>
                  <a:lnTo>
                    <a:pt x="117" y="374"/>
                  </a:lnTo>
                  <a:lnTo>
                    <a:pt x="111" y="368"/>
                  </a:lnTo>
                  <a:lnTo>
                    <a:pt x="100" y="358"/>
                  </a:lnTo>
                  <a:lnTo>
                    <a:pt x="94" y="349"/>
                  </a:lnTo>
                  <a:lnTo>
                    <a:pt x="92" y="334"/>
                  </a:lnTo>
                  <a:lnTo>
                    <a:pt x="89" y="323"/>
                  </a:lnTo>
                  <a:lnTo>
                    <a:pt x="83" y="317"/>
                  </a:lnTo>
                  <a:lnTo>
                    <a:pt x="75" y="315"/>
                  </a:lnTo>
                  <a:lnTo>
                    <a:pt x="66" y="317"/>
                  </a:lnTo>
                  <a:lnTo>
                    <a:pt x="59" y="321"/>
                  </a:lnTo>
                  <a:lnTo>
                    <a:pt x="49" y="326"/>
                  </a:lnTo>
                  <a:lnTo>
                    <a:pt x="36" y="332"/>
                  </a:lnTo>
                  <a:lnTo>
                    <a:pt x="22" y="337"/>
                  </a:lnTo>
                  <a:lnTo>
                    <a:pt x="11" y="341"/>
                  </a:lnTo>
                  <a:lnTo>
                    <a:pt x="4" y="343"/>
                  </a:lnTo>
                  <a:lnTo>
                    <a:pt x="0" y="341"/>
                  </a:lnTo>
                  <a:lnTo>
                    <a:pt x="4" y="335"/>
                  </a:lnTo>
                  <a:lnTo>
                    <a:pt x="10" y="326"/>
                  </a:lnTo>
                  <a:lnTo>
                    <a:pt x="18" y="317"/>
                  </a:lnTo>
                  <a:lnTo>
                    <a:pt x="28" y="307"/>
                  </a:lnTo>
                  <a:lnTo>
                    <a:pt x="39" y="299"/>
                  </a:lnTo>
                  <a:lnTo>
                    <a:pt x="47" y="296"/>
                  </a:lnTo>
                  <a:lnTo>
                    <a:pt x="55" y="295"/>
                  </a:lnTo>
                  <a:lnTo>
                    <a:pt x="63" y="295"/>
                  </a:lnTo>
                  <a:lnTo>
                    <a:pt x="69" y="295"/>
                  </a:lnTo>
                  <a:lnTo>
                    <a:pt x="77" y="293"/>
                  </a:lnTo>
                  <a:lnTo>
                    <a:pt x="89" y="287"/>
                  </a:lnTo>
                  <a:lnTo>
                    <a:pt x="100" y="279"/>
                  </a:lnTo>
                  <a:lnTo>
                    <a:pt x="106" y="270"/>
                  </a:lnTo>
                  <a:lnTo>
                    <a:pt x="112" y="261"/>
                  </a:lnTo>
                  <a:lnTo>
                    <a:pt x="120" y="253"/>
                  </a:lnTo>
                  <a:lnTo>
                    <a:pt x="131" y="247"/>
                  </a:lnTo>
                  <a:lnTo>
                    <a:pt x="145" y="245"/>
                  </a:lnTo>
                  <a:lnTo>
                    <a:pt x="154" y="247"/>
                  </a:lnTo>
                  <a:lnTo>
                    <a:pt x="162" y="247"/>
                  </a:lnTo>
                  <a:lnTo>
                    <a:pt x="170" y="244"/>
                  </a:lnTo>
                  <a:lnTo>
                    <a:pt x="176" y="234"/>
                  </a:lnTo>
                  <a:lnTo>
                    <a:pt x="181" y="219"/>
                  </a:lnTo>
                  <a:lnTo>
                    <a:pt x="182" y="203"/>
                  </a:lnTo>
                  <a:lnTo>
                    <a:pt x="184" y="189"/>
                  </a:lnTo>
                  <a:lnTo>
                    <a:pt x="187" y="178"/>
                  </a:lnTo>
                  <a:lnTo>
                    <a:pt x="193" y="163"/>
                  </a:lnTo>
                  <a:lnTo>
                    <a:pt x="201" y="149"/>
                  </a:lnTo>
                  <a:lnTo>
                    <a:pt x="209" y="136"/>
                  </a:lnTo>
                  <a:lnTo>
                    <a:pt x="219" y="129"/>
                  </a:lnTo>
                  <a:lnTo>
                    <a:pt x="232" y="121"/>
                  </a:lnTo>
                  <a:lnTo>
                    <a:pt x="244" y="112"/>
                  </a:lnTo>
                  <a:lnTo>
                    <a:pt x="251" y="102"/>
                  </a:lnTo>
                  <a:lnTo>
                    <a:pt x="255" y="94"/>
                  </a:lnTo>
                  <a:lnTo>
                    <a:pt x="258" y="88"/>
                  </a:lnTo>
                  <a:lnTo>
                    <a:pt x="263" y="84"/>
                  </a:lnTo>
                  <a:lnTo>
                    <a:pt x="268" y="85"/>
                  </a:lnTo>
                  <a:lnTo>
                    <a:pt x="277" y="93"/>
                  </a:lnTo>
                  <a:lnTo>
                    <a:pt x="285" y="105"/>
                  </a:lnTo>
                  <a:lnTo>
                    <a:pt x="291" y="118"/>
                  </a:lnTo>
                  <a:lnTo>
                    <a:pt x="296" y="129"/>
                  </a:lnTo>
                  <a:lnTo>
                    <a:pt x="300" y="139"/>
                  </a:lnTo>
                  <a:lnTo>
                    <a:pt x="305" y="149"/>
                  </a:lnTo>
                  <a:lnTo>
                    <a:pt x="311" y="158"/>
                  </a:lnTo>
                  <a:lnTo>
                    <a:pt x="319" y="161"/>
                  </a:lnTo>
                  <a:lnTo>
                    <a:pt x="328" y="160"/>
                  </a:lnTo>
                  <a:lnTo>
                    <a:pt x="338" y="153"/>
                  </a:lnTo>
                  <a:lnTo>
                    <a:pt x="347" y="146"/>
                  </a:lnTo>
                  <a:lnTo>
                    <a:pt x="358" y="141"/>
                  </a:lnTo>
                  <a:lnTo>
                    <a:pt x="372" y="138"/>
                  </a:lnTo>
                  <a:lnTo>
                    <a:pt x="387" y="138"/>
                  </a:lnTo>
                  <a:lnTo>
                    <a:pt x="404" y="138"/>
                  </a:lnTo>
                  <a:lnTo>
                    <a:pt x="418" y="138"/>
                  </a:lnTo>
                  <a:lnTo>
                    <a:pt x="431" y="136"/>
                  </a:lnTo>
                  <a:lnTo>
                    <a:pt x="440" y="132"/>
                  </a:lnTo>
                  <a:lnTo>
                    <a:pt x="448" y="119"/>
                  </a:lnTo>
                  <a:lnTo>
                    <a:pt x="454" y="107"/>
                  </a:lnTo>
                  <a:lnTo>
                    <a:pt x="459" y="91"/>
                  </a:lnTo>
                  <a:lnTo>
                    <a:pt x="463" y="77"/>
                  </a:lnTo>
                  <a:lnTo>
                    <a:pt x="466" y="67"/>
                  </a:lnTo>
                  <a:lnTo>
                    <a:pt x="470" y="60"/>
                  </a:lnTo>
                  <a:lnTo>
                    <a:pt x="474" y="56"/>
                  </a:lnTo>
                  <a:lnTo>
                    <a:pt x="484" y="49"/>
                  </a:lnTo>
                  <a:lnTo>
                    <a:pt x="494" y="40"/>
                  </a:lnTo>
                  <a:lnTo>
                    <a:pt x="510" y="32"/>
                  </a:lnTo>
                  <a:lnTo>
                    <a:pt x="524" y="26"/>
                  </a:lnTo>
                  <a:lnTo>
                    <a:pt x="535" y="21"/>
                  </a:lnTo>
                  <a:lnTo>
                    <a:pt x="543" y="15"/>
                  </a:lnTo>
                  <a:lnTo>
                    <a:pt x="546" y="11"/>
                  </a:lnTo>
                  <a:lnTo>
                    <a:pt x="547" y="7"/>
                  </a:lnTo>
                  <a:lnTo>
                    <a:pt x="547" y="4"/>
                  </a:lnTo>
                  <a:lnTo>
                    <a:pt x="549" y="3"/>
                  </a:lnTo>
                  <a:lnTo>
                    <a:pt x="549" y="1"/>
                  </a:lnTo>
                  <a:lnTo>
                    <a:pt x="550" y="0"/>
                  </a:lnTo>
                  <a:lnTo>
                    <a:pt x="552" y="0"/>
                  </a:lnTo>
                  <a:lnTo>
                    <a:pt x="553" y="0"/>
                  </a:lnTo>
                  <a:lnTo>
                    <a:pt x="558" y="1"/>
                  </a:lnTo>
                  <a:lnTo>
                    <a:pt x="569" y="6"/>
                  </a:lnTo>
                  <a:lnTo>
                    <a:pt x="583" y="11"/>
                  </a:lnTo>
                  <a:lnTo>
                    <a:pt x="597" y="12"/>
                  </a:lnTo>
                  <a:lnTo>
                    <a:pt x="609" y="9"/>
                  </a:lnTo>
                  <a:lnTo>
                    <a:pt x="613" y="7"/>
                  </a:lnTo>
                  <a:lnTo>
                    <a:pt x="616" y="4"/>
                  </a:lnTo>
                  <a:lnTo>
                    <a:pt x="617" y="4"/>
                  </a:lnTo>
                  <a:lnTo>
                    <a:pt x="619" y="4"/>
                  </a:lnTo>
                  <a:lnTo>
                    <a:pt x="620" y="6"/>
                  </a:lnTo>
                  <a:lnTo>
                    <a:pt x="622" y="7"/>
                  </a:lnTo>
                  <a:lnTo>
                    <a:pt x="625" y="11"/>
                  </a:lnTo>
                  <a:lnTo>
                    <a:pt x="630" y="15"/>
                  </a:lnTo>
                  <a:lnTo>
                    <a:pt x="637" y="21"/>
                  </a:lnTo>
                  <a:lnTo>
                    <a:pt x="644" y="25"/>
                  </a:lnTo>
                  <a:lnTo>
                    <a:pt x="648" y="28"/>
                  </a:lnTo>
                  <a:lnTo>
                    <a:pt x="656" y="32"/>
                  </a:lnTo>
                  <a:lnTo>
                    <a:pt x="665" y="40"/>
                  </a:lnTo>
                  <a:lnTo>
                    <a:pt x="682" y="53"/>
                  </a:lnTo>
                  <a:lnTo>
                    <a:pt x="695" y="59"/>
                  </a:lnTo>
                  <a:lnTo>
                    <a:pt x="704" y="60"/>
                  </a:lnTo>
                  <a:lnTo>
                    <a:pt x="710" y="57"/>
                  </a:lnTo>
                  <a:lnTo>
                    <a:pt x="720" y="56"/>
                  </a:lnTo>
                  <a:lnTo>
                    <a:pt x="731" y="56"/>
                  </a:lnTo>
                  <a:lnTo>
                    <a:pt x="740" y="62"/>
                  </a:lnTo>
                  <a:lnTo>
                    <a:pt x="748" y="74"/>
                  </a:lnTo>
                  <a:lnTo>
                    <a:pt x="751" y="90"/>
                  </a:lnTo>
                  <a:lnTo>
                    <a:pt x="748" y="108"/>
                  </a:lnTo>
                  <a:lnTo>
                    <a:pt x="745" y="121"/>
                  </a:lnTo>
                  <a:lnTo>
                    <a:pt x="743" y="129"/>
                  </a:lnTo>
                  <a:lnTo>
                    <a:pt x="746" y="136"/>
                  </a:lnTo>
                  <a:lnTo>
                    <a:pt x="752" y="146"/>
                  </a:lnTo>
                  <a:lnTo>
                    <a:pt x="757" y="155"/>
                  </a:lnTo>
                  <a:lnTo>
                    <a:pt x="759" y="167"/>
                  </a:lnTo>
                  <a:lnTo>
                    <a:pt x="760" y="180"/>
                  </a:lnTo>
                  <a:lnTo>
                    <a:pt x="763" y="192"/>
                  </a:lnTo>
                  <a:lnTo>
                    <a:pt x="768" y="200"/>
                  </a:lnTo>
                  <a:lnTo>
                    <a:pt x="773" y="205"/>
                  </a:lnTo>
                  <a:lnTo>
                    <a:pt x="774" y="209"/>
                  </a:lnTo>
                  <a:lnTo>
                    <a:pt x="773" y="212"/>
                  </a:lnTo>
                  <a:lnTo>
                    <a:pt x="771" y="217"/>
                  </a:lnTo>
                  <a:lnTo>
                    <a:pt x="768" y="220"/>
                  </a:lnTo>
                  <a:lnTo>
                    <a:pt x="762" y="223"/>
                  </a:lnTo>
                  <a:lnTo>
                    <a:pt x="757" y="225"/>
                  </a:lnTo>
                  <a:lnTo>
                    <a:pt x="740" y="233"/>
                  </a:lnTo>
                  <a:lnTo>
                    <a:pt x="721" y="244"/>
                  </a:lnTo>
                  <a:lnTo>
                    <a:pt x="703" y="257"/>
                  </a:lnTo>
                  <a:lnTo>
                    <a:pt x="690" y="267"/>
                  </a:lnTo>
                  <a:lnTo>
                    <a:pt x="682" y="275"/>
                  </a:lnTo>
                  <a:lnTo>
                    <a:pt x="673" y="282"/>
                  </a:lnTo>
                  <a:lnTo>
                    <a:pt x="665" y="296"/>
                  </a:lnTo>
                  <a:lnTo>
                    <a:pt x="653" y="313"/>
                  </a:lnTo>
                  <a:lnTo>
                    <a:pt x="642" y="330"/>
                  </a:lnTo>
                  <a:lnTo>
                    <a:pt x="633" y="349"/>
                  </a:lnTo>
                  <a:lnTo>
                    <a:pt x="628" y="363"/>
                  </a:lnTo>
                  <a:lnTo>
                    <a:pt x="626" y="376"/>
                  </a:lnTo>
                  <a:lnTo>
                    <a:pt x="625" y="385"/>
                  </a:lnTo>
                  <a:lnTo>
                    <a:pt x="625" y="393"/>
                  </a:lnTo>
                  <a:lnTo>
                    <a:pt x="620" y="397"/>
                  </a:lnTo>
                  <a:lnTo>
                    <a:pt x="611" y="400"/>
                  </a:lnTo>
                  <a:lnTo>
                    <a:pt x="602" y="402"/>
                  </a:lnTo>
                  <a:lnTo>
                    <a:pt x="591" y="397"/>
                  </a:lnTo>
                  <a:lnTo>
                    <a:pt x="580" y="385"/>
                  </a:lnTo>
                  <a:lnTo>
                    <a:pt x="572" y="369"/>
                  </a:lnTo>
                  <a:lnTo>
                    <a:pt x="564" y="355"/>
                  </a:lnTo>
                  <a:lnTo>
                    <a:pt x="555" y="343"/>
                  </a:lnTo>
                  <a:lnTo>
                    <a:pt x="539" y="334"/>
                  </a:lnTo>
                  <a:lnTo>
                    <a:pt x="518" y="323"/>
                  </a:lnTo>
                  <a:lnTo>
                    <a:pt x="499" y="313"/>
                  </a:lnTo>
                  <a:lnTo>
                    <a:pt x="482" y="307"/>
                  </a:lnTo>
                  <a:lnTo>
                    <a:pt x="471" y="304"/>
                  </a:lnTo>
                  <a:lnTo>
                    <a:pt x="460" y="304"/>
                  </a:lnTo>
                  <a:lnTo>
                    <a:pt x="449" y="307"/>
                  </a:lnTo>
                  <a:lnTo>
                    <a:pt x="437" y="315"/>
                  </a:lnTo>
                  <a:lnTo>
                    <a:pt x="420" y="329"/>
                  </a:lnTo>
                  <a:lnTo>
                    <a:pt x="404" y="341"/>
                  </a:lnTo>
                  <a:lnTo>
                    <a:pt x="389" y="346"/>
                  </a:lnTo>
                  <a:lnTo>
                    <a:pt x="383" y="346"/>
                  </a:lnTo>
                  <a:lnTo>
                    <a:pt x="378" y="346"/>
                  </a:lnTo>
                  <a:lnTo>
                    <a:pt x="375" y="346"/>
                  </a:lnTo>
                  <a:lnTo>
                    <a:pt x="370" y="351"/>
                  </a:lnTo>
                  <a:lnTo>
                    <a:pt x="364" y="360"/>
                  </a:lnTo>
                  <a:lnTo>
                    <a:pt x="358" y="374"/>
                  </a:lnTo>
                  <a:lnTo>
                    <a:pt x="355" y="386"/>
                  </a:lnTo>
                  <a:lnTo>
                    <a:pt x="352" y="399"/>
                  </a:lnTo>
                  <a:lnTo>
                    <a:pt x="342" y="413"/>
                  </a:lnTo>
                  <a:lnTo>
                    <a:pt x="327" y="431"/>
                  </a:lnTo>
                  <a:lnTo>
                    <a:pt x="314" y="448"/>
                  </a:lnTo>
                  <a:lnTo>
                    <a:pt x="302" y="462"/>
                  </a:lnTo>
                  <a:lnTo>
                    <a:pt x="297" y="467"/>
                  </a:lnTo>
                  <a:lnTo>
                    <a:pt x="293" y="469"/>
                  </a:lnTo>
                  <a:lnTo>
                    <a:pt x="289" y="470"/>
                  </a:lnTo>
                  <a:lnTo>
                    <a:pt x="286" y="472"/>
                  </a:lnTo>
                  <a:lnTo>
                    <a:pt x="283" y="473"/>
                  </a:lnTo>
                  <a:lnTo>
                    <a:pt x="280" y="475"/>
                  </a:lnTo>
                  <a:lnTo>
                    <a:pt x="279" y="478"/>
                  </a:lnTo>
                  <a:lnTo>
                    <a:pt x="277" y="483"/>
                  </a:lnTo>
                  <a:lnTo>
                    <a:pt x="275" y="492"/>
                  </a:lnTo>
                  <a:lnTo>
                    <a:pt x="275" y="503"/>
                  </a:lnTo>
                  <a:lnTo>
                    <a:pt x="274" y="514"/>
                  </a:lnTo>
                  <a:lnTo>
                    <a:pt x="269" y="523"/>
                  </a:lnTo>
                  <a:lnTo>
                    <a:pt x="265" y="529"/>
                  </a:lnTo>
                  <a:lnTo>
                    <a:pt x="260" y="531"/>
                  </a:lnTo>
                  <a:lnTo>
                    <a:pt x="255" y="534"/>
                  </a:lnTo>
                  <a:lnTo>
                    <a:pt x="254" y="539"/>
                  </a:lnTo>
                  <a:lnTo>
                    <a:pt x="252" y="542"/>
                  </a:lnTo>
                  <a:lnTo>
                    <a:pt x="252" y="545"/>
                  </a:lnTo>
                  <a:lnTo>
                    <a:pt x="254" y="549"/>
                  </a:lnTo>
                  <a:lnTo>
                    <a:pt x="258" y="553"/>
                  </a:lnTo>
                  <a:lnTo>
                    <a:pt x="266" y="557"/>
                  </a:lnTo>
                  <a:lnTo>
                    <a:pt x="275" y="562"/>
                  </a:lnTo>
                  <a:lnTo>
                    <a:pt x="282" y="568"/>
                  </a:lnTo>
                  <a:lnTo>
                    <a:pt x="285" y="574"/>
                  </a:lnTo>
                  <a:lnTo>
                    <a:pt x="280" y="577"/>
                  </a:lnTo>
                  <a:lnTo>
                    <a:pt x="271" y="577"/>
                  </a:lnTo>
                  <a:lnTo>
                    <a:pt x="261" y="574"/>
                  </a:lnTo>
                  <a:lnTo>
                    <a:pt x="252" y="568"/>
                  </a:lnTo>
                  <a:lnTo>
                    <a:pt x="244" y="563"/>
                  </a:lnTo>
                  <a:lnTo>
                    <a:pt x="238" y="559"/>
                  </a:lnTo>
                  <a:lnTo>
                    <a:pt x="237" y="5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FD99D95A-323A-4AF2-947B-4B412740816F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2" y="1745"/>
              <a:ext cx="1564" cy="1415"/>
            </a:xfrm>
            <a:custGeom>
              <a:avLst/>
              <a:gdLst>
                <a:gd name="T0" fmla="*/ 24 w 3129"/>
                <a:gd name="T1" fmla="*/ 2472 h 2831"/>
                <a:gd name="T2" fmla="*/ 279 w 3129"/>
                <a:gd name="T3" fmla="*/ 2373 h 2831"/>
                <a:gd name="T4" fmla="*/ 488 w 3129"/>
                <a:gd name="T5" fmla="*/ 2194 h 2831"/>
                <a:gd name="T6" fmla="*/ 571 w 3129"/>
                <a:gd name="T7" fmla="*/ 2109 h 2831"/>
                <a:gd name="T8" fmla="*/ 737 w 3129"/>
                <a:gd name="T9" fmla="*/ 2121 h 2831"/>
                <a:gd name="T10" fmla="*/ 1002 w 3129"/>
                <a:gd name="T11" fmla="*/ 2090 h 2831"/>
                <a:gd name="T12" fmla="*/ 1218 w 3129"/>
                <a:gd name="T13" fmla="*/ 2048 h 2831"/>
                <a:gd name="T14" fmla="*/ 1304 w 3129"/>
                <a:gd name="T15" fmla="*/ 2129 h 2831"/>
                <a:gd name="T16" fmla="*/ 1431 w 3129"/>
                <a:gd name="T17" fmla="*/ 2105 h 2831"/>
                <a:gd name="T18" fmla="*/ 1518 w 3129"/>
                <a:gd name="T19" fmla="*/ 2036 h 2831"/>
                <a:gd name="T20" fmla="*/ 1583 w 3129"/>
                <a:gd name="T21" fmla="*/ 1827 h 2831"/>
                <a:gd name="T22" fmla="*/ 1691 w 3129"/>
                <a:gd name="T23" fmla="*/ 1486 h 2831"/>
                <a:gd name="T24" fmla="*/ 1857 w 3129"/>
                <a:gd name="T25" fmla="*/ 1466 h 2831"/>
                <a:gd name="T26" fmla="*/ 1790 w 3129"/>
                <a:gd name="T27" fmla="*/ 1528 h 2831"/>
                <a:gd name="T28" fmla="*/ 1781 w 3129"/>
                <a:gd name="T29" fmla="*/ 1618 h 2831"/>
                <a:gd name="T30" fmla="*/ 1893 w 3129"/>
                <a:gd name="T31" fmla="*/ 1632 h 2831"/>
                <a:gd name="T32" fmla="*/ 2158 w 3129"/>
                <a:gd name="T33" fmla="*/ 1497 h 2831"/>
                <a:gd name="T34" fmla="*/ 2264 w 3129"/>
                <a:gd name="T35" fmla="*/ 1321 h 2831"/>
                <a:gd name="T36" fmla="*/ 2436 w 3129"/>
                <a:gd name="T37" fmla="*/ 1143 h 2831"/>
                <a:gd name="T38" fmla="*/ 2514 w 3129"/>
                <a:gd name="T39" fmla="*/ 983 h 2831"/>
                <a:gd name="T40" fmla="*/ 2585 w 3129"/>
                <a:gd name="T41" fmla="*/ 748 h 2831"/>
                <a:gd name="T42" fmla="*/ 2492 w 3129"/>
                <a:gd name="T43" fmla="*/ 559 h 2831"/>
                <a:gd name="T44" fmla="*/ 2576 w 3129"/>
                <a:gd name="T45" fmla="*/ 427 h 2831"/>
                <a:gd name="T46" fmla="*/ 2615 w 3129"/>
                <a:gd name="T47" fmla="*/ 278 h 2831"/>
                <a:gd name="T48" fmla="*/ 2641 w 3129"/>
                <a:gd name="T49" fmla="*/ 107 h 2831"/>
                <a:gd name="T50" fmla="*/ 2753 w 3129"/>
                <a:gd name="T51" fmla="*/ 236 h 2831"/>
                <a:gd name="T52" fmla="*/ 2871 w 3129"/>
                <a:gd name="T53" fmla="*/ 230 h 2831"/>
                <a:gd name="T54" fmla="*/ 2790 w 3129"/>
                <a:gd name="T55" fmla="*/ 133 h 2831"/>
                <a:gd name="T56" fmla="*/ 2879 w 3129"/>
                <a:gd name="T57" fmla="*/ 36 h 2831"/>
                <a:gd name="T58" fmla="*/ 2936 w 3129"/>
                <a:gd name="T59" fmla="*/ 152 h 2831"/>
                <a:gd name="T60" fmla="*/ 3044 w 3129"/>
                <a:gd name="T61" fmla="*/ 394 h 2831"/>
                <a:gd name="T62" fmla="*/ 3126 w 3129"/>
                <a:gd name="T63" fmla="*/ 731 h 2831"/>
                <a:gd name="T64" fmla="*/ 3003 w 3129"/>
                <a:gd name="T65" fmla="*/ 1051 h 2831"/>
                <a:gd name="T66" fmla="*/ 2873 w 3129"/>
                <a:gd name="T67" fmla="*/ 1135 h 2831"/>
                <a:gd name="T68" fmla="*/ 2893 w 3129"/>
                <a:gd name="T69" fmla="*/ 1491 h 2831"/>
                <a:gd name="T70" fmla="*/ 2786 w 3129"/>
                <a:gd name="T71" fmla="*/ 1815 h 2831"/>
                <a:gd name="T72" fmla="*/ 2828 w 3129"/>
                <a:gd name="T73" fmla="*/ 2042 h 2831"/>
                <a:gd name="T74" fmla="*/ 2616 w 3129"/>
                <a:gd name="T75" fmla="*/ 2310 h 2831"/>
                <a:gd name="T76" fmla="*/ 2587 w 3129"/>
                <a:gd name="T77" fmla="*/ 2186 h 2831"/>
                <a:gd name="T78" fmla="*/ 2585 w 3129"/>
                <a:gd name="T79" fmla="*/ 2070 h 2831"/>
                <a:gd name="T80" fmla="*/ 2525 w 3129"/>
                <a:gd name="T81" fmla="*/ 2241 h 2831"/>
                <a:gd name="T82" fmla="*/ 2374 w 3129"/>
                <a:gd name="T83" fmla="*/ 2301 h 2831"/>
                <a:gd name="T84" fmla="*/ 2287 w 3129"/>
                <a:gd name="T85" fmla="*/ 2425 h 2831"/>
                <a:gd name="T86" fmla="*/ 2309 w 3129"/>
                <a:gd name="T87" fmla="*/ 2289 h 2831"/>
                <a:gd name="T88" fmla="*/ 2149 w 3129"/>
                <a:gd name="T89" fmla="*/ 2337 h 2831"/>
                <a:gd name="T90" fmla="*/ 1980 w 3129"/>
                <a:gd name="T91" fmla="*/ 2424 h 2831"/>
                <a:gd name="T92" fmla="*/ 1841 w 3129"/>
                <a:gd name="T93" fmla="*/ 2405 h 2831"/>
                <a:gd name="T94" fmla="*/ 1742 w 3129"/>
                <a:gd name="T95" fmla="*/ 2373 h 2831"/>
                <a:gd name="T96" fmla="*/ 1660 w 3129"/>
                <a:gd name="T97" fmla="*/ 2355 h 2831"/>
                <a:gd name="T98" fmla="*/ 1740 w 3129"/>
                <a:gd name="T99" fmla="*/ 2542 h 2831"/>
                <a:gd name="T100" fmla="*/ 1566 w 3129"/>
                <a:gd name="T101" fmla="*/ 2646 h 2831"/>
                <a:gd name="T102" fmla="*/ 1402 w 3129"/>
                <a:gd name="T103" fmla="*/ 2831 h 2831"/>
                <a:gd name="T104" fmla="*/ 1256 w 3129"/>
                <a:gd name="T105" fmla="*/ 2714 h 2831"/>
                <a:gd name="T106" fmla="*/ 1207 w 3129"/>
                <a:gd name="T107" fmla="*/ 2539 h 2831"/>
                <a:gd name="T108" fmla="*/ 1262 w 3129"/>
                <a:gd name="T109" fmla="*/ 2407 h 2831"/>
                <a:gd name="T110" fmla="*/ 985 w 3129"/>
                <a:gd name="T111" fmla="*/ 2397 h 2831"/>
                <a:gd name="T112" fmla="*/ 846 w 3129"/>
                <a:gd name="T113" fmla="*/ 2477 h 2831"/>
                <a:gd name="T114" fmla="*/ 724 w 3129"/>
                <a:gd name="T115" fmla="*/ 2506 h 2831"/>
                <a:gd name="T116" fmla="*/ 622 w 3129"/>
                <a:gd name="T117" fmla="*/ 2517 h 2831"/>
                <a:gd name="T118" fmla="*/ 467 w 3129"/>
                <a:gd name="T119" fmla="*/ 2501 h 2831"/>
                <a:gd name="T120" fmla="*/ 331 w 3129"/>
                <a:gd name="T121" fmla="*/ 2650 h 2831"/>
                <a:gd name="T122" fmla="*/ 210 w 3129"/>
                <a:gd name="T123" fmla="*/ 2619 h 2831"/>
                <a:gd name="T124" fmla="*/ 103 w 3129"/>
                <a:gd name="T125" fmla="*/ 2624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9" h="2831">
                  <a:moveTo>
                    <a:pt x="18" y="2610"/>
                  </a:moveTo>
                  <a:lnTo>
                    <a:pt x="18" y="2612"/>
                  </a:lnTo>
                  <a:lnTo>
                    <a:pt x="16" y="2612"/>
                  </a:lnTo>
                  <a:lnTo>
                    <a:pt x="16" y="2612"/>
                  </a:lnTo>
                  <a:lnTo>
                    <a:pt x="14" y="2610"/>
                  </a:lnTo>
                  <a:lnTo>
                    <a:pt x="13" y="2609"/>
                  </a:lnTo>
                  <a:lnTo>
                    <a:pt x="11" y="2605"/>
                  </a:lnTo>
                  <a:lnTo>
                    <a:pt x="8" y="2601"/>
                  </a:lnTo>
                  <a:lnTo>
                    <a:pt x="7" y="2593"/>
                  </a:lnTo>
                  <a:lnTo>
                    <a:pt x="4" y="2577"/>
                  </a:lnTo>
                  <a:lnTo>
                    <a:pt x="0" y="2567"/>
                  </a:lnTo>
                  <a:lnTo>
                    <a:pt x="0" y="2557"/>
                  </a:lnTo>
                  <a:lnTo>
                    <a:pt x="7" y="2548"/>
                  </a:lnTo>
                  <a:lnTo>
                    <a:pt x="14" y="2539"/>
                  </a:lnTo>
                  <a:lnTo>
                    <a:pt x="18" y="2532"/>
                  </a:lnTo>
                  <a:lnTo>
                    <a:pt x="18" y="2525"/>
                  </a:lnTo>
                  <a:lnTo>
                    <a:pt x="16" y="2515"/>
                  </a:lnTo>
                  <a:lnTo>
                    <a:pt x="14" y="2500"/>
                  </a:lnTo>
                  <a:lnTo>
                    <a:pt x="16" y="2486"/>
                  </a:lnTo>
                  <a:lnTo>
                    <a:pt x="24" y="2472"/>
                  </a:lnTo>
                  <a:lnTo>
                    <a:pt x="32" y="2463"/>
                  </a:lnTo>
                  <a:lnTo>
                    <a:pt x="41" y="2458"/>
                  </a:lnTo>
                  <a:lnTo>
                    <a:pt x="50" y="2456"/>
                  </a:lnTo>
                  <a:lnTo>
                    <a:pt x="63" y="2459"/>
                  </a:lnTo>
                  <a:lnTo>
                    <a:pt x="81" y="2467"/>
                  </a:lnTo>
                  <a:lnTo>
                    <a:pt x="98" y="2473"/>
                  </a:lnTo>
                  <a:lnTo>
                    <a:pt x="114" y="2472"/>
                  </a:lnTo>
                  <a:lnTo>
                    <a:pt x="128" y="2470"/>
                  </a:lnTo>
                  <a:lnTo>
                    <a:pt x="139" y="2469"/>
                  </a:lnTo>
                  <a:lnTo>
                    <a:pt x="151" y="2461"/>
                  </a:lnTo>
                  <a:lnTo>
                    <a:pt x="162" y="2450"/>
                  </a:lnTo>
                  <a:lnTo>
                    <a:pt x="174" y="2436"/>
                  </a:lnTo>
                  <a:lnTo>
                    <a:pt x="190" y="2418"/>
                  </a:lnTo>
                  <a:lnTo>
                    <a:pt x="206" y="2399"/>
                  </a:lnTo>
                  <a:lnTo>
                    <a:pt x="221" y="2385"/>
                  </a:lnTo>
                  <a:lnTo>
                    <a:pt x="237" y="2379"/>
                  </a:lnTo>
                  <a:lnTo>
                    <a:pt x="247" y="2377"/>
                  </a:lnTo>
                  <a:lnTo>
                    <a:pt x="257" y="2377"/>
                  </a:lnTo>
                  <a:lnTo>
                    <a:pt x="266" y="2377"/>
                  </a:lnTo>
                  <a:lnTo>
                    <a:pt x="279" y="2373"/>
                  </a:lnTo>
                  <a:lnTo>
                    <a:pt x="289" y="2366"/>
                  </a:lnTo>
                  <a:lnTo>
                    <a:pt x="297" y="2360"/>
                  </a:lnTo>
                  <a:lnTo>
                    <a:pt x="305" y="2352"/>
                  </a:lnTo>
                  <a:lnTo>
                    <a:pt x="314" y="2341"/>
                  </a:lnTo>
                  <a:lnTo>
                    <a:pt x="328" y="2326"/>
                  </a:lnTo>
                  <a:lnTo>
                    <a:pt x="342" y="2314"/>
                  </a:lnTo>
                  <a:lnTo>
                    <a:pt x="359" y="2298"/>
                  </a:lnTo>
                  <a:lnTo>
                    <a:pt x="378" y="2282"/>
                  </a:lnTo>
                  <a:lnTo>
                    <a:pt x="397" y="2270"/>
                  </a:lnTo>
                  <a:lnTo>
                    <a:pt x="412" y="2259"/>
                  </a:lnTo>
                  <a:lnTo>
                    <a:pt x="420" y="2256"/>
                  </a:lnTo>
                  <a:lnTo>
                    <a:pt x="426" y="2254"/>
                  </a:lnTo>
                  <a:lnTo>
                    <a:pt x="429" y="2253"/>
                  </a:lnTo>
                  <a:lnTo>
                    <a:pt x="434" y="2250"/>
                  </a:lnTo>
                  <a:lnTo>
                    <a:pt x="442" y="2242"/>
                  </a:lnTo>
                  <a:lnTo>
                    <a:pt x="449" y="2230"/>
                  </a:lnTo>
                  <a:lnTo>
                    <a:pt x="454" y="2220"/>
                  </a:lnTo>
                  <a:lnTo>
                    <a:pt x="462" y="2211"/>
                  </a:lnTo>
                  <a:lnTo>
                    <a:pt x="474" y="2202"/>
                  </a:lnTo>
                  <a:lnTo>
                    <a:pt x="488" y="2194"/>
                  </a:lnTo>
                  <a:lnTo>
                    <a:pt x="501" y="2189"/>
                  </a:lnTo>
                  <a:lnTo>
                    <a:pt x="512" y="2183"/>
                  </a:lnTo>
                  <a:lnTo>
                    <a:pt x="521" y="2175"/>
                  </a:lnTo>
                  <a:lnTo>
                    <a:pt x="532" y="2164"/>
                  </a:lnTo>
                  <a:lnTo>
                    <a:pt x="536" y="2154"/>
                  </a:lnTo>
                  <a:lnTo>
                    <a:pt x="538" y="2144"/>
                  </a:lnTo>
                  <a:lnTo>
                    <a:pt x="538" y="2141"/>
                  </a:lnTo>
                  <a:lnTo>
                    <a:pt x="536" y="2138"/>
                  </a:lnTo>
                  <a:lnTo>
                    <a:pt x="535" y="2135"/>
                  </a:lnTo>
                  <a:lnTo>
                    <a:pt x="533" y="2133"/>
                  </a:lnTo>
                  <a:lnTo>
                    <a:pt x="532" y="2132"/>
                  </a:lnTo>
                  <a:lnTo>
                    <a:pt x="532" y="2129"/>
                  </a:lnTo>
                  <a:lnTo>
                    <a:pt x="532" y="2127"/>
                  </a:lnTo>
                  <a:lnTo>
                    <a:pt x="533" y="2126"/>
                  </a:lnTo>
                  <a:lnTo>
                    <a:pt x="538" y="2123"/>
                  </a:lnTo>
                  <a:lnTo>
                    <a:pt x="546" y="2119"/>
                  </a:lnTo>
                  <a:lnTo>
                    <a:pt x="550" y="2118"/>
                  </a:lnTo>
                  <a:lnTo>
                    <a:pt x="555" y="2116"/>
                  </a:lnTo>
                  <a:lnTo>
                    <a:pt x="560" y="2113"/>
                  </a:lnTo>
                  <a:lnTo>
                    <a:pt x="571" y="2109"/>
                  </a:lnTo>
                  <a:lnTo>
                    <a:pt x="581" y="2102"/>
                  </a:lnTo>
                  <a:lnTo>
                    <a:pt x="591" y="2099"/>
                  </a:lnTo>
                  <a:lnTo>
                    <a:pt x="600" y="2098"/>
                  </a:lnTo>
                  <a:lnTo>
                    <a:pt x="614" y="2096"/>
                  </a:lnTo>
                  <a:lnTo>
                    <a:pt x="630" y="2093"/>
                  </a:lnTo>
                  <a:lnTo>
                    <a:pt x="639" y="2090"/>
                  </a:lnTo>
                  <a:lnTo>
                    <a:pt x="650" y="2085"/>
                  </a:lnTo>
                  <a:lnTo>
                    <a:pt x="664" y="2079"/>
                  </a:lnTo>
                  <a:lnTo>
                    <a:pt x="675" y="2077"/>
                  </a:lnTo>
                  <a:lnTo>
                    <a:pt x="682" y="2077"/>
                  </a:lnTo>
                  <a:lnTo>
                    <a:pt x="687" y="2081"/>
                  </a:lnTo>
                  <a:lnTo>
                    <a:pt x="693" y="2084"/>
                  </a:lnTo>
                  <a:lnTo>
                    <a:pt x="701" y="2087"/>
                  </a:lnTo>
                  <a:lnTo>
                    <a:pt x="707" y="2090"/>
                  </a:lnTo>
                  <a:lnTo>
                    <a:pt x="709" y="2096"/>
                  </a:lnTo>
                  <a:lnTo>
                    <a:pt x="709" y="2101"/>
                  </a:lnTo>
                  <a:lnTo>
                    <a:pt x="709" y="2107"/>
                  </a:lnTo>
                  <a:lnTo>
                    <a:pt x="712" y="2113"/>
                  </a:lnTo>
                  <a:lnTo>
                    <a:pt x="720" y="2118"/>
                  </a:lnTo>
                  <a:lnTo>
                    <a:pt x="737" y="2121"/>
                  </a:lnTo>
                  <a:lnTo>
                    <a:pt x="754" y="2119"/>
                  </a:lnTo>
                  <a:lnTo>
                    <a:pt x="769" y="2115"/>
                  </a:lnTo>
                  <a:lnTo>
                    <a:pt x="787" y="2110"/>
                  </a:lnTo>
                  <a:lnTo>
                    <a:pt x="800" y="2107"/>
                  </a:lnTo>
                  <a:lnTo>
                    <a:pt x="811" y="2107"/>
                  </a:lnTo>
                  <a:lnTo>
                    <a:pt x="824" y="2107"/>
                  </a:lnTo>
                  <a:lnTo>
                    <a:pt x="842" y="2109"/>
                  </a:lnTo>
                  <a:lnTo>
                    <a:pt x="864" y="2112"/>
                  </a:lnTo>
                  <a:lnTo>
                    <a:pt x="880" y="2115"/>
                  </a:lnTo>
                  <a:lnTo>
                    <a:pt x="895" y="2118"/>
                  </a:lnTo>
                  <a:lnTo>
                    <a:pt x="914" y="2116"/>
                  </a:lnTo>
                  <a:lnTo>
                    <a:pt x="926" y="2115"/>
                  </a:lnTo>
                  <a:lnTo>
                    <a:pt x="934" y="2115"/>
                  </a:lnTo>
                  <a:lnTo>
                    <a:pt x="942" y="2115"/>
                  </a:lnTo>
                  <a:lnTo>
                    <a:pt x="948" y="2115"/>
                  </a:lnTo>
                  <a:lnTo>
                    <a:pt x="957" y="2113"/>
                  </a:lnTo>
                  <a:lnTo>
                    <a:pt x="970" y="2109"/>
                  </a:lnTo>
                  <a:lnTo>
                    <a:pt x="984" y="2101"/>
                  </a:lnTo>
                  <a:lnTo>
                    <a:pt x="993" y="2095"/>
                  </a:lnTo>
                  <a:lnTo>
                    <a:pt x="1002" y="2090"/>
                  </a:lnTo>
                  <a:lnTo>
                    <a:pt x="1013" y="2084"/>
                  </a:lnTo>
                  <a:lnTo>
                    <a:pt x="1029" y="2079"/>
                  </a:lnTo>
                  <a:lnTo>
                    <a:pt x="1046" y="2073"/>
                  </a:lnTo>
                  <a:lnTo>
                    <a:pt x="1057" y="2068"/>
                  </a:lnTo>
                  <a:lnTo>
                    <a:pt x="1068" y="2065"/>
                  </a:lnTo>
                  <a:lnTo>
                    <a:pt x="1080" y="2064"/>
                  </a:lnTo>
                  <a:lnTo>
                    <a:pt x="1097" y="2064"/>
                  </a:lnTo>
                  <a:lnTo>
                    <a:pt x="1111" y="2064"/>
                  </a:lnTo>
                  <a:lnTo>
                    <a:pt x="1120" y="2064"/>
                  </a:lnTo>
                  <a:lnTo>
                    <a:pt x="1127" y="2062"/>
                  </a:lnTo>
                  <a:lnTo>
                    <a:pt x="1133" y="2062"/>
                  </a:lnTo>
                  <a:lnTo>
                    <a:pt x="1139" y="2062"/>
                  </a:lnTo>
                  <a:lnTo>
                    <a:pt x="1152" y="2065"/>
                  </a:lnTo>
                  <a:lnTo>
                    <a:pt x="1166" y="2068"/>
                  </a:lnTo>
                  <a:lnTo>
                    <a:pt x="1173" y="2071"/>
                  </a:lnTo>
                  <a:lnTo>
                    <a:pt x="1180" y="2073"/>
                  </a:lnTo>
                  <a:lnTo>
                    <a:pt x="1187" y="2070"/>
                  </a:lnTo>
                  <a:lnTo>
                    <a:pt x="1198" y="2064"/>
                  </a:lnTo>
                  <a:lnTo>
                    <a:pt x="1211" y="2056"/>
                  </a:lnTo>
                  <a:lnTo>
                    <a:pt x="1218" y="2048"/>
                  </a:lnTo>
                  <a:lnTo>
                    <a:pt x="1226" y="2042"/>
                  </a:lnTo>
                  <a:lnTo>
                    <a:pt x="1235" y="2037"/>
                  </a:lnTo>
                  <a:lnTo>
                    <a:pt x="1249" y="2034"/>
                  </a:lnTo>
                  <a:lnTo>
                    <a:pt x="1267" y="2032"/>
                  </a:lnTo>
                  <a:lnTo>
                    <a:pt x="1276" y="2031"/>
                  </a:lnTo>
                  <a:lnTo>
                    <a:pt x="1282" y="2034"/>
                  </a:lnTo>
                  <a:lnTo>
                    <a:pt x="1287" y="2042"/>
                  </a:lnTo>
                  <a:lnTo>
                    <a:pt x="1287" y="2053"/>
                  </a:lnTo>
                  <a:lnTo>
                    <a:pt x="1282" y="2064"/>
                  </a:lnTo>
                  <a:lnTo>
                    <a:pt x="1276" y="2074"/>
                  </a:lnTo>
                  <a:lnTo>
                    <a:pt x="1270" y="2087"/>
                  </a:lnTo>
                  <a:lnTo>
                    <a:pt x="1268" y="2096"/>
                  </a:lnTo>
                  <a:lnTo>
                    <a:pt x="1270" y="2102"/>
                  </a:lnTo>
                  <a:lnTo>
                    <a:pt x="1274" y="2107"/>
                  </a:lnTo>
                  <a:lnTo>
                    <a:pt x="1282" y="2115"/>
                  </a:lnTo>
                  <a:lnTo>
                    <a:pt x="1287" y="2121"/>
                  </a:lnTo>
                  <a:lnTo>
                    <a:pt x="1293" y="2126"/>
                  </a:lnTo>
                  <a:lnTo>
                    <a:pt x="1296" y="2129"/>
                  </a:lnTo>
                  <a:lnTo>
                    <a:pt x="1301" y="2130"/>
                  </a:lnTo>
                  <a:lnTo>
                    <a:pt x="1304" y="2129"/>
                  </a:lnTo>
                  <a:lnTo>
                    <a:pt x="1305" y="2126"/>
                  </a:lnTo>
                  <a:lnTo>
                    <a:pt x="1304" y="2121"/>
                  </a:lnTo>
                  <a:lnTo>
                    <a:pt x="1302" y="2116"/>
                  </a:lnTo>
                  <a:lnTo>
                    <a:pt x="1305" y="2110"/>
                  </a:lnTo>
                  <a:lnTo>
                    <a:pt x="1313" y="2102"/>
                  </a:lnTo>
                  <a:lnTo>
                    <a:pt x="1326" y="2095"/>
                  </a:lnTo>
                  <a:lnTo>
                    <a:pt x="1335" y="2088"/>
                  </a:lnTo>
                  <a:lnTo>
                    <a:pt x="1340" y="2087"/>
                  </a:lnTo>
                  <a:lnTo>
                    <a:pt x="1343" y="2093"/>
                  </a:lnTo>
                  <a:lnTo>
                    <a:pt x="1344" y="2104"/>
                  </a:lnTo>
                  <a:lnTo>
                    <a:pt x="1347" y="2113"/>
                  </a:lnTo>
                  <a:lnTo>
                    <a:pt x="1357" y="2121"/>
                  </a:lnTo>
                  <a:lnTo>
                    <a:pt x="1364" y="2124"/>
                  </a:lnTo>
                  <a:lnTo>
                    <a:pt x="1372" y="2124"/>
                  </a:lnTo>
                  <a:lnTo>
                    <a:pt x="1380" y="2124"/>
                  </a:lnTo>
                  <a:lnTo>
                    <a:pt x="1391" y="2121"/>
                  </a:lnTo>
                  <a:lnTo>
                    <a:pt x="1403" y="2118"/>
                  </a:lnTo>
                  <a:lnTo>
                    <a:pt x="1413" y="2115"/>
                  </a:lnTo>
                  <a:lnTo>
                    <a:pt x="1422" y="2112"/>
                  </a:lnTo>
                  <a:lnTo>
                    <a:pt x="1431" y="2105"/>
                  </a:lnTo>
                  <a:lnTo>
                    <a:pt x="1437" y="2102"/>
                  </a:lnTo>
                  <a:lnTo>
                    <a:pt x="1442" y="2099"/>
                  </a:lnTo>
                  <a:lnTo>
                    <a:pt x="1445" y="2098"/>
                  </a:lnTo>
                  <a:lnTo>
                    <a:pt x="1450" y="2095"/>
                  </a:lnTo>
                  <a:lnTo>
                    <a:pt x="1456" y="2090"/>
                  </a:lnTo>
                  <a:lnTo>
                    <a:pt x="1465" y="2081"/>
                  </a:lnTo>
                  <a:lnTo>
                    <a:pt x="1475" y="2068"/>
                  </a:lnTo>
                  <a:lnTo>
                    <a:pt x="1481" y="2059"/>
                  </a:lnTo>
                  <a:lnTo>
                    <a:pt x="1484" y="2053"/>
                  </a:lnTo>
                  <a:lnTo>
                    <a:pt x="1487" y="2046"/>
                  </a:lnTo>
                  <a:lnTo>
                    <a:pt x="1495" y="2042"/>
                  </a:lnTo>
                  <a:lnTo>
                    <a:pt x="1498" y="2039"/>
                  </a:lnTo>
                  <a:lnTo>
                    <a:pt x="1503" y="2039"/>
                  </a:lnTo>
                  <a:lnTo>
                    <a:pt x="1506" y="2039"/>
                  </a:lnTo>
                  <a:lnTo>
                    <a:pt x="1509" y="2039"/>
                  </a:lnTo>
                  <a:lnTo>
                    <a:pt x="1512" y="2039"/>
                  </a:lnTo>
                  <a:lnTo>
                    <a:pt x="1515" y="2039"/>
                  </a:lnTo>
                  <a:lnTo>
                    <a:pt x="1517" y="2039"/>
                  </a:lnTo>
                  <a:lnTo>
                    <a:pt x="1518" y="2037"/>
                  </a:lnTo>
                  <a:lnTo>
                    <a:pt x="1518" y="2036"/>
                  </a:lnTo>
                  <a:lnTo>
                    <a:pt x="1518" y="2034"/>
                  </a:lnTo>
                  <a:lnTo>
                    <a:pt x="1517" y="2029"/>
                  </a:lnTo>
                  <a:lnTo>
                    <a:pt x="1513" y="2025"/>
                  </a:lnTo>
                  <a:lnTo>
                    <a:pt x="1506" y="2014"/>
                  </a:lnTo>
                  <a:lnTo>
                    <a:pt x="1495" y="2005"/>
                  </a:lnTo>
                  <a:lnTo>
                    <a:pt x="1484" y="1995"/>
                  </a:lnTo>
                  <a:lnTo>
                    <a:pt x="1475" y="1987"/>
                  </a:lnTo>
                  <a:lnTo>
                    <a:pt x="1470" y="1980"/>
                  </a:lnTo>
                  <a:lnTo>
                    <a:pt x="1472" y="1970"/>
                  </a:lnTo>
                  <a:lnTo>
                    <a:pt x="1478" y="1953"/>
                  </a:lnTo>
                  <a:lnTo>
                    <a:pt x="1482" y="1938"/>
                  </a:lnTo>
                  <a:lnTo>
                    <a:pt x="1490" y="1921"/>
                  </a:lnTo>
                  <a:lnTo>
                    <a:pt x="1503" y="1907"/>
                  </a:lnTo>
                  <a:lnTo>
                    <a:pt x="1512" y="1897"/>
                  </a:lnTo>
                  <a:lnTo>
                    <a:pt x="1520" y="1890"/>
                  </a:lnTo>
                  <a:lnTo>
                    <a:pt x="1526" y="1882"/>
                  </a:lnTo>
                  <a:lnTo>
                    <a:pt x="1534" y="1874"/>
                  </a:lnTo>
                  <a:lnTo>
                    <a:pt x="1545" y="1863"/>
                  </a:lnTo>
                  <a:lnTo>
                    <a:pt x="1563" y="1846"/>
                  </a:lnTo>
                  <a:lnTo>
                    <a:pt x="1583" y="1827"/>
                  </a:lnTo>
                  <a:lnTo>
                    <a:pt x="1604" y="1807"/>
                  </a:lnTo>
                  <a:lnTo>
                    <a:pt x="1622" y="1789"/>
                  </a:lnTo>
                  <a:lnTo>
                    <a:pt x="1642" y="1767"/>
                  </a:lnTo>
                  <a:lnTo>
                    <a:pt x="1658" y="1745"/>
                  </a:lnTo>
                  <a:lnTo>
                    <a:pt x="1670" y="1720"/>
                  </a:lnTo>
                  <a:lnTo>
                    <a:pt x="1683" y="1695"/>
                  </a:lnTo>
                  <a:lnTo>
                    <a:pt x="1695" y="1669"/>
                  </a:lnTo>
                  <a:lnTo>
                    <a:pt x="1703" y="1646"/>
                  </a:lnTo>
                  <a:lnTo>
                    <a:pt x="1705" y="1630"/>
                  </a:lnTo>
                  <a:lnTo>
                    <a:pt x="1701" y="1618"/>
                  </a:lnTo>
                  <a:lnTo>
                    <a:pt x="1698" y="1602"/>
                  </a:lnTo>
                  <a:lnTo>
                    <a:pt x="1692" y="1585"/>
                  </a:lnTo>
                  <a:lnTo>
                    <a:pt x="1686" y="1568"/>
                  </a:lnTo>
                  <a:lnTo>
                    <a:pt x="1680" y="1554"/>
                  </a:lnTo>
                  <a:lnTo>
                    <a:pt x="1678" y="1542"/>
                  </a:lnTo>
                  <a:lnTo>
                    <a:pt x="1681" y="1526"/>
                  </a:lnTo>
                  <a:lnTo>
                    <a:pt x="1684" y="1515"/>
                  </a:lnTo>
                  <a:lnTo>
                    <a:pt x="1684" y="1505"/>
                  </a:lnTo>
                  <a:lnTo>
                    <a:pt x="1686" y="1495"/>
                  </a:lnTo>
                  <a:lnTo>
                    <a:pt x="1691" y="1486"/>
                  </a:lnTo>
                  <a:lnTo>
                    <a:pt x="1701" y="1478"/>
                  </a:lnTo>
                  <a:lnTo>
                    <a:pt x="1715" y="1473"/>
                  </a:lnTo>
                  <a:lnTo>
                    <a:pt x="1728" y="1472"/>
                  </a:lnTo>
                  <a:lnTo>
                    <a:pt x="1739" y="1470"/>
                  </a:lnTo>
                  <a:lnTo>
                    <a:pt x="1753" y="1467"/>
                  </a:lnTo>
                  <a:lnTo>
                    <a:pt x="1767" y="1461"/>
                  </a:lnTo>
                  <a:lnTo>
                    <a:pt x="1784" y="1450"/>
                  </a:lnTo>
                  <a:lnTo>
                    <a:pt x="1799" y="1442"/>
                  </a:lnTo>
                  <a:lnTo>
                    <a:pt x="1812" y="1435"/>
                  </a:lnTo>
                  <a:lnTo>
                    <a:pt x="1829" y="1428"/>
                  </a:lnTo>
                  <a:lnTo>
                    <a:pt x="1841" y="1424"/>
                  </a:lnTo>
                  <a:lnTo>
                    <a:pt x="1852" y="1418"/>
                  </a:lnTo>
                  <a:lnTo>
                    <a:pt x="1860" y="1414"/>
                  </a:lnTo>
                  <a:lnTo>
                    <a:pt x="1866" y="1414"/>
                  </a:lnTo>
                  <a:lnTo>
                    <a:pt x="1869" y="1421"/>
                  </a:lnTo>
                  <a:lnTo>
                    <a:pt x="1872" y="1430"/>
                  </a:lnTo>
                  <a:lnTo>
                    <a:pt x="1874" y="1441"/>
                  </a:lnTo>
                  <a:lnTo>
                    <a:pt x="1872" y="1450"/>
                  </a:lnTo>
                  <a:lnTo>
                    <a:pt x="1868" y="1459"/>
                  </a:lnTo>
                  <a:lnTo>
                    <a:pt x="1857" y="1466"/>
                  </a:lnTo>
                  <a:lnTo>
                    <a:pt x="1849" y="1469"/>
                  </a:lnTo>
                  <a:lnTo>
                    <a:pt x="1844" y="1470"/>
                  </a:lnTo>
                  <a:lnTo>
                    <a:pt x="1840" y="1472"/>
                  </a:lnTo>
                  <a:lnTo>
                    <a:pt x="1837" y="1473"/>
                  </a:lnTo>
                  <a:lnTo>
                    <a:pt x="1833" y="1475"/>
                  </a:lnTo>
                  <a:lnTo>
                    <a:pt x="1833" y="1475"/>
                  </a:lnTo>
                  <a:lnTo>
                    <a:pt x="1833" y="1478"/>
                  </a:lnTo>
                  <a:lnTo>
                    <a:pt x="1835" y="1480"/>
                  </a:lnTo>
                  <a:lnTo>
                    <a:pt x="1837" y="1483"/>
                  </a:lnTo>
                  <a:lnTo>
                    <a:pt x="1843" y="1491"/>
                  </a:lnTo>
                  <a:lnTo>
                    <a:pt x="1846" y="1497"/>
                  </a:lnTo>
                  <a:lnTo>
                    <a:pt x="1847" y="1501"/>
                  </a:lnTo>
                  <a:lnTo>
                    <a:pt x="1844" y="1506"/>
                  </a:lnTo>
                  <a:lnTo>
                    <a:pt x="1835" y="1509"/>
                  </a:lnTo>
                  <a:lnTo>
                    <a:pt x="1824" y="1509"/>
                  </a:lnTo>
                  <a:lnTo>
                    <a:pt x="1816" y="1508"/>
                  </a:lnTo>
                  <a:lnTo>
                    <a:pt x="1810" y="1508"/>
                  </a:lnTo>
                  <a:lnTo>
                    <a:pt x="1804" y="1509"/>
                  </a:lnTo>
                  <a:lnTo>
                    <a:pt x="1798" y="1517"/>
                  </a:lnTo>
                  <a:lnTo>
                    <a:pt x="1790" y="1528"/>
                  </a:lnTo>
                  <a:lnTo>
                    <a:pt x="1784" y="1536"/>
                  </a:lnTo>
                  <a:lnTo>
                    <a:pt x="1778" y="1539"/>
                  </a:lnTo>
                  <a:lnTo>
                    <a:pt x="1767" y="1539"/>
                  </a:lnTo>
                  <a:lnTo>
                    <a:pt x="1759" y="1536"/>
                  </a:lnTo>
                  <a:lnTo>
                    <a:pt x="1754" y="1532"/>
                  </a:lnTo>
                  <a:lnTo>
                    <a:pt x="1750" y="1532"/>
                  </a:lnTo>
                  <a:lnTo>
                    <a:pt x="1746" y="1536"/>
                  </a:lnTo>
                  <a:lnTo>
                    <a:pt x="1742" y="1543"/>
                  </a:lnTo>
                  <a:lnTo>
                    <a:pt x="1736" y="1556"/>
                  </a:lnTo>
                  <a:lnTo>
                    <a:pt x="1731" y="1564"/>
                  </a:lnTo>
                  <a:lnTo>
                    <a:pt x="1731" y="1570"/>
                  </a:lnTo>
                  <a:lnTo>
                    <a:pt x="1740" y="1576"/>
                  </a:lnTo>
                  <a:lnTo>
                    <a:pt x="1750" y="1577"/>
                  </a:lnTo>
                  <a:lnTo>
                    <a:pt x="1759" y="1576"/>
                  </a:lnTo>
                  <a:lnTo>
                    <a:pt x="1768" y="1573"/>
                  </a:lnTo>
                  <a:lnTo>
                    <a:pt x="1774" y="1571"/>
                  </a:lnTo>
                  <a:lnTo>
                    <a:pt x="1781" y="1573"/>
                  </a:lnTo>
                  <a:lnTo>
                    <a:pt x="1784" y="1579"/>
                  </a:lnTo>
                  <a:lnTo>
                    <a:pt x="1785" y="1599"/>
                  </a:lnTo>
                  <a:lnTo>
                    <a:pt x="1781" y="1618"/>
                  </a:lnTo>
                  <a:lnTo>
                    <a:pt x="1774" y="1635"/>
                  </a:lnTo>
                  <a:lnTo>
                    <a:pt x="1770" y="1646"/>
                  </a:lnTo>
                  <a:lnTo>
                    <a:pt x="1768" y="1655"/>
                  </a:lnTo>
                  <a:lnTo>
                    <a:pt x="1771" y="1663"/>
                  </a:lnTo>
                  <a:lnTo>
                    <a:pt x="1781" y="1671"/>
                  </a:lnTo>
                  <a:lnTo>
                    <a:pt x="1792" y="1677"/>
                  </a:lnTo>
                  <a:lnTo>
                    <a:pt x="1802" y="1682"/>
                  </a:lnTo>
                  <a:lnTo>
                    <a:pt x="1813" y="1688"/>
                  </a:lnTo>
                  <a:lnTo>
                    <a:pt x="1827" y="1689"/>
                  </a:lnTo>
                  <a:lnTo>
                    <a:pt x="1840" y="1691"/>
                  </a:lnTo>
                  <a:lnTo>
                    <a:pt x="1847" y="1691"/>
                  </a:lnTo>
                  <a:lnTo>
                    <a:pt x="1855" y="1689"/>
                  </a:lnTo>
                  <a:lnTo>
                    <a:pt x="1860" y="1683"/>
                  </a:lnTo>
                  <a:lnTo>
                    <a:pt x="1868" y="1674"/>
                  </a:lnTo>
                  <a:lnTo>
                    <a:pt x="1871" y="1664"/>
                  </a:lnTo>
                  <a:lnTo>
                    <a:pt x="1872" y="1657"/>
                  </a:lnTo>
                  <a:lnTo>
                    <a:pt x="1874" y="1650"/>
                  </a:lnTo>
                  <a:lnTo>
                    <a:pt x="1875" y="1644"/>
                  </a:lnTo>
                  <a:lnTo>
                    <a:pt x="1882" y="1638"/>
                  </a:lnTo>
                  <a:lnTo>
                    <a:pt x="1893" y="1632"/>
                  </a:lnTo>
                  <a:lnTo>
                    <a:pt x="1905" y="1627"/>
                  </a:lnTo>
                  <a:lnTo>
                    <a:pt x="1916" y="1624"/>
                  </a:lnTo>
                  <a:lnTo>
                    <a:pt x="1928" y="1621"/>
                  </a:lnTo>
                  <a:lnTo>
                    <a:pt x="1941" y="1619"/>
                  </a:lnTo>
                  <a:lnTo>
                    <a:pt x="1955" y="1613"/>
                  </a:lnTo>
                  <a:lnTo>
                    <a:pt x="1973" y="1605"/>
                  </a:lnTo>
                  <a:lnTo>
                    <a:pt x="2001" y="1590"/>
                  </a:lnTo>
                  <a:lnTo>
                    <a:pt x="2025" y="1579"/>
                  </a:lnTo>
                  <a:lnTo>
                    <a:pt x="2043" y="1568"/>
                  </a:lnTo>
                  <a:lnTo>
                    <a:pt x="2056" y="1560"/>
                  </a:lnTo>
                  <a:lnTo>
                    <a:pt x="2062" y="1556"/>
                  </a:lnTo>
                  <a:lnTo>
                    <a:pt x="2065" y="1551"/>
                  </a:lnTo>
                  <a:lnTo>
                    <a:pt x="2070" y="1546"/>
                  </a:lnTo>
                  <a:lnTo>
                    <a:pt x="2077" y="1543"/>
                  </a:lnTo>
                  <a:lnTo>
                    <a:pt x="2091" y="1542"/>
                  </a:lnTo>
                  <a:lnTo>
                    <a:pt x="2110" y="1537"/>
                  </a:lnTo>
                  <a:lnTo>
                    <a:pt x="2126" y="1529"/>
                  </a:lnTo>
                  <a:lnTo>
                    <a:pt x="2138" y="1518"/>
                  </a:lnTo>
                  <a:lnTo>
                    <a:pt x="2149" y="1508"/>
                  </a:lnTo>
                  <a:lnTo>
                    <a:pt x="2158" y="1497"/>
                  </a:lnTo>
                  <a:lnTo>
                    <a:pt x="2166" y="1489"/>
                  </a:lnTo>
                  <a:lnTo>
                    <a:pt x="2174" y="1486"/>
                  </a:lnTo>
                  <a:lnTo>
                    <a:pt x="2181" y="1481"/>
                  </a:lnTo>
                  <a:lnTo>
                    <a:pt x="2191" y="1475"/>
                  </a:lnTo>
                  <a:lnTo>
                    <a:pt x="2200" y="1463"/>
                  </a:lnTo>
                  <a:lnTo>
                    <a:pt x="2209" y="1449"/>
                  </a:lnTo>
                  <a:lnTo>
                    <a:pt x="2216" y="1438"/>
                  </a:lnTo>
                  <a:lnTo>
                    <a:pt x="2220" y="1430"/>
                  </a:lnTo>
                  <a:lnTo>
                    <a:pt x="2226" y="1421"/>
                  </a:lnTo>
                  <a:lnTo>
                    <a:pt x="2237" y="1410"/>
                  </a:lnTo>
                  <a:lnTo>
                    <a:pt x="2245" y="1402"/>
                  </a:lnTo>
                  <a:lnTo>
                    <a:pt x="2250" y="1396"/>
                  </a:lnTo>
                  <a:lnTo>
                    <a:pt x="2253" y="1391"/>
                  </a:lnTo>
                  <a:lnTo>
                    <a:pt x="2256" y="1385"/>
                  </a:lnTo>
                  <a:lnTo>
                    <a:pt x="2259" y="1374"/>
                  </a:lnTo>
                  <a:lnTo>
                    <a:pt x="2264" y="1359"/>
                  </a:lnTo>
                  <a:lnTo>
                    <a:pt x="2267" y="1346"/>
                  </a:lnTo>
                  <a:lnTo>
                    <a:pt x="2267" y="1335"/>
                  </a:lnTo>
                  <a:lnTo>
                    <a:pt x="2265" y="1327"/>
                  </a:lnTo>
                  <a:lnTo>
                    <a:pt x="2264" y="1321"/>
                  </a:lnTo>
                  <a:lnTo>
                    <a:pt x="2265" y="1317"/>
                  </a:lnTo>
                  <a:lnTo>
                    <a:pt x="2272" y="1309"/>
                  </a:lnTo>
                  <a:lnTo>
                    <a:pt x="2286" y="1301"/>
                  </a:lnTo>
                  <a:lnTo>
                    <a:pt x="2306" y="1289"/>
                  </a:lnTo>
                  <a:lnTo>
                    <a:pt x="2324" y="1279"/>
                  </a:lnTo>
                  <a:lnTo>
                    <a:pt x="2340" y="1273"/>
                  </a:lnTo>
                  <a:lnTo>
                    <a:pt x="2359" y="1265"/>
                  </a:lnTo>
                  <a:lnTo>
                    <a:pt x="2382" y="1255"/>
                  </a:lnTo>
                  <a:lnTo>
                    <a:pt x="2397" y="1247"/>
                  </a:lnTo>
                  <a:lnTo>
                    <a:pt x="2408" y="1241"/>
                  </a:lnTo>
                  <a:lnTo>
                    <a:pt x="2413" y="1234"/>
                  </a:lnTo>
                  <a:lnTo>
                    <a:pt x="2416" y="1230"/>
                  </a:lnTo>
                  <a:lnTo>
                    <a:pt x="2418" y="1223"/>
                  </a:lnTo>
                  <a:lnTo>
                    <a:pt x="2421" y="1216"/>
                  </a:lnTo>
                  <a:lnTo>
                    <a:pt x="2424" y="1206"/>
                  </a:lnTo>
                  <a:lnTo>
                    <a:pt x="2430" y="1194"/>
                  </a:lnTo>
                  <a:lnTo>
                    <a:pt x="2432" y="1185"/>
                  </a:lnTo>
                  <a:lnTo>
                    <a:pt x="2433" y="1174"/>
                  </a:lnTo>
                  <a:lnTo>
                    <a:pt x="2433" y="1161"/>
                  </a:lnTo>
                  <a:lnTo>
                    <a:pt x="2436" y="1143"/>
                  </a:lnTo>
                  <a:lnTo>
                    <a:pt x="2438" y="1124"/>
                  </a:lnTo>
                  <a:lnTo>
                    <a:pt x="2439" y="1107"/>
                  </a:lnTo>
                  <a:lnTo>
                    <a:pt x="2439" y="1090"/>
                  </a:lnTo>
                  <a:lnTo>
                    <a:pt x="2444" y="1074"/>
                  </a:lnTo>
                  <a:lnTo>
                    <a:pt x="2455" y="1057"/>
                  </a:lnTo>
                  <a:lnTo>
                    <a:pt x="2466" y="1042"/>
                  </a:lnTo>
                  <a:lnTo>
                    <a:pt x="2475" y="1028"/>
                  </a:lnTo>
                  <a:lnTo>
                    <a:pt x="2481" y="1017"/>
                  </a:lnTo>
                  <a:lnTo>
                    <a:pt x="2487" y="1006"/>
                  </a:lnTo>
                  <a:lnTo>
                    <a:pt x="2495" y="997"/>
                  </a:lnTo>
                  <a:lnTo>
                    <a:pt x="2500" y="992"/>
                  </a:lnTo>
                  <a:lnTo>
                    <a:pt x="2503" y="991"/>
                  </a:lnTo>
                  <a:lnTo>
                    <a:pt x="2505" y="989"/>
                  </a:lnTo>
                  <a:lnTo>
                    <a:pt x="2506" y="987"/>
                  </a:lnTo>
                  <a:lnTo>
                    <a:pt x="2508" y="987"/>
                  </a:lnTo>
                  <a:lnTo>
                    <a:pt x="2509" y="987"/>
                  </a:lnTo>
                  <a:lnTo>
                    <a:pt x="2509" y="987"/>
                  </a:lnTo>
                  <a:lnTo>
                    <a:pt x="2511" y="987"/>
                  </a:lnTo>
                  <a:lnTo>
                    <a:pt x="2512" y="986"/>
                  </a:lnTo>
                  <a:lnTo>
                    <a:pt x="2514" y="983"/>
                  </a:lnTo>
                  <a:lnTo>
                    <a:pt x="2517" y="980"/>
                  </a:lnTo>
                  <a:lnTo>
                    <a:pt x="2522" y="972"/>
                  </a:lnTo>
                  <a:lnTo>
                    <a:pt x="2523" y="966"/>
                  </a:lnTo>
                  <a:lnTo>
                    <a:pt x="2523" y="958"/>
                  </a:lnTo>
                  <a:lnTo>
                    <a:pt x="2523" y="950"/>
                  </a:lnTo>
                  <a:lnTo>
                    <a:pt x="2526" y="938"/>
                  </a:lnTo>
                  <a:lnTo>
                    <a:pt x="2531" y="919"/>
                  </a:lnTo>
                  <a:lnTo>
                    <a:pt x="2537" y="890"/>
                  </a:lnTo>
                  <a:lnTo>
                    <a:pt x="2542" y="865"/>
                  </a:lnTo>
                  <a:lnTo>
                    <a:pt x="2545" y="843"/>
                  </a:lnTo>
                  <a:lnTo>
                    <a:pt x="2548" y="826"/>
                  </a:lnTo>
                  <a:lnTo>
                    <a:pt x="2551" y="817"/>
                  </a:lnTo>
                  <a:lnTo>
                    <a:pt x="2551" y="810"/>
                  </a:lnTo>
                  <a:lnTo>
                    <a:pt x="2553" y="804"/>
                  </a:lnTo>
                  <a:lnTo>
                    <a:pt x="2554" y="798"/>
                  </a:lnTo>
                  <a:lnTo>
                    <a:pt x="2559" y="792"/>
                  </a:lnTo>
                  <a:lnTo>
                    <a:pt x="2567" y="781"/>
                  </a:lnTo>
                  <a:lnTo>
                    <a:pt x="2576" y="768"/>
                  </a:lnTo>
                  <a:lnTo>
                    <a:pt x="2582" y="758"/>
                  </a:lnTo>
                  <a:lnTo>
                    <a:pt x="2585" y="748"/>
                  </a:lnTo>
                  <a:lnTo>
                    <a:pt x="2587" y="737"/>
                  </a:lnTo>
                  <a:lnTo>
                    <a:pt x="2587" y="722"/>
                  </a:lnTo>
                  <a:lnTo>
                    <a:pt x="2587" y="703"/>
                  </a:lnTo>
                  <a:lnTo>
                    <a:pt x="2590" y="686"/>
                  </a:lnTo>
                  <a:lnTo>
                    <a:pt x="2593" y="669"/>
                  </a:lnTo>
                  <a:lnTo>
                    <a:pt x="2593" y="650"/>
                  </a:lnTo>
                  <a:lnTo>
                    <a:pt x="2590" y="632"/>
                  </a:lnTo>
                  <a:lnTo>
                    <a:pt x="2587" y="618"/>
                  </a:lnTo>
                  <a:lnTo>
                    <a:pt x="2581" y="609"/>
                  </a:lnTo>
                  <a:lnTo>
                    <a:pt x="2571" y="598"/>
                  </a:lnTo>
                  <a:lnTo>
                    <a:pt x="2560" y="590"/>
                  </a:lnTo>
                  <a:lnTo>
                    <a:pt x="2551" y="588"/>
                  </a:lnTo>
                  <a:lnTo>
                    <a:pt x="2540" y="588"/>
                  </a:lnTo>
                  <a:lnTo>
                    <a:pt x="2528" y="588"/>
                  </a:lnTo>
                  <a:lnTo>
                    <a:pt x="2517" y="588"/>
                  </a:lnTo>
                  <a:lnTo>
                    <a:pt x="2508" y="588"/>
                  </a:lnTo>
                  <a:lnTo>
                    <a:pt x="2500" y="587"/>
                  </a:lnTo>
                  <a:lnTo>
                    <a:pt x="2495" y="581"/>
                  </a:lnTo>
                  <a:lnTo>
                    <a:pt x="2494" y="570"/>
                  </a:lnTo>
                  <a:lnTo>
                    <a:pt x="2492" y="559"/>
                  </a:lnTo>
                  <a:lnTo>
                    <a:pt x="2492" y="550"/>
                  </a:lnTo>
                  <a:lnTo>
                    <a:pt x="2492" y="542"/>
                  </a:lnTo>
                  <a:lnTo>
                    <a:pt x="2494" y="537"/>
                  </a:lnTo>
                  <a:lnTo>
                    <a:pt x="2500" y="534"/>
                  </a:lnTo>
                  <a:lnTo>
                    <a:pt x="2511" y="536"/>
                  </a:lnTo>
                  <a:lnTo>
                    <a:pt x="2526" y="540"/>
                  </a:lnTo>
                  <a:lnTo>
                    <a:pt x="2536" y="546"/>
                  </a:lnTo>
                  <a:lnTo>
                    <a:pt x="2543" y="550"/>
                  </a:lnTo>
                  <a:lnTo>
                    <a:pt x="2548" y="548"/>
                  </a:lnTo>
                  <a:lnTo>
                    <a:pt x="2553" y="536"/>
                  </a:lnTo>
                  <a:lnTo>
                    <a:pt x="2557" y="523"/>
                  </a:lnTo>
                  <a:lnTo>
                    <a:pt x="2560" y="514"/>
                  </a:lnTo>
                  <a:lnTo>
                    <a:pt x="2565" y="508"/>
                  </a:lnTo>
                  <a:lnTo>
                    <a:pt x="2568" y="498"/>
                  </a:lnTo>
                  <a:lnTo>
                    <a:pt x="2571" y="486"/>
                  </a:lnTo>
                  <a:lnTo>
                    <a:pt x="2574" y="470"/>
                  </a:lnTo>
                  <a:lnTo>
                    <a:pt x="2579" y="459"/>
                  </a:lnTo>
                  <a:lnTo>
                    <a:pt x="2581" y="450"/>
                  </a:lnTo>
                  <a:lnTo>
                    <a:pt x="2581" y="439"/>
                  </a:lnTo>
                  <a:lnTo>
                    <a:pt x="2576" y="427"/>
                  </a:lnTo>
                  <a:lnTo>
                    <a:pt x="2567" y="411"/>
                  </a:lnTo>
                  <a:lnTo>
                    <a:pt x="2560" y="402"/>
                  </a:lnTo>
                  <a:lnTo>
                    <a:pt x="2554" y="391"/>
                  </a:lnTo>
                  <a:lnTo>
                    <a:pt x="2551" y="380"/>
                  </a:lnTo>
                  <a:lnTo>
                    <a:pt x="2546" y="369"/>
                  </a:lnTo>
                  <a:lnTo>
                    <a:pt x="2542" y="362"/>
                  </a:lnTo>
                  <a:lnTo>
                    <a:pt x="2534" y="354"/>
                  </a:lnTo>
                  <a:lnTo>
                    <a:pt x="2531" y="345"/>
                  </a:lnTo>
                  <a:lnTo>
                    <a:pt x="2531" y="334"/>
                  </a:lnTo>
                  <a:lnTo>
                    <a:pt x="2536" y="321"/>
                  </a:lnTo>
                  <a:lnTo>
                    <a:pt x="2543" y="310"/>
                  </a:lnTo>
                  <a:lnTo>
                    <a:pt x="2553" y="301"/>
                  </a:lnTo>
                  <a:lnTo>
                    <a:pt x="2560" y="290"/>
                  </a:lnTo>
                  <a:lnTo>
                    <a:pt x="2564" y="282"/>
                  </a:lnTo>
                  <a:lnTo>
                    <a:pt x="2565" y="276"/>
                  </a:lnTo>
                  <a:lnTo>
                    <a:pt x="2568" y="275"/>
                  </a:lnTo>
                  <a:lnTo>
                    <a:pt x="2574" y="273"/>
                  </a:lnTo>
                  <a:lnTo>
                    <a:pt x="2587" y="275"/>
                  </a:lnTo>
                  <a:lnTo>
                    <a:pt x="2604" y="276"/>
                  </a:lnTo>
                  <a:lnTo>
                    <a:pt x="2615" y="278"/>
                  </a:lnTo>
                  <a:lnTo>
                    <a:pt x="2623" y="273"/>
                  </a:lnTo>
                  <a:lnTo>
                    <a:pt x="2630" y="261"/>
                  </a:lnTo>
                  <a:lnTo>
                    <a:pt x="2640" y="242"/>
                  </a:lnTo>
                  <a:lnTo>
                    <a:pt x="2644" y="225"/>
                  </a:lnTo>
                  <a:lnTo>
                    <a:pt x="2646" y="205"/>
                  </a:lnTo>
                  <a:lnTo>
                    <a:pt x="2649" y="196"/>
                  </a:lnTo>
                  <a:lnTo>
                    <a:pt x="2651" y="192"/>
                  </a:lnTo>
                  <a:lnTo>
                    <a:pt x="2655" y="189"/>
                  </a:lnTo>
                  <a:lnTo>
                    <a:pt x="2657" y="188"/>
                  </a:lnTo>
                  <a:lnTo>
                    <a:pt x="2658" y="183"/>
                  </a:lnTo>
                  <a:lnTo>
                    <a:pt x="2655" y="177"/>
                  </a:lnTo>
                  <a:lnTo>
                    <a:pt x="2651" y="166"/>
                  </a:lnTo>
                  <a:lnTo>
                    <a:pt x="2646" y="158"/>
                  </a:lnTo>
                  <a:lnTo>
                    <a:pt x="2641" y="152"/>
                  </a:lnTo>
                  <a:lnTo>
                    <a:pt x="2641" y="146"/>
                  </a:lnTo>
                  <a:lnTo>
                    <a:pt x="2644" y="138"/>
                  </a:lnTo>
                  <a:lnTo>
                    <a:pt x="2646" y="130"/>
                  </a:lnTo>
                  <a:lnTo>
                    <a:pt x="2644" y="121"/>
                  </a:lnTo>
                  <a:lnTo>
                    <a:pt x="2643" y="113"/>
                  </a:lnTo>
                  <a:lnTo>
                    <a:pt x="2641" y="107"/>
                  </a:lnTo>
                  <a:lnTo>
                    <a:pt x="2641" y="101"/>
                  </a:lnTo>
                  <a:lnTo>
                    <a:pt x="2646" y="99"/>
                  </a:lnTo>
                  <a:lnTo>
                    <a:pt x="2654" y="99"/>
                  </a:lnTo>
                  <a:lnTo>
                    <a:pt x="2668" y="105"/>
                  </a:lnTo>
                  <a:lnTo>
                    <a:pt x="2677" y="112"/>
                  </a:lnTo>
                  <a:lnTo>
                    <a:pt x="2685" y="118"/>
                  </a:lnTo>
                  <a:lnTo>
                    <a:pt x="2691" y="121"/>
                  </a:lnTo>
                  <a:lnTo>
                    <a:pt x="2699" y="119"/>
                  </a:lnTo>
                  <a:lnTo>
                    <a:pt x="2706" y="112"/>
                  </a:lnTo>
                  <a:lnTo>
                    <a:pt x="2714" y="109"/>
                  </a:lnTo>
                  <a:lnTo>
                    <a:pt x="2719" y="109"/>
                  </a:lnTo>
                  <a:lnTo>
                    <a:pt x="2727" y="116"/>
                  </a:lnTo>
                  <a:lnTo>
                    <a:pt x="2731" y="132"/>
                  </a:lnTo>
                  <a:lnTo>
                    <a:pt x="2733" y="150"/>
                  </a:lnTo>
                  <a:lnTo>
                    <a:pt x="2733" y="174"/>
                  </a:lnTo>
                  <a:lnTo>
                    <a:pt x="2734" y="188"/>
                  </a:lnTo>
                  <a:lnTo>
                    <a:pt x="2734" y="203"/>
                  </a:lnTo>
                  <a:lnTo>
                    <a:pt x="2738" y="217"/>
                  </a:lnTo>
                  <a:lnTo>
                    <a:pt x="2744" y="228"/>
                  </a:lnTo>
                  <a:lnTo>
                    <a:pt x="2753" y="236"/>
                  </a:lnTo>
                  <a:lnTo>
                    <a:pt x="2766" y="242"/>
                  </a:lnTo>
                  <a:lnTo>
                    <a:pt x="2775" y="248"/>
                  </a:lnTo>
                  <a:lnTo>
                    <a:pt x="2783" y="251"/>
                  </a:lnTo>
                  <a:lnTo>
                    <a:pt x="2787" y="250"/>
                  </a:lnTo>
                  <a:lnTo>
                    <a:pt x="2793" y="239"/>
                  </a:lnTo>
                  <a:lnTo>
                    <a:pt x="2793" y="228"/>
                  </a:lnTo>
                  <a:lnTo>
                    <a:pt x="2792" y="216"/>
                  </a:lnTo>
                  <a:lnTo>
                    <a:pt x="2787" y="203"/>
                  </a:lnTo>
                  <a:lnTo>
                    <a:pt x="2783" y="192"/>
                  </a:lnTo>
                  <a:lnTo>
                    <a:pt x="2781" y="185"/>
                  </a:lnTo>
                  <a:lnTo>
                    <a:pt x="2783" y="178"/>
                  </a:lnTo>
                  <a:lnTo>
                    <a:pt x="2789" y="177"/>
                  </a:lnTo>
                  <a:lnTo>
                    <a:pt x="2803" y="182"/>
                  </a:lnTo>
                  <a:lnTo>
                    <a:pt x="2815" y="189"/>
                  </a:lnTo>
                  <a:lnTo>
                    <a:pt x="2828" y="199"/>
                  </a:lnTo>
                  <a:lnTo>
                    <a:pt x="2840" y="209"/>
                  </a:lnTo>
                  <a:lnTo>
                    <a:pt x="2851" y="217"/>
                  </a:lnTo>
                  <a:lnTo>
                    <a:pt x="2859" y="225"/>
                  </a:lnTo>
                  <a:lnTo>
                    <a:pt x="2865" y="230"/>
                  </a:lnTo>
                  <a:lnTo>
                    <a:pt x="2871" y="230"/>
                  </a:lnTo>
                  <a:lnTo>
                    <a:pt x="2877" y="222"/>
                  </a:lnTo>
                  <a:lnTo>
                    <a:pt x="2890" y="188"/>
                  </a:lnTo>
                  <a:lnTo>
                    <a:pt x="2894" y="154"/>
                  </a:lnTo>
                  <a:lnTo>
                    <a:pt x="2896" y="141"/>
                  </a:lnTo>
                  <a:lnTo>
                    <a:pt x="2899" y="130"/>
                  </a:lnTo>
                  <a:lnTo>
                    <a:pt x="2901" y="121"/>
                  </a:lnTo>
                  <a:lnTo>
                    <a:pt x="2898" y="112"/>
                  </a:lnTo>
                  <a:lnTo>
                    <a:pt x="2890" y="104"/>
                  </a:lnTo>
                  <a:lnTo>
                    <a:pt x="2879" y="98"/>
                  </a:lnTo>
                  <a:lnTo>
                    <a:pt x="2870" y="96"/>
                  </a:lnTo>
                  <a:lnTo>
                    <a:pt x="2863" y="98"/>
                  </a:lnTo>
                  <a:lnTo>
                    <a:pt x="2857" y="102"/>
                  </a:lnTo>
                  <a:lnTo>
                    <a:pt x="2851" y="109"/>
                  </a:lnTo>
                  <a:lnTo>
                    <a:pt x="2843" y="116"/>
                  </a:lnTo>
                  <a:lnTo>
                    <a:pt x="2835" y="119"/>
                  </a:lnTo>
                  <a:lnTo>
                    <a:pt x="2826" y="119"/>
                  </a:lnTo>
                  <a:lnTo>
                    <a:pt x="2811" y="119"/>
                  </a:lnTo>
                  <a:lnTo>
                    <a:pt x="2803" y="123"/>
                  </a:lnTo>
                  <a:lnTo>
                    <a:pt x="2797" y="127"/>
                  </a:lnTo>
                  <a:lnTo>
                    <a:pt x="2790" y="133"/>
                  </a:lnTo>
                  <a:lnTo>
                    <a:pt x="2787" y="140"/>
                  </a:lnTo>
                  <a:lnTo>
                    <a:pt x="2783" y="143"/>
                  </a:lnTo>
                  <a:lnTo>
                    <a:pt x="2779" y="143"/>
                  </a:lnTo>
                  <a:lnTo>
                    <a:pt x="2773" y="135"/>
                  </a:lnTo>
                  <a:lnTo>
                    <a:pt x="2766" y="119"/>
                  </a:lnTo>
                  <a:lnTo>
                    <a:pt x="2762" y="107"/>
                  </a:lnTo>
                  <a:lnTo>
                    <a:pt x="2764" y="93"/>
                  </a:lnTo>
                  <a:lnTo>
                    <a:pt x="2769" y="76"/>
                  </a:lnTo>
                  <a:lnTo>
                    <a:pt x="2773" y="62"/>
                  </a:lnTo>
                  <a:lnTo>
                    <a:pt x="2775" y="46"/>
                  </a:lnTo>
                  <a:lnTo>
                    <a:pt x="2778" y="31"/>
                  </a:lnTo>
                  <a:lnTo>
                    <a:pt x="2783" y="18"/>
                  </a:lnTo>
                  <a:lnTo>
                    <a:pt x="2789" y="8"/>
                  </a:lnTo>
                  <a:lnTo>
                    <a:pt x="2800" y="1"/>
                  </a:lnTo>
                  <a:lnTo>
                    <a:pt x="2815" y="0"/>
                  </a:lnTo>
                  <a:lnTo>
                    <a:pt x="2832" y="5"/>
                  </a:lnTo>
                  <a:lnTo>
                    <a:pt x="2849" y="11"/>
                  </a:lnTo>
                  <a:lnTo>
                    <a:pt x="2863" y="20"/>
                  </a:lnTo>
                  <a:lnTo>
                    <a:pt x="2874" y="28"/>
                  </a:lnTo>
                  <a:lnTo>
                    <a:pt x="2879" y="36"/>
                  </a:lnTo>
                  <a:lnTo>
                    <a:pt x="2882" y="45"/>
                  </a:lnTo>
                  <a:lnTo>
                    <a:pt x="2885" y="53"/>
                  </a:lnTo>
                  <a:lnTo>
                    <a:pt x="2887" y="59"/>
                  </a:lnTo>
                  <a:lnTo>
                    <a:pt x="2891" y="60"/>
                  </a:lnTo>
                  <a:lnTo>
                    <a:pt x="2898" y="60"/>
                  </a:lnTo>
                  <a:lnTo>
                    <a:pt x="2907" y="54"/>
                  </a:lnTo>
                  <a:lnTo>
                    <a:pt x="2916" y="46"/>
                  </a:lnTo>
                  <a:lnTo>
                    <a:pt x="2924" y="39"/>
                  </a:lnTo>
                  <a:lnTo>
                    <a:pt x="2932" y="34"/>
                  </a:lnTo>
                  <a:lnTo>
                    <a:pt x="2943" y="32"/>
                  </a:lnTo>
                  <a:lnTo>
                    <a:pt x="2949" y="36"/>
                  </a:lnTo>
                  <a:lnTo>
                    <a:pt x="2952" y="43"/>
                  </a:lnTo>
                  <a:lnTo>
                    <a:pt x="2952" y="54"/>
                  </a:lnTo>
                  <a:lnTo>
                    <a:pt x="2950" y="67"/>
                  </a:lnTo>
                  <a:lnTo>
                    <a:pt x="2946" y="79"/>
                  </a:lnTo>
                  <a:lnTo>
                    <a:pt x="2943" y="90"/>
                  </a:lnTo>
                  <a:lnTo>
                    <a:pt x="2939" y="99"/>
                  </a:lnTo>
                  <a:lnTo>
                    <a:pt x="2936" y="113"/>
                  </a:lnTo>
                  <a:lnTo>
                    <a:pt x="2936" y="132"/>
                  </a:lnTo>
                  <a:lnTo>
                    <a:pt x="2936" y="152"/>
                  </a:lnTo>
                  <a:lnTo>
                    <a:pt x="2938" y="171"/>
                  </a:lnTo>
                  <a:lnTo>
                    <a:pt x="2939" y="185"/>
                  </a:lnTo>
                  <a:lnTo>
                    <a:pt x="2941" y="199"/>
                  </a:lnTo>
                  <a:lnTo>
                    <a:pt x="2943" y="219"/>
                  </a:lnTo>
                  <a:lnTo>
                    <a:pt x="2944" y="241"/>
                  </a:lnTo>
                  <a:lnTo>
                    <a:pt x="2946" y="262"/>
                  </a:lnTo>
                  <a:lnTo>
                    <a:pt x="2949" y="282"/>
                  </a:lnTo>
                  <a:lnTo>
                    <a:pt x="2950" y="296"/>
                  </a:lnTo>
                  <a:lnTo>
                    <a:pt x="2955" y="309"/>
                  </a:lnTo>
                  <a:lnTo>
                    <a:pt x="2958" y="320"/>
                  </a:lnTo>
                  <a:lnTo>
                    <a:pt x="2964" y="329"/>
                  </a:lnTo>
                  <a:lnTo>
                    <a:pt x="2971" y="335"/>
                  </a:lnTo>
                  <a:lnTo>
                    <a:pt x="2980" y="337"/>
                  </a:lnTo>
                  <a:lnTo>
                    <a:pt x="2992" y="338"/>
                  </a:lnTo>
                  <a:lnTo>
                    <a:pt x="3002" y="343"/>
                  </a:lnTo>
                  <a:lnTo>
                    <a:pt x="3009" y="352"/>
                  </a:lnTo>
                  <a:lnTo>
                    <a:pt x="3017" y="363"/>
                  </a:lnTo>
                  <a:lnTo>
                    <a:pt x="3023" y="373"/>
                  </a:lnTo>
                  <a:lnTo>
                    <a:pt x="3033" y="383"/>
                  </a:lnTo>
                  <a:lnTo>
                    <a:pt x="3044" y="394"/>
                  </a:lnTo>
                  <a:lnTo>
                    <a:pt x="3054" y="408"/>
                  </a:lnTo>
                  <a:lnTo>
                    <a:pt x="3062" y="424"/>
                  </a:lnTo>
                  <a:lnTo>
                    <a:pt x="3067" y="442"/>
                  </a:lnTo>
                  <a:lnTo>
                    <a:pt x="3070" y="477"/>
                  </a:lnTo>
                  <a:lnTo>
                    <a:pt x="3076" y="503"/>
                  </a:lnTo>
                  <a:lnTo>
                    <a:pt x="3089" y="528"/>
                  </a:lnTo>
                  <a:lnTo>
                    <a:pt x="3098" y="539"/>
                  </a:lnTo>
                  <a:lnTo>
                    <a:pt x="3106" y="546"/>
                  </a:lnTo>
                  <a:lnTo>
                    <a:pt x="3112" y="553"/>
                  </a:lnTo>
                  <a:lnTo>
                    <a:pt x="3115" y="562"/>
                  </a:lnTo>
                  <a:lnTo>
                    <a:pt x="3117" y="577"/>
                  </a:lnTo>
                  <a:lnTo>
                    <a:pt x="3118" y="598"/>
                  </a:lnTo>
                  <a:lnTo>
                    <a:pt x="3121" y="616"/>
                  </a:lnTo>
                  <a:lnTo>
                    <a:pt x="3124" y="632"/>
                  </a:lnTo>
                  <a:lnTo>
                    <a:pt x="3123" y="650"/>
                  </a:lnTo>
                  <a:lnTo>
                    <a:pt x="3123" y="669"/>
                  </a:lnTo>
                  <a:lnTo>
                    <a:pt x="3126" y="688"/>
                  </a:lnTo>
                  <a:lnTo>
                    <a:pt x="3129" y="703"/>
                  </a:lnTo>
                  <a:lnTo>
                    <a:pt x="3129" y="716"/>
                  </a:lnTo>
                  <a:lnTo>
                    <a:pt x="3126" y="731"/>
                  </a:lnTo>
                  <a:lnTo>
                    <a:pt x="3121" y="753"/>
                  </a:lnTo>
                  <a:lnTo>
                    <a:pt x="3115" y="776"/>
                  </a:lnTo>
                  <a:lnTo>
                    <a:pt x="3107" y="800"/>
                  </a:lnTo>
                  <a:lnTo>
                    <a:pt x="3096" y="818"/>
                  </a:lnTo>
                  <a:lnTo>
                    <a:pt x="3087" y="829"/>
                  </a:lnTo>
                  <a:lnTo>
                    <a:pt x="3078" y="838"/>
                  </a:lnTo>
                  <a:lnTo>
                    <a:pt x="3070" y="849"/>
                  </a:lnTo>
                  <a:lnTo>
                    <a:pt x="3064" y="860"/>
                  </a:lnTo>
                  <a:lnTo>
                    <a:pt x="3056" y="871"/>
                  </a:lnTo>
                  <a:lnTo>
                    <a:pt x="3047" y="883"/>
                  </a:lnTo>
                  <a:lnTo>
                    <a:pt x="3036" y="900"/>
                  </a:lnTo>
                  <a:lnTo>
                    <a:pt x="3025" y="918"/>
                  </a:lnTo>
                  <a:lnTo>
                    <a:pt x="3016" y="932"/>
                  </a:lnTo>
                  <a:lnTo>
                    <a:pt x="3009" y="944"/>
                  </a:lnTo>
                  <a:lnTo>
                    <a:pt x="3009" y="959"/>
                  </a:lnTo>
                  <a:lnTo>
                    <a:pt x="3009" y="977"/>
                  </a:lnTo>
                  <a:lnTo>
                    <a:pt x="3008" y="995"/>
                  </a:lnTo>
                  <a:lnTo>
                    <a:pt x="3006" y="1017"/>
                  </a:lnTo>
                  <a:lnTo>
                    <a:pt x="3003" y="1036"/>
                  </a:lnTo>
                  <a:lnTo>
                    <a:pt x="3003" y="1051"/>
                  </a:lnTo>
                  <a:lnTo>
                    <a:pt x="3006" y="1067"/>
                  </a:lnTo>
                  <a:lnTo>
                    <a:pt x="3011" y="1082"/>
                  </a:lnTo>
                  <a:lnTo>
                    <a:pt x="3017" y="1098"/>
                  </a:lnTo>
                  <a:lnTo>
                    <a:pt x="3020" y="1112"/>
                  </a:lnTo>
                  <a:lnTo>
                    <a:pt x="3019" y="1121"/>
                  </a:lnTo>
                  <a:lnTo>
                    <a:pt x="3014" y="1129"/>
                  </a:lnTo>
                  <a:lnTo>
                    <a:pt x="3008" y="1133"/>
                  </a:lnTo>
                  <a:lnTo>
                    <a:pt x="3000" y="1135"/>
                  </a:lnTo>
                  <a:lnTo>
                    <a:pt x="2991" y="1130"/>
                  </a:lnTo>
                  <a:lnTo>
                    <a:pt x="2981" y="1118"/>
                  </a:lnTo>
                  <a:lnTo>
                    <a:pt x="2969" y="1101"/>
                  </a:lnTo>
                  <a:lnTo>
                    <a:pt x="2957" y="1091"/>
                  </a:lnTo>
                  <a:lnTo>
                    <a:pt x="2944" y="1087"/>
                  </a:lnTo>
                  <a:lnTo>
                    <a:pt x="2930" y="1091"/>
                  </a:lnTo>
                  <a:lnTo>
                    <a:pt x="2912" y="1101"/>
                  </a:lnTo>
                  <a:lnTo>
                    <a:pt x="2894" y="1107"/>
                  </a:lnTo>
                  <a:lnTo>
                    <a:pt x="2887" y="1110"/>
                  </a:lnTo>
                  <a:lnTo>
                    <a:pt x="2882" y="1113"/>
                  </a:lnTo>
                  <a:lnTo>
                    <a:pt x="2879" y="1121"/>
                  </a:lnTo>
                  <a:lnTo>
                    <a:pt x="2873" y="1135"/>
                  </a:lnTo>
                  <a:lnTo>
                    <a:pt x="2866" y="1155"/>
                  </a:lnTo>
                  <a:lnTo>
                    <a:pt x="2862" y="1174"/>
                  </a:lnTo>
                  <a:lnTo>
                    <a:pt x="2857" y="1191"/>
                  </a:lnTo>
                  <a:lnTo>
                    <a:pt x="2854" y="1208"/>
                  </a:lnTo>
                  <a:lnTo>
                    <a:pt x="2853" y="1228"/>
                  </a:lnTo>
                  <a:lnTo>
                    <a:pt x="2851" y="1253"/>
                  </a:lnTo>
                  <a:lnTo>
                    <a:pt x="2853" y="1273"/>
                  </a:lnTo>
                  <a:lnTo>
                    <a:pt x="2854" y="1287"/>
                  </a:lnTo>
                  <a:lnTo>
                    <a:pt x="2859" y="1298"/>
                  </a:lnTo>
                  <a:lnTo>
                    <a:pt x="2865" y="1304"/>
                  </a:lnTo>
                  <a:lnTo>
                    <a:pt x="2870" y="1310"/>
                  </a:lnTo>
                  <a:lnTo>
                    <a:pt x="2876" y="1318"/>
                  </a:lnTo>
                  <a:lnTo>
                    <a:pt x="2882" y="1329"/>
                  </a:lnTo>
                  <a:lnTo>
                    <a:pt x="2887" y="1345"/>
                  </a:lnTo>
                  <a:lnTo>
                    <a:pt x="2890" y="1366"/>
                  </a:lnTo>
                  <a:lnTo>
                    <a:pt x="2891" y="1393"/>
                  </a:lnTo>
                  <a:lnTo>
                    <a:pt x="2890" y="1425"/>
                  </a:lnTo>
                  <a:lnTo>
                    <a:pt x="2888" y="1452"/>
                  </a:lnTo>
                  <a:lnTo>
                    <a:pt x="2890" y="1473"/>
                  </a:lnTo>
                  <a:lnTo>
                    <a:pt x="2893" y="1491"/>
                  </a:lnTo>
                  <a:lnTo>
                    <a:pt x="2894" y="1506"/>
                  </a:lnTo>
                  <a:lnTo>
                    <a:pt x="2893" y="1522"/>
                  </a:lnTo>
                  <a:lnTo>
                    <a:pt x="2888" y="1539"/>
                  </a:lnTo>
                  <a:lnTo>
                    <a:pt x="2882" y="1560"/>
                  </a:lnTo>
                  <a:lnTo>
                    <a:pt x="2879" y="1577"/>
                  </a:lnTo>
                  <a:lnTo>
                    <a:pt x="2876" y="1590"/>
                  </a:lnTo>
                  <a:lnTo>
                    <a:pt x="2873" y="1599"/>
                  </a:lnTo>
                  <a:lnTo>
                    <a:pt x="2866" y="1605"/>
                  </a:lnTo>
                  <a:lnTo>
                    <a:pt x="2857" y="1612"/>
                  </a:lnTo>
                  <a:lnTo>
                    <a:pt x="2846" y="1624"/>
                  </a:lnTo>
                  <a:lnTo>
                    <a:pt x="2834" y="1640"/>
                  </a:lnTo>
                  <a:lnTo>
                    <a:pt x="2823" y="1661"/>
                  </a:lnTo>
                  <a:lnTo>
                    <a:pt x="2812" y="1688"/>
                  </a:lnTo>
                  <a:lnTo>
                    <a:pt x="2804" y="1714"/>
                  </a:lnTo>
                  <a:lnTo>
                    <a:pt x="2797" y="1737"/>
                  </a:lnTo>
                  <a:lnTo>
                    <a:pt x="2790" y="1758"/>
                  </a:lnTo>
                  <a:lnTo>
                    <a:pt x="2786" y="1775"/>
                  </a:lnTo>
                  <a:lnTo>
                    <a:pt x="2787" y="1789"/>
                  </a:lnTo>
                  <a:lnTo>
                    <a:pt x="2789" y="1803"/>
                  </a:lnTo>
                  <a:lnTo>
                    <a:pt x="2786" y="1815"/>
                  </a:lnTo>
                  <a:lnTo>
                    <a:pt x="2783" y="1827"/>
                  </a:lnTo>
                  <a:lnTo>
                    <a:pt x="2781" y="1843"/>
                  </a:lnTo>
                  <a:lnTo>
                    <a:pt x="2781" y="1859"/>
                  </a:lnTo>
                  <a:lnTo>
                    <a:pt x="2786" y="1877"/>
                  </a:lnTo>
                  <a:lnTo>
                    <a:pt x="2790" y="1897"/>
                  </a:lnTo>
                  <a:lnTo>
                    <a:pt x="2797" y="1919"/>
                  </a:lnTo>
                  <a:lnTo>
                    <a:pt x="2804" y="1936"/>
                  </a:lnTo>
                  <a:lnTo>
                    <a:pt x="2811" y="1949"/>
                  </a:lnTo>
                  <a:lnTo>
                    <a:pt x="2818" y="1958"/>
                  </a:lnTo>
                  <a:lnTo>
                    <a:pt x="2828" y="1969"/>
                  </a:lnTo>
                  <a:lnTo>
                    <a:pt x="2839" y="1983"/>
                  </a:lnTo>
                  <a:lnTo>
                    <a:pt x="2849" y="1997"/>
                  </a:lnTo>
                  <a:lnTo>
                    <a:pt x="2860" y="2011"/>
                  </a:lnTo>
                  <a:lnTo>
                    <a:pt x="2868" y="2022"/>
                  </a:lnTo>
                  <a:lnTo>
                    <a:pt x="2873" y="2031"/>
                  </a:lnTo>
                  <a:lnTo>
                    <a:pt x="2873" y="2037"/>
                  </a:lnTo>
                  <a:lnTo>
                    <a:pt x="2865" y="2040"/>
                  </a:lnTo>
                  <a:lnTo>
                    <a:pt x="2854" y="2042"/>
                  </a:lnTo>
                  <a:lnTo>
                    <a:pt x="2842" y="2040"/>
                  </a:lnTo>
                  <a:lnTo>
                    <a:pt x="2828" y="2042"/>
                  </a:lnTo>
                  <a:lnTo>
                    <a:pt x="2815" y="2046"/>
                  </a:lnTo>
                  <a:lnTo>
                    <a:pt x="2793" y="2060"/>
                  </a:lnTo>
                  <a:lnTo>
                    <a:pt x="2772" y="2079"/>
                  </a:lnTo>
                  <a:lnTo>
                    <a:pt x="2753" y="2101"/>
                  </a:lnTo>
                  <a:lnTo>
                    <a:pt x="2745" y="2116"/>
                  </a:lnTo>
                  <a:lnTo>
                    <a:pt x="2739" y="2130"/>
                  </a:lnTo>
                  <a:lnTo>
                    <a:pt x="2738" y="2144"/>
                  </a:lnTo>
                  <a:lnTo>
                    <a:pt x="2739" y="2160"/>
                  </a:lnTo>
                  <a:lnTo>
                    <a:pt x="2739" y="2177"/>
                  </a:lnTo>
                  <a:lnTo>
                    <a:pt x="2741" y="2194"/>
                  </a:lnTo>
                  <a:lnTo>
                    <a:pt x="2738" y="2211"/>
                  </a:lnTo>
                  <a:lnTo>
                    <a:pt x="2730" y="2225"/>
                  </a:lnTo>
                  <a:lnTo>
                    <a:pt x="2717" y="2234"/>
                  </a:lnTo>
                  <a:lnTo>
                    <a:pt x="2700" y="2239"/>
                  </a:lnTo>
                  <a:lnTo>
                    <a:pt x="2685" y="2244"/>
                  </a:lnTo>
                  <a:lnTo>
                    <a:pt x="2668" y="2250"/>
                  </a:lnTo>
                  <a:lnTo>
                    <a:pt x="2649" y="2265"/>
                  </a:lnTo>
                  <a:lnTo>
                    <a:pt x="2632" y="2281"/>
                  </a:lnTo>
                  <a:lnTo>
                    <a:pt x="2623" y="2298"/>
                  </a:lnTo>
                  <a:lnTo>
                    <a:pt x="2616" y="2310"/>
                  </a:lnTo>
                  <a:lnTo>
                    <a:pt x="2612" y="2320"/>
                  </a:lnTo>
                  <a:lnTo>
                    <a:pt x="2604" y="2323"/>
                  </a:lnTo>
                  <a:lnTo>
                    <a:pt x="2595" y="2321"/>
                  </a:lnTo>
                  <a:lnTo>
                    <a:pt x="2587" y="2318"/>
                  </a:lnTo>
                  <a:lnTo>
                    <a:pt x="2579" y="2317"/>
                  </a:lnTo>
                  <a:lnTo>
                    <a:pt x="2573" y="2314"/>
                  </a:lnTo>
                  <a:lnTo>
                    <a:pt x="2568" y="2310"/>
                  </a:lnTo>
                  <a:lnTo>
                    <a:pt x="2567" y="2306"/>
                  </a:lnTo>
                  <a:lnTo>
                    <a:pt x="2567" y="2296"/>
                  </a:lnTo>
                  <a:lnTo>
                    <a:pt x="2571" y="2284"/>
                  </a:lnTo>
                  <a:lnTo>
                    <a:pt x="2576" y="2275"/>
                  </a:lnTo>
                  <a:lnTo>
                    <a:pt x="2579" y="2267"/>
                  </a:lnTo>
                  <a:lnTo>
                    <a:pt x="2582" y="2258"/>
                  </a:lnTo>
                  <a:lnTo>
                    <a:pt x="2582" y="2244"/>
                  </a:lnTo>
                  <a:lnTo>
                    <a:pt x="2582" y="2231"/>
                  </a:lnTo>
                  <a:lnTo>
                    <a:pt x="2582" y="2223"/>
                  </a:lnTo>
                  <a:lnTo>
                    <a:pt x="2584" y="2217"/>
                  </a:lnTo>
                  <a:lnTo>
                    <a:pt x="2585" y="2209"/>
                  </a:lnTo>
                  <a:lnTo>
                    <a:pt x="2587" y="2197"/>
                  </a:lnTo>
                  <a:lnTo>
                    <a:pt x="2587" y="2186"/>
                  </a:lnTo>
                  <a:lnTo>
                    <a:pt x="2585" y="2178"/>
                  </a:lnTo>
                  <a:lnTo>
                    <a:pt x="2584" y="2172"/>
                  </a:lnTo>
                  <a:lnTo>
                    <a:pt x="2584" y="2166"/>
                  </a:lnTo>
                  <a:lnTo>
                    <a:pt x="2587" y="2158"/>
                  </a:lnTo>
                  <a:lnTo>
                    <a:pt x="2595" y="2150"/>
                  </a:lnTo>
                  <a:lnTo>
                    <a:pt x="2602" y="2143"/>
                  </a:lnTo>
                  <a:lnTo>
                    <a:pt x="2607" y="2136"/>
                  </a:lnTo>
                  <a:lnTo>
                    <a:pt x="2610" y="2133"/>
                  </a:lnTo>
                  <a:lnTo>
                    <a:pt x="2613" y="2129"/>
                  </a:lnTo>
                  <a:lnTo>
                    <a:pt x="2618" y="2123"/>
                  </a:lnTo>
                  <a:lnTo>
                    <a:pt x="2626" y="2112"/>
                  </a:lnTo>
                  <a:lnTo>
                    <a:pt x="2637" y="2101"/>
                  </a:lnTo>
                  <a:lnTo>
                    <a:pt x="2643" y="2091"/>
                  </a:lnTo>
                  <a:lnTo>
                    <a:pt x="2646" y="2085"/>
                  </a:lnTo>
                  <a:lnTo>
                    <a:pt x="2643" y="2077"/>
                  </a:lnTo>
                  <a:lnTo>
                    <a:pt x="2635" y="2068"/>
                  </a:lnTo>
                  <a:lnTo>
                    <a:pt x="2623" y="2060"/>
                  </a:lnTo>
                  <a:lnTo>
                    <a:pt x="2609" y="2060"/>
                  </a:lnTo>
                  <a:lnTo>
                    <a:pt x="2596" y="2064"/>
                  </a:lnTo>
                  <a:lnTo>
                    <a:pt x="2585" y="2070"/>
                  </a:lnTo>
                  <a:lnTo>
                    <a:pt x="2576" y="2073"/>
                  </a:lnTo>
                  <a:lnTo>
                    <a:pt x="2567" y="2079"/>
                  </a:lnTo>
                  <a:lnTo>
                    <a:pt x="2559" y="2087"/>
                  </a:lnTo>
                  <a:lnTo>
                    <a:pt x="2553" y="2099"/>
                  </a:lnTo>
                  <a:lnTo>
                    <a:pt x="2545" y="2110"/>
                  </a:lnTo>
                  <a:lnTo>
                    <a:pt x="2539" y="2116"/>
                  </a:lnTo>
                  <a:lnTo>
                    <a:pt x="2533" y="2119"/>
                  </a:lnTo>
                  <a:lnTo>
                    <a:pt x="2526" y="2121"/>
                  </a:lnTo>
                  <a:lnTo>
                    <a:pt x="2522" y="2126"/>
                  </a:lnTo>
                  <a:lnTo>
                    <a:pt x="2519" y="2132"/>
                  </a:lnTo>
                  <a:lnTo>
                    <a:pt x="2519" y="2144"/>
                  </a:lnTo>
                  <a:lnTo>
                    <a:pt x="2525" y="2161"/>
                  </a:lnTo>
                  <a:lnTo>
                    <a:pt x="2529" y="2174"/>
                  </a:lnTo>
                  <a:lnTo>
                    <a:pt x="2534" y="2186"/>
                  </a:lnTo>
                  <a:lnTo>
                    <a:pt x="2537" y="2200"/>
                  </a:lnTo>
                  <a:lnTo>
                    <a:pt x="2539" y="2213"/>
                  </a:lnTo>
                  <a:lnTo>
                    <a:pt x="2539" y="2223"/>
                  </a:lnTo>
                  <a:lnTo>
                    <a:pt x="2539" y="2231"/>
                  </a:lnTo>
                  <a:lnTo>
                    <a:pt x="2534" y="2237"/>
                  </a:lnTo>
                  <a:lnTo>
                    <a:pt x="2525" y="2241"/>
                  </a:lnTo>
                  <a:lnTo>
                    <a:pt x="2519" y="2241"/>
                  </a:lnTo>
                  <a:lnTo>
                    <a:pt x="2514" y="2236"/>
                  </a:lnTo>
                  <a:lnTo>
                    <a:pt x="2512" y="2228"/>
                  </a:lnTo>
                  <a:lnTo>
                    <a:pt x="2511" y="2219"/>
                  </a:lnTo>
                  <a:lnTo>
                    <a:pt x="2508" y="2209"/>
                  </a:lnTo>
                  <a:lnTo>
                    <a:pt x="2503" y="2200"/>
                  </a:lnTo>
                  <a:lnTo>
                    <a:pt x="2495" y="2194"/>
                  </a:lnTo>
                  <a:lnTo>
                    <a:pt x="2478" y="2186"/>
                  </a:lnTo>
                  <a:lnTo>
                    <a:pt x="2463" y="2182"/>
                  </a:lnTo>
                  <a:lnTo>
                    <a:pt x="2449" y="2182"/>
                  </a:lnTo>
                  <a:lnTo>
                    <a:pt x="2438" y="2186"/>
                  </a:lnTo>
                  <a:lnTo>
                    <a:pt x="2425" y="2192"/>
                  </a:lnTo>
                  <a:lnTo>
                    <a:pt x="2411" y="2199"/>
                  </a:lnTo>
                  <a:lnTo>
                    <a:pt x="2396" y="2206"/>
                  </a:lnTo>
                  <a:lnTo>
                    <a:pt x="2382" y="2216"/>
                  </a:lnTo>
                  <a:lnTo>
                    <a:pt x="2374" y="2227"/>
                  </a:lnTo>
                  <a:lnTo>
                    <a:pt x="2368" y="2248"/>
                  </a:lnTo>
                  <a:lnTo>
                    <a:pt x="2368" y="2272"/>
                  </a:lnTo>
                  <a:lnTo>
                    <a:pt x="2369" y="2290"/>
                  </a:lnTo>
                  <a:lnTo>
                    <a:pt x="2374" y="2301"/>
                  </a:lnTo>
                  <a:lnTo>
                    <a:pt x="2380" y="2314"/>
                  </a:lnTo>
                  <a:lnTo>
                    <a:pt x="2385" y="2326"/>
                  </a:lnTo>
                  <a:lnTo>
                    <a:pt x="2386" y="2337"/>
                  </a:lnTo>
                  <a:lnTo>
                    <a:pt x="2383" y="2345"/>
                  </a:lnTo>
                  <a:lnTo>
                    <a:pt x="2374" y="2352"/>
                  </a:lnTo>
                  <a:lnTo>
                    <a:pt x="2365" y="2360"/>
                  </a:lnTo>
                  <a:lnTo>
                    <a:pt x="2357" y="2369"/>
                  </a:lnTo>
                  <a:lnTo>
                    <a:pt x="2351" y="2379"/>
                  </a:lnTo>
                  <a:lnTo>
                    <a:pt x="2348" y="2390"/>
                  </a:lnTo>
                  <a:lnTo>
                    <a:pt x="2346" y="2400"/>
                  </a:lnTo>
                  <a:lnTo>
                    <a:pt x="2341" y="2408"/>
                  </a:lnTo>
                  <a:lnTo>
                    <a:pt x="2334" y="2413"/>
                  </a:lnTo>
                  <a:lnTo>
                    <a:pt x="2324" y="2418"/>
                  </a:lnTo>
                  <a:lnTo>
                    <a:pt x="2313" y="2425"/>
                  </a:lnTo>
                  <a:lnTo>
                    <a:pt x="2306" y="2430"/>
                  </a:lnTo>
                  <a:lnTo>
                    <a:pt x="2298" y="2432"/>
                  </a:lnTo>
                  <a:lnTo>
                    <a:pt x="2296" y="2430"/>
                  </a:lnTo>
                  <a:lnTo>
                    <a:pt x="2293" y="2428"/>
                  </a:lnTo>
                  <a:lnTo>
                    <a:pt x="2290" y="2427"/>
                  </a:lnTo>
                  <a:lnTo>
                    <a:pt x="2287" y="2425"/>
                  </a:lnTo>
                  <a:lnTo>
                    <a:pt x="2284" y="2422"/>
                  </a:lnTo>
                  <a:lnTo>
                    <a:pt x="2281" y="2419"/>
                  </a:lnTo>
                  <a:lnTo>
                    <a:pt x="2278" y="2414"/>
                  </a:lnTo>
                  <a:lnTo>
                    <a:pt x="2276" y="2408"/>
                  </a:lnTo>
                  <a:lnTo>
                    <a:pt x="2270" y="2390"/>
                  </a:lnTo>
                  <a:lnTo>
                    <a:pt x="2265" y="2376"/>
                  </a:lnTo>
                  <a:lnTo>
                    <a:pt x="2267" y="2362"/>
                  </a:lnTo>
                  <a:lnTo>
                    <a:pt x="2270" y="2351"/>
                  </a:lnTo>
                  <a:lnTo>
                    <a:pt x="2273" y="2341"/>
                  </a:lnTo>
                  <a:lnTo>
                    <a:pt x="2275" y="2327"/>
                  </a:lnTo>
                  <a:lnTo>
                    <a:pt x="2275" y="2317"/>
                  </a:lnTo>
                  <a:lnTo>
                    <a:pt x="2273" y="2307"/>
                  </a:lnTo>
                  <a:lnTo>
                    <a:pt x="2273" y="2300"/>
                  </a:lnTo>
                  <a:lnTo>
                    <a:pt x="2273" y="2293"/>
                  </a:lnTo>
                  <a:lnTo>
                    <a:pt x="2278" y="2292"/>
                  </a:lnTo>
                  <a:lnTo>
                    <a:pt x="2284" y="2292"/>
                  </a:lnTo>
                  <a:lnTo>
                    <a:pt x="2292" y="2293"/>
                  </a:lnTo>
                  <a:lnTo>
                    <a:pt x="2300" y="2295"/>
                  </a:lnTo>
                  <a:lnTo>
                    <a:pt x="2306" y="2295"/>
                  </a:lnTo>
                  <a:lnTo>
                    <a:pt x="2309" y="2289"/>
                  </a:lnTo>
                  <a:lnTo>
                    <a:pt x="2307" y="2276"/>
                  </a:lnTo>
                  <a:lnTo>
                    <a:pt x="2300" y="2265"/>
                  </a:lnTo>
                  <a:lnTo>
                    <a:pt x="2292" y="2259"/>
                  </a:lnTo>
                  <a:lnTo>
                    <a:pt x="2284" y="2254"/>
                  </a:lnTo>
                  <a:lnTo>
                    <a:pt x="2273" y="2251"/>
                  </a:lnTo>
                  <a:lnTo>
                    <a:pt x="2259" y="2247"/>
                  </a:lnTo>
                  <a:lnTo>
                    <a:pt x="2248" y="2244"/>
                  </a:lnTo>
                  <a:lnTo>
                    <a:pt x="2240" y="2245"/>
                  </a:lnTo>
                  <a:lnTo>
                    <a:pt x="2236" y="2250"/>
                  </a:lnTo>
                  <a:lnTo>
                    <a:pt x="2228" y="2259"/>
                  </a:lnTo>
                  <a:lnTo>
                    <a:pt x="2220" y="2270"/>
                  </a:lnTo>
                  <a:lnTo>
                    <a:pt x="2211" y="2281"/>
                  </a:lnTo>
                  <a:lnTo>
                    <a:pt x="2205" y="2290"/>
                  </a:lnTo>
                  <a:lnTo>
                    <a:pt x="2200" y="2301"/>
                  </a:lnTo>
                  <a:lnTo>
                    <a:pt x="2195" y="2310"/>
                  </a:lnTo>
                  <a:lnTo>
                    <a:pt x="2189" y="2318"/>
                  </a:lnTo>
                  <a:lnTo>
                    <a:pt x="2181" y="2323"/>
                  </a:lnTo>
                  <a:lnTo>
                    <a:pt x="2167" y="2326"/>
                  </a:lnTo>
                  <a:lnTo>
                    <a:pt x="2157" y="2331"/>
                  </a:lnTo>
                  <a:lnTo>
                    <a:pt x="2149" y="2337"/>
                  </a:lnTo>
                  <a:lnTo>
                    <a:pt x="2147" y="2343"/>
                  </a:lnTo>
                  <a:lnTo>
                    <a:pt x="2147" y="2351"/>
                  </a:lnTo>
                  <a:lnTo>
                    <a:pt x="2149" y="2362"/>
                  </a:lnTo>
                  <a:lnTo>
                    <a:pt x="2146" y="2374"/>
                  </a:lnTo>
                  <a:lnTo>
                    <a:pt x="2140" y="2385"/>
                  </a:lnTo>
                  <a:lnTo>
                    <a:pt x="2133" y="2394"/>
                  </a:lnTo>
                  <a:lnTo>
                    <a:pt x="2127" y="2407"/>
                  </a:lnTo>
                  <a:lnTo>
                    <a:pt x="2122" y="2421"/>
                  </a:lnTo>
                  <a:lnTo>
                    <a:pt x="2118" y="2432"/>
                  </a:lnTo>
                  <a:lnTo>
                    <a:pt x="2115" y="2436"/>
                  </a:lnTo>
                  <a:lnTo>
                    <a:pt x="2110" y="2439"/>
                  </a:lnTo>
                  <a:lnTo>
                    <a:pt x="2101" y="2438"/>
                  </a:lnTo>
                  <a:lnTo>
                    <a:pt x="2087" y="2436"/>
                  </a:lnTo>
                  <a:lnTo>
                    <a:pt x="2066" y="2433"/>
                  </a:lnTo>
                  <a:lnTo>
                    <a:pt x="2046" y="2427"/>
                  </a:lnTo>
                  <a:lnTo>
                    <a:pt x="2029" y="2421"/>
                  </a:lnTo>
                  <a:lnTo>
                    <a:pt x="2015" y="2418"/>
                  </a:lnTo>
                  <a:lnTo>
                    <a:pt x="2006" y="2419"/>
                  </a:lnTo>
                  <a:lnTo>
                    <a:pt x="1997" y="2421"/>
                  </a:lnTo>
                  <a:lnTo>
                    <a:pt x="1980" y="2424"/>
                  </a:lnTo>
                  <a:lnTo>
                    <a:pt x="1959" y="2425"/>
                  </a:lnTo>
                  <a:lnTo>
                    <a:pt x="1936" y="2425"/>
                  </a:lnTo>
                  <a:lnTo>
                    <a:pt x="1914" y="2427"/>
                  </a:lnTo>
                  <a:lnTo>
                    <a:pt x="1896" y="2428"/>
                  </a:lnTo>
                  <a:lnTo>
                    <a:pt x="1883" y="2432"/>
                  </a:lnTo>
                  <a:lnTo>
                    <a:pt x="1865" y="2435"/>
                  </a:lnTo>
                  <a:lnTo>
                    <a:pt x="1851" y="2436"/>
                  </a:lnTo>
                  <a:lnTo>
                    <a:pt x="1837" y="2436"/>
                  </a:lnTo>
                  <a:lnTo>
                    <a:pt x="1827" y="2438"/>
                  </a:lnTo>
                  <a:lnTo>
                    <a:pt x="1816" y="2439"/>
                  </a:lnTo>
                  <a:lnTo>
                    <a:pt x="1804" y="2442"/>
                  </a:lnTo>
                  <a:lnTo>
                    <a:pt x="1793" y="2444"/>
                  </a:lnTo>
                  <a:lnTo>
                    <a:pt x="1785" y="2442"/>
                  </a:lnTo>
                  <a:lnTo>
                    <a:pt x="1784" y="2438"/>
                  </a:lnTo>
                  <a:lnTo>
                    <a:pt x="1788" y="2427"/>
                  </a:lnTo>
                  <a:lnTo>
                    <a:pt x="1798" y="2418"/>
                  </a:lnTo>
                  <a:lnTo>
                    <a:pt x="1812" y="2410"/>
                  </a:lnTo>
                  <a:lnTo>
                    <a:pt x="1824" y="2407"/>
                  </a:lnTo>
                  <a:lnTo>
                    <a:pt x="1833" y="2405"/>
                  </a:lnTo>
                  <a:lnTo>
                    <a:pt x="1841" y="2405"/>
                  </a:lnTo>
                  <a:lnTo>
                    <a:pt x="1847" y="2402"/>
                  </a:lnTo>
                  <a:lnTo>
                    <a:pt x="1851" y="2394"/>
                  </a:lnTo>
                  <a:lnTo>
                    <a:pt x="1851" y="2388"/>
                  </a:lnTo>
                  <a:lnTo>
                    <a:pt x="1851" y="2382"/>
                  </a:lnTo>
                  <a:lnTo>
                    <a:pt x="1847" y="2377"/>
                  </a:lnTo>
                  <a:lnTo>
                    <a:pt x="1844" y="2373"/>
                  </a:lnTo>
                  <a:lnTo>
                    <a:pt x="1841" y="2369"/>
                  </a:lnTo>
                  <a:lnTo>
                    <a:pt x="1837" y="2368"/>
                  </a:lnTo>
                  <a:lnTo>
                    <a:pt x="1833" y="2368"/>
                  </a:lnTo>
                  <a:lnTo>
                    <a:pt x="1829" y="2369"/>
                  </a:lnTo>
                  <a:lnTo>
                    <a:pt x="1820" y="2376"/>
                  </a:lnTo>
                  <a:lnTo>
                    <a:pt x="1807" y="2382"/>
                  </a:lnTo>
                  <a:lnTo>
                    <a:pt x="1795" y="2388"/>
                  </a:lnTo>
                  <a:lnTo>
                    <a:pt x="1784" y="2390"/>
                  </a:lnTo>
                  <a:lnTo>
                    <a:pt x="1776" y="2391"/>
                  </a:lnTo>
                  <a:lnTo>
                    <a:pt x="1770" y="2396"/>
                  </a:lnTo>
                  <a:lnTo>
                    <a:pt x="1764" y="2399"/>
                  </a:lnTo>
                  <a:lnTo>
                    <a:pt x="1757" y="2399"/>
                  </a:lnTo>
                  <a:lnTo>
                    <a:pt x="1751" y="2391"/>
                  </a:lnTo>
                  <a:lnTo>
                    <a:pt x="1742" y="2373"/>
                  </a:lnTo>
                  <a:lnTo>
                    <a:pt x="1737" y="2354"/>
                  </a:lnTo>
                  <a:lnTo>
                    <a:pt x="1731" y="2337"/>
                  </a:lnTo>
                  <a:lnTo>
                    <a:pt x="1728" y="2329"/>
                  </a:lnTo>
                  <a:lnTo>
                    <a:pt x="1723" y="2324"/>
                  </a:lnTo>
                  <a:lnTo>
                    <a:pt x="1720" y="2320"/>
                  </a:lnTo>
                  <a:lnTo>
                    <a:pt x="1722" y="2315"/>
                  </a:lnTo>
                  <a:lnTo>
                    <a:pt x="1725" y="2307"/>
                  </a:lnTo>
                  <a:lnTo>
                    <a:pt x="1731" y="2298"/>
                  </a:lnTo>
                  <a:lnTo>
                    <a:pt x="1734" y="2289"/>
                  </a:lnTo>
                  <a:lnTo>
                    <a:pt x="1734" y="2281"/>
                  </a:lnTo>
                  <a:lnTo>
                    <a:pt x="1733" y="2276"/>
                  </a:lnTo>
                  <a:lnTo>
                    <a:pt x="1725" y="2275"/>
                  </a:lnTo>
                  <a:lnTo>
                    <a:pt x="1711" y="2281"/>
                  </a:lnTo>
                  <a:lnTo>
                    <a:pt x="1695" y="2289"/>
                  </a:lnTo>
                  <a:lnTo>
                    <a:pt x="1684" y="2298"/>
                  </a:lnTo>
                  <a:lnTo>
                    <a:pt x="1678" y="2310"/>
                  </a:lnTo>
                  <a:lnTo>
                    <a:pt x="1673" y="2324"/>
                  </a:lnTo>
                  <a:lnTo>
                    <a:pt x="1670" y="2338"/>
                  </a:lnTo>
                  <a:lnTo>
                    <a:pt x="1667" y="2346"/>
                  </a:lnTo>
                  <a:lnTo>
                    <a:pt x="1660" y="2355"/>
                  </a:lnTo>
                  <a:lnTo>
                    <a:pt x="1650" y="2368"/>
                  </a:lnTo>
                  <a:lnTo>
                    <a:pt x="1641" y="2380"/>
                  </a:lnTo>
                  <a:lnTo>
                    <a:pt x="1633" y="2391"/>
                  </a:lnTo>
                  <a:lnTo>
                    <a:pt x="1630" y="2404"/>
                  </a:lnTo>
                  <a:lnTo>
                    <a:pt x="1632" y="2413"/>
                  </a:lnTo>
                  <a:lnTo>
                    <a:pt x="1641" y="2428"/>
                  </a:lnTo>
                  <a:lnTo>
                    <a:pt x="1650" y="2439"/>
                  </a:lnTo>
                  <a:lnTo>
                    <a:pt x="1666" y="2449"/>
                  </a:lnTo>
                  <a:lnTo>
                    <a:pt x="1681" y="2456"/>
                  </a:lnTo>
                  <a:lnTo>
                    <a:pt x="1694" y="2466"/>
                  </a:lnTo>
                  <a:lnTo>
                    <a:pt x="1708" y="2475"/>
                  </a:lnTo>
                  <a:lnTo>
                    <a:pt x="1717" y="2478"/>
                  </a:lnTo>
                  <a:lnTo>
                    <a:pt x="1726" y="2481"/>
                  </a:lnTo>
                  <a:lnTo>
                    <a:pt x="1734" y="2483"/>
                  </a:lnTo>
                  <a:lnTo>
                    <a:pt x="1739" y="2487"/>
                  </a:lnTo>
                  <a:lnTo>
                    <a:pt x="1740" y="2494"/>
                  </a:lnTo>
                  <a:lnTo>
                    <a:pt x="1739" y="2506"/>
                  </a:lnTo>
                  <a:lnTo>
                    <a:pt x="1739" y="2517"/>
                  </a:lnTo>
                  <a:lnTo>
                    <a:pt x="1740" y="2531"/>
                  </a:lnTo>
                  <a:lnTo>
                    <a:pt x="1740" y="2542"/>
                  </a:lnTo>
                  <a:lnTo>
                    <a:pt x="1740" y="2551"/>
                  </a:lnTo>
                  <a:lnTo>
                    <a:pt x="1739" y="2557"/>
                  </a:lnTo>
                  <a:lnTo>
                    <a:pt x="1736" y="2562"/>
                  </a:lnTo>
                  <a:lnTo>
                    <a:pt x="1728" y="2562"/>
                  </a:lnTo>
                  <a:lnTo>
                    <a:pt x="1717" y="2557"/>
                  </a:lnTo>
                  <a:lnTo>
                    <a:pt x="1706" y="2551"/>
                  </a:lnTo>
                  <a:lnTo>
                    <a:pt x="1695" y="2545"/>
                  </a:lnTo>
                  <a:lnTo>
                    <a:pt x="1684" y="2545"/>
                  </a:lnTo>
                  <a:lnTo>
                    <a:pt x="1667" y="2548"/>
                  </a:lnTo>
                  <a:lnTo>
                    <a:pt x="1652" y="2551"/>
                  </a:lnTo>
                  <a:lnTo>
                    <a:pt x="1638" y="2556"/>
                  </a:lnTo>
                  <a:lnTo>
                    <a:pt x="1622" y="2564"/>
                  </a:lnTo>
                  <a:lnTo>
                    <a:pt x="1607" y="2570"/>
                  </a:lnTo>
                  <a:lnTo>
                    <a:pt x="1593" y="2577"/>
                  </a:lnTo>
                  <a:lnTo>
                    <a:pt x="1580" y="2588"/>
                  </a:lnTo>
                  <a:lnTo>
                    <a:pt x="1571" y="2601"/>
                  </a:lnTo>
                  <a:lnTo>
                    <a:pt x="1566" y="2612"/>
                  </a:lnTo>
                  <a:lnTo>
                    <a:pt x="1568" y="2624"/>
                  </a:lnTo>
                  <a:lnTo>
                    <a:pt x="1568" y="2635"/>
                  </a:lnTo>
                  <a:lnTo>
                    <a:pt x="1566" y="2646"/>
                  </a:lnTo>
                  <a:lnTo>
                    <a:pt x="1560" y="2654"/>
                  </a:lnTo>
                  <a:lnTo>
                    <a:pt x="1551" y="2658"/>
                  </a:lnTo>
                  <a:lnTo>
                    <a:pt x="1540" y="2666"/>
                  </a:lnTo>
                  <a:lnTo>
                    <a:pt x="1529" y="2677"/>
                  </a:lnTo>
                  <a:lnTo>
                    <a:pt x="1517" y="2694"/>
                  </a:lnTo>
                  <a:lnTo>
                    <a:pt x="1507" y="2708"/>
                  </a:lnTo>
                  <a:lnTo>
                    <a:pt x="1498" y="2723"/>
                  </a:lnTo>
                  <a:lnTo>
                    <a:pt x="1492" y="2734"/>
                  </a:lnTo>
                  <a:lnTo>
                    <a:pt x="1484" y="2747"/>
                  </a:lnTo>
                  <a:lnTo>
                    <a:pt x="1476" y="2758"/>
                  </a:lnTo>
                  <a:lnTo>
                    <a:pt x="1472" y="2767"/>
                  </a:lnTo>
                  <a:lnTo>
                    <a:pt x="1467" y="2773"/>
                  </a:lnTo>
                  <a:lnTo>
                    <a:pt x="1465" y="2782"/>
                  </a:lnTo>
                  <a:lnTo>
                    <a:pt x="1462" y="2793"/>
                  </a:lnTo>
                  <a:lnTo>
                    <a:pt x="1453" y="2806"/>
                  </a:lnTo>
                  <a:lnTo>
                    <a:pt x="1442" y="2817"/>
                  </a:lnTo>
                  <a:lnTo>
                    <a:pt x="1433" y="2824"/>
                  </a:lnTo>
                  <a:lnTo>
                    <a:pt x="1420" y="2829"/>
                  </a:lnTo>
                  <a:lnTo>
                    <a:pt x="1411" y="2831"/>
                  </a:lnTo>
                  <a:lnTo>
                    <a:pt x="1402" y="2831"/>
                  </a:lnTo>
                  <a:lnTo>
                    <a:pt x="1391" y="2827"/>
                  </a:lnTo>
                  <a:lnTo>
                    <a:pt x="1377" y="2823"/>
                  </a:lnTo>
                  <a:lnTo>
                    <a:pt x="1366" y="2820"/>
                  </a:lnTo>
                  <a:lnTo>
                    <a:pt x="1358" y="2820"/>
                  </a:lnTo>
                  <a:lnTo>
                    <a:pt x="1350" y="2823"/>
                  </a:lnTo>
                  <a:lnTo>
                    <a:pt x="1344" y="2823"/>
                  </a:lnTo>
                  <a:lnTo>
                    <a:pt x="1338" y="2820"/>
                  </a:lnTo>
                  <a:lnTo>
                    <a:pt x="1332" y="2812"/>
                  </a:lnTo>
                  <a:lnTo>
                    <a:pt x="1318" y="2798"/>
                  </a:lnTo>
                  <a:lnTo>
                    <a:pt x="1305" y="2787"/>
                  </a:lnTo>
                  <a:lnTo>
                    <a:pt x="1296" y="2778"/>
                  </a:lnTo>
                  <a:lnTo>
                    <a:pt x="1291" y="2768"/>
                  </a:lnTo>
                  <a:lnTo>
                    <a:pt x="1293" y="2761"/>
                  </a:lnTo>
                  <a:lnTo>
                    <a:pt x="1294" y="2756"/>
                  </a:lnTo>
                  <a:lnTo>
                    <a:pt x="1294" y="2750"/>
                  </a:lnTo>
                  <a:lnTo>
                    <a:pt x="1294" y="2744"/>
                  </a:lnTo>
                  <a:lnTo>
                    <a:pt x="1288" y="2736"/>
                  </a:lnTo>
                  <a:lnTo>
                    <a:pt x="1277" y="2728"/>
                  </a:lnTo>
                  <a:lnTo>
                    <a:pt x="1267" y="2720"/>
                  </a:lnTo>
                  <a:lnTo>
                    <a:pt x="1256" y="2714"/>
                  </a:lnTo>
                  <a:lnTo>
                    <a:pt x="1246" y="2703"/>
                  </a:lnTo>
                  <a:lnTo>
                    <a:pt x="1239" y="2694"/>
                  </a:lnTo>
                  <a:lnTo>
                    <a:pt x="1234" y="2685"/>
                  </a:lnTo>
                  <a:lnTo>
                    <a:pt x="1229" y="2675"/>
                  </a:lnTo>
                  <a:lnTo>
                    <a:pt x="1229" y="2663"/>
                  </a:lnTo>
                  <a:lnTo>
                    <a:pt x="1229" y="2647"/>
                  </a:lnTo>
                  <a:lnTo>
                    <a:pt x="1226" y="2633"/>
                  </a:lnTo>
                  <a:lnTo>
                    <a:pt x="1225" y="2618"/>
                  </a:lnTo>
                  <a:lnTo>
                    <a:pt x="1228" y="2602"/>
                  </a:lnTo>
                  <a:lnTo>
                    <a:pt x="1231" y="2587"/>
                  </a:lnTo>
                  <a:lnTo>
                    <a:pt x="1229" y="2574"/>
                  </a:lnTo>
                  <a:lnTo>
                    <a:pt x="1225" y="2564"/>
                  </a:lnTo>
                  <a:lnTo>
                    <a:pt x="1218" y="2556"/>
                  </a:lnTo>
                  <a:lnTo>
                    <a:pt x="1215" y="2554"/>
                  </a:lnTo>
                  <a:lnTo>
                    <a:pt x="1212" y="2551"/>
                  </a:lnTo>
                  <a:lnTo>
                    <a:pt x="1209" y="2548"/>
                  </a:lnTo>
                  <a:lnTo>
                    <a:pt x="1206" y="2546"/>
                  </a:lnTo>
                  <a:lnTo>
                    <a:pt x="1206" y="2543"/>
                  </a:lnTo>
                  <a:lnTo>
                    <a:pt x="1206" y="2542"/>
                  </a:lnTo>
                  <a:lnTo>
                    <a:pt x="1207" y="2539"/>
                  </a:lnTo>
                  <a:lnTo>
                    <a:pt x="1211" y="2536"/>
                  </a:lnTo>
                  <a:lnTo>
                    <a:pt x="1217" y="2534"/>
                  </a:lnTo>
                  <a:lnTo>
                    <a:pt x="1234" y="2528"/>
                  </a:lnTo>
                  <a:lnTo>
                    <a:pt x="1248" y="2523"/>
                  </a:lnTo>
                  <a:lnTo>
                    <a:pt x="1262" y="2517"/>
                  </a:lnTo>
                  <a:lnTo>
                    <a:pt x="1273" y="2511"/>
                  </a:lnTo>
                  <a:lnTo>
                    <a:pt x="1285" y="2504"/>
                  </a:lnTo>
                  <a:lnTo>
                    <a:pt x="1296" y="2497"/>
                  </a:lnTo>
                  <a:lnTo>
                    <a:pt x="1302" y="2484"/>
                  </a:lnTo>
                  <a:lnTo>
                    <a:pt x="1307" y="2473"/>
                  </a:lnTo>
                  <a:lnTo>
                    <a:pt x="1313" y="2463"/>
                  </a:lnTo>
                  <a:lnTo>
                    <a:pt x="1318" y="2452"/>
                  </a:lnTo>
                  <a:lnTo>
                    <a:pt x="1319" y="2438"/>
                  </a:lnTo>
                  <a:lnTo>
                    <a:pt x="1319" y="2424"/>
                  </a:lnTo>
                  <a:lnTo>
                    <a:pt x="1319" y="2413"/>
                  </a:lnTo>
                  <a:lnTo>
                    <a:pt x="1316" y="2405"/>
                  </a:lnTo>
                  <a:lnTo>
                    <a:pt x="1307" y="2400"/>
                  </a:lnTo>
                  <a:lnTo>
                    <a:pt x="1293" y="2400"/>
                  </a:lnTo>
                  <a:lnTo>
                    <a:pt x="1277" y="2402"/>
                  </a:lnTo>
                  <a:lnTo>
                    <a:pt x="1262" y="2407"/>
                  </a:lnTo>
                  <a:lnTo>
                    <a:pt x="1248" y="2413"/>
                  </a:lnTo>
                  <a:lnTo>
                    <a:pt x="1237" y="2418"/>
                  </a:lnTo>
                  <a:lnTo>
                    <a:pt x="1225" y="2422"/>
                  </a:lnTo>
                  <a:lnTo>
                    <a:pt x="1212" y="2425"/>
                  </a:lnTo>
                  <a:lnTo>
                    <a:pt x="1201" y="2424"/>
                  </a:lnTo>
                  <a:lnTo>
                    <a:pt x="1192" y="2418"/>
                  </a:lnTo>
                  <a:lnTo>
                    <a:pt x="1178" y="2404"/>
                  </a:lnTo>
                  <a:lnTo>
                    <a:pt x="1162" y="2393"/>
                  </a:lnTo>
                  <a:lnTo>
                    <a:pt x="1150" y="2385"/>
                  </a:lnTo>
                  <a:lnTo>
                    <a:pt x="1141" y="2379"/>
                  </a:lnTo>
                  <a:lnTo>
                    <a:pt x="1130" y="2371"/>
                  </a:lnTo>
                  <a:lnTo>
                    <a:pt x="1117" y="2363"/>
                  </a:lnTo>
                  <a:lnTo>
                    <a:pt x="1105" y="2360"/>
                  </a:lnTo>
                  <a:lnTo>
                    <a:pt x="1091" y="2363"/>
                  </a:lnTo>
                  <a:lnTo>
                    <a:pt x="1075" y="2369"/>
                  </a:lnTo>
                  <a:lnTo>
                    <a:pt x="1057" y="2377"/>
                  </a:lnTo>
                  <a:lnTo>
                    <a:pt x="1038" y="2382"/>
                  </a:lnTo>
                  <a:lnTo>
                    <a:pt x="1018" y="2385"/>
                  </a:lnTo>
                  <a:lnTo>
                    <a:pt x="999" y="2391"/>
                  </a:lnTo>
                  <a:lnTo>
                    <a:pt x="985" y="2397"/>
                  </a:lnTo>
                  <a:lnTo>
                    <a:pt x="978" y="2405"/>
                  </a:lnTo>
                  <a:lnTo>
                    <a:pt x="970" y="2414"/>
                  </a:lnTo>
                  <a:lnTo>
                    <a:pt x="962" y="2421"/>
                  </a:lnTo>
                  <a:lnTo>
                    <a:pt x="951" y="2424"/>
                  </a:lnTo>
                  <a:lnTo>
                    <a:pt x="940" y="2424"/>
                  </a:lnTo>
                  <a:lnTo>
                    <a:pt x="928" y="2422"/>
                  </a:lnTo>
                  <a:lnTo>
                    <a:pt x="919" y="2421"/>
                  </a:lnTo>
                  <a:lnTo>
                    <a:pt x="909" y="2422"/>
                  </a:lnTo>
                  <a:lnTo>
                    <a:pt x="905" y="2427"/>
                  </a:lnTo>
                  <a:lnTo>
                    <a:pt x="905" y="2435"/>
                  </a:lnTo>
                  <a:lnTo>
                    <a:pt x="906" y="2441"/>
                  </a:lnTo>
                  <a:lnTo>
                    <a:pt x="908" y="2449"/>
                  </a:lnTo>
                  <a:lnTo>
                    <a:pt x="909" y="2455"/>
                  </a:lnTo>
                  <a:lnTo>
                    <a:pt x="906" y="2461"/>
                  </a:lnTo>
                  <a:lnTo>
                    <a:pt x="897" y="2466"/>
                  </a:lnTo>
                  <a:lnTo>
                    <a:pt x="883" y="2472"/>
                  </a:lnTo>
                  <a:lnTo>
                    <a:pt x="870" y="2477"/>
                  </a:lnTo>
                  <a:lnTo>
                    <a:pt x="860" y="2480"/>
                  </a:lnTo>
                  <a:lnTo>
                    <a:pt x="852" y="2480"/>
                  </a:lnTo>
                  <a:lnTo>
                    <a:pt x="846" y="2477"/>
                  </a:lnTo>
                  <a:lnTo>
                    <a:pt x="844" y="2472"/>
                  </a:lnTo>
                  <a:lnTo>
                    <a:pt x="842" y="2467"/>
                  </a:lnTo>
                  <a:lnTo>
                    <a:pt x="841" y="2464"/>
                  </a:lnTo>
                  <a:lnTo>
                    <a:pt x="838" y="2461"/>
                  </a:lnTo>
                  <a:lnTo>
                    <a:pt x="836" y="2458"/>
                  </a:lnTo>
                  <a:lnTo>
                    <a:pt x="833" y="2456"/>
                  </a:lnTo>
                  <a:lnTo>
                    <a:pt x="830" y="2455"/>
                  </a:lnTo>
                  <a:lnTo>
                    <a:pt x="827" y="2455"/>
                  </a:lnTo>
                  <a:lnTo>
                    <a:pt x="811" y="2458"/>
                  </a:lnTo>
                  <a:lnTo>
                    <a:pt x="796" y="2464"/>
                  </a:lnTo>
                  <a:lnTo>
                    <a:pt x="783" y="2472"/>
                  </a:lnTo>
                  <a:lnTo>
                    <a:pt x="780" y="2475"/>
                  </a:lnTo>
                  <a:lnTo>
                    <a:pt x="777" y="2475"/>
                  </a:lnTo>
                  <a:lnTo>
                    <a:pt x="776" y="2475"/>
                  </a:lnTo>
                  <a:lnTo>
                    <a:pt x="771" y="2475"/>
                  </a:lnTo>
                  <a:lnTo>
                    <a:pt x="765" y="2475"/>
                  </a:lnTo>
                  <a:lnTo>
                    <a:pt x="754" y="2480"/>
                  </a:lnTo>
                  <a:lnTo>
                    <a:pt x="740" y="2487"/>
                  </a:lnTo>
                  <a:lnTo>
                    <a:pt x="731" y="2497"/>
                  </a:lnTo>
                  <a:lnTo>
                    <a:pt x="724" y="2506"/>
                  </a:lnTo>
                  <a:lnTo>
                    <a:pt x="718" y="2512"/>
                  </a:lnTo>
                  <a:lnTo>
                    <a:pt x="713" y="2515"/>
                  </a:lnTo>
                  <a:lnTo>
                    <a:pt x="707" y="2512"/>
                  </a:lnTo>
                  <a:lnTo>
                    <a:pt x="700" y="2508"/>
                  </a:lnTo>
                  <a:lnTo>
                    <a:pt x="692" y="2503"/>
                  </a:lnTo>
                  <a:lnTo>
                    <a:pt x="686" y="2501"/>
                  </a:lnTo>
                  <a:lnTo>
                    <a:pt x="681" y="2504"/>
                  </a:lnTo>
                  <a:lnTo>
                    <a:pt x="678" y="2514"/>
                  </a:lnTo>
                  <a:lnTo>
                    <a:pt x="675" y="2525"/>
                  </a:lnTo>
                  <a:lnTo>
                    <a:pt x="672" y="2532"/>
                  </a:lnTo>
                  <a:lnTo>
                    <a:pt x="665" y="2536"/>
                  </a:lnTo>
                  <a:lnTo>
                    <a:pt x="658" y="2539"/>
                  </a:lnTo>
                  <a:lnTo>
                    <a:pt x="648" y="2545"/>
                  </a:lnTo>
                  <a:lnTo>
                    <a:pt x="639" y="2553"/>
                  </a:lnTo>
                  <a:lnTo>
                    <a:pt x="628" y="2559"/>
                  </a:lnTo>
                  <a:lnTo>
                    <a:pt x="620" y="2560"/>
                  </a:lnTo>
                  <a:lnTo>
                    <a:pt x="616" y="2557"/>
                  </a:lnTo>
                  <a:lnTo>
                    <a:pt x="613" y="2542"/>
                  </a:lnTo>
                  <a:lnTo>
                    <a:pt x="616" y="2528"/>
                  </a:lnTo>
                  <a:lnTo>
                    <a:pt x="622" y="2517"/>
                  </a:lnTo>
                  <a:lnTo>
                    <a:pt x="622" y="2514"/>
                  </a:lnTo>
                  <a:lnTo>
                    <a:pt x="616" y="2512"/>
                  </a:lnTo>
                  <a:lnTo>
                    <a:pt x="606" y="2514"/>
                  </a:lnTo>
                  <a:lnTo>
                    <a:pt x="595" y="2515"/>
                  </a:lnTo>
                  <a:lnTo>
                    <a:pt x="586" y="2517"/>
                  </a:lnTo>
                  <a:lnTo>
                    <a:pt x="577" y="2522"/>
                  </a:lnTo>
                  <a:lnTo>
                    <a:pt x="569" y="2529"/>
                  </a:lnTo>
                  <a:lnTo>
                    <a:pt x="560" y="2537"/>
                  </a:lnTo>
                  <a:lnTo>
                    <a:pt x="549" y="2545"/>
                  </a:lnTo>
                  <a:lnTo>
                    <a:pt x="536" y="2548"/>
                  </a:lnTo>
                  <a:lnTo>
                    <a:pt x="524" y="2550"/>
                  </a:lnTo>
                  <a:lnTo>
                    <a:pt x="513" y="2551"/>
                  </a:lnTo>
                  <a:lnTo>
                    <a:pt x="505" y="2551"/>
                  </a:lnTo>
                  <a:lnTo>
                    <a:pt x="499" y="2550"/>
                  </a:lnTo>
                  <a:lnTo>
                    <a:pt x="494" y="2543"/>
                  </a:lnTo>
                  <a:lnTo>
                    <a:pt x="490" y="2531"/>
                  </a:lnTo>
                  <a:lnTo>
                    <a:pt x="487" y="2518"/>
                  </a:lnTo>
                  <a:lnTo>
                    <a:pt x="480" y="2509"/>
                  </a:lnTo>
                  <a:lnTo>
                    <a:pt x="476" y="2504"/>
                  </a:lnTo>
                  <a:lnTo>
                    <a:pt x="467" y="2501"/>
                  </a:lnTo>
                  <a:lnTo>
                    <a:pt x="457" y="2500"/>
                  </a:lnTo>
                  <a:lnTo>
                    <a:pt x="446" y="2503"/>
                  </a:lnTo>
                  <a:lnTo>
                    <a:pt x="435" y="2511"/>
                  </a:lnTo>
                  <a:lnTo>
                    <a:pt x="425" y="2523"/>
                  </a:lnTo>
                  <a:lnTo>
                    <a:pt x="412" y="2534"/>
                  </a:lnTo>
                  <a:lnTo>
                    <a:pt x="404" y="2545"/>
                  </a:lnTo>
                  <a:lnTo>
                    <a:pt x="400" y="2554"/>
                  </a:lnTo>
                  <a:lnTo>
                    <a:pt x="398" y="2562"/>
                  </a:lnTo>
                  <a:lnTo>
                    <a:pt x="397" y="2570"/>
                  </a:lnTo>
                  <a:lnTo>
                    <a:pt x="392" y="2581"/>
                  </a:lnTo>
                  <a:lnTo>
                    <a:pt x="386" y="2598"/>
                  </a:lnTo>
                  <a:lnTo>
                    <a:pt x="381" y="2616"/>
                  </a:lnTo>
                  <a:lnTo>
                    <a:pt x="378" y="2630"/>
                  </a:lnTo>
                  <a:lnTo>
                    <a:pt x="376" y="2641"/>
                  </a:lnTo>
                  <a:lnTo>
                    <a:pt x="373" y="2644"/>
                  </a:lnTo>
                  <a:lnTo>
                    <a:pt x="369" y="2647"/>
                  </a:lnTo>
                  <a:lnTo>
                    <a:pt x="361" y="2652"/>
                  </a:lnTo>
                  <a:lnTo>
                    <a:pt x="352" y="2655"/>
                  </a:lnTo>
                  <a:lnTo>
                    <a:pt x="341" y="2655"/>
                  </a:lnTo>
                  <a:lnTo>
                    <a:pt x="331" y="2650"/>
                  </a:lnTo>
                  <a:lnTo>
                    <a:pt x="310" y="2632"/>
                  </a:lnTo>
                  <a:lnTo>
                    <a:pt x="293" y="2616"/>
                  </a:lnTo>
                  <a:lnTo>
                    <a:pt x="285" y="2607"/>
                  </a:lnTo>
                  <a:lnTo>
                    <a:pt x="280" y="2601"/>
                  </a:lnTo>
                  <a:lnTo>
                    <a:pt x="272" y="2595"/>
                  </a:lnTo>
                  <a:lnTo>
                    <a:pt x="263" y="2595"/>
                  </a:lnTo>
                  <a:lnTo>
                    <a:pt x="254" y="2596"/>
                  </a:lnTo>
                  <a:lnTo>
                    <a:pt x="241" y="2595"/>
                  </a:lnTo>
                  <a:lnTo>
                    <a:pt x="229" y="2593"/>
                  </a:lnTo>
                  <a:lnTo>
                    <a:pt x="218" y="2593"/>
                  </a:lnTo>
                  <a:lnTo>
                    <a:pt x="212" y="2598"/>
                  </a:lnTo>
                  <a:lnTo>
                    <a:pt x="210" y="2599"/>
                  </a:lnTo>
                  <a:lnTo>
                    <a:pt x="209" y="2602"/>
                  </a:lnTo>
                  <a:lnTo>
                    <a:pt x="209" y="2605"/>
                  </a:lnTo>
                  <a:lnTo>
                    <a:pt x="209" y="2609"/>
                  </a:lnTo>
                  <a:lnTo>
                    <a:pt x="210" y="2612"/>
                  </a:lnTo>
                  <a:lnTo>
                    <a:pt x="210" y="2613"/>
                  </a:lnTo>
                  <a:lnTo>
                    <a:pt x="210" y="2616"/>
                  </a:lnTo>
                  <a:lnTo>
                    <a:pt x="210" y="2618"/>
                  </a:lnTo>
                  <a:lnTo>
                    <a:pt x="210" y="2619"/>
                  </a:lnTo>
                  <a:lnTo>
                    <a:pt x="209" y="2619"/>
                  </a:lnTo>
                  <a:lnTo>
                    <a:pt x="206" y="2619"/>
                  </a:lnTo>
                  <a:lnTo>
                    <a:pt x="202" y="2618"/>
                  </a:lnTo>
                  <a:lnTo>
                    <a:pt x="193" y="2612"/>
                  </a:lnTo>
                  <a:lnTo>
                    <a:pt x="188" y="2607"/>
                  </a:lnTo>
                  <a:lnTo>
                    <a:pt x="184" y="2602"/>
                  </a:lnTo>
                  <a:lnTo>
                    <a:pt x="179" y="2601"/>
                  </a:lnTo>
                  <a:lnTo>
                    <a:pt x="171" y="2602"/>
                  </a:lnTo>
                  <a:lnTo>
                    <a:pt x="164" y="2607"/>
                  </a:lnTo>
                  <a:lnTo>
                    <a:pt x="159" y="2612"/>
                  </a:lnTo>
                  <a:lnTo>
                    <a:pt x="156" y="2618"/>
                  </a:lnTo>
                  <a:lnTo>
                    <a:pt x="151" y="2623"/>
                  </a:lnTo>
                  <a:lnTo>
                    <a:pt x="143" y="2623"/>
                  </a:lnTo>
                  <a:lnTo>
                    <a:pt x="137" y="2623"/>
                  </a:lnTo>
                  <a:lnTo>
                    <a:pt x="133" y="2626"/>
                  </a:lnTo>
                  <a:lnTo>
                    <a:pt x="129" y="2630"/>
                  </a:lnTo>
                  <a:lnTo>
                    <a:pt x="126" y="2635"/>
                  </a:lnTo>
                  <a:lnTo>
                    <a:pt x="123" y="2635"/>
                  </a:lnTo>
                  <a:lnTo>
                    <a:pt x="117" y="2632"/>
                  </a:lnTo>
                  <a:lnTo>
                    <a:pt x="103" y="2624"/>
                  </a:lnTo>
                  <a:lnTo>
                    <a:pt x="91" y="2618"/>
                  </a:lnTo>
                  <a:lnTo>
                    <a:pt x="78" y="2610"/>
                  </a:lnTo>
                  <a:lnTo>
                    <a:pt x="67" y="2601"/>
                  </a:lnTo>
                  <a:lnTo>
                    <a:pt x="64" y="2596"/>
                  </a:lnTo>
                  <a:lnTo>
                    <a:pt x="60" y="2591"/>
                  </a:lnTo>
                  <a:lnTo>
                    <a:pt x="56" y="2587"/>
                  </a:lnTo>
                  <a:lnTo>
                    <a:pt x="53" y="2584"/>
                  </a:lnTo>
                  <a:lnTo>
                    <a:pt x="50" y="2582"/>
                  </a:lnTo>
                  <a:lnTo>
                    <a:pt x="49" y="2581"/>
                  </a:lnTo>
                  <a:lnTo>
                    <a:pt x="46" y="2582"/>
                  </a:lnTo>
                  <a:lnTo>
                    <a:pt x="44" y="2584"/>
                  </a:lnTo>
                  <a:lnTo>
                    <a:pt x="41" y="2591"/>
                  </a:lnTo>
                  <a:lnTo>
                    <a:pt x="38" y="2601"/>
                  </a:lnTo>
                  <a:lnTo>
                    <a:pt x="33" y="2609"/>
                  </a:lnTo>
                  <a:lnTo>
                    <a:pt x="30" y="2610"/>
                  </a:lnTo>
                  <a:lnTo>
                    <a:pt x="25" y="2610"/>
                  </a:lnTo>
                  <a:lnTo>
                    <a:pt x="22" y="2610"/>
                  </a:lnTo>
                  <a:lnTo>
                    <a:pt x="19" y="2610"/>
                  </a:lnTo>
                  <a:lnTo>
                    <a:pt x="18" y="26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CDEC3481-64AE-4B67-8CA8-5C372496736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0" y="2963"/>
              <a:ext cx="56" cy="74"/>
            </a:xfrm>
            <a:custGeom>
              <a:avLst/>
              <a:gdLst>
                <a:gd name="T0" fmla="*/ 0 w 112"/>
                <a:gd name="T1" fmla="*/ 114 h 148"/>
                <a:gd name="T2" fmla="*/ 0 w 112"/>
                <a:gd name="T3" fmla="*/ 106 h 148"/>
                <a:gd name="T4" fmla="*/ 2 w 112"/>
                <a:gd name="T5" fmla="*/ 98 h 148"/>
                <a:gd name="T6" fmla="*/ 8 w 112"/>
                <a:gd name="T7" fmla="*/ 89 h 148"/>
                <a:gd name="T8" fmla="*/ 25 w 112"/>
                <a:gd name="T9" fmla="*/ 72 h 148"/>
                <a:gd name="T10" fmla="*/ 37 w 112"/>
                <a:gd name="T11" fmla="*/ 55 h 148"/>
                <a:gd name="T12" fmla="*/ 39 w 112"/>
                <a:gd name="T13" fmla="*/ 50 h 148"/>
                <a:gd name="T14" fmla="*/ 39 w 112"/>
                <a:gd name="T15" fmla="*/ 47 h 148"/>
                <a:gd name="T16" fmla="*/ 39 w 112"/>
                <a:gd name="T17" fmla="*/ 44 h 148"/>
                <a:gd name="T18" fmla="*/ 41 w 112"/>
                <a:gd name="T19" fmla="*/ 42 h 148"/>
                <a:gd name="T20" fmla="*/ 41 w 112"/>
                <a:gd name="T21" fmla="*/ 39 h 148"/>
                <a:gd name="T22" fmla="*/ 42 w 112"/>
                <a:gd name="T23" fmla="*/ 37 h 148"/>
                <a:gd name="T24" fmla="*/ 45 w 112"/>
                <a:gd name="T25" fmla="*/ 36 h 148"/>
                <a:gd name="T26" fmla="*/ 51 w 112"/>
                <a:gd name="T27" fmla="*/ 34 h 148"/>
                <a:gd name="T28" fmla="*/ 65 w 112"/>
                <a:gd name="T29" fmla="*/ 27 h 148"/>
                <a:gd name="T30" fmla="*/ 78 w 112"/>
                <a:gd name="T31" fmla="*/ 17 h 148"/>
                <a:gd name="T32" fmla="*/ 89 w 112"/>
                <a:gd name="T33" fmla="*/ 9 h 148"/>
                <a:gd name="T34" fmla="*/ 92 w 112"/>
                <a:gd name="T35" fmla="*/ 6 h 148"/>
                <a:gd name="T36" fmla="*/ 96 w 112"/>
                <a:gd name="T37" fmla="*/ 3 h 148"/>
                <a:gd name="T38" fmla="*/ 100 w 112"/>
                <a:gd name="T39" fmla="*/ 2 h 148"/>
                <a:gd name="T40" fmla="*/ 103 w 112"/>
                <a:gd name="T41" fmla="*/ 0 h 148"/>
                <a:gd name="T42" fmla="*/ 104 w 112"/>
                <a:gd name="T43" fmla="*/ 0 h 148"/>
                <a:gd name="T44" fmla="*/ 107 w 112"/>
                <a:gd name="T45" fmla="*/ 2 h 148"/>
                <a:gd name="T46" fmla="*/ 109 w 112"/>
                <a:gd name="T47" fmla="*/ 5 h 148"/>
                <a:gd name="T48" fmla="*/ 110 w 112"/>
                <a:gd name="T49" fmla="*/ 9 h 148"/>
                <a:gd name="T50" fmla="*/ 112 w 112"/>
                <a:gd name="T51" fmla="*/ 23 h 148"/>
                <a:gd name="T52" fmla="*/ 109 w 112"/>
                <a:gd name="T53" fmla="*/ 36 h 148"/>
                <a:gd name="T54" fmla="*/ 101 w 112"/>
                <a:gd name="T55" fmla="*/ 50 h 148"/>
                <a:gd name="T56" fmla="*/ 92 w 112"/>
                <a:gd name="T57" fmla="*/ 56 h 148"/>
                <a:gd name="T58" fmla="*/ 83 w 112"/>
                <a:gd name="T59" fmla="*/ 61 h 148"/>
                <a:gd name="T60" fmla="*/ 73 w 112"/>
                <a:gd name="T61" fmla="*/ 64 h 148"/>
                <a:gd name="T62" fmla="*/ 67 w 112"/>
                <a:gd name="T63" fmla="*/ 68 h 148"/>
                <a:gd name="T64" fmla="*/ 67 w 112"/>
                <a:gd name="T65" fmla="*/ 76 h 148"/>
                <a:gd name="T66" fmla="*/ 73 w 112"/>
                <a:gd name="T67" fmla="*/ 86 h 148"/>
                <a:gd name="T68" fmla="*/ 79 w 112"/>
                <a:gd name="T69" fmla="*/ 93 h 148"/>
                <a:gd name="T70" fmla="*/ 83 w 112"/>
                <a:gd name="T71" fmla="*/ 100 h 148"/>
                <a:gd name="T72" fmla="*/ 84 w 112"/>
                <a:gd name="T73" fmla="*/ 109 h 148"/>
                <a:gd name="T74" fmla="*/ 81 w 112"/>
                <a:gd name="T75" fmla="*/ 120 h 148"/>
                <a:gd name="T76" fmla="*/ 73 w 112"/>
                <a:gd name="T77" fmla="*/ 128 h 148"/>
                <a:gd name="T78" fmla="*/ 62 w 112"/>
                <a:gd name="T79" fmla="*/ 134 h 148"/>
                <a:gd name="T80" fmla="*/ 48 w 112"/>
                <a:gd name="T81" fmla="*/ 137 h 148"/>
                <a:gd name="T82" fmla="*/ 39 w 112"/>
                <a:gd name="T83" fmla="*/ 138 h 148"/>
                <a:gd name="T84" fmla="*/ 33 w 112"/>
                <a:gd name="T85" fmla="*/ 143 h 148"/>
                <a:gd name="T86" fmla="*/ 27 w 112"/>
                <a:gd name="T87" fmla="*/ 148 h 148"/>
                <a:gd name="T88" fmla="*/ 20 w 112"/>
                <a:gd name="T89" fmla="*/ 148 h 148"/>
                <a:gd name="T90" fmla="*/ 14 w 112"/>
                <a:gd name="T91" fmla="*/ 145 h 148"/>
                <a:gd name="T92" fmla="*/ 6 w 112"/>
                <a:gd name="T93" fmla="*/ 135 h 148"/>
                <a:gd name="T94" fmla="*/ 3 w 112"/>
                <a:gd name="T95" fmla="*/ 126 h 148"/>
                <a:gd name="T96" fmla="*/ 0 w 112"/>
                <a:gd name="T97" fmla="*/ 117 h 148"/>
                <a:gd name="T98" fmla="*/ 0 w 112"/>
                <a:gd name="T99" fmla="*/ 11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8">
                  <a:moveTo>
                    <a:pt x="0" y="114"/>
                  </a:moveTo>
                  <a:lnTo>
                    <a:pt x="0" y="106"/>
                  </a:lnTo>
                  <a:lnTo>
                    <a:pt x="2" y="98"/>
                  </a:lnTo>
                  <a:lnTo>
                    <a:pt x="8" y="89"/>
                  </a:lnTo>
                  <a:lnTo>
                    <a:pt x="25" y="72"/>
                  </a:lnTo>
                  <a:lnTo>
                    <a:pt x="37" y="55"/>
                  </a:lnTo>
                  <a:lnTo>
                    <a:pt x="39" y="50"/>
                  </a:lnTo>
                  <a:lnTo>
                    <a:pt x="39" y="47"/>
                  </a:lnTo>
                  <a:lnTo>
                    <a:pt x="39" y="44"/>
                  </a:lnTo>
                  <a:lnTo>
                    <a:pt x="41" y="42"/>
                  </a:lnTo>
                  <a:lnTo>
                    <a:pt x="41" y="39"/>
                  </a:lnTo>
                  <a:lnTo>
                    <a:pt x="42" y="37"/>
                  </a:lnTo>
                  <a:lnTo>
                    <a:pt x="45" y="36"/>
                  </a:lnTo>
                  <a:lnTo>
                    <a:pt x="51" y="34"/>
                  </a:lnTo>
                  <a:lnTo>
                    <a:pt x="65" y="27"/>
                  </a:lnTo>
                  <a:lnTo>
                    <a:pt x="78" y="17"/>
                  </a:lnTo>
                  <a:lnTo>
                    <a:pt x="89" y="9"/>
                  </a:lnTo>
                  <a:lnTo>
                    <a:pt x="92" y="6"/>
                  </a:lnTo>
                  <a:lnTo>
                    <a:pt x="96" y="3"/>
                  </a:lnTo>
                  <a:lnTo>
                    <a:pt x="100" y="2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7" y="2"/>
                  </a:lnTo>
                  <a:lnTo>
                    <a:pt x="109" y="5"/>
                  </a:lnTo>
                  <a:lnTo>
                    <a:pt x="110" y="9"/>
                  </a:lnTo>
                  <a:lnTo>
                    <a:pt x="112" y="23"/>
                  </a:lnTo>
                  <a:lnTo>
                    <a:pt x="109" y="36"/>
                  </a:lnTo>
                  <a:lnTo>
                    <a:pt x="101" y="50"/>
                  </a:lnTo>
                  <a:lnTo>
                    <a:pt x="92" y="56"/>
                  </a:lnTo>
                  <a:lnTo>
                    <a:pt x="83" y="61"/>
                  </a:lnTo>
                  <a:lnTo>
                    <a:pt x="73" y="64"/>
                  </a:lnTo>
                  <a:lnTo>
                    <a:pt x="67" y="68"/>
                  </a:lnTo>
                  <a:lnTo>
                    <a:pt x="67" y="76"/>
                  </a:lnTo>
                  <a:lnTo>
                    <a:pt x="73" y="86"/>
                  </a:lnTo>
                  <a:lnTo>
                    <a:pt x="79" y="93"/>
                  </a:lnTo>
                  <a:lnTo>
                    <a:pt x="83" y="100"/>
                  </a:lnTo>
                  <a:lnTo>
                    <a:pt x="84" y="109"/>
                  </a:lnTo>
                  <a:lnTo>
                    <a:pt x="81" y="120"/>
                  </a:lnTo>
                  <a:lnTo>
                    <a:pt x="73" y="128"/>
                  </a:lnTo>
                  <a:lnTo>
                    <a:pt x="62" y="134"/>
                  </a:lnTo>
                  <a:lnTo>
                    <a:pt x="48" y="137"/>
                  </a:lnTo>
                  <a:lnTo>
                    <a:pt x="39" y="138"/>
                  </a:lnTo>
                  <a:lnTo>
                    <a:pt x="33" y="143"/>
                  </a:lnTo>
                  <a:lnTo>
                    <a:pt x="27" y="148"/>
                  </a:lnTo>
                  <a:lnTo>
                    <a:pt x="20" y="148"/>
                  </a:lnTo>
                  <a:lnTo>
                    <a:pt x="14" y="145"/>
                  </a:lnTo>
                  <a:lnTo>
                    <a:pt x="6" y="135"/>
                  </a:lnTo>
                  <a:lnTo>
                    <a:pt x="3" y="126"/>
                  </a:lnTo>
                  <a:lnTo>
                    <a:pt x="0" y="117"/>
                  </a:lnTo>
                  <a:lnTo>
                    <a:pt x="0" y="1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F6759727-0E15-4F0F-AB5B-703302541AEE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3" y="2971"/>
              <a:ext cx="28" cy="39"/>
            </a:xfrm>
            <a:custGeom>
              <a:avLst/>
              <a:gdLst>
                <a:gd name="T0" fmla="*/ 3 w 56"/>
                <a:gd name="T1" fmla="*/ 77 h 77"/>
                <a:gd name="T2" fmla="*/ 0 w 56"/>
                <a:gd name="T3" fmla="*/ 65 h 77"/>
                <a:gd name="T4" fmla="*/ 1 w 56"/>
                <a:gd name="T5" fmla="*/ 48 h 77"/>
                <a:gd name="T6" fmla="*/ 4 w 56"/>
                <a:gd name="T7" fmla="*/ 34 h 77"/>
                <a:gd name="T8" fmla="*/ 6 w 56"/>
                <a:gd name="T9" fmla="*/ 26 h 77"/>
                <a:gd name="T10" fmla="*/ 6 w 56"/>
                <a:gd name="T11" fmla="*/ 17 h 77"/>
                <a:gd name="T12" fmla="*/ 6 w 56"/>
                <a:gd name="T13" fmla="*/ 9 h 77"/>
                <a:gd name="T14" fmla="*/ 7 w 56"/>
                <a:gd name="T15" fmla="*/ 3 h 77"/>
                <a:gd name="T16" fmla="*/ 12 w 56"/>
                <a:gd name="T17" fmla="*/ 0 h 77"/>
                <a:gd name="T18" fmla="*/ 20 w 56"/>
                <a:gd name="T19" fmla="*/ 1 h 77"/>
                <a:gd name="T20" fmla="*/ 32 w 56"/>
                <a:gd name="T21" fmla="*/ 4 h 77"/>
                <a:gd name="T22" fmla="*/ 45 w 56"/>
                <a:gd name="T23" fmla="*/ 7 h 77"/>
                <a:gd name="T24" fmla="*/ 52 w 56"/>
                <a:gd name="T25" fmla="*/ 12 h 77"/>
                <a:gd name="T26" fmla="*/ 56 w 56"/>
                <a:gd name="T27" fmla="*/ 18 h 77"/>
                <a:gd name="T28" fmla="*/ 52 w 56"/>
                <a:gd name="T29" fmla="*/ 28 h 77"/>
                <a:gd name="T30" fmla="*/ 45 w 56"/>
                <a:gd name="T31" fmla="*/ 40 h 77"/>
                <a:gd name="T32" fmla="*/ 35 w 56"/>
                <a:gd name="T33" fmla="*/ 52 h 77"/>
                <a:gd name="T34" fmla="*/ 28 w 56"/>
                <a:gd name="T35" fmla="*/ 62 h 77"/>
                <a:gd name="T36" fmla="*/ 21 w 56"/>
                <a:gd name="T37" fmla="*/ 70 h 77"/>
                <a:gd name="T38" fmla="*/ 12 w 56"/>
                <a:gd name="T39" fmla="*/ 74 h 77"/>
                <a:gd name="T40" fmla="*/ 6 w 56"/>
                <a:gd name="T41" fmla="*/ 77 h 77"/>
                <a:gd name="T42" fmla="*/ 3 w 56"/>
                <a:gd name="T4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77">
                  <a:moveTo>
                    <a:pt x="3" y="77"/>
                  </a:moveTo>
                  <a:lnTo>
                    <a:pt x="0" y="65"/>
                  </a:lnTo>
                  <a:lnTo>
                    <a:pt x="1" y="48"/>
                  </a:lnTo>
                  <a:lnTo>
                    <a:pt x="4" y="34"/>
                  </a:lnTo>
                  <a:lnTo>
                    <a:pt x="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7" y="3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32" y="4"/>
                  </a:lnTo>
                  <a:lnTo>
                    <a:pt x="45" y="7"/>
                  </a:lnTo>
                  <a:lnTo>
                    <a:pt x="52" y="12"/>
                  </a:lnTo>
                  <a:lnTo>
                    <a:pt x="56" y="18"/>
                  </a:lnTo>
                  <a:lnTo>
                    <a:pt x="52" y="28"/>
                  </a:lnTo>
                  <a:lnTo>
                    <a:pt x="45" y="40"/>
                  </a:lnTo>
                  <a:lnTo>
                    <a:pt x="35" y="52"/>
                  </a:lnTo>
                  <a:lnTo>
                    <a:pt x="28" y="62"/>
                  </a:lnTo>
                  <a:lnTo>
                    <a:pt x="21" y="70"/>
                  </a:lnTo>
                  <a:lnTo>
                    <a:pt x="12" y="74"/>
                  </a:lnTo>
                  <a:lnTo>
                    <a:pt x="6" y="77"/>
                  </a:lnTo>
                  <a:lnTo>
                    <a:pt x="3" y="7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0635B9D0-0717-4924-B671-BB626966A9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557" y="2907"/>
              <a:ext cx="40" cy="64"/>
            </a:xfrm>
            <a:custGeom>
              <a:avLst/>
              <a:gdLst>
                <a:gd name="T0" fmla="*/ 0 w 79"/>
                <a:gd name="T1" fmla="*/ 109 h 128"/>
                <a:gd name="T2" fmla="*/ 3 w 79"/>
                <a:gd name="T3" fmla="*/ 97 h 128"/>
                <a:gd name="T4" fmla="*/ 7 w 79"/>
                <a:gd name="T5" fmla="*/ 84 h 128"/>
                <a:gd name="T6" fmla="*/ 12 w 79"/>
                <a:gd name="T7" fmla="*/ 70 h 128"/>
                <a:gd name="T8" fmla="*/ 14 w 79"/>
                <a:gd name="T9" fmla="*/ 59 h 128"/>
                <a:gd name="T10" fmla="*/ 14 w 79"/>
                <a:gd name="T11" fmla="*/ 49 h 128"/>
                <a:gd name="T12" fmla="*/ 14 w 79"/>
                <a:gd name="T13" fmla="*/ 39 h 128"/>
                <a:gd name="T14" fmla="*/ 15 w 79"/>
                <a:gd name="T15" fmla="*/ 30 h 128"/>
                <a:gd name="T16" fmla="*/ 21 w 79"/>
                <a:gd name="T17" fmla="*/ 24 h 128"/>
                <a:gd name="T18" fmla="*/ 35 w 79"/>
                <a:gd name="T19" fmla="*/ 16 h 128"/>
                <a:gd name="T20" fmla="*/ 46 w 79"/>
                <a:gd name="T21" fmla="*/ 11 h 128"/>
                <a:gd name="T22" fmla="*/ 55 w 79"/>
                <a:gd name="T23" fmla="*/ 5 h 128"/>
                <a:gd name="T24" fmla="*/ 59 w 79"/>
                <a:gd name="T25" fmla="*/ 3 h 128"/>
                <a:gd name="T26" fmla="*/ 63 w 79"/>
                <a:gd name="T27" fmla="*/ 2 h 128"/>
                <a:gd name="T28" fmla="*/ 66 w 79"/>
                <a:gd name="T29" fmla="*/ 0 h 128"/>
                <a:gd name="T30" fmla="*/ 69 w 79"/>
                <a:gd name="T31" fmla="*/ 0 h 128"/>
                <a:gd name="T32" fmla="*/ 73 w 79"/>
                <a:gd name="T33" fmla="*/ 0 h 128"/>
                <a:gd name="T34" fmla="*/ 76 w 79"/>
                <a:gd name="T35" fmla="*/ 2 h 128"/>
                <a:gd name="T36" fmla="*/ 77 w 79"/>
                <a:gd name="T37" fmla="*/ 3 h 128"/>
                <a:gd name="T38" fmla="*/ 79 w 79"/>
                <a:gd name="T39" fmla="*/ 8 h 128"/>
                <a:gd name="T40" fmla="*/ 79 w 79"/>
                <a:gd name="T41" fmla="*/ 13 h 128"/>
                <a:gd name="T42" fmla="*/ 77 w 79"/>
                <a:gd name="T43" fmla="*/ 33 h 128"/>
                <a:gd name="T44" fmla="*/ 73 w 79"/>
                <a:gd name="T45" fmla="*/ 53 h 128"/>
                <a:gd name="T46" fmla="*/ 63 w 79"/>
                <a:gd name="T47" fmla="*/ 73 h 128"/>
                <a:gd name="T48" fmla="*/ 54 w 79"/>
                <a:gd name="T49" fmla="*/ 84 h 128"/>
                <a:gd name="T50" fmla="*/ 45 w 79"/>
                <a:gd name="T51" fmla="*/ 92 h 128"/>
                <a:gd name="T52" fmla="*/ 38 w 79"/>
                <a:gd name="T53" fmla="*/ 98 h 128"/>
                <a:gd name="T54" fmla="*/ 37 w 79"/>
                <a:gd name="T55" fmla="*/ 106 h 128"/>
                <a:gd name="T56" fmla="*/ 37 w 79"/>
                <a:gd name="T57" fmla="*/ 111 h 128"/>
                <a:gd name="T58" fmla="*/ 37 w 79"/>
                <a:gd name="T59" fmla="*/ 115 h 128"/>
                <a:gd name="T60" fmla="*/ 37 w 79"/>
                <a:gd name="T61" fmla="*/ 120 h 128"/>
                <a:gd name="T62" fmla="*/ 37 w 79"/>
                <a:gd name="T63" fmla="*/ 123 h 128"/>
                <a:gd name="T64" fmla="*/ 37 w 79"/>
                <a:gd name="T65" fmla="*/ 126 h 128"/>
                <a:gd name="T66" fmla="*/ 34 w 79"/>
                <a:gd name="T67" fmla="*/ 128 h 128"/>
                <a:gd name="T68" fmla="*/ 32 w 79"/>
                <a:gd name="T69" fmla="*/ 128 h 128"/>
                <a:gd name="T70" fmla="*/ 28 w 79"/>
                <a:gd name="T71" fmla="*/ 128 h 128"/>
                <a:gd name="T72" fmla="*/ 18 w 79"/>
                <a:gd name="T73" fmla="*/ 125 h 128"/>
                <a:gd name="T74" fmla="*/ 9 w 79"/>
                <a:gd name="T75" fmla="*/ 118 h 128"/>
                <a:gd name="T76" fmla="*/ 3 w 79"/>
                <a:gd name="T77" fmla="*/ 112 h 128"/>
                <a:gd name="T78" fmla="*/ 0 w 79"/>
                <a:gd name="T79" fmla="*/ 10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128">
                  <a:moveTo>
                    <a:pt x="0" y="109"/>
                  </a:moveTo>
                  <a:lnTo>
                    <a:pt x="3" y="97"/>
                  </a:lnTo>
                  <a:lnTo>
                    <a:pt x="7" y="84"/>
                  </a:lnTo>
                  <a:lnTo>
                    <a:pt x="12" y="70"/>
                  </a:lnTo>
                  <a:lnTo>
                    <a:pt x="14" y="59"/>
                  </a:lnTo>
                  <a:lnTo>
                    <a:pt x="14" y="49"/>
                  </a:lnTo>
                  <a:lnTo>
                    <a:pt x="14" y="39"/>
                  </a:lnTo>
                  <a:lnTo>
                    <a:pt x="15" y="30"/>
                  </a:lnTo>
                  <a:lnTo>
                    <a:pt x="21" y="24"/>
                  </a:lnTo>
                  <a:lnTo>
                    <a:pt x="35" y="16"/>
                  </a:lnTo>
                  <a:lnTo>
                    <a:pt x="46" y="11"/>
                  </a:lnTo>
                  <a:lnTo>
                    <a:pt x="55" y="5"/>
                  </a:lnTo>
                  <a:lnTo>
                    <a:pt x="59" y="3"/>
                  </a:lnTo>
                  <a:lnTo>
                    <a:pt x="63" y="2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7" y="3"/>
                  </a:lnTo>
                  <a:lnTo>
                    <a:pt x="79" y="8"/>
                  </a:lnTo>
                  <a:lnTo>
                    <a:pt x="79" y="13"/>
                  </a:lnTo>
                  <a:lnTo>
                    <a:pt x="77" y="33"/>
                  </a:lnTo>
                  <a:lnTo>
                    <a:pt x="73" y="53"/>
                  </a:lnTo>
                  <a:lnTo>
                    <a:pt x="63" y="73"/>
                  </a:lnTo>
                  <a:lnTo>
                    <a:pt x="54" y="84"/>
                  </a:lnTo>
                  <a:lnTo>
                    <a:pt x="45" y="92"/>
                  </a:lnTo>
                  <a:lnTo>
                    <a:pt x="38" y="98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7" y="115"/>
                  </a:lnTo>
                  <a:lnTo>
                    <a:pt x="37" y="120"/>
                  </a:lnTo>
                  <a:lnTo>
                    <a:pt x="37" y="123"/>
                  </a:lnTo>
                  <a:lnTo>
                    <a:pt x="37" y="126"/>
                  </a:lnTo>
                  <a:lnTo>
                    <a:pt x="34" y="128"/>
                  </a:lnTo>
                  <a:lnTo>
                    <a:pt x="32" y="128"/>
                  </a:lnTo>
                  <a:lnTo>
                    <a:pt x="28" y="128"/>
                  </a:lnTo>
                  <a:lnTo>
                    <a:pt x="18" y="125"/>
                  </a:lnTo>
                  <a:lnTo>
                    <a:pt x="9" y="118"/>
                  </a:lnTo>
                  <a:lnTo>
                    <a:pt x="3" y="112"/>
                  </a:lnTo>
                  <a:lnTo>
                    <a:pt x="0" y="10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8665675C-9B30-4AEF-BA8C-41559CFC6078}"/>
                </a:ext>
              </a:extLst>
            </p:cNvPr>
            <p:cNvSpPr>
              <a:spLocks/>
            </p:cNvSpPr>
            <p:nvPr/>
          </p:nvSpPr>
          <p:spPr bwMode="gray">
            <a:xfrm>
              <a:off x="2131" y="2649"/>
              <a:ext cx="33" cy="38"/>
            </a:xfrm>
            <a:custGeom>
              <a:avLst/>
              <a:gdLst>
                <a:gd name="T0" fmla="*/ 0 w 65"/>
                <a:gd name="T1" fmla="*/ 42 h 74"/>
                <a:gd name="T2" fmla="*/ 3 w 65"/>
                <a:gd name="T3" fmla="*/ 50 h 74"/>
                <a:gd name="T4" fmla="*/ 7 w 65"/>
                <a:gd name="T5" fmla="*/ 60 h 74"/>
                <a:gd name="T6" fmla="*/ 12 w 65"/>
                <a:gd name="T7" fmla="*/ 68 h 74"/>
                <a:gd name="T8" fmla="*/ 20 w 65"/>
                <a:gd name="T9" fmla="*/ 74 h 74"/>
                <a:gd name="T10" fmla="*/ 29 w 65"/>
                <a:gd name="T11" fmla="*/ 73 h 74"/>
                <a:gd name="T12" fmla="*/ 40 w 65"/>
                <a:gd name="T13" fmla="*/ 67 h 74"/>
                <a:gd name="T14" fmla="*/ 52 w 65"/>
                <a:gd name="T15" fmla="*/ 59 h 74"/>
                <a:gd name="T16" fmla="*/ 60 w 65"/>
                <a:gd name="T17" fmla="*/ 50 h 74"/>
                <a:gd name="T18" fmla="*/ 65 w 65"/>
                <a:gd name="T19" fmla="*/ 39 h 74"/>
                <a:gd name="T20" fmla="*/ 62 w 65"/>
                <a:gd name="T21" fmla="*/ 29 h 74"/>
                <a:gd name="T22" fmla="*/ 55 w 65"/>
                <a:gd name="T23" fmla="*/ 20 h 74"/>
                <a:gd name="T24" fmla="*/ 49 w 65"/>
                <a:gd name="T25" fmla="*/ 11 h 74"/>
                <a:gd name="T26" fmla="*/ 43 w 65"/>
                <a:gd name="T27" fmla="*/ 3 h 74"/>
                <a:gd name="T28" fmla="*/ 35 w 65"/>
                <a:gd name="T29" fmla="*/ 0 h 74"/>
                <a:gd name="T30" fmla="*/ 24 w 65"/>
                <a:gd name="T31" fmla="*/ 3 h 74"/>
                <a:gd name="T32" fmla="*/ 15 w 65"/>
                <a:gd name="T33" fmla="*/ 11 h 74"/>
                <a:gd name="T34" fmla="*/ 9 w 65"/>
                <a:gd name="T35" fmla="*/ 22 h 74"/>
                <a:gd name="T36" fmla="*/ 4 w 65"/>
                <a:gd name="T37" fmla="*/ 31 h 74"/>
                <a:gd name="T38" fmla="*/ 1 w 65"/>
                <a:gd name="T39" fmla="*/ 39 h 74"/>
                <a:gd name="T40" fmla="*/ 0 w 65"/>
                <a:gd name="T4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74">
                  <a:moveTo>
                    <a:pt x="0" y="42"/>
                  </a:moveTo>
                  <a:lnTo>
                    <a:pt x="3" y="50"/>
                  </a:lnTo>
                  <a:lnTo>
                    <a:pt x="7" y="60"/>
                  </a:lnTo>
                  <a:lnTo>
                    <a:pt x="12" y="68"/>
                  </a:lnTo>
                  <a:lnTo>
                    <a:pt x="20" y="74"/>
                  </a:lnTo>
                  <a:lnTo>
                    <a:pt x="29" y="73"/>
                  </a:lnTo>
                  <a:lnTo>
                    <a:pt x="40" y="67"/>
                  </a:lnTo>
                  <a:lnTo>
                    <a:pt x="52" y="59"/>
                  </a:lnTo>
                  <a:lnTo>
                    <a:pt x="60" y="50"/>
                  </a:lnTo>
                  <a:lnTo>
                    <a:pt x="65" y="39"/>
                  </a:lnTo>
                  <a:lnTo>
                    <a:pt x="62" y="29"/>
                  </a:lnTo>
                  <a:lnTo>
                    <a:pt x="55" y="20"/>
                  </a:lnTo>
                  <a:lnTo>
                    <a:pt x="49" y="11"/>
                  </a:lnTo>
                  <a:lnTo>
                    <a:pt x="43" y="3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5" y="11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39"/>
                  </a:lnTo>
                  <a:lnTo>
                    <a:pt x="0" y="4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934FD50E-2272-4DBC-82D6-42066CD0AA12}"/>
                </a:ext>
              </a:extLst>
            </p:cNvPr>
            <p:cNvSpPr>
              <a:spLocks/>
            </p:cNvSpPr>
            <p:nvPr/>
          </p:nvSpPr>
          <p:spPr bwMode="gray">
            <a:xfrm>
              <a:off x="2830" y="2307"/>
              <a:ext cx="60" cy="100"/>
            </a:xfrm>
            <a:custGeom>
              <a:avLst/>
              <a:gdLst>
                <a:gd name="T0" fmla="*/ 7 w 119"/>
                <a:gd name="T1" fmla="*/ 199 h 200"/>
                <a:gd name="T2" fmla="*/ 7 w 119"/>
                <a:gd name="T3" fmla="*/ 197 h 200"/>
                <a:gd name="T4" fmla="*/ 7 w 119"/>
                <a:gd name="T5" fmla="*/ 196 h 200"/>
                <a:gd name="T6" fmla="*/ 12 w 119"/>
                <a:gd name="T7" fmla="*/ 185 h 200"/>
                <a:gd name="T8" fmla="*/ 21 w 119"/>
                <a:gd name="T9" fmla="*/ 172 h 200"/>
                <a:gd name="T10" fmla="*/ 29 w 119"/>
                <a:gd name="T11" fmla="*/ 155 h 200"/>
                <a:gd name="T12" fmla="*/ 34 w 119"/>
                <a:gd name="T13" fmla="*/ 146 h 200"/>
                <a:gd name="T14" fmla="*/ 38 w 119"/>
                <a:gd name="T15" fmla="*/ 138 h 200"/>
                <a:gd name="T16" fmla="*/ 40 w 119"/>
                <a:gd name="T17" fmla="*/ 134 h 200"/>
                <a:gd name="T18" fmla="*/ 37 w 119"/>
                <a:gd name="T19" fmla="*/ 131 h 200"/>
                <a:gd name="T20" fmla="*/ 29 w 119"/>
                <a:gd name="T21" fmla="*/ 126 h 200"/>
                <a:gd name="T22" fmla="*/ 18 w 119"/>
                <a:gd name="T23" fmla="*/ 123 h 200"/>
                <a:gd name="T24" fmla="*/ 9 w 119"/>
                <a:gd name="T25" fmla="*/ 121 h 200"/>
                <a:gd name="T26" fmla="*/ 3 w 119"/>
                <a:gd name="T27" fmla="*/ 118 h 200"/>
                <a:gd name="T28" fmla="*/ 0 w 119"/>
                <a:gd name="T29" fmla="*/ 113 h 200"/>
                <a:gd name="T30" fmla="*/ 1 w 119"/>
                <a:gd name="T31" fmla="*/ 106 h 200"/>
                <a:gd name="T32" fmla="*/ 7 w 119"/>
                <a:gd name="T33" fmla="*/ 93 h 200"/>
                <a:gd name="T34" fmla="*/ 26 w 119"/>
                <a:gd name="T35" fmla="*/ 65 h 200"/>
                <a:gd name="T36" fmla="*/ 43 w 119"/>
                <a:gd name="T37" fmla="*/ 40 h 200"/>
                <a:gd name="T38" fmla="*/ 62 w 119"/>
                <a:gd name="T39" fmla="*/ 23 h 200"/>
                <a:gd name="T40" fmla="*/ 66 w 119"/>
                <a:gd name="T41" fmla="*/ 20 h 200"/>
                <a:gd name="T42" fmla="*/ 69 w 119"/>
                <a:gd name="T43" fmla="*/ 16 h 200"/>
                <a:gd name="T44" fmla="*/ 73 w 119"/>
                <a:gd name="T45" fmla="*/ 11 h 200"/>
                <a:gd name="T46" fmla="*/ 76 w 119"/>
                <a:gd name="T47" fmla="*/ 8 h 200"/>
                <a:gd name="T48" fmla="*/ 77 w 119"/>
                <a:gd name="T49" fmla="*/ 3 h 200"/>
                <a:gd name="T50" fmla="*/ 79 w 119"/>
                <a:gd name="T51" fmla="*/ 2 h 200"/>
                <a:gd name="T52" fmla="*/ 80 w 119"/>
                <a:gd name="T53" fmla="*/ 0 h 200"/>
                <a:gd name="T54" fmla="*/ 80 w 119"/>
                <a:gd name="T55" fmla="*/ 0 h 200"/>
                <a:gd name="T56" fmla="*/ 82 w 119"/>
                <a:gd name="T57" fmla="*/ 0 h 200"/>
                <a:gd name="T58" fmla="*/ 82 w 119"/>
                <a:gd name="T59" fmla="*/ 5 h 200"/>
                <a:gd name="T60" fmla="*/ 83 w 119"/>
                <a:gd name="T61" fmla="*/ 9 h 200"/>
                <a:gd name="T62" fmla="*/ 83 w 119"/>
                <a:gd name="T63" fmla="*/ 28 h 200"/>
                <a:gd name="T64" fmla="*/ 82 w 119"/>
                <a:gd name="T65" fmla="*/ 47 h 200"/>
                <a:gd name="T66" fmla="*/ 80 w 119"/>
                <a:gd name="T67" fmla="*/ 65 h 200"/>
                <a:gd name="T68" fmla="*/ 79 w 119"/>
                <a:gd name="T69" fmla="*/ 81 h 200"/>
                <a:gd name="T70" fmla="*/ 79 w 119"/>
                <a:gd name="T71" fmla="*/ 93 h 200"/>
                <a:gd name="T72" fmla="*/ 83 w 119"/>
                <a:gd name="T73" fmla="*/ 98 h 200"/>
                <a:gd name="T74" fmla="*/ 91 w 119"/>
                <a:gd name="T75" fmla="*/ 101 h 200"/>
                <a:gd name="T76" fmla="*/ 99 w 119"/>
                <a:gd name="T77" fmla="*/ 103 h 200"/>
                <a:gd name="T78" fmla="*/ 108 w 119"/>
                <a:gd name="T79" fmla="*/ 106 h 200"/>
                <a:gd name="T80" fmla="*/ 116 w 119"/>
                <a:gd name="T81" fmla="*/ 109 h 200"/>
                <a:gd name="T82" fmla="*/ 119 w 119"/>
                <a:gd name="T83" fmla="*/ 113 h 200"/>
                <a:gd name="T84" fmla="*/ 119 w 119"/>
                <a:gd name="T85" fmla="*/ 121 h 200"/>
                <a:gd name="T86" fmla="*/ 111 w 119"/>
                <a:gd name="T87" fmla="*/ 134 h 200"/>
                <a:gd name="T88" fmla="*/ 101 w 119"/>
                <a:gd name="T89" fmla="*/ 149 h 200"/>
                <a:gd name="T90" fmla="*/ 87 w 119"/>
                <a:gd name="T91" fmla="*/ 165 h 200"/>
                <a:gd name="T92" fmla="*/ 73 w 119"/>
                <a:gd name="T93" fmla="*/ 179 h 200"/>
                <a:gd name="T94" fmla="*/ 59 w 119"/>
                <a:gd name="T95" fmla="*/ 190 h 200"/>
                <a:gd name="T96" fmla="*/ 46 w 119"/>
                <a:gd name="T97" fmla="*/ 197 h 200"/>
                <a:gd name="T98" fmla="*/ 31 w 119"/>
                <a:gd name="T99" fmla="*/ 200 h 200"/>
                <a:gd name="T100" fmla="*/ 18 w 119"/>
                <a:gd name="T101" fmla="*/ 200 h 200"/>
                <a:gd name="T102" fmla="*/ 10 w 119"/>
                <a:gd name="T103" fmla="*/ 199 h 200"/>
                <a:gd name="T104" fmla="*/ 7 w 119"/>
                <a:gd name="T105" fmla="*/ 19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9" h="200">
                  <a:moveTo>
                    <a:pt x="7" y="199"/>
                  </a:moveTo>
                  <a:lnTo>
                    <a:pt x="7" y="197"/>
                  </a:lnTo>
                  <a:lnTo>
                    <a:pt x="7" y="196"/>
                  </a:lnTo>
                  <a:lnTo>
                    <a:pt x="12" y="185"/>
                  </a:lnTo>
                  <a:lnTo>
                    <a:pt x="21" y="172"/>
                  </a:lnTo>
                  <a:lnTo>
                    <a:pt x="29" y="155"/>
                  </a:lnTo>
                  <a:lnTo>
                    <a:pt x="34" y="146"/>
                  </a:lnTo>
                  <a:lnTo>
                    <a:pt x="38" y="138"/>
                  </a:lnTo>
                  <a:lnTo>
                    <a:pt x="40" y="134"/>
                  </a:lnTo>
                  <a:lnTo>
                    <a:pt x="37" y="131"/>
                  </a:lnTo>
                  <a:lnTo>
                    <a:pt x="29" y="126"/>
                  </a:lnTo>
                  <a:lnTo>
                    <a:pt x="18" y="123"/>
                  </a:lnTo>
                  <a:lnTo>
                    <a:pt x="9" y="121"/>
                  </a:lnTo>
                  <a:lnTo>
                    <a:pt x="3" y="118"/>
                  </a:lnTo>
                  <a:lnTo>
                    <a:pt x="0" y="113"/>
                  </a:lnTo>
                  <a:lnTo>
                    <a:pt x="1" y="106"/>
                  </a:lnTo>
                  <a:lnTo>
                    <a:pt x="7" y="93"/>
                  </a:lnTo>
                  <a:lnTo>
                    <a:pt x="26" y="65"/>
                  </a:lnTo>
                  <a:lnTo>
                    <a:pt x="43" y="40"/>
                  </a:lnTo>
                  <a:lnTo>
                    <a:pt x="62" y="23"/>
                  </a:lnTo>
                  <a:lnTo>
                    <a:pt x="66" y="20"/>
                  </a:lnTo>
                  <a:lnTo>
                    <a:pt x="69" y="16"/>
                  </a:lnTo>
                  <a:lnTo>
                    <a:pt x="73" y="11"/>
                  </a:lnTo>
                  <a:lnTo>
                    <a:pt x="76" y="8"/>
                  </a:lnTo>
                  <a:lnTo>
                    <a:pt x="77" y="3"/>
                  </a:lnTo>
                  <a:lnTo>
                    <a:pt x="79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28"/>
                  </a:lnTo>
                  <a:lnTo>
                    <a:pt x="82" y="47"/>
                  </a:lnTo>
                  <a:lnTo>
                    <a:pt x="80" y="65"/>
                  </a:lnTo>
                  <a:lnTo>
                    <a:pt x="79" y="81"/>
                  </a:lnTo>
                  <a:lnTo>
                    <a:pt x="79" y="93"/>
                  </a:lnTo>
                  <a:lnTo>
                    <a:pt x="83" y="98"/>
                  </a:lnTo>
                  <a:lnTo>
                    <a:pt x="91" y="101"/>
                  </a:lnTo>
                  <a:lnTo>
                    <a:pt x="99" y="103"/>
                  </a:lnTo>
                  <a:lnTo>
                    <a:pt x="108" y="106"/>
                  </a:lnTo>
                  <a:lnTo>
                    <a:pt x="116" y="109"/>
                  </a:lnTo>
                  <a:lnTo>
                    <a:pt x="119" y="113"/>
                  </a:lnTo>
                  <a:lnTo>
                    <a:pt x="119" y="121"/>
                  </a:lnTo>
                  <a:lnTo>
                    <a:pt x="111" y="134"/>
                  </a:lnTo>
                  <a:lnTo>
                    <a:pt x="101" y="149"/>
                  </a:lnTo>
                  <a:lnTo>
                    <a:pt x="87" y="165"/>
                  </a:lnTo>
                  <a:lnTo>
                    <a:pt x="73" y="179"/>
                  </a:lnTo>
                  <a:lnTo>
                    <a:pt x="59" y="190"/>
                  </a:lnTo>
                  <a:lnTo>
                    <a:pt x="46" y="197"/>
                  </a:lnTo>
                  <a:lnTo>
                    <a:pt x="31" y="200"/>
                  </a:lnTo>
                  <a:lnTo>
                    <a:pt x="18" y="200"/>
                  </a:lnTo>
                  <a:lnTo>
                    <a:pt x="10" y="199"/>
                  </a:lnTo>
                  <a:lnTo>
                    <a:pt x="7" y="19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EB6EB9E0-1EB6-4483-9B67-5EDCF6B82D69}"/>
                </a:ext>
              </a:extLst>
            </p:cNvPr>
            <p:cNvSpPr>
              <a:spLocks/>
            </p:cNvSpPr>
            <p:nvPr/>
          </p:nvSpPr>
          <p:spPr bwMode="gray">
            <a:xfrm>
              <a:off x="3024" y="1032"/>
              <a:ext cx="767" cy="740"/>
            </a:xfrm>
            <a:custGeom>
              <a:avLst/>
              <a:gdLst>
                <a:gd name="T0" fmla="*/ 67 w 1535"/>
                <a:gd name="T1" fmla="*/ 1424 h 1480"/>
                <a:gd name="T2" fmla="*/ 106 w 1535"/>
                <a:gd name="T3" fmla="*/ 1297 h 1480"/>
                <a:gd name="T4" fmla="*/ 45 w 1535"/>
                <a:gd name="T5" fmla="*/ 1222 h 1480"/>
                <a:gd name="T6" fmla="*/ 8 w 1535"/>
                <a:gd name="T7" fmla="*/ 1131 h 1480"/>
                <a:gd name="T8" fmla="*/ 33 w 1535"/>
                <a:gd name="T9" fmla="*/ 1025 h 1480"/>
                <a:gd name="T10" fmla="*/ 100 w 1535"/>
                <a:gd name="T11" fmla="*/ 976 h 1480"/>
                <a:gd name="T12" fmla="*/ 139 w 1535"/>
                <a:gd name="T13" fmla="*/ 980 h 1480"/>
                <a:gd name="T14" fmla="*/ 191 w 1535"/>
                <a:gd name="T15" fmla="*/ 904 h 1480"/>
                <a:gd name="T16" fmla="*/ 151 w 1535"/>
                <a:gd name="T17" fmla="*/ 794 h 1480"/>
                <a:gd name="T18" fmla="*/ 241 w 1535"/>
                <a:gd name="T19" fmla="*/ 823 h 1480"/>
                <a:gd name="T20" fmla="*/ 372 w 1535"/>
                <a:gd name="T21" fmla="*/ 847 h 1480"/>
                <a:gd name="T22" fmla="*/ 415 w 1535"/>
                <a:gd name="T23" fmla="*/ 752 h 1480"/>
                <a:gd name="T24" fmla="*/ 398 w 1535"/>
                <a:gd name="T25" fmla="*/ 628 h 1480"/>
                <a:gd name="T26" fmla="*/ 468 w 1535"/>
                <a:gd name="T27" fmla="*/ 516 h 1480"/>
                <a:gd name="T28" fmla="*/ 491 w 1535"/>
                <a:gd name="T29" fmla="*/ 353 h 1480"/>
                <a:gd name="T30" fmla="*/ 438 w 1535"/>
                <a:gd name="T31" fmla="*/ 154 h 1480"/>
                <a:gd name="T32" fmla="*/ 445 w 1535"/>
                <a:gd name="T33" fmla="*/ 41 h 1480"/>
                <a:gd name="T34" fmla="*/ 501 w 1535"/>
                <a:gd name="T35" fmla="*/ 17 h 1480"/>
                <a:gd name="T36" fmla="*/ 508 w 1535"/>
                <a:gd name="T37" fmla="*/ 0 h 1480"/>
                <a:gd name="T38" fmla="*/ 614 w 1535"/>
                <a:gd name="T39" fmla="*/ 101 h 1480"/>
                <a:gd name="T40" fmla="*/ 698 w 1535"/>
                <a:gd name="T41" fmla="*/ 216 h 1480"/>
                <a:gd name="T42" fmla="*/ 827 w 1535"/>
                <a:gd name="T43" fmla="*/ 347 h 1480"/>
                <a:gd name="T44" fmla="*/ 940 w 1535"/>
                <a:gd name="T45" fmla="*/ 424 h 1480"/>
                <a:gd name="T46" fmla="*/ 984 w 1535"/>
                <a:gd name="T47" fmla="*/ 468 h 1480"/>
                <a:gd name="T48" fmla="*/ 1099 w 1535"/>
                <a:gd name="T49" fmla="*/ 465 h 1480"/>
                <a:gd name="T50" fmla="*/ 1111 w 1535"/>
                <a:gd name="T51" fmla="*/ 476 h 1480"/>
                <a:gd name="T52" fmla="*/ 1178 w 1535"/>
                <a:gd name="T53" fmla="*/ 519 h 1480"/>
                <a:gd name="T54" fmla="*/ 1290 w 1535"/>
                <a:gd name="T55" fmla="*/ 500 h 1480"/>
                <a:gd name="T56" fmla="*/ 1381 w 1535"/>
                <a:gd name="T57" fmla="*/ 381 h 1480"/>
                <a:gd name="T58" fmla="*/ 1398 w 1535"/>
                <a:gd name="T59" fmla="*/ 361 h 1480"/>
                <a:gd name="T60" fmla="*/ 1381 w 1535"/>
                <a:gd name="T61" fmla="*/ 466 h 1480"/>
                <a:gd name="T62" fmla="*/ 1342 w 1535"/>
                <a:gd name="T63" fmla="*/ 575 h 1480"/>
                <a:gd name="T64" fmla="*/ 1403 w 1535"/>
                <a:gd name="T65" fmla="*/ 629 h 1480"/>
                <a:gd name="T66" fmla="*/ 1419 w 1535"/>
                <a:gd name="T67" fmla="*/ 637 h 1480"/>
                <a:gd name="T68" fmla="*/ 1411 w 1535"/>
                <a:gd name="T69" fmla="*/ 729 h 1480"/>
                <a:gd name="T70" fmla="*/ 1467 w 1535"/>
                <a:gd name="T71" fmla="*/ 736 h 1480"/>
                <a:gd name="T72" fmla="*/ 1526 w 1535"/>
                <a:gd name="T73" fmla="*/ 681 h 1480"/>
                <a:gd name="T74" fmla="*/ 1482 w 1535"/>
                <a:gd name="T75" fmla="*/ 755 h 1480"/>
                <a:gd name="T76" fmla="*/ 1402 w 1535"/>
                <a:gd name="T77" fmla="*/ 780 h 1480"/>
                <a:gd name="T78" fmla="*/ 1311 w 1535"/>
                <a:gd name="T79" fmla="*/ 837 h 1480"/>
                <a:gd name="T80" fmla="*/ 1254 w 1535"/>
                <a:gd name="T81" fmla="*/ 875 h 1480"/>
                <a:gd name="T82" fmla="*/ 1108 w 1535"/>
                <a:gd name="T83" fmla="*/ 885 h 1480"/>
                <a:gd name="T84" fmla="*/ 973 w 1535"/>
                <a:gd name="T85" fmla="*/ 1038 h 1480"/>
                <a:gd name="T86" fmla="*/ 945 w 1535"/>
                <a:gd name="T87" fmla="*/ 1168 h 1480"/>
                <a:gd name="T88" fmla="*/ 887 w 1535"/>
                <a:gd name="T89" fmla="*/ 1230 h 1480"/>
                <a:gd name="T90" fmla="*/ 693 w 1535"/>
                <a:gd name="T91" fmla="*/ 1125 h 1480"/>
                <a:gd name="T92" fmla="*/ 592 w 1535"/>
                <a:gd name="T93" fmla="*/ 1073 h 1480"/>
                <a:gd name="T94" fmla="*/ 448 w 1535"/>
                <a:gd name="T95" fmla="*/ 1045 h 1480"/>
                <a:gd name="T96" fmla="*/ 319 w 1535"/>
                <a:gd name="T97" fmla="*/ 1143 h 1480"/>
                <a:gd name="T98" fmla="*/ 241 w 1535"/>
                <a:gd name="T99" fmla="*/ 1053 h 1480"/>
                <a:gd name="T100" fmla="*/ 153 w 1535"/>
                <a:gd name="T101" fmla="*/ 1109 h 1480"/>
                <a:gd name="T102" fmla="*/ 185 w 1535"/>
                <a:gd name="T103" fmla="*/ 1185 h 1480"/>
                <a:gd name="T104" fmla="*/ 250 w 1535"/>
                <a:gd name="T105" fmla="*/ 1219 h 1480"/>
                <a:gd name="T106" fmla="*/ 356 w 1535"/>
                <a:gd name="T107" fmla="*/ 1278 h 1480"/>
                <a:gd name="T108" fmla="*/ 367 w 1535"/>
                <a:gd name="T109" fmla="*/ 1348 h 1480"/>
                <a:gd name="T110" fmla="*/ 250 w 1535"/>
                <a:gd name="T111" fmla="*/ 1325 h 1480"/>
                <a:gd name="T112" fmla="*/ 190 w 1535"/>
                <a:gd name="T113" fmla="*/ 1370 h 1480"/>
                <a:gd name="T114" fmla="*/ 159 w 1535"/>
                <a:gd name="T115" fmla="*/ 1437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5" h="1480">
                  <a:moveTo>
                    <a:pt x="129" y="1477"/>
                  </a:moveTo>
                  <a:lnTo>
                    <a:pt x="117" y="1477"/>
                  </a:lnTo>
                  <a:lnTo>
                    <a:pt x="106" y="1479"/>
                  </a:lnTo>
                  <a:lnTo>
                    <a:pt x="97" y="1480"/>
                  </a:lnTo>
                  <a:lnTo>
                    <a:pt x="87" y="1479"/>
                  </a:lnTo>
                  <a:lnTo>
                    <a:pt x="81" y="1471"/>
                  </a:lnTo>
                  <a:lnTo>
                    <a:pt x="76" y="1458"/>
                  </a:lnTo>
                  <a:lnTo>
                    <a:pt x="72" y="1440"/>
                  </a:lnTo>
                  <a:lnTo>
                    <a:pt x="67" y="1424"/>
                  </a:lnTo>
                  <a:lnTo>
                    <a:pt x="62" y="1410"/>
                  </a:lnTo>
                  <a:lnTo>
                    <a:pt x="62" y="1396"/>
                  </a:lnTo>
                  <a:lnTo>
                    <a:pt x="67" y="1381"/>
                  </a:lnTo>
                  <a:lnTo>
                    <a:pt x="76" y="1365"/>
                  </a:lnTo>
                  <a:lnTo>
                    <a:pt x="84" y="1354"/>
                  </a:lnTo>
                  <a:lnTo>
                    <a:pt x="92" y="1345"/>
                  </a:lnTo>
                  <a:lnTo>
                    <a:pt x="98" y="1333"/>
                  </a:lnTo>
                  <a:lnTo>
                    <a:pt x="101" y="1316"/>
                  </a:lnTo>
                  <a:lnTo>
                    <a:pt x="106" y="1297"/>
                  </a:lnTo>
                  <a:lnTo>
                    <a:pt x="108" y="1283"/>
                  </a:lnTo>
                  <a:lnTo>
                    <a:pt x="108" y="1271"/>
                  </a:lnTo>
                  <a:lnTo>
                    <a:pt x="104" y="1260"/>
                  </a:lnTo>
                  <a:lnTo>
                    <a:pt x="94" y="1247"/>
                  </a:lnTo>
                  <a:lnTo>
                    <a:pt x="80" y="1240"/>
                  </a:lnTo>
                  <a:lnTo>
                    <a:pt x="69" y="1235"/>
                  </a:lnTo>
                  <a:lnTo>
                    <a:pt x="59" y="1233"/>
                  </a:lnTo>
                  <a:lnTo>
                    <a:pt x="52" y="1230"/>
                  </a:lnTo>
                  <a:lnTo>
                    <a:pt x="45" y="1222"/>
                  </a:lnTo>
                  <a:lnTo>
                    <a:pt x="38" y="1210"/>
                  </a:lnTo>
                  <a:lnTo>
                    <a:pt x="27" y="1199"/>
                  </a:lnTo>
                  <a:lnTo>
                    <a:pt x="17" y="1188"/>
                  </a:lnTo>
                  <a:lnTo>
                    <a:pt x="8" y="1173"/>
                  </a:lnTo>
                  <a:lnTo>
                    <a:pt x="2" y="1160"/>
                  </a:lnTo>
                  <a:lnTo>
                    <a:pt x="0" y="1153"/>
                  </a:lnTo>
                  <a:lnTo>
                    <a:pt x="0" y="1146"/>
                  </a:lnTo>
                  <a:lnTo>
                    <a:pt x="2" y="1139"/>
                  </a:lnTo>
                  <a:lnTo>
                    <a:pt x="8" y="1131"/>
                  </a:lnTo>
                  <a:lnTo>
                    <a:pt x="14" y="1115"/>
                  </a:lnTo>
                  <a:lnTo>
                    <a:pt x="21" y="1098"/>
                  </a:lnTo>
                  <a:lnTo>
                    <a:pt x="22" y="1078"/>
                  </a:lnTo>
                  <a:lnTo>
                    <a:pt x="24" y="1063"/>
                  </a:lnTo>
                  <a:lnTo>
                    <a:pt x="22" y="1050"/>
                  </a:lnTo>
                  <a:lnTo>
                    <a:pt x="21" y="1042"/>
                  </a:lnTo>
                  <a:lnTo>
                    <a:pt x="21" y="1035"/>
                  </a:lnTo>
                  <a:lnTo>
                    <a:pt x="25" y="1028"/>
                  </a:lnTo>
                  <a:lnTo>
                    <a:pt x="33" y="1025"/>
                  </a:lnTo>
                  <a:lnTo>
                    <a:pt x="45" y="1024"/>
                  </a:lnTo>
                  <a:lnTo>
                    <a:pt x="58" y="1024"/>
                  </a:lnTo>
                  <a:lnTo>
                    <a:pt x="69" y="1024"/>
                  </a:lnTo>
                  <a:lnTo>
                    <a:pt x="78" y="1021"/>
                  </a:lnTo>
                  <a:lnTo>
                    <a:pt x="87" y="1013"/>
                  </a:lnTo>
                  <a:lnTo>
                    <a:pt x="94" y="1002"/>
                  </a:lnTo>
                  <a:lnTo>
                    <a:pt x="95" y="991"/>
                  </a:lnTo>
                  <a:lnTo>
                    <a:pt x="98" y="982"/>
                  </a:lnTo>
                  <a:lnTo>
                    <a:pt x="100" y="976"/>
                  </a:lnTo>
                  <a:lnTo>
                    <a:pt x="104" y="972"/>
                  </a:lnTo>
                  <a:lnTo>
                    <a:pt x="111" y="976"/>
                  </a:lnTo>
                  <a:lnTo>
                    <a:pt x="120" y="983"/>
                  </a:lnTo>
                  <a:lnTo>
                    <a:pt x="126" y="991"/>
                  </a:lnTo>
                  <a:lnTo>
                    <a:pt x="131" y="996"/>
                  </a:lnTo>
                  <a:lnTo>
                    <a:pt x="134" y="997"/>
                  </a:lnTo>
                  <a:lnTo>
                    <a:pt x="137" y="993"/>
                  </a:lnTo>
                  <a:lnTo>
                    <a:pt x="139" y="986"/>
                  </a:lnTo>
                  <a:lnTo>
                    <a:pt x="139" y="980"/>
                  </a:lnTo>
                  <a:lnTo>
                    <a:pt x="139" y="974"/>
                  </a:lnTo>
                  <a:lnTo>
                    <a:pt x="139" y="966"/>
                  </a:lnTo>
                  <a:lnTo>
                    <a:pt x="143" y="957"/>
                  </a:lnTo>
                  <a:lnTo>
                    <a:pt x="153" y="946"/>
                  </a:lnTo>
                  <a:lnTo>
                    <a:pt x="167" y="934"/>
                  </a:lnTo>
                  <a:lnTo>
                    <a:pt x="177" y="927"/>
                  </a:lnTo>
                  <a:lnTo>
                    <a:pt x="185" y="921"/>
                  </a:lnTo>
                  <a:lnTo>
                    <a:pt x="190" y="915"/>
                  </a:lnTo>
                  <a:lnTo>
                    <a:pt x="191" y="904"/>
                  </a:lnTo>
                  <a:lnTo>
                    <a:pt x="185" y="889"/>
                  </a:lnTo>
                  <a:lnTo>
                    <a:pt x="174" y="875"/>
                  </a:lnTo>
                  <a:lnTo>
                    <a:pt x="162" y="862"/>
                  </a:lnTo>
                  <a:lnTo>
                    <a:pt x="149" y="850"/>
                  </a:lnTo>
                  <a:lnTo>
                    <a:pt x="143" y="839"/>
                  </a:lnTo>
                  <a:lnTo>
                    <a:pt x="142" y="826"/>
                  </a:lnTo>
                  <a:lnTo>
                    <a:pt x="142" y="816"/>
                  </a:lnTo>
                  <a:lnTo>
                    <a:pt x="143" y="803"/>
                  </a:lnTo>
                  <a:lnTo>
                    <a:pt x="151" y="794"/>
                  </a:lnTo>
                  <a:lnTo>
                    <a:pt x="162" y="786"/>
                  </a:lnTo>
                  <a:lnTo>
                    <a:pt x="173" y="780"/>
                  </a:lnTo>
                  <a:lnTo>
                    <a:pt x="181" y="778"/>
                  </a:lnTo>
                  <a:lnTo>
                    <a:pt x="187" y="780"/>
                  </a:lnTo>
                  <a:lnTo>
                    <a:pt x="195" y="785"/>
                  </a:lnTo>
                  <a:lnTo>
                    <a:pt x="204" y="792"/>
                  </a:lnTo>
                  <a:lnTo>
                    <a:pt x="218" y="803"/>
                  </a:lnTo>
                  <a:lnTo>
                    <a:pt x="230" y="814"/>
                  </a:lnTo>
                  <a:lnTo>
                    <a:pt x="241" y="823"/>
                  </a:lnTo>
                  <a:lnTo>
                    <a:pt x="257" y="830"/>
                  </a:lnTo>
                  <a:lnTo>
                    <a:pt x="277" y="831"/>
                  </a:lnTo>
                  <a:lnTo>
                    <a:pt x="294" y="830"/>
                  </a:lnTo>
                  <a:lnTo>
                    <a:pt x="309" y="828"/>
                  </a:lnTo>
                  <a:lnTo>
                    <a:pt x="323" y="833"/>
                  </a:lnTo>
                  <a:lnTo>
                    <a:pt x="337" y="842"/>
                  </a:lnTo>
                  <a:lnTo>
                    <a:pt x="348" y="850"/>
                  </a:lnTo>
                  <a:lnTo>
                    <a:pt x="361" y="851"/>
                  </a:lnTo>
                  <a:lnTo>
                    <a:pt x="372" y="847"/>
                  </a:lnTo>
                  <a:lnTo>
                    <a:pt x="382" y="833"/>
                  </a:lnTo>
                  <a:lnTo>
                    <a:pt x="392" y="823"/>
                  </a:lnTo>
                  <a:lnTo>
                    <a:pt x="403" y="816"/>
                  </a:lnTo>
                  <a:lnTo>
                    <a:pt x="410" y="808"/>
                  </a:lnTo>
                  <a:lnTo>
                    <a:pt x="417" y="797"/>
                  </a:lnTo>
                  <a:lnTo>
                    <a:pt x="420" y="783"/>
                  </a:lnTo>
                  <a:lnTo>
                    <a:pt x="418" y="771"/>
                  </a:lnTo>
                  <a:lnTo>
                    <a:pt x="417" y="760"/>
                  </a:lnTo>
                  <a:lnTo>
                    <a:pt x="415" y="752"/>
                  </a:lnTo>
                  <a:lnTo>
                    <a:pt x="412" y="741"/>
                  </a:lnTo>
                  <a:lnTo>
                    <a:pt x="409" y="724"/>
                  </a:lnTo>
                  <a:lnTo>
                    <a:pt x="404" y="702"/>
                  </a:lnTo>
                  <a:lnTo>
                    <a:pt x="398" y="685"/>
                  </a:lnTo>
                  <a:lnTo>
                    <a:pt x="395" y="671"/>
                  </a:lnTo>
                  <a:lnTo>
                    <a:pt x="395" y="656"/>
                  </a:lnTo>
                  <a:lnTo>
                    <a:pt x="395" y="643"/>
                  </a:lnTo>
                  <a:lnTo>
                    <a:pt x="395" y="635"/>
                  </a:lnTo>
                  <a:lnTo>
                    <a:pt x="398" y="628"/>
                  </a:lnTo>
                  <a:lnTo>
                    <a:pt x="407" y="620"/>
                  </a:lnTo>
                  <a:lnTo>
                    <a:pt x="421" y="614"/>
                  </a:lnTo>
                  <a:lnTo>
                    <a:pt x="434" y="609"/>
                  </a:lnTo>
                  <a:lnTo>
                    <a:pt x="443" y="604"/>
                  </a:lnTo>
                  <a:lnTo>
                    <a:pt x="451" y="595"/>
                  </a:lnTo>
                  <a:lnTo>
                    <a:pt x="460" y="576"/>
                  </a:lnTo>
                  <a:lnTo>
                    <a:pt x="468" y="558"/>
                  </a:lnTo>
                  <a:lnTo>
                    <a:pt x="469" y="539"/>
                  </a:lnTo>
                  <a:lnTo>
                    <a:pt x="468" y="516"/>
                  </a:lnTo>
                  <a:lnTo>
                    <a:pt x="465" y="491"/>
                  </a:lnTo>
                  <a:lnTo>
                    <a:pt x="465" y="466"/>
                  </a:lnTo>
                  <a:lnTo>
                    <a:pt x="466" y="451"/>
                  </a:lnTo>
                  <a:lnTo>
                    <a:pt x="466" y="440"/>
                  </a:lnTo>
                  <a:lnTo>
                    <a:pt x="469" y="427"/>
                  </a:lnTo>
                  <a:lnTo>
                    <a:pt x="476" y="415"/>
                  </a:lnTo>
                  <a:lnTo>
                    <a:pt x="485" y="395"/>
                  </a:lnTo>
                  <a:lnTo>
                    <a:pt x="490" y="375"/>
                  </a:lnTo>
                  <a:lnTo>
                    <a:pt x="491" y="353"/>
                  </a:lnTo>
                  <a:lnTo>
                    <a:pt x="493" y="334"/>
                  </a:lnTo>
                  <a:lnTo>
                    <a:pt x="494" y="309"/>
                  </a:lnTo>
                  <a:lnTo>
                    <a:pt x="496" y="286"/>
                  </a:lnTo>
                  <a:lnTo>
                    <a:pt x="491" y="264"/>
                  </a:lnTo>
                  <a:lnTo>
                    <a:pt x="483" y="241"/>
                  </a:lnTo>
                  <a:lnTo>
                    <a:pt x="474" y="219"/>
                  </a:lnTo>
                  <a:lnTo>
                    <a:pt x="460" y="193"/>
                  </a:lnTo>
                  <a:lnTo>
                    <a:pt x="449" y="173"/>
                  </a:lnTo>
                  <a:lnTo>
                    <a:pt x="438" y="154"/>
                  </a:lnTo>
                  <a:lnTo>
                    <a:pt x="431" y="139"/>
                  </a:lnTo>
                  <a:lnTo>
                    <a:pt x="428" y="126"/>
                  </a:lnTo>
                  <a:lnTo>
                    <a:pt x="426" y="111"/>
                  </a:lnTo>
                  <a:lnTo>
                    <a:pt x="428" y="95"/>
                  </a:lnTo>
                  <a:lnTo>
                    <a:pt x="435" y="78"/>
                  </a:lnTo>
                  <a:lnTo>
                    <a:pt x="438" y="69"/>
                  </a:lnTo>
                  <a:lnTo>
                    <a:pt x="440" y="59"/>
                  </a:lnTo>
                  <a:lnTo>
                    <a:pt x="442" y="50"/>
                  </a:lnTo>
                  <a:lnTo>
                    <a:pt x="445" y="41"/>
                  </a:lnTo>
                  <a:lnTo>
                    <a:pt x="449" y="35"/>
                  </a:lnTo>
                  <a:lnTo>
                    <a:pt x="460" y="31"/>
                  </a:lnTo>
                  <a:lnTo>
                    <a:pt x="473" y="31"/>
                  </a:lnTo>
                  <a:lnTo>
                    <a:pt x="483" y="33"/>
                  </a:lnTo>
                  <a:lnTo>
                    <a:pt x="490" y="33"/>
                  </a:lnTo>
                  <a:lnTo>
                    <a:pt x="494" y="31"/>
                  </a:lnTo>
                  <a:lnTo>
                    <a:pt x="497" y="25"/>
                  </a:lnTo>
                  <a:lnTo>
                    <a:pt x="499" y="22"/>
                  </a:lnTo>
                  <a:lnTo>
                    <a:pt x="501" y="17"/>
                  </a:lnTo>
                  <a:lnTo>
                    <a:pt x="499" y="14"/>
                  </a:lnTo>
                  <a:lnTo>
                    <a:pt x="499" y="11"/>
                  </a:lnTo>
                  <a:lnTo>
                    <a:pt x="499" y="8"/>
                  </a:lnTo>
                  <a:lnTo>
                    <a:pt x="497" y="5"/>
                  </a:lnTo>
                  <a:lnTo>
                    <a:pt x="497" y="4"/>
                  </a:lnTo>
                  <a:lnTo>
                    <a:pt x="499" y="2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8" y="0"/>
                  </a:lnTo>
                  <a:lnTo>
                    <a:pt x="522" y="5"/>
                  </a:lnTo>
                  <a:lnTo>
                    <a:pt x="532" y="11"/>
                  </a:lnTo>
                  <a:lnTo>
                    <a:pt x="541" y="21"/>
                  </a:lnTo>
                  <a:lnTo>
                    <a:pt x="552" y="35"/>
                  </a:lnTo>
                  <a:lnTo>
                    <a:pt x="561" y="45"/>
                  </a:lnTo>
                  <a:lnTo>
                    <a:pt x="574" y="59"/>
                  </a:lnTo>
                  <a:lnTo>
                    <a:pt x="588" y="73"/>
                  </a:lnTo>
                  <a:lnTo>
                    <a:pt x="602" y="87"/>
                  </a:lnTo>
                  <a:lnTo>
                    <a:pt x="614" y="101"/>
                  </a:lnTo>
                  <a:lnTo>
                    <a:pt x="625" y="112"/>
                  </a:lnTo>
                  <a:lnTo>
                    <a:pt x="631" y="120"/>
                  </a:lnTo>
                  <a:lnTo>
                    <a:pt x="640" y="134"/>
                  </a:lnTo>
                  <a:lnTo>
                    <a:pt x="653" y="148"/>
                  </a:lnTo>
                  <a:lnTo>
                    <a:pt x="665" y="163"/>
                  </a:lnTo>
                  <a:lnTo>
                    <a:pt x="671" y="173"/>
                  </a:lnTo>
                  <a:lnTo>
                    <a:pt x="678" y="185"/>
                  </a:lnTo>
                  <a:lnTo>
                    <a:pt x="685" y="199"/>
                  </a:lnTo>
                  <a:lnTo>
                    <a:pt x="698" y="216"/>
                  </a:lnTo>
                  <a:lnTo>
                    <a:pt x="712" y="233"/>
                  </a:lnTo>
                  <a:lnTo>
                    <a:pt x="729" y="249"/>
                  </a:lnTo>
                  <a:lnTo>
                    <a:pt x="748" y="263"/>
                  </a:lnTo>
                  <a:lnTo>
                    <a:pt x="765" y="275"/>
                  </a:lnTo>
                  <a:lnTo>
                    <a:pt x="777" y="285"/>
                  </a:lnTo>
                  <a:lnTo>
                    <a:pt x="791" y="300"/>
                  </a:lnTo>
                  <a:lnTo>
                    <a:pt x="805" y="320"/>
                  </a:lnTo>
                  <a:lnTo>
                    <a:pt x="816" y="337"/>
                  </a:lnTo>
                  <a:lnTo>
                    <a:pt x="827" y="347"/>
                  </a:lnTo>
                  <a:lnTo>
                    <a:pt x="842" y="353"/>
                  </a:lnTo>
                  <a:lnTo>
                    <a:pt x="861" y="362"/>
                  </a:lnTo>
                  <a:lnTo>
                    <a:pt x="880" y="372"/>
                  </a:lnTo>
                  <a:lnTo>
                    <a:pt x="894" y="385"/>
                  </a:lnTo>
                  <a:lnTo>
                    <a:pt x="904" y="398"/>
                  </a:lnTo>
                  <a:lnTo>
                    <a:pt x="912" y="407"/>
                  </a:lnTo>
                  <a:lnTo>
                    <a:pt x="918" y="413"/>
                  </a:lnTo>
                  <a:lnTo>
                    <a:pt x="928" y="420"/>
                  </a:lnTo>
                  <a:lnTo>
                    <a:pt x="940" y="424"/>
                  </a:lnTo>
                  <a:lnTo>
                    <a:pt x="954" y="429"/>
                  </a:lnTo>
                  <a:lnTo>
                    <a:pt x="967" y="429"/>
                  </a:lnTo>
                  <a:lnTo>
                    <a:pt x="976" y="431"/>
                  </a:lnTo>
                  <a:lnTo>
                    <a:pt x="984" y="431"/>
                  </a:lnTo>
                  <a:lnTo>
                    <a:pt x="988" y="434"/>
                  </a:lnTo>
                  <a:lnTo>
                    <a:pt x="990" y="441"/>
                  </a:lnTo>
                  <a:lnTo>
                    <a:pt x="988" y="452"/>
                  </a:lnTo>
                  <a:lnTo>
                    <a:pt x="985" y="460"/>
                  </a:lnTo>
                  <a:lnTo>
                    <a:pt x="984" y="468"/>
                  </a:lnTo>
                  <a:lnTo>
                    <a:pt x="985" y="474"/>
                  </a:lnTo>
                  <a:lnTo>
                    <a:pt x="995" y="479"/>
                  </a:lnTo>
                  <a:lnTo>
                    <a:pt x="1018" y="482"/>
                  </a:lnTo>
                  <a:lnTo>
                    <a:pt x="1038" y="479"/>
                  </a:lnTo>
                  <a:lnTo>
                    <a:pt x="1058" y="471"/>
                  </a:lnTo>
                  <a:lnTo>
                    <a:pt x="1071" y="463"/>
                  </a:lnTo>
                  <a:lnTo>
                    <a:pt x="1082" y="460"/>
                  </a:lnTo>
                  <a:lnTo>
                    <a:pt x="1091" y="460"/>
                  </a:lnTo>
                  <a:lnTo>
                    <a:pt x="1099" y="465"/>
                  </a:lnTo>
                  <a:lnTo>
                    <a:pt x="1099" y="471"/>
                  </a:lnTo>
                  <a:lnTo>
                    <a:pt x="1097" y="480"/>
                  </a:lnTo>
                  <a:lnTo>
                    <a:pt x="1092" y="488"/>
                  </a:lnTo>
                  <a:lnTo>
                    <a:pt x="1089" y="494"/>
                  </a:lnTo>
                  <a:lnTo>
                    <a:pt x="1089" y="499"/>
                  </a:lnTo>
                  <a:lnTo>
                    <a:pt x="1094" y="500"/>
                  </a:lnTo>
                  <a:lnTo>
                    <a:pt x="1102" y="496"/>
                  </a:lnTo>
                  <a:lnTo>
                    <a:pt x="1106" y="486"/>
                  </a:lnTo>
                  <a:lnTo>
                    <a:pt x="1111" y="476"/>
                  </a:lnTo>
                  <a:lnTo>
                    <a:pt x="1117" y="468"/>
                  </a:lnTo>
                  <a:lnTo>
                    <a:pt x="1123" y="465"/>
                  </a:lnTo>
                  <a:lnTo>
                    <a:pt x="1130" y="468"/>
                  </a:lnTo>
                  <a:lnTo>
                    <a:pt x="1133" y="472"/>
                  </a:lnTo>
                  <a:lnTo>
                    <a:pt x="1134" y="480"/>
                  </a:lnTo>
                  <a:lnTo>
                    <a:pt x="1137" y="488"/>
                  </a:lnTo>
                  <a:lnTo>
                    <a:pt x="1145" y="499"/>
                  </a:lnTo>
                  <a:lnTo>
                    <a:pt x="1159" y="513"/>
                  </a:lnTo>
                  <a:lnTo>
                    <a:pt x="1178" y="519"/>
                  </a:lnTo>
                  <a:lnTo>
                    <a:pt x="1200" y="521"/>
                  </a:lnTo>
                  <a:lnTo>
                    <a:pt x="1218" y="524"/>
                  </a:lnTo>
                  <a:lnTo>
                    <a:pt x="1235" y="527"/>
                  </a:lnTo>
                  <a:lnTo>
                    <a:pt x="1251" y="528"/>
                  </a:lnTo>
                  <a:lnTo>
                    <a:pt x="1263" y="524"/>
                  </a:lnTo>
                  <a:lnTo>
                    <a:pt x="1271" y="519"/>
                  </a:lnTo>
                  <a:lnTo>
                    <a:pt x="1277" y="514"/>
                  </a:lnTo>
                  <a:lnTo>
                    <a:pt x="1283" y="508"/>
                  </a:lnTo>
                  <a:lnTo>
                    <a:pt x="1290" y="500"/>
                  </a:lnTo>
                  <a:lnTo>
                    <a:pt x="1299" y="488"/>
                  </a:lnTo>
                  <a:lnTo>
                    <a:pt x="1313" y="472"/>
                  </a:lnTo>
                  <a:lnTo>
                    <a:pt x="1322" y="458"/>
                  </a:lnTo>
                  <a:lnTo>
                    <a:pt x="1332" y="448"/>
                  </a:lnTo>
                  <a:lnTo>
                    <a:pt x="1339" y="437"/>
                  </a:lnTo>
                  <a:lnTo>
                    <a:pt x="1350" y="423"/>
                  </a:lnTo>
                  <a:lnTo>
                    <a:pt x="1363" y="409"/>
                  </a:lnTo>
                  <a:lnTo>
                    <a:pt x="1374" y="393"/>
                  </a:lnTo>
                  <a:lnTo>
                    <a:pt x="1381" y="381"/>
                  </a:lnTo>
                  <a:lnTo>
                    <a:pt x="1384" y="376"/>
                  </a:lnTo>
                  <a:lnTo>
                    <a:pt x="1386" y="372"/>
                  </a:lnTo>
                  <a:lnTo>
                    <a:pt x="1388" y="368"/>
                  </a:lnTo>
                  <a:lnTo>
                    <a:pt x="1389" y="364"/>
                  </a:lnTo>
                  <a:lnTo>
                    <a:pt x="1391" y="361"/>
                  </a:lnTo>
                  <a:lnTo>
                    <a:pt x="1392" y="359"/>
                  </a:lnTo>
                  <a:lnTo>
                    <a:pt x="1394" y="359"/>
                  </a:lnTo>
                  <a:lnTo>
                    <a:pt x="1397" y="359"/>
                  </a:lnTo>
                  <a:lnTo>
                    <a:pt x="1398" y="361"/>
                  </a:lnTo>
                  <a:lnTo>
                    <a:pt x="1402" y="365"/>
                  </a:lnTo>
                  <a:lnTo>
                    <a:pt x="1411" y="379"/>
                  </a:lnTo>
                  <a:lnTo>
                    <a:pt x="1414" y="395"/>
                  </a:lnTo>
                  <a:lnTo>
                    <a:pt x="1411" y="409"/>
                  </a:lnTo>
                  <a:lnTo>
                    <a:pt x="1403" y="418"/>
                  </a:lnTo>
                  <a:lnTo>
                    <a:pt x="1395" y="429"/>
                  </a:lnTo>
                  <a:lnTo>
                    <a:pt x="1388" y="441"/>
                  </a:lnTo>
                  <a:lnTo>
                    <a:pt x="1383" y="455"/>
                  </a:lnTo>
                  <a:lnTo>
                    <a:pt x="1381" y="466"/>
                  </a:lnTo>
                  <a:lnTo>
                    <a:pt x="1375" y="476"/>
                  </a:lnTo>
                  <a:lnTo>
                    <a:pt x="1369" y="485"/>
                  </a:lnTo>
                  <a:lnTo>
                    <a:pt x="1364" y="499"/>
                  </a:lnTo>
                  <a:lnTo>
                    <a:pt x="1361" y="517"/>
                  </a:lnTo>
                  <a:lnTo>
                    <a:pt x="1358" y="536"/>
                  </a:lnTo>
                  <a:lnTo>
                    <a:pt x="1355" y="553"/>
                  </a:lnTo>
                  <a:lnTo>
                    <a:pt x="1350" y="564"/>
                  </a:lnTo>
                  <a:lnTo>
                    <a:pt x="1347" y="570"/>
                  </a:lnTo>
                  <a:lnTo>
                    <a:pt x="1342" y="575"/>
                  </a:lnTo>
                  <a:lnTo>
                    <a:pt x="1341" y="581"/>
                  </a:lnTo>
                  <a:lnTo>
                    <a:pt x="1344" y="587"/>
                  </a:lnTo>
                  <a:lnTo>
                    <a:pt x="1352" y="595"/>
                  </a:lnTo>
                  <a:lnTo>
                    <a:pt x="1363" y="608"/>
                  </a:lnTo>
                  <a:lnTo>
                    <a:pt x="1374" y="618"/>
                  </a:lnTo>
                  <a:lnTo>
                    <a:pt x="1383" y="628"/>
                  </a:lnTo>
                  <a:lnTo>
                    <a:pt x="1395" y="631"/>
                  </a:lnTo>
                  <a:lnTo>
                    <a:pt x="1398" y="631"/>
                  </a:lnTo>
                  <a:lnTo>
                    <a:pt x="1403" y="629"/>
                  </a:lnTo>
                  <a:lnTo>
                    <a:pt x="1406" y="629"/>
                  </a:lnTo>
                  <a:lnTo>
                    <a:pt x="1409" y="628"/>
                  </a:lnTo>
                  <a:lnTo>
                    <a:pt x="1412" y="628"/>
                  </a:lnTo>
                  <a:lnTo>
                    <a:pt x="1415" y="628"/>
                  </a:lnTo>
                  <a:lnTo>
                    <a:pt x="1417" y="628"/>
                  </a:lnTo>
                  <a:lnTo>
                    <a:pt x="1419" y="628"/>
                  </a:lnTo>
                  <a:lnTo>
                    <a:pt x="1420" y="631"/>
                  </a:lnTo>
                  <a:lnTo>
                    <a:pt x="1419" y="632"/>
                  </a:lnTo>
                  <a:lnTo>
                    <a:pt x="1419" y="637"/>
                  </a:lnTo>
                  <a:lnTo>
                    <a:pt x="1417" y="643"/>
                  </a:lnTo>
                  <a:lnTo>
                    <a:pt x="1414" y="660"/>
                  </a:lnTo>
                  <a:lnTo>
                    <a:pt x="1412" y="679"/>
                  </a:lnTo>
                  <a:lnTo>
                    <a:pt x="1414" y="696"/>
                  </a:lnTo>
                  <a:lnTo>
                    <a:pt x="1415" y="712"/>
                  </a:lnTo>
                  <a:lnTo>
                    <a:pt x="1415" y="719"/>
                  </a:lnTo>
                  <a:lnTo>
                    <a:pt x="1414" y="722"/>
                  </a:lnTo>
                  <a:lnTo>
                    <a:pt x="1412" y="726"/>
                  </a:lnTo>
                  <a:lnTo>
                    <a:pt x="1411" y="729"/>
                  </a:lnTo>
                  <a:lnTo>
                    <a:pt x="1411" y="730"/>
                  </a:lnTo>
                  <a:lnTo>
                    <a:pt x="1409" y="733"/>
                  </a:lnTo>
                  <a:lnTo>
                    <a:pt x="1411" y="736"/>
                  </a:lnTo>
                  <a:lnTo>
                    <a:pt x="1412" y="738"/>
                  </a:lnTo>
                  <a:lnTo>
                    <a:pt x="1415" y="740"/>
                  </a:lnTo>
                  <a:lnTo>
                    <a:pt x="1422" y="741"/>
                  </a:lnTo>
                  <a:lnTo>
                    <a:pt x="1440" y="744"/>
                  </a:lnTo>
                  <a:lnTo>
                    <a:pt x="1456" y="743"/>
                  </a:lnTo>
                  <a:lnTo>
                    <a:pt x="1467" y="736"/>
                  </a:lnTo>
                  <a:lnTo>
                    <a:pt x="1470" y="730"/>
                  </a:lnTo>
                  <a:lnTo>
                    <a:pt x="1473" y="722"/>
                  </a:lnTo>
                  <a:lnTo>
                    <a:pt x="1476" y="713"/>
                  </a:lnTo>
                  <a:lnTo>
                    <a:pt x="1481" y="704"/>
                  </a:lnTo>
                  <a:lnTo>
                    <a:pt x="1490" y="698"/>
                  </a:lnTo>
                  <a:lnTo>
                    <a:pt x="1499" y="693"/>
                  </a:lnTo>
                  <a:lnTo>
                    <a:pt x="1510" y="687"/>
                  </a:lnTo>
                  <a:lnTo>
                    <a:pt x="1518" y="684"/>
                  </a:lnTo>
                  <a:lnTo>
                    <a:pt x="1526" y="681"/>
                  </a:lnTo>
                  <a:lnTo>
                    <a:pt x="1532" y="682"/>
                  </a:lnTo>
                  <a:lnTo>
                    <a:pt x="1535" y="688"/>
                  </a:lnTo>
                  <a:lnTo>
                    <a:pt x="1534" y="698"/>
                  </a:lnTo>
                  <a:lnTo>
                    <a:pt x="1526" y="707"/>
                  </a:lnTo>
                  <a:lnTo>
                    <a:pt x="1515" y="716"/>
                  </a:lnTo>
                  <a:lnTo>
                    <a:pt x="1502" y="724"/>
                  </a:lnTo>
                  <a:lnTo>
                    <a:pt x="1493" y="735"/>
                  </a:lnTo>
                  <a:lnTo>
                    <a:pt x="1487" y="746"/>
                  </a:lnTo>
                  <a:lnTo>
                    <a:pt x="1482" y="755"/>
                  </a:lnTo>
                  <a:lnTo>
                    <a:pt x="1479" y="766"/>
                  </a:lnTo>
                  <a:lnTo>
                    <a:pt x="1473" y="774"/>
                  </a:lnTo>
                  <a:lnTo>
                    <a:pt x="1467" y="778"/>
                  </a:lnTo>
                  <a:lnTo>
                    <a:pt x="1459" y="777"/>
                  </a:lnTo>
                  <a:lnTo>
                    <a:pt x="1447" y="774"/>
                  </a:lnTo>
                  <a:lnTo>
                    <a:pt x="1433" y="771"/>
                  </a:lnTo>
                  <a:lnTo>
                    <a:pt x="1420" y="771"/>
                  </a:lnTo>
                  <a:lnTo>
                    <a:pt x="1409" y="774"/>
                  </a:lnTo>
                  <a:lnTo>
                    <a:pt x="1402" y="780"/>
                  </a:lnTo>
                  <a:lnTo>
                    <a:pt x="1388" y="802"/>
                  </a:lnTo>
                  <a:lnTo>
                    <a:pt x="1377" y="820"/>
                  </a:lnTo>
                  <a:lnTo>
                    <a:pt x="1369" y="828"/>
                  </a:lnTo>
                  <a:lnTo>
                    <a:pt x="1361" y="839"/>
                  </a:lnTo>
                  <a:lnTo>
                    <a:pt x="1352" y="848"/>
                  </a:lnTo>
                  <a:lnTo>
                    <a:pt x="1342" y="854"/>
                  </a:lnTo>
                  <a:lnTo>
                    <a:pt x="1332" y="854"/>
                  </a:lnTo>
                  <a:lnTo>
                    <a:pt x="1321" y="847"/>
                  </a:lnTo>
                  <a:lnTo>
                    <a:pt x="1311" y="837"/>
                  </a:lnTo>
                  <a:lnTo>
                    <a:pt x="1304" y="833"/>
                  </a:lnTo>
                  <a:lnTo>
                    <a:pt x="1296" y="834"/>
                  </a:lnTo>
                  <a:lnTo>
                    <a:pt x="1293" y="842"/>
                  </a:lnTo>
                  <a:lnTo>
                    <a:pt x="1293" y="850"/>
                  </a:lnTo>
                  <a:lnTo>
                    <a:pt x="1293" y="859"/>
                  </a:lnTo>
                  <a:lnTo>
                    <a:pt x="1293" y="867"/>
                  </a:lnTo>
                  <a:lnTo>
                    <a:pt x="1287" y="872"/>
                  </a:lnTo>
                  <a:lnTo>
                    <a:pt x="1273" y="875"/>
                  </a:lnTo>
                  <a:lnTo>
                    <a:pt x="1254" y="875"/>
                  </a:lnTo>
                  <a:lnTo>
                    <a:pt x="1229" y="873"/>
                  </a:lnTo>
                  <a:lnTo>
                    <a:pt x="1214" y="870"/>
                  </a:lnTo>
                  <a:lnTo>
                    <a:pt x="1198" y="865"/>
                  </a:lnTo>
                  <a:lnTo>
                    <a:pt x="1182" y="861"/>
                  </a:lnTo>
                  <a:lnTo>
                    <a:pt x="1169" y="858"/>
                  </a:lnTo>
                  <a:lnTo>
                    <a:pt x="1158" y="861"/>
                  </a:lnTo>
                  <a:lnTo>
                    <a:pt x="1144" y="867"/>
                  </a:lnTo>
                  <a:lnTo>
                    <a:pt x="1127" y="876"/>
                  </a:lnTo>
                  <a:lnTo>
                    <a:pt x="1108" y="885"/>
                  </a:lnTo>
                  <a:lnTo>
                    <a:pt x="1089" y="896"/>
                  </a:lnTo>
                  <a:lnTo>
                    <a:pt x="1077" y="909"/>
                  </a:lnTo>
                  <a:lnTo>
                    <a:pt x="1063" y="924"/>
                  </a:lnTo>
                  <a:lnTo>
                    <a:pt x="1050" y="940"/>
                  </a:lnTo>
                  <a:lnTo>
                    <a:pt x="1036" y="958"/>
                  </a:lnTo>
                  <a:lnTo>
                    <a:pt x="1019" y="982"/>
                  </a:lnTo>
                  <a:lnTo>
                    <a:pt x="1002" y="1002"/>
                  </a:lnTo>
                  <a:lnTo>
                    <a:pt x="987" y="1021"/>
                  </a:lnTo>
                  <a:lnTo>
                    <a:pt x="973" y="1038"/>
                  </a:lnTo>
                  <a:lnTo>
                    <a:pt x="959" y="1063"/>
                  </a:lnTo>
                  <a:lnTo>
                    <a:pt x="948" y="1080"/>
                  </a:lnTo>
                  <a:lnTo>
                    <a:pt x="940" y="1092"/>
                  </a:lnTo>
                  <a:lnTo>
                    <a:pt x="935" y="1101"/>
                  </a:lnTo>
                  <a:lnTo>
                    <a:pt x="932" y="1111"/>
                  </a:lnTo>
                  <a:lnTo>
                    <a:pt x="934" y="1126"/>
                  </a:lnTo>
                  <a:lnTo>
                    <a:pt x="937" y="1142"/>
                  </a:lnTo>
                  <a:lnTo>
                    <a:pt x="942" y="1156"/>
                  </a:lnTo>
                  <a:lnTo>
                    <a:pt x="945" y="1168"/>
                  </a:lnTo>
                  <a:lnTo>
                    <a:pt x="945" y="1182"/>
                  </a:lnTo>
                  <a:lnTo>
                    <a:pt x="939" y="1198"/>
                  </a:lnTo>
                  <a:lnTo>
                    <a:pt x="929" y="1218"/>
                  </a:lnTo>
                  <a:lnTo>
                    <a:pt x="925" y="1233"/>
                  </a:lnTo>
                  <a:lnTo>
                    <a:pt x="920" y="1244"/>
                  </a:lnTo>
                  <a:lnTo>
                    <a:pt x="915" y="1249"/>
                  </a:lnTo>
                  <a:lnTo>
                    <a:pt x="909" y="1247"/>
                  </a:lnTo>
                  <a:lnTo>
                    <a:pt x="898" y="1241"/>
                  </a:lnTo>
                  <a:lnTo>
                    <a:pt x="887" y="1230"/>
                  </a:lnTo>
                  <a:lnTo>
                    <a:pt x="873" y="1218"/>
                  </a:lnTo>
                  <a:lnTo>
                    <a:pt x="859" y="1207"/>
                  </a:lnTo>
                  <a:lnTo>
                    <a:pt x="847" y="1198"/>
                  </a:lnTo>
                  <a:lnTo>
                    <a:pt x="824" y="1188"/>
                  </a:lnTo>
                  <a:lnTo>
                    <a:pt x="796" y="1177"/>
                  </a:lnTo>
                  <a:lnTo>
                    <a:pt x="768" y="1165"/>
                  </a:lnTo>
                  <a:lnTo>
                    <a:pt x="743" y="1153"/>
                  </a:lnTo>
                  <a:lnTo>
                    <a:pt x="716" y="1137"/>
                  </a:lnTo>
                  <a:lnTo>
                    <a:pt x="693" y="1125"/>
                  </a:lnTo>
                  <a:lnTo>
                    <a:pt x="671" y="1114"/>
                  </a:lnTo>
                  <a:lnTo>
                    <a:pt x="657" y="1104"/>
                  </a:lnTo>
                  <a:lnTo>
                    <a:pt x="645" y="1094"/>
                  </a:lnTo>
                  <a:lnTo>
                    <a:pt x="633" y="1084"/>
                  </a:lnTo>
                  <a:lnTo>
                    <a:pt x="622" y="1080"/>
                  </a:lnTo>
                  <a:lnTo>
                    <a:pt x="615" y="1080"/>
                  </a:lnTo>
                  <a:lnTo>
                    <a:pt x="608" y="1080"/>
                  </a:lnTo>
                  <a:lnTo>
                    <a:pt x="602" y="1080"/>
                  </a:lnTo>
                  <a:lnTo>
                    <a:pt x="592" y="1073"/>
                  </a:lnTo>
                  <a:lnTo>
                    <a:pt x="578" y="1064"/>
                  </a:lnTo>
                  <a:lnTo>
                    <a:pt x="556" y="1045"/>
                  </a:lnTo>
                  <a:lnTo>
                    <a:pt x="538" y="1033"/>
                  </a:lnTo>
                  <a:lnTo>
                    <a:pt x="524" y="1028"/>
                  </a:lnTo>
                  <a:lnTo>
                    <a:pt x="511" y="1028"/>
                  </a:lnTo>
                  <a:lnTo>
                    <a:pt x="494" y="1028"/>
                  </a:lnTo>
                  <a:lnTo>
                    <a:pt x="477" y="1030"/>
                  </a:lnTo>
                  <a:lnTo>
                    <a:pt x="463" y="1035"/>
                  </a:lnTo>
                  <a:lnTo>
                    <a:pt x="448" y="1045"/>
                  </a:lnTo>
                  <a:lnTo>
                    <a:pt x="431" y="1059"/>
                  </a:lnTo>
                  <a:lnTo>
                    <a:pt x="414" y="1073"/>
                  </a:lnTo>
                  <a:lnTo>
                    <a:pt x="393" y="1090"/>
                  </a:lnTo>
                  <a:lnTo>
                    <a:pt x="370" y="1108"/>
                  </a:lnTo>
                  <a:lnTo>
                    <a:pt x="358" y="1118"/>
                  </a:lnTo>
                  <a:lnTo>
                    <a:pt x="347" y="1131"/>
                  </a:lnTo>
                  <a:lnTo>
                    <a:pt x="336" y="1140"/>
                  </a:lnTo>
                  <a:lnTo>
                    <a:pt x="327" y="1145"/>
                  </a:lnTo>
                  <a:lnTo>
                    <a:pt x="319" y="1143"/>
                  </a:lnTo>
                  <a:lnTo>
                    <a:pt x="311" y="1135"/>
                  </a:lnTo>
                  <a:lnTo>
                    <a:pt x="302" y="1125"/>
                  </a:lnTo>
                  <a:lnTo>
                    <a:pt x="294" y="1111"/>
                  </a:lnTo>
                  <a:lnTo>
                    <a:pt x="286" y="1098"/>
                  </a:lnTo>
                  <a:lnTo>
                    <a:pt x="282" y="1089"/>
                  </a:lnTo>
                  <a:lnTo>
                    <a:pt x="277" y="1080"/>
                  </a:lnTo>
                  <a:lnTo>
                    <a:pt x="266" y="1072"/>
                  </a:lnTo>
                  <a:lnTo>
                    <a:pt x="252" y="1063"/>
                  </a:lnTo>
                  <a:lnTo>
                    <a:pt x="241" y="1053"/>
                  </a:lnTo>
                  <a:lnTo>
                    <a:pt x="230" y="1047"/>
                  </a:lnTo>
                  <a:lnTo>
                    <a:pt x="216" y="1047"/>
                  </a:lnTo>
                  <a:lnTo>
                    <a:pt x="202" y="1050"/>
                  </a:lnTo>
                  <a:lnTo>
                    <a:pt x="190" y="1055"/>
                  </a:lnTo>
                  <a:lnTo>
                    <a:pt x="179" y="1063"/>
                  </a:lnTo>
                  <a:lnTo>
                    <a:pt x="173" y="1076"/>
                  </a:lnTo>
                  <a:lnTo>
                    <a:pt x="165" y="1090"/>
                  </a:lnTo>
                  <a:lnTo>
                    <a:pt x="159" y="1100"/>
                  </a:lnTo>
                  <a:lnTo>
                    <a:pt x="153" y="1109"/>
                  </a:lnTo>
                  <a:lnTo>
                    <a:pt x="151" y="1120"/>
                  </a:lnTo>
                  <a:lnTo>
                    <a:pt x="149" y="1132"/>
                  </a:lnTo>
                  <a:lnTo>
                    <a:pt x="146" y="1143"/>
                  </a:lnTo>
                  <a:lnTo>
                    <a:pt x="146" y="1154"/>
                  </a:lnTo>
                  <a:lnTo>
                    <a:pt x="151" y="1163"/>
                  </a:lnTo>
                  <a:lnTo>
                    <a:pt x="160" y="1170"/>
                  </a:lnTo>
                  <a:lnTo>
                    <a:pt x="168" y="1174"/>
                  </a:lnTo>
                  <a:lnTo>
                    <a:pt x="176" y="1177"/>
                  </a:lnTo>
                  <a:lnTo>
                    <a:pt x="185" y="1185"/>
                  </a:lnTo>
                  <a:lnTo>
                    <a:pt x="193" y="1198"/>
                  </a:lnTo>
                  <a:lnTo>
                    <a:pt x="201" y="1208"/>
                  </a:lnTo>
                  <a:lnTo>
                    <a:pt x="210" y="1216"/>
                  </a:lnTo>
                  <a:lnTo>
                    <a:pt x="219" y="1219"/>
                  </a:lnTo>
                  <a:lnTo>
                    <a:pt x="227" y="1219"/>
                  </a:lnTo>
                  <a:lnTo>
                    <a:pt x="230" y="1218"/>
                  </a:lnTo>
                  <a:lnTo>
                    <a:pt x="235" y="1215"/>
                  </a:lnTo>
                  <a:lnTo>
                    <a:pt x="241" y="1215"/>
                  </a:lnTo>
                  <a:lnTo>
                    <a:pt x="250" y="1219"/>
                  </a:lnTo>
                  <a:lnTo>
                    <a:pt x="264" y="1226"/>
                  </a:lnTo>
                  <a:lnTo>
                    <a:pt x="280" y="1232"/>
                  </a:lnTo>
                  <a:lnTo>
                    <a:pt x="294" y="1238"/>
                  </a:lnTo>
                  <a:lnTo>
                    <a:pt x="303" y="1246"/>
                  </a:lnTo>
                  <a:lnTo>
                    <a:pt x="311" y="1252"/>
                  </a:lnTo>
                  <a:lnTo>
                    <a:pt x="322" y="1257"/>
                  </a:lnTo>
                  <a:lnTo>
                    <a:pt x="334" y="1263"/>
                  </a:lnTo>
                  <a:lnTo>
                    <a:pt x="347" y="1271"/>
                  </a:lnTo>
                  <a:lnTo>
                    <a:pt x="356" y="1278"/>
                  </a:lnTo>
                  <a:lnTo>
                    <a:pt x="361" y="1289"/>
                  </a:lnTo>
                  <a:lnTo>
                    <a:pt x="367" y="1302"/>
                  </a:lnTo>
                  <a:lnTo>
                    <a:pt x="375" y="1311"/>
                  </a:lnTo>
                  <a:lnTo>
                    <a:pt x="382" y="1317"/>
                  </a:lnTo>
                  <a:lnTo>
                    <a:pt x="389" y="1322"/>
                  </a:lnTo>
                  <a:lnTo>
                    <a:pt x="390" y="1326"/>
                  </a:lnTo>
                  <a:lnTo>
                    <a:pt x="387" y="1333"/>
                  </a:lnTo>
                  <a:lnTo>
                    <a:pt x="378" y="1340"/>
                  </a:lnTo>
                  <a:lnTo>
                    <a:pt x="367" y="1348"/>
                  </a:lnTo>
                  <a:lnTo>
                    <a:pt x="353" y="1353"/>
                  </a:lnTo>
                  <a:lnTo>
                    <a:pt x="341" y="1356"/>
                  </a:lnTo>
                  <a:lnTo>
                    <a:pt x="319" y="1351"/>
                  </a:lnTo>
                  <a:lnTo>
                    <a:pt x="300" y="1345"/>
                  </a:lnTo>
                  <a:lnTo>
                    <a:pt x="282" y="1342"/>
                  </a:lnTo>
                  <a:lnTo>
                    <a:pt x="271" y="1339"/>
                  </a:lnTo>
                  <a:lnTo>
                    <a:pt x="263" y="1333"/>
                  </a:lnTo>
                  <a:lnTo>
                    <a:pt x="257" y="1326"/>
                  </a:lnTo>
                  <a:lnTo>
                    <a:pt x="250" y="1325"/>
                  </a:lnTo>
                  <a:lnTo>
                    <a:pt x="244" y="1328"/>
                  </a:lnTo>
                  <a:lnTo>
                    <a:pt x="236" y="1340"/>
                  </a:lnTo>
                  <a:lnTo>
                    <a:pt x="232" y="1351"/>
                  </a:lnTo>
                  <a:lnTo>
                    <a:pt x="224" y="1361"/>
                  </a:lnTo>
                  <a:lnTo>
                    <a:pt x="218" y="1364"/>
                  </a:lnTo>
                  <a:lnTo>
                    <a:pt x="210" y="1364"/>
                  </a:lnTo>
                  <a:lnTo>
                    <a:pt x="201" y="1364"/>
                  </a:lnTo>
                  <a:lnTo>
                    <a:pt x="195" y="1365"/>
                  </a:lnTo>
                  <a:lnTo>
                    <a:pt x="190" y="1370"/>
                  </a:lnTo>
                  <a:lnTo>
                    <a:pt x="188" y="1379"/>
                  </a:lnTo>
                  <a:lnTo>
                    <a:pt x="191" y="1396"/>
                  </a:lnTo>
                  <a:lnTo>
                    <a:pt x="195" y="1412"/>
                  </a:lnTo>
                  <a:lnTo>
                    <a:pt x="196" y="1424"/>
                  </a:lnTo>
                  <a:lnTo>
                    <a:pt x="195" y="1431"/>
                  </a:lnTo>
                  <a:lnTo>
                    <a:pt x="190" y="1432"/>
                  </a:lnTo>
                  <a:lnTo>
                    <a:pt x="182" y="1432"/>
                  </a:lnTo>
                  <a:lnTo>
                    <a:pt x="170" y="1434"/>
                  </a:lnTo>
                  <a:lnTo>
                    <a:pt x="159" y="1437"/>
                  </a:lnTo>
                  <a:lnTo>
                    <a:pt x="149" y="1444"/>
                  </a:lnTo>
                  <a:lnTo>
                    <a:pt x="140" y="1455"/>
                  </a:lnTo>
                  <a:lnTo>
                    <a:pt x="134" y="1466"/>
                  </a:lnTo>
                  <a:lnTo>
                    <a:pt x="131" y="1474"/>
                  </a:lnTo>
                  <a:lnTo>
                    <a:pt x="129" y="147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2F638BF5-5798-4D86-AE39-0E3401780E33}"/>
                </a:ext>
              </a:extLst>
            </p:cNvPr>
            <p:cNvSpPr>
              <a:spLocks/>
            </p:cNvSpPr>
            <p:nvPr/>
          </p:nvSpPr>
          <p:spPr bwMode="gray">
            <a:xfrm>
              <a:off x="3737" y="1173"/>
              <a:ext cx="138" cy="153"/>
            </a:xfrm>
            <a:custGeom>
              <a:avLst/>
              <a:gdLst>
                <a:gd name="T0" fmla="*/ 7 w 277"/>
                <a:gd name="T1" fmla="*/ 283 h 306"/>
                <a:gd name="T2" fmla="*/ 0 w 277"/>
                <a:gd name="T3" fmla="*/ 268 h 306"/>
                <a:gd name="T4" fmla="*/ 13 w 277"/>
                <a:gd name="T5" fmla="*/ 246 h 306"/>
                <a:gd name="T6" fmla="*/ 39 w 277"/>
                <a:gd name="T7" fmla="*/ 218 h 306"/>
                <a:gd name="T8" fmla="*/ 66 w 277"/>
                <a:gd name="T9" fmla="*/ 188 h 306"/>
                <a:gd name="T10" fmla="*/ 84 w 277"/>
                <a:gd name="T11" fmla="*/ 159 h 306"/>
                <a:gd name="T12" fmla="*/ 86 w 277"/>
                <a:gd name="T13" fmla="*/ 140 h 306"/>
                <a:gd name="T14" fmla="*/ 92 w 277"/>
                <a:gd name="T15" fmla="*/ 125 h 306"/>
                <a:gd name="T16" fmla="*/ 128 w 277"/>
                <a:gd name="T17" fmla="*/ 83 h 306"/>
                <a:gd name="T18" fmla="*/ 145 w 277"/>
                <a:gd name="T19" fmla="*/ 52 h 306"/>
                <a:gd name="T20" fmla="*/ 153 w 277"/>
                <a:gd name="T21" fmla="*/ 27 h 306"/>
                <a:gd name="T22" fmla="*/ 165 w 277"/>
                <a:gd name="T23" fmla="*/ 5 h 306"/>
                <a:gd name="T24" fmla="*/ 177 w 277"/>
                <a:gd name="T25" fmla="*/ 2 h 306"/>
                <a:gd name="T26" fmla="*/ 196 w 277"/>
                <a:gd name="T27" fmla="*/ 14 h 306"/>
                <a:gd name="T28" fmla="*/ 219 w 277"/>
                <a:gd name="T29" fmla="*/ 22 h 306"/>
                <a:gd name="T30" fmla="*/ 249 w 277"/>
                <a:gd name="T31" fmla="*/ 21 h 306"/>
                <a:gd name="T32" fmla="*/ 264 w 277"/>
                <a:gd name="T33" fmla="*/ 14 h 306"/>
                <a:gd name="T34" fmla="*/ 275 w 277"/>
                <a:gd name="T35" fmla="*/ 13 h 306"/>
                <a:gd name="T36" fmla="*/ 275 w 277"/>
                <a:gd name="T37" fmla="*/ 33 h 306"/>
                <a:gd name="T38" fmla="*/ 264 w 277"/>
                <a:gd name="T39" fmla="*/ 55 h 306"/>
                <a:gd name="T40" fmla="*/ 235 w 277"/>
                <a:gd name="T41" fmla="*/ 69 h 306"/>
                <a:gd name="T42" fmla="*/ 216 w 277"/>
                <a:gd name="T43" fmla="*/ 84 h 306"/>
                <a:gd name="T44" fmla="*/ 196 w 277"/>
                <a:gd name="T45" fmla="*/ 92 h 306"/>
                <a:gd name="T46" fmla="*/ 184 w 277"/>
                <a:gd name="T47" fmla="*/ 91 h 306"/>
                <a:gd name="T48" fmla="*/ 167 w 277"/>
                <a:gd name="T49" fmla="*/ 101 h 306"/>
                <a:gd name="T50" fmla="*/ 146 w 277"/>
                <a:gd name="T51" fmla="*/ 128 h 306"/>
                <a:gd name="T52" fmla="*/ 136 w 277"/>
                <a:gd name="T53" fmla="*/ 148 h 306"/>
                <a:gd name="T54" fmla="*/ 125 w 277"/>
                <a:gd name="T55" fmla="*/ 167 h 306"/>
                <a:gd name="T56" fmla="*/ 117 w 277"/>
                <a:gd name="T57" fmla="*/ 181 h 306"/>
                <a:gd name="T58" fmla="*/ 114 w 277"/>
                <a:gd name="T59" fmla="*/ 190 h 306"/>
                <a:gd name="T60" fmla="*/ 98 w 277"/>
                <a:gd name="T61" fmla="*/ 205 h 306"/>
                <a:gd name="T62" fmla="*/ 87 w 277"/>
                <a:gd name="T63" fmla="*/ 221 h 306"/>
                <a:gd name="T64" fmla="*/ 84 w 277"/>
                <a:gd name="T65" fmla="*/ 226 h 306"/>
                <a:gd name="T66" fmla="*/ 78 w 277"/>
                <a:gd name="T67" fmla="*/ 227 h 306"/>
                <a:gd name="T68" fmla="*/ 70 w 277"/>
                <a:gd name="T69" fmla="*/ 229 h 306"/>
                <a:gd name="T70" fmla="*/ 63 w 277"/>
                <a:gd name="T71" fmla="*/ 235 h 306"/>
                <a:gd name="T72" fmla="*/ 50 w 277"/>
                <a:gd name="T73" fmla="*/ 246 h 306"/>
                <a:gd name="T74" fmla="*/ 41 w 277"/>
                <a:gd name="T75" fmla="*/ 260 h 306"/>
                <a:gd name="T76" fmla="*/ 44 w 277"/>
                <a:gd name="T77" fmla="*/ 285 h 306"/>
                <a:gd name="T78" fmla="*/ 45 w 277"/>
                <a:gd name="T79" fmla="*/ 299 h 306"/>
                <a:gd name="T80" fmla="*/ 35 w 277"/>
                <a:gd name="T81" fmla="*/ 306 h 306"/>
                <a:gd name="T82" fmla="*/ 19 w 277"/>
                <a:gd name="T83" fmla="*/ 300 h 306"/>
                <a:gd name="T84" fmla="*/ 13 w 277"/>
                <a:gd name="T85" fmla="*/ 29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7" h="306">
                  <a:moveTo>
                    <a:pt x="13" y="295"/>
                  </a:moveTo>
                  <a:lnTo>
                    <a:pt x="7" y="283"/>
                  </a:lnTo>
                  <a:lnTo>
                    <a:pt x="2" y="275"/>
                  </a:lnTo>
                  <a:lnTo>
                    <a:pt x="0" y="268"/>
                  </a:lnTo>
                  <a:lnTo>
                    <a:pt x="3" y="258"/>
                  </a:lnTo>
                  <a:lnTo>
                    <a:pt x="13" y="246"/>
                  </a:lnTo>
                  <a:lnTo>
                    <a:pt x="25" y="232"/>
                  </a:lnTo>
                  <a:lnTo>
                    <a:pt x="39" y="218"/>
                  </a:lnTo>
                  <a:lnTo>
                    <a:pt x="50" y="204"/>
                  </a:lnTo>
                  <a:lnTo>
                    <a:pt x="66" y="188"/>
                  </a:lnTo>
                  <a:lnTo>
                    <a:pt x="78" y="173"/>
                  </a:lnTo>
                  <a:lnTo>
                    <a:pt x="84" y="159"/>
                  </a:lnTo>
                  <a:lnTo>
                    <a:pt x="86" y="148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92" y="125"/>
                  </a:lnTo>
                  <a:lnTo>
                    <a:pt x="109" y="103"/>
                  </a:lnTo>
                  <a:lnTo>
                    <a:pt x="128" y="83"/>
                  </a:lnTo>
                  <a:lnTo>
                    <a:pt x="139" y="69"/>
                  </a:lnTo>
                  <a:lnTo>
                    <a:pt x="145" y="52"/>
                  </a:lnTo>
                  <a:lnTo>
                    <a:pt x="149" y="38"/>
                  </a:lnTo>
                  <a:lnTo>
                    <a:pt x="153" y="27"/>
                  </a:lnTo>
                  <a:lnTo>
                    <a:pt x="159" y="14"/>
                  </a:lnTo>
                  <a:lnTo>
                    <a:pt x="165" y="5"/>
                  </a:lnTo>
                  <a:lnTo>
                    <a:pt x="171" y="0"/>
                  </a:lnTo>
                  <a:lnTo>
                    <a:pt x="177" y="2"/>
                  </a:lnTo>
                  <a:lnTo>
                    <a:pt x="185" y="8"/>
                  </a:lnTo>
                  <a:lnTo>
                    <a:pt x="196" y="14"/>
                  </a:lnTo>
                  <a:lnTo>
                    <a:pt x="205" y="19"/>
                  </a:lnTo>
                  <a:lnTo>
                    <a:pt x="219" y="22"/>
                  </a:lnTo>
                  <a:lnTo>
                    <a:pt x="233" y="24"/>
                  </a:lnTo>
                  <a:lnTo>
                    <a:pt x="249" y="21"/>
                  </a:lnTo>
                  <a:lnTo>
                    <a:pt x="257" y="18"/>
                  </a:lnTo>
                  <a:lnTo>
                    <a:pt x="264" y="14"/>
                  </a:lnTo>
                  <a:lnTo>
                    <a:pt x="271" y="11"/>
                  </a:lnTo>
                  <a:lnTo>
                    <a:pt x="275" y="13"/>
                  </a:lnTo>
                  <a:lnTo>
                    <a:pt x="277" y="21"/>
                  </a:lnTo>
                  <a:lnTo>
                    <a:pt x="275" y="33"/>
                  </a:lnTo>
                  <a:lnTo>
                    <a:pt x="272" y="45"/>
                  </a:lnTo>
                  <a:lnTo>
                    <a:pt x="264" y="55"/>
                  </a:lnTo>
                  <a:lnTo>
                    <a:pt x="249" y="63"/>
                  </a:lnTo>
                  <a:lnTo>
                    <a:pt x="235" y="69"/>
                  </a:lnTo>
                  <a:lnTo>
                    <a:pt x="226" y="77"/>
                  </a:lnTo>
                  <a:lnTo>
                    <a:pt x="216" y="84"/>
                  </a:lnTo>
                  <a:lnTo>
                    <a:pt x="207" y="91"/>
                  </a:lnTo>
                  <a:lnTo>
                    <a:pt x="196" y="92"/>
                  </a:lnTo>
                  <a:lnTo>
                    <a:pt x="190" y="92"/>
                  </a:lnTo>
                  <a:lnTo>
                    <a:pt x="184" y="91"/>
                  </a:lnTo>
                  <a:lnTo>
                    <a:pt x="177" y="94"/>
                  </a:lnTo>
                  <a:lnTo>
                    <a:pt x="167" y="101"/>
                  </a:lnTo>
                  <a:lnTo>
                    <a:pt x="157" y="112"/>
                  </a:lnTo>
                  <a:lnTo>
                    <a:pt x="146" y="128"/>
                  </a:lnTo>
                  <a:lnTo>
                    <a:pt x="140" y="139"/>
                  </a:lnTo>
                  <a:lnTo>
                    <a:pt x="136" y="148"/>
                  </a:lnTo>
                  <a:lnTo>
                    <a:pt x="131" y="156"/>
                  </a:lnTo>
                  <a:lnTo>
                    <a:pt x="125" y="167"/>
                  </a:lnTo>
                  <a:lnTo>
                    <a:pt x="120" y="176"/>
                  </a:lnTo>
                  <a:lnTo>
                    <a:pt x="117" y="181"/>
                  </a:lnTo>
                  <a:lnTo>
                    <a:pt x="117" y="185"/>
                  </a:lnTo>
                  <a:lnTo>
                    <a:pt x="114" y="190"/>
                  </a:lnTo>
                  <a:lnTo>
                    <a:pt x="109" y="196"/>
                  </a:lnTo>
                  <a:lnTo>
                    <a:pt x="98" y="205"/>
                  </a:lnTo>
                  <a:lnTo>
                    <a:pt x="90" y="212"/>
                  </a:lnTo>
                  <a:lnTo>
                    <a:pt x="87" y="221"/>
                  </a:lnTo>
                  <a:lnTo>
                    <a:pt x="86" y="224"/>
                  </a:lnTo>
                  <a:lnTo>
                    <a:pt x="84" y="226"/>
                  </a:lnTo>
                  <a:lnTo>
                    <a:pt x="81" y="227"/>
                  </a:lnTo>
                  <a:lnTo>
                    <a:pt x="78" y="227"/>
                  </a:lnTo>
                  <a:lnTo>
                    <a:pt x="73" y="227"/>
                  </a:lnTo>
                  <a:lnTo>
                    <a:pt x="70" y="229"/>
                  </a:lnTo>
                  <a:lnTo>
                    <a:pt x="67" y="230"/>
                  </a:lnTo>
                  <a:lnTo>
                    <a:pt x="63" y="235"/>
                  </a:lnTo>
                  <a:lnTo>
                    <a:pt x="56" y="241"/>
                  </a:lnTo>
                  <a:lnTo>
                    <a:pt x="50" y="246"/>
                  </a:lnTo>
                  <a:lnTo>
                    <a:pt x="44" y="252"/>
                  </a:lnTo>
                  <a:lnTo>
                    <a:pt x="41" y="260"/>
                  </a:lnTo>
                  <a:lnTo>
                    <a:pt x="41" y="271"/>
                  </a:lnTo>
                  <a:lnTo>
                    <a:pt x="44" y="285"/>
                  </a:lnTo>
                  <a:lnTo>
                    <a:pt x="45" y="294"/>
                  </a:lnTo>
                  <a:lnTo>
                    <a:pt x="45" y="299"/>
                  </a:lnTo>
                  <a:lnTo>
                    <a:pt x="41" y="305"/>
                  </a:lnTo>
                  <a:lnTo>
                    <a:pt x="35" y="306"/>
                  </a:lnTo>
                  <a:lnTo>
                    <a:pt x="27" y="305"/>
                  </a:lnTo>
                  <a:lnTo>
                    <a:pt x="19" y="300"/>
                  </a:lnTo>
                  <a:lnTo>
                    <a:pt x="14" y="297"/>
                  </a:lnTo>
                  <a:lnTo>
                    <a:pt x="13" y="29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FBA43CC8-0DE9-4D2E-9DA2-F4A8C6799F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888" y="1273"/>
              <a:ext cx="39" cy="40"/>
            </a:xfrm>
            <a:custGeom>
              <a:avLst/>
              <a:gdLst>
                <a:gd name="T0" fmla="*/ 16 w 78"/>
                <a:gd name="T1" fmla="*/ 81 h 81"/>
                <a:gd name="T2" fmla="*/ 5 w 78"/>
                <a:gd name="T3" fmla="*/ 71 h 81"/>
                <a:gd name="T4" fmla="*/ 0 w 78"/>
                <a:gd name="T5" fmla="*/ 59 h 81"/>
                <a:gd name="T6" fmla="*/ 2 w 78"/>
                <a:gd name="T7" fmla="*/ 48 h 81"/>
                <a:gd name="T8" fmla="*/ 8 w 78"/>
                <a:gd name="T9" fmla="*/ 35 h 81"/>
                <a:gd name="T10" fmla="*/ 20 w 78"/>
                <a:gd name="T11" fmla="*/ 25 h 81"/>
                <a:gd name="T12" fmla="*/ 38 w 78"/>
                <a:gd name="T13" fmla="*/ 15 h 81"/>
                <a:gd name="T14" fmla="*/ 47 w 78"/>
                <a:gd name="T15" fmla="*/ 9 h 81"/>
                <a:gd name="T16" fmla="*/ 53 w 78"/>
                <a:gd name="T17" fmla="*/ 3 h 81"/>
                <a:gd name="T18" fmla="*/ 58 w 78"/>
                <a:gd name="T19" fmla="*/ 0 h 81"/>
                <a:gd name="T20" fmla="*/ 62 w 78"/>
                <a:gd name="T21" fmla="*/ 0 h 81"/>
                <a:gd name="T22" fmla="*/ 67 w 78"/>
                <a:gd name="T23" fmla="*/ 6 h 81"/>
                <a:gd name="T24" fmla="*/ 73 w 78"/>
                <a:gd name="T25" fmla="*/ 15 h 81"/>
                <a:gd name="T26" fmla="*/ 76 w 78"/>
                <a:gd name="T27" fmla="*/ 26 h 81"/>
                <a:gd name="T28" fmla="*/ 78 w 78"/>
                <a:gd name="T29" fmla="*/ 35 h 81"/>
                <a:gd name="T30" fmla="*/ 76 w 78"/>
                <a:gd name="T31" fmla="*/ 45 h 81"/>
                <a:gd name="T32" fmla="*/ 67 w 78"/>
                <a:gd name="T33" fmla="*/ 53 h 81"/>
                <a:gd name="T34" fmla="*/ 55 w 78"/>
                <a:gd name="T35" fmla="*/ 60 h 81"/>
                <a:gd name="T36" fmla="*/ 41 w 78"/>
                <a:gd name="T37" fmla="*/ 67 h 81"/>
                <a:gd name="T38" fmla="*/ 28 w 78"/>
                <a:gd name="T39" fmla="*/ 74 h 81"/>
                <a:gd name="T40" fmla="*/ 19 w 78"/>
                <a:gd name="T41" fmla="*/ 79 h 81"/>
                <a:gd name="T42" fmla="*/ 16 w 78"/>
                <a:gd name="T4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81">
                  <a:moveTo>
                    <a:pt x="16" y="81"/>
                  </a:moveTo>
                  <a:lnTo>
                    <a:pt x="5" y="71"/>
                  </a:lnTo>
                  <a:lnTo>
                    <a:pt x="0" y="59"/>
                  </a:lnTo>
                  <a:lnTo>
                    <a:pt x="2" y="48"/>
                  </a:lnTo>
                  <a:lnTo>
                    <a:pt x="8" y="35"/>
                  </a:lnTo>
                  <a:lnTo>
                    <a:pt x="20" y="25"/>
                  </a:lnTo>
                  <a:lnTo>
                    <a:pt x="38" y="15"/>
                  </a:lnTo>
                  <a:lnTo>
                    <a:pt x="47" y="9"/>
                  </a:lnTo>
                  <a:lnTo>
                    <a:pt x="53" y="3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7" y="6"/>
                  </a:lnTo>
                  <a:lnTo>
                    <a:pt x="73" y="15"/>
                  </a:lnTo>
                  <a:lnTo>
                    <a:pt x="76" y="26"/>
                  </a:lnTo>
                  <a:lnTo>
                    <a:pt x="78" y="35"/>
                  </a:lnTo>
                  <a:lnTo>
                    <a:pt x="76" y="45"/>
                  </a:lnTo>
                  <a:lnTo>
                    <a:pt x="67" y="53"/>
                  </a:lnTo>
                  <a:lnTo>
                    <a:pt x="55" y="60"/>
                  </a:lnTo>
                  <a:lnTo>
                    <a:pt x="41" y="67"/>
                  </a:lnTo>
                  <a:lnTo>
                    <a:pt x="28" y="74"/>
                  </a:lnTo>
                  <a:lnTo>
                    <a:pt x="19" y="79"/>
                  </a:lnTo>
                  <a:lnTo>
                    <a:pt x="16" y="8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ADD5748A-8A1A-4437-8144-13E73B7EFB67}"/>
                </a:ext>
              </a:extLst>
            </p:cNvPr>
            <p:cNvSpPr>
              <a:spLocks/>
            </p:cNvSpPr>
            <p:nvPr/>
          </p:nvSpPr>
          <p:spPr bwMode="gray">
            <a:xfrm>
              <a:off x="3910" y="962"/>
              <a:ext cx="234" cy="223"/>
            </a:xfrm>
            <a:custGeom>
              <a:avLst/>
              <a:gdLst>
                <a:gd name="T0" fmla="*/ 0 w 467"/>
                <a:gd name="T1" fmla="*/ 418 h 447"/>
                <a:gd name="T2" fmla="*/ 20 w 467"/>
                <a:gd name="T3" fmla="*/ 387 h 447"/>
                <a:gd name="T4" fmla="*/ 28 w 467"/>
                <a:gd name="T5" fmla="*/ 374 h 447"/>
                <a:gd name="T6" fmla="*/ 49 w 467"/>
                <a:gd name="T7" fmla="*/ 362 h 447"/>
                <a:gd name="T8" fmla="*/ 65 w 467"/>
                <a:gd name="T9" fmla="*/ 348 h 447"/>
                <a:gd name="T10" fmla="*/ 62 w 467"/>
                <a:gd name="T11" fmla="*/ 332 h 447"/>
                <a:gd name="T12" fmla="*/ 54 w 467"/>
                <a:gd name="T13" fmla="*/ 317 h 447"/>
                <a:gd name="T14" fmla="*/ 67 w 467"/>
                <a:gd name="T15" fmla="*/ 294 h 447"/>
                <a:gd name="T16" fmla="*/ 90 w 467"/>
                <a:gd name="T17" fmla="*/ 277 h 447"/>
                <a:gd name="T18" fmla="*/ 116 w 467"/>
                <a:gd name="T19" fmla="*/ 250 h 447"/>
                <a:gd name="T20" fmla="*/ 132 w 467"/>
                <a:gd name="T21" fmla="*/ 211 h 447"/>
                <a:gd name="T22" fmla="*/ 149 w 467"/>
                <a:gd name="T23" fmla="*/ 188 h 447"/>
                <a:gd name="T24" fmla="*/ 160 w 467"/>
                <a:gd name="T25" fmla="*/ 196 h 447"/>
                <a:gd name="T26" fmla="*/ 178 w 467"/>
                <a:gd name="T27" fmla="*/ 182 h 447"/>
                <a:gd name="T28" fmla="*/ 182 w 467"/>
                <a:gd name="T29" fmla="*/ 166 h 447"/>
                <a:gd name="T30" fmla="*/ 206 w 467"/>
                <a:gd name="T31" fmla="*/ 145 h 447"/>
                <a:gd name="T32" fmla="*/ 228 w 467"/>
                <a:gd name="T33" fmla="*/ 137 h 447"/>
                <a:gd name="T34" fmla="*/ 225 w 467"/>
                <a:gd name="T35" fmla="*/ 107 h 447"/>
                <a:gd name="T36" fmla="*/ 225 w 467"/>
                <a:gd name="T37" fmla="*/ 68 h 447"/>
                <a:gd name="T38" fmla="*/ 245 w 467"/>
                <a:gd name="T39" fmla="*/ 65 h 447"/>
                <a:gd name="T40" fmla="*/ 261 w 467"/>
                <a:gd name="T41" fmla="*/ 98 h 447"/>
                <a:gd name="T42" fmla="*/ 292 w 467"/>
                <a:gd name="T43" fmla="*/ 110 h 447"/>
                <a:gd name="T44" fmla="*/ 321 w 467"/>
                <a:gd name="T45" fmla="*/ 98 h 447"/>
                <a:gd name="T46" fmla="*/ 338 w 467"/>
                <a:gd name="T47" fmla="*/ 92 h 447"/>
                <a:gd name="T48" fmla="*/ 360 w 467"/>
                <a:gd name="T49" fmla="*/ 70 h 447"/>
                <a:gd name="T50" fmla="*/ 401 w 467"/>
                <a:gd name="T51" fmla="*/ 20 h 447"/>
                <a:gd name="T52" fmla="*/ 439 w 467"/>
                <a:gd name="T53" fmla="*/ 2 h 447"/>
                <a:gd name="T54" fmla="*/ 466 w 467"/>
                <a:gd name="T55" fmla="*/ 5 h 447"/>
                <a:gd name="T56" fmla="*/ 461 w 467"/>
                <a:gd name="T57" fmla="*/ 28 h 447"/>
                <a:gd name="T58" fmla="*/ 453 w 467"/>
                <a:gd name="T59" fmla="*/ 45 h 447"/>
                <a:gd name="T60" fmla="*/ 467 w 467"/>
                <a:gd name="T61" fmla="*/ 67 h 447"/>
                <a:gd name="T62" fmla="*/ 449 w 467"/>
                <a:gd name="T63" fmla="*/ 87 h 447"/>
                <a:gd name="T64" fmla="*/ 411 w 467"/>
                <a:gd name="T65" fmla="*/ 90 h 447"/>
                <a:gd name="T66" fmla="*/ 373 w 467"/>
                <a:gd name="T67" fmla="*/ 110 h 447"/>
                <a:gd name="T68" fmla="*/ 351 w 467"/>
                <a:gd name="T69" fmla="*/ 123 h 447"/>
                <a:gd name="T70" fmla="*/ 309 w 467"/>
                <a:gd name="T71" fmla="*/ 140 h 447"/>
                <a:gd name="T72" fmla="*/ 293 w 467"/>
                <a:gd name="T73" fmla="*/ 155 h 447"/>
                <a:gd name="T74" fmla="*/ 272 w 467"/>
                <a:gd name="T75" fmla="*/ 193 h 447"/>
                <a:gd name="T76" fmla="*/ 245 w 467"/>
                <a:gd name="T77" fmla="*/ 219 h 447"/>
                <a:gd name="T78" fmla="*/ 208 w 467"/>
                <a:gd name="T79" fmla="*/ 227 h 447"/>
                <a:gd name="T80" fmla="*/ 183 w 467"/>
                <a:gd name="T81" fmla="*/ 225 h 447"/>
                <a:gd name="T82" fmla="*/ 169 w 467"/>
                <a:gd name="T83" fmla="*/ 231 h 447"/>
                <a:gd name="T84" fmla="*/ 163 w 467"/>
                <a:gd name="T85" fmla="*/ 241 h 447"/>
                <a:gd name="T86" fmla="*/ 171 w 467"/>
                <a:gd name="T87" fmla="*/ 266 h 447"/>
                <a:gd name="T88" fmla="*/ 149 w 467"/>
                <a:gd name="T89" fmla="*/ 297 h 447"/>
                <a:gd name="T90" fmla="*/ 110 w 467"/>
                <a:gd name="T91" fmla="*/ 337 h 447"/>
                <a:gd name="T92" fmla="*/ 91 w 467"/>
                <a:gd name="T93" fmla="*/ 379 h 447"/>
                <a:gd name="T94" fmla="*/ 62 w 467"/>
                <a:gd name="T95" fmla="*/ 393 h 447"/>
                <a:gd name="T96" fmla="*/ 40 w 467"/>
                <a:gd name="T97" fmla="*/ 410 h 447"/>
                <a:gd name="T98" fmla="*/ 31 w 467"/>
                <a:gd name="T99" fmla="*/ 440 h 447"/>
                <a:gd name="T100" fmla="*/ 14 w 467"/>
                <a:gd name="T101" fmla="*/ 446 h 447"/>
                <a:gd name="T102" fmla="*/ 4 w 467"/>
                <a:gd name="T103" fmla="*/ 43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7" h="447">
                  <a:moveTo>
                    <a:pt x="3" y="436"/>
                  </a:moveTo>
                  <a:lnTo>
                    <a:pt x="0" y="426"/>
                  </a:lnTo>
                  <a:lnTo>
                    <a:pt x="0" y="418"/>
                  </a:lnTo>
                  <a:lnTo>
                    <a:pt x="4" y="408"/>
                  </a:lnTo>
                  <a:lnTo>
                    <a:pt x="14" y="396"/>
                  </a:lnTo>
                  <a:lnTo>
                    <a:pt x="20" y="387"/>
                  </a:lnTo>
                  <a:lnTo>
                    <a:pt x="23" y="382"/>
                  </a:lnTo>
                  <a:lnTo>
                    <a:pt x="25" y="379"/>
                  </a:lnTo>
                  <a:lnTo>
                    <a:pt x="28" y="374"/>
                  </a:lnTo>
                  <a:lnTo>
                    <a:pt x="34" y="368"/>
                  </a:lnTo>
                  <a:lnTo>
                    <a:pt x="42" y="363"/>
                  </a:lnTo>
                  <a:lnTo>
                    <a:pt x="49" y="362"/>
                  </a:lnTo>
                  <a:lnTo>
                    <a:pt x="56" y="360"/>
                  </a:lnTo>
                  <a:lnTo>
                    <a:pt x="60" y="357"/>
                  </a:lnTo>
                  <a:lnTo>
                    <a:pt x="65" y="348"/>
                  </a:lnTo>
                  <a:lnTo>
                    <a:pt x="67" y="340"/>
                  </a:lnTo>
                  <a:lnTo>
                    <a:pt x="65" y="336"/>
                  </a:lnTo>
                  <a:lnTo>
                    <a:pt x="62" y="332"/>
                  </a:lnTo>
                  <a:lnTo>
                    <a:pt x="57" y="329"/>
                  </a:lnTo>
                  <a:lnTo>
                    <a:pt x="54" y="325"/>
                  </a:lnTo>
                  <a:lnTo>
                    <a:pt x="54" y="317"/>
                  </a:lnTo>
                  <a:lnTo>
                    <a:pt x="57" y="304"/>
                  </a:lnTo>
                  <a:lnTo>
                    <a:pt x="62" y="298"/>
                  </a:lnTo>
                  <a:lnTo>
                    <a:pt x="67" y="294"/>
                  </a:lnTo>
                  <a:lnTo>
                    <a:pt x="74" y="287"/>
                  </a:lnTo>
                  <a:lnTo>
                    <a:pt x="82" y="281"/>
                  </a:lnTo>
                  <a:lnTo>
                    <a:pt x="90" y="277"/>
                  </a:lnTo>
                  <a:lnTo>
                    <a:pt x="98" y="270"/>
                  </a:lnTo>
                  <a:lnTo>
                    <a:pt x="107" y="263"/>
                  </a:lnTo>
                  <a:lnTo>
                    <a:pt x="116" y="250"/>
                  </a:lnTo>
                  <a:lnTo>
                    <a:pt x="124" y="235"/>
                  </a:lnTo>
                  <a:lnTo>
                    <a:pt x="129" y="222"/>
                  </a:lnTo>
                  <a:lnTo>
                    <a:pt x="132" y="211"/>
                  </a:lnTo>
                  <a:lnTo>
                    <a:pt x="136" y="202"/>
                  </a:lnTo>
                  <a:lnTo>
                    <a:pt x="143" y="193"/>
                  </a:lnTo>
                  <a:lnTo>
                    <a:pt x="149" y="188"/>
                  </a:lnTo>
                  <a:lnTo>
                    <a:pt x="154" y="190"/>
                  </a:lnTo>
                  <a:lnTo>
                    <a:pt x="157" y="193"/>
                  </a:lnTo>
                  <a:lnTo>
                    <a:pt x="160" y="196"/>
                  </a:lnTo>
                  <a:lnTo>
                    <a:pt x="164" y="196"/>
                  </a:lnTo>
                  <a:lnTo>
                    <a:pt x="172" y="191"/>
                  </a:lnTo>
                  <a:lnTo>
                    <a:pt x="178" y="182"/>
                  </a:lnTo>
                  <a:lnTo>
                    <a:pt x="180" y="176"/>
                  </a:lnTo>
                  <a:lnTo>
                    <a:pt x="182" y="171"/>
                  </a:lnTo>
                  <a:lnTo>
                    <a:pt x="182" y="166"/>
                  </a:lnTo>
                  <a:lnTo>
                    <a:pt x="186" y="160"/>
                  </a:lnTo>
                  <a:lnTo>
                    <a:pt x="194" y="152"/>
                  </a:lnTo>
                  <a:lnTo>
                    <a:pt x="206" y="145"/>
                  </a:lnTo>
                  <a:lnTo>
                    <a:pt x="216" y="141"/>
                  </a:lnTo>
                  <a:lnTo>
                    <a:pt x="223" y="140"/>
                  </a:lnTo>
                  <a:lnTo>
                    <a:pt x="228" y="137"/>
                  </a:lnTo>
                  <a:lnTo>
                    <a:pt x="230" y="131"/>
                  </a:lnTo>
                  <a:lnTo>
                    <a:pt x="228" y="121"/>
                  </a:lnTo>
                  <a:lnTo>
                    <a:pt x="225" y="107"/>
                  </a:lnTo>
                  <a:lnTo>
                    <a:pt x="223" y="93"/>
                  </a:lnTo>
                  <a:lnTo>
                    <a:pt x="222" y="79"/>
                  </a:lnTo>
                  <a:lnTo>
                    <a:pt x="225" y="68"/>
                  </a:lnTo>
                  <a:lnTo>
                    <a:pt x="233" y="61"/>
                  </a:lnTo>
                  <a:lnTo>
                    <a:pt x="239" y="59"/>
                  </a:lnTo>
                  <a:lnTo>
                    <a:pt x="245" y="65"/>
                  </a:lnTo>
                  <a:lnTo>
                    <a:pt x="250" y="75"/>
                  </a:lnTo>
                  <a:lnTo>
                    <a:pt x="255" y="87"/>
                  </a:lnTo>
                  <a:lnTo>
                    <a:pt x="261" y="98"/>
                  </a:lnTo>
                  <a:lnTo>
                    <a:pt x="267" y="106"/>
                  </a:lnTo>
                  <a:lnTo>
                    <a:pt x="276" y="110"/>
                  </a:lnTo>
                  <a:lnTo>
                    <a:pt x="292" y="110"/>
                  </a:lnTo>
                  <a:lnTo>
                    <a:pt x="303" y="107"/>
                  </a:lnTo>
                  <a:lnTo>
                    <a:pt x="310" y="104"/>
                  </a:lnTo>
                  <a:lnTo>
                    <a:pt x="321" y="98"/>
                  </a:lnTo>
                  <a:lnTo>
                    <a:pt x="329" y="95"/>
                  </a:lnTo>
                  <a:lnTo>
                    <a:pt x="334" y="93"/>
                  </a:lnTo>
                  <a:lnTo>
                    <a:pt x="338" y="92"/>
                  </a:lnTo>
                  <a:lnTo>
                    <a:pt x="345" y="89"/>
                  </a:lnTo>
                  <a:lnTo>
                    <a:pt x="351" y="81"/>
                  </a:lnTo>
                  <a:lnTo>
                    <a:pt x="360" y="70"/>
                  </a:lnTo>
                  <a:lnTo>
                    <a:pt x="373" y="51"/>
                  </a:lnTo>
                  <a:lnTo>
                    <a:pt x="387" y="34"/>
                  </a:lnTo>
                  <a:lnTo>
                    <a:pt x="401" y="20"/>
                  </a:lnTo>
                  <a:lnTo>
                    <a:pt x="416" y="9"/>
                  </a:lnTo>
                  <a:lnTo>
                    <a:pt x="427" y="5"/>
                  </a:lnTo>
                  <a:lnTo>
                    <a:pt x="439" y="2"/>
                  </a:lnTo>
                  <a:lnTo>
                    <a:pt x="450" y="0"/>
                  </a:lnTo>
                  <a:lnTo>
                    <a:pt x="460" y="2"/>
                  </a:lnTo>
                  <a:lnTo>
                    <a:pt x="466" y="5"/>
                  </a:lnTo>
                  <a:lnTo>
                    <a:pt x="467" y="13"/>
                  </a:lnTo>
                  <a:lnTo>
                    <a:pt x="466" y="22"/>
                  </a:lnTo>
                  <a:lnTo>
                    <a:pt x="461" y="28"/>
                  </a:lnTo>
                  <a:lnTo>
                    <a:pt x="456" y="34"/>
                  </a:lnTo>
                  <a:lnTo>
                    <a:pt x="453" y="39"/>
                  </a:lnTo>
                  <a:lnTo>
                    <a:pt x="453" y="45"/>
                  </a:lnTo>
                  <a:lnTo>
                    <a:pt x="458" y="53"/>
                  </a:lnTo>
                  <a:lnTo>
                    <a:pt x="464" y="61"/>
                  </a:lnTo>
                  <a:lnTo>
                    <a:pt x="467" y="67"/>
                  </a:lnTo>
                  <a:lnTo>
                    <a:pt x="467" y="75"/>
                  </a:lnTo>
                  <a:lnTo>
                    <a:pt x="460" y="82"/>
                  </a:lnTo>
                  <a:lnTo>
                    <a:pt x="449" y="87"/>
                  </a:lnTo>
                  <a:lnTo>
                    <a:pt x="438" y="87"/>
                  </a:lnTo>
                  <a:lnTo>
                    <a:pt x="425" y="89"/>
                  </a:lnTo>
                  <a:lnTo>
                    <a:pt x="411" y="90"/>
                  </a:lnTo>
                  <a:lnTo>
                    <a:pt x="394" y="98"/>
                  </a:lnTo>
                  <a:lnTo>
                    <a:pt x="382" y="104"/>
                  </a:lnTo>
                  <a:lnTo>
                    <a:pt x="373" y="110"/>
                  </a:lnTo>
                  <a:lnTo>
                    <a:pt x="366" y="113"/>
                  </a:lnTo>
                  <a:lnTo>
                    <a:pt x="360" y="118"/>
                  </a:lnTo>
                  <a:lnTo>
                    <a:pt x="351" y="123"/>
                  </a:lnTo>
                  <a:lnTo>
                    <a:pt x="335" y="129"/>
                  </a:lnTo>
                  <a:lnTo>
                    <a:pt x="318" y="137"/>
                  </a:lnTo>
                  <a:lnTo>
                    <a:pt x="309" y="140"/>
                  </a:lnTo>
                  <a:lnTo>
                    <a:pt x="303" y="145"/>
                  </a:lnTo>
                  <a:lnTo>
                    <a:pt x="298" y="148"/>
                  </a:lnTo>
                  <a:lnTo>
                    <a:pt x="293" y="155"/>
                  </a:lnTo>
                  <a:lnTo>
                    <a:pt x="286" y="166"/>
                  </a:lnTo>
                  <a:lnTo>
                    <a:pt x="278" y="182"/>
                  </a:lnTo>
                  <a:lnTo>
                    <a:pt x="272" y="193"/>
                  </a:lnTo>
                  <a:lnTo>
                    <a:pt x="265" y="202"/>
                  </a:lnTo>
                  <a:lnTo>
                    <a:pt x="258" y="210"/>
                  </a:lnTo>
                  <a:lnTo>
                    <a:pt x="245" y="219"/>
                  </a:lnTo>
                  <a:lnTo>
                    <a:pt x="231" y="227"/>
                  </a:lnTo>
                  <a:lnTo>
                    <a:pt x="219" y="228"/>
                  </a:lnTo>
                  <a:lnTo>
                    <a:pt x="208" y="227"/>
                  </a:lnTo>
                  <a:lnTo>
                    <a:pt x="197" y="225"/>
                  </a:lnTo>
                  <a:lnTo>
                    <a:pt x="188" y="225"/>
                  </a:lnTo>
                  <a:lnTo>
                    <a:pt x="183" y="225"/>
                  </a:lnTo>
                  <a:lnTo>
                    <a:pt x="177" y="227"/>
                  </a:lnTo>
                  <a:lnTo>
                    <a:pt x="172" y="228"/>
                  </a:lnTo>
                  <a:lnTo>
                    <a:pt x="169" y="231"/>
                  </a:lnTo>
                  <a:lnTo>
                    <a:pt x="166" y="233"/>
                  </a:lnTo>
                  <a:lnTo>
                    <a:pt x="164" y="236"/>
                  </a:lnTo>
                  <a:lnTo>
                    <a:pt x="163" y="241"/>
                  </a:lnTo>
                  <a:lnTo>
                    <a:pt x="164" y="245"/>
                  </a:lnTo>
                  <a:lnTo>
                    <a:pt x="169" y="255"/>
                  </a:lnTo>
                  <a:lnTo>
                    <a:pt x="171" y="266"/>
                  </a:lnTo>
                  <a:lnTo>
                    <a:pt x="169" y="275"/>
                  </a:lnTo>
                  <a:lnTo>
                    <a:pt x="161" y="286"/>
                  </a:lnTo>
                  <a:lnTo>
                    <a:pt x="149" y="297"/>
                  </a:lnTo>
                  <a:lnTo>
                    <a:pt x="135" y="308"/>
                  </a:lnTo>
                  <a:lnTo>
                    <a:pt x="122" y="320"/>
                  </a:lnTo>
                  <a:lnTo>
                    <a:pt x="110" y="337"/>
                  </a:lnTo>
                  <a:lnTo>
                    <a:pt x="102" y="354"/>
                  </a:lnTo>
                  <a:lnTo>
                    <a:pt x="96" y="370"/>
                  </a:lnTo>
                  <a:lnTo>
                    <a:pt x="91" y="379"/>
                  </a:lnTo>
                  <a:lnTo>
                    <a:pt x="82" y="385"/>
                  </a:lnTo>
                  <a:lnTo>
                    <a:pt x="73" y="390"/>
                  </a:lnTo>
                  <a:lnTo>
                    <a:pt x="62" y="393"/>
                  </a:lnTo>
                  <a:lnTo>
                    <a:pt x="53" y="396"/>
                  </a:lnTo>
                  <a:lnTo>
                    <a:pt x="45" y="402"/>
                  </a:lnTo>
                  <a:lnTo>
                    <a:pt x="40" y="410"/>
                  </a:lnTo>
                  <a:lnTo>
                    <a:pt x="37" y="421"/>
                  </a:lnTo>
                  <a:lnTo>
                    <a:pt x="34" y="432"/>
                  </a:lnTo>
                  <a:lnTo>
                    <a:pt x="31" y="440"/>
                  </a:lnTo>
                  <a:lnTo>
                    <a:pt x="26" y="446"/>
                  </a:lnTo>
                  <a:lnTo>
                    <a:pt x="18" y="447"/>
                  </a:lnTo>
                  <a:lnTo>
                    <a:pt x="14" y="446"/>
                  </a:lnTo>
                  <a:lnTo>
                    <a:pt x="9" y="443"/>
                  </a:lnTo>
                  <a:lnTo>
                    <a:pt x="6" y="441"/>
                  </a:lnTo>
                  <a:lnTo>
                    <a:pt x="4" y="438"/>
                  </a:lnTo>
                  <a:lnTo>
                    <a:pt x="3" y="436"/>
                  </a:lnTo>
                  <a:lnTo>
                    <a:pt x="3" y="4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908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8125" y="366712"/>
            <a:ext cx="11715750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2EEC1-A0C9-4B37-BA5B-74BFB3F6A83D}"/>
              </a:ext>
            </a:extLst>
          </p:cNvPr>
          <p:cNvSpPr txBox="1"/>
          <p:nvPr/>
        </p:nvSpPr>
        <p:spPr>
          <a:xfrm>
            <a:off x="1982172" y="1103993"/>
            <a:ext cx="8227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/>
              <a:t>1. </a:t>
            </a:r>
            <a:r>
              <a:rPr lang="ko-KR" altLang="en-US" sz="6000" dirty="0"/>
              <a:t>일본의 경제의 관하여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001A8A0-C7F4-42B3-8F89-1A2ED396A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78" y="2856936"/>
            <a:ext cx="3773566" cy="2387262"/>
          </a:xfrm>
          <a:prstGeom prst="rect">
            <a:avLst/>
          </a:prstGeom>
        </p:spPr>
      </p:pic>
      <p:pic>
        <p:nvPicPr>
          <p:cNvPr id="7" name="그림 6" descr="텍스트, 도박장이(가) 표시된 사진&#10;&#10;자동 생성된 설명">
            <a:extLst>
              <a:ext uri="{FF2B5EF4-FFF2-40B4-BE49-F238E27FC236}">
                <a16:creationId xmlns:a16="http://schemas.microsoft.com/office/drawing/2014/main" id="{0960EA7A-2807-44FD-8044-8B0C4AF1E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96" y="2845138"/>
            <a:ext cx="3601404" cy="23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6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B437D08-832A-48D4-BD2D-6CCBE6BDA423}"/>
              </a:ext>
            </a:extLst>
          </p:cNvPr>
          <p:cNvSpPr/>
          <p:nvPr/>
        </p:nvSpPr>
        <p:spPr>
          <a:xfrm>
            <a:off x="2407" y="0"/>
            <a:ext cx="12192000" cy="866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DX경필명조B" pitchFamily="2" charset="-127"/>
                <a:ea typeface="DX경필명조B" pitchFamily="2" charset="-127"/>
              </a:rPr>
              <a:t>현대의 일본경제</a:t>
            </a:r>
          </a:p>
        </p:txBody>
      </p:sp>
      <p:sp>
        <p:nvSpPr>
          <p:cNvPr id="4" name="사각형: 둥근 모서리 4">
            <a:extLst>
              <a:ext uri="{FF2B5EF4-FFF2-40B4-BE49-F238E27FC236}">
                <a16:creationId xmlns:a16="http://schemas.microsoft.com/office/drawing/2014/main" id="{F0EACECF-5267-4B30-AC1C-BC861CE21080}"/>
              </a:ext>
            </a:extLst>
          </p:cNvPr>
          <p:cNvSpPr/>
          <p:nvPr/>
        </p:nvSpPr>
        <p:spPr>
          <a:xfrm>
            <a:off x="2743200" y="160338"/>
            <a:ext cx="6756399" cy="4816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6" name="AutoShape 12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14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 descr="실외, 거리, 도시, 길이(가) 표시된 사진&#10;&#10;자동 생성된 설명">
            <a:extLst>
              <a:ext uri="{FF2B5EF4-FFF2-40B4-BE49-F238E27FC236}">
                <a16:creationId xmlns:a16="http://schemas.microsoft.com/office/drawing/2014/main" id="{9049E5DE-95B4-4429-95DE-4C3BB9369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" y="1196709"/>
            <a:ext cx="3894964" cy="2435724"/>
          </a:xfrm>
          <a:prstGeom prst="rect">
            <a:avLst/>
          </a:prstGeom>
        </p:spPr>
      </p:pic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EBE0AF85-52FF-4B82-93BB-8858EE52E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" y="4106977"/>
            <a:ext cx="3894964" cy="24357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B8DBF4-0EB3-4BDF-8F81-D049479A6271}"/>
              </a:ext>
            </a:extLst>
          </p:cNvPr>
          <p:cNvSpPr txBox="1"/>
          <p:nvPr/>
        </p:nvSpPr>
        <p:spPr>
          <a:xfrm>
            <a:off x="5016617" y="1367406"/>
            <a:ext cx="6467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GDP 5</a:t>
            </a:r>
            <a:r>
              <a:rPr lang="ko-KR" altLang="en-US" sz="2800" dirty="0"/>
              <a:t>조 </a:t>
            </a:r>
            <a:r>
              <a:rPr lang="en-US" altLang="ko-KR" sz="2800" dirty="0"/>
              <a:t>3,781</a:t>
            </a:r>
            <a:r>
              <a:rPr lang="ko-KR" altLang="en-US" sz="2800" dirty="0"/>
              <a:t>달러 </a:t>
            </a:r>
            <a:r>
              <a:rPr lang="en-US" altLang="ko-KR" sz="2800" dirty="0"/>
              <a:t>(2021</a:t>
            </a:r>
            <a:r>
              <a:rPr lang="ko-KR" altLang="en-US" sz="2800" dirty="0"/>
              <a:t>년 </a:t>
            </a:r>
            <a:r>
              <a:rPr lang="en-US" altLang="ko-KR" sz="2800" dirty="0"/>
              <a:t>,</a:t>
            </a:r>
            <a:r>
              <a:rPr lang="ko-KR" altLang="en-US" sz="2800" dirty="0"/>
              <a:t> 세계 </a:t>
            </a:r>
            <a:r>
              <a:rPr lang="en-US" altLang="ko-KR" sz="2800" dirty="0"/>
              <a:t>11</a:t>
            </a:r>
            <a:r>
              <a:rPr lang="ko-KR" altLang="en-US" sz="2800" dirty="0"/>
              <a:t>위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BC1184-9747-4F25-80C5-7FBC648A87C5}"/>
              </a:ext>
            </a:extLst>
          </p:cNvPr>
          <p:cNvSpPr txBox="1"/>
          <p:nvPr/>
        </p:nvSpPr>
        <p:spPr>
          <a:xfrm>
            <a:off x="5016617" y="3407526"/>
            <a:ext cx="6467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무역 규모 </a:t>
            </a:r>
            <a:r>
              <a:rPr lang="en-US" altLang="ko-KR" sz="2800" dirty="0"/>
              <a:t>1</a:t>
            </a:r>
            <a:r>
              <a:rPr lang="ko-KR" altLang="en-US" sz="2800" dirty="0"/>
              <a:t>조 </a:t>
            </a:r>
            <a:r>
              <a:rPr lang="en-US" altLang="ko-KR" sz="2800" dirty="0"/>
              <a:t>1,188</a:t>
            </a:r>
            <a:r>
              <a:rPr lang="ko-KR" altLang="en-US" sz="2800" dirty="0"/>
              <a:t>억 달러</a:t>
            </a:r>
            <a:r>
              <a:rPr lang="en-US" altLang="ko-KR" sz="2800" dirty="0"/>
              <a:t>(2019</a:t>
            </a:r>
            <a:r>
              <a:rPr lang="ko-KR" altLang="en-US" sz="2800" dirty="0"/>
              <a:t>년 </a:t>
            </a:r>
            <a:r>
              <a:rPr lang="en-US" altLang="ko-KR" sz="2800" dirty="0"/>
              <a:t>, </a:t>
            </a:r>
            <a:r>
              <a:rPr lang="ko-KR" altLang="en-US" sz="2800" dirty="0"/>
              <a:t>세계 </a:t>
            </a:r>
            <a:r>
              <a:rPr lang="en-US" altLang="ko-KR" sz="2800" dirty="0"/>
              <a:t>4</a:t>
            </a:r>
            <a:r>
              <a:rPr lang="ko-KR" altLang="en-US" sz="2800" dirty="0"/>
              <a:t>위</a:t>
            </a:r>
            <a:r>
              <a:rPr lang="en-US" altLang="ko-KR" sz="2800" dirty="0"/>
              <a:t>)</a:t>
            </a:r>
            <a:r>
              <a:rPr lang="ko-KR" altLang="en-US" sz="28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0D0E29-03E8-42FE-B4DA-81A1A49F7DE9}"/>
              </a:ext>
            </a:extLst>
          </p:cNvPr>
          <p:cNvSpPr txBox="1"/>
          <p:nvPr/>
        </p:nvSpPr>
        <p:spPr>
          <a:xfrm>
            <a:off x="5098613" y="4967374"/>
            <a:ext cx="6467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고용률 </a:t>
            </a:r>
            <a:r>
              <a:rPr lang="en-US" altLang="ko-KR" sz="2800" dirty="0"/>
              <a:t>77.7% (2019</a:t>
            </a:r>
            <a:r>
              <a:rPr lang="ko-KR" altLang="en-US" sz="2800" dirty="0"/>
              <a:t>년 </a:t>
            </a:r>
            <a:r>
              <a:rPr lang="en-US" altLang="ko-KR" sz="2800" dirty="0"/>
              <a:t>, OECD 4</a:t>
            </a:r>
            <a:r>
              <a:rPr lang="ko-KR" altLang="en-US" sz="2800" dirty="0"/>
              <a:t>위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887043-197A-454A-99BC-531BE0DB2408}"/>
              </a:ext>
            </a:extLst>
          </p:cNvPr>
          <p:cNvSpPr txBox="1"/>
          <p:nvPr/>
        </p:nvSpPr>
        <p:spPr>
          <a:xfrm>
            <a:off x="5098614" y="5878533"/>
            <a:ext cx="6467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최저임금 평균 </a:t>
            </a:r>
            <a:r>
              <a:rPr lang="en-US" altLang="ko-KR" sz="2800" dirty="0"/>
              <a:t>930</a:t>
            </a:r>
            <a:r>
              <a:rPr lang="ko-KR" altLang="en-US" sz="2800" dirty="0"/>
              <a:t>엔 </a:t>
            </a:r>
            <a:r>
              <a:rPr lang="en-US" altLang="ko-KR" sz="2800" dirty="0"/>
              <a:t>(2021</a:t>
            </a:r>
            <a:r>
              <a:rPr lang="ko-KR" altLang="en-US" sz="2800" dirty="0"/>
              <a:t>년 </a:t>
            </a:r>
            <a:r>
              <a:rPr lang="en-US" altLang="ko-KR" sz="2800" dirty="0"/>
              <a:t>10</a:t>
            </a:r>
            <a:r>
              <a:rPr lang="ko-KR" altLang="en-US" sz="2800" dirty="0"/>
              <a:t>월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6D5F84-1600-4FB9-B23F-75969900CB0D}"/>
              </a:ext>
            </a:extLst>
          </p:cNvPr>
          <p:cNvSpPr txBox="1"/>
          <p:nvPr/>
        </p:nvSpPr>
        <p:spPr>
          <a:xfrm>
            <a:off x="5016617" y="2391257"/>
            <a:ext cx="6467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1</a:t>
            </a:r>
            <a:r>
              <a:rPr lang="ko-KR" altLang="en-US" sz="2800" dirty="0"/>
              <a:t>인당 </a:t>
            </a:r>
            <a:r>
              <a:rPr lang="en-US" altLang="ko-KR" sz="2800" dirty="0"/>
              <a:t>GDP 42,927</a:t>
            </a:r>
            <a:r>
              <a:rPr lang="ko-KR" altLang="en-US" sz="2800" dirty="0"/>
              <a:t>달러 </a:t>
            </a:r>
            <a:r>
              <a:rPr lang="en-US" altLang="ko-KR" sz="2800" dirty="0"/>
              <a:t>(2021</a:t>
            </a:r>
            <a:r>
              <a:rPr lang="ko-KR" altLang="en-US" sz="2800" dirty="0"/>
              <a:t>년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9556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B437D08-832A-48D4-BD2D-6CCBE6BDA423}"/>
              </a:ext>
            </a:extLst>
          </p:cNvPr>
          <p:cNvSpPr/>
          <p:nvPr/>
        </p:nvSpPr>
        <p:spPr>
          <a:xfrm>
            <a:off x="2407" y="0"/>
            <a:ext cx="12192000" cy="866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DX경필명조B" pitchFamily="2" charset="-127"/>
                <a:ea typeface="DX경필명조B" pitchFamily="2" charset="-127"/>
              </a:rPr>
              <a:t>현대의 일본경제</a:t>
            </a:r>
          </a:p>
        </p:txBody>
      </p:sp>
      <p:sp>
        <p:nvSpPr>
          <p:cNvPr id="4" name="사각형: 둥근 모서리 4">
            <a:extLst>
              <a:ext uri="{FF2B5EF4-FFF2-40B4-BE49-F238E27FC236}">
                <a16:creationId xmlns:a16="http://schemas.microsoft.com/office/drawing/2014/main" id="{F0EACECF-5267-4B30-AC1C-BC861CE21080}"/>
              </a:ext>
            </a:extLst>
          </p:cNvPr>
          <p:cNvSpPr/>
          <p:nvPr/>
        </p:nvSpPr>
        <p:spPr>
          <a:xfrm>
            <a:off x="2743200" y="160338"/>
            <a:ext cx="6756399" cy="4816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6" name="AutoShape 12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14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9CDFC86-F1D9-4E1D-91C7-007D431FF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1177375"/>
            <a:ext cx="4156734" cy="2937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6D91F7-6805-422C-89C3-8BCFE0B26746}"/>
              </a:ext>
            </a:extLst>
          </p:cNvPr>
          <p:cNvSpPr txBox="1"/>
          <p:nvPr/>
        </p:nvSpPr>
        <p:spPr>
          <a:xfrm>
            <a:off x="473075" y="4234900"/>
            <a:ext cx="3517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실질임금지수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092E27A-4CE1-4CD6-91C6-FBDB64622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43" y="1611164"/>
            <a:ext cx="2215357" cy="23989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551178-9880-489E-9DEB-7A793B15975A}"/>
              </a:ext>
            </a:extLst>
          </p:cNvPr>
          <p:cNvSpPr txBox="1"/>
          <p:nvPr/>
        </p:nvSpPr>
        <p:spPr>
          <a:xfrm>
            <a:off x="4845843" y="4234900"/>
            <a:ext cx="2215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실질 가처분소득 추이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0D047FD-67E0-404B-9750-E0D4DF931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57" y="1476752"/>
            <a:ext cx="2182283" cy="24638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7CF6C4F-AF56-4368-A8B5-8CBD3CE1B39C}"/>
              </a:ext>
            </a:extLst>
          </p:cNvPr>
          <p:cNvSpPr txBox="1"/>
          <p:nvPr/>
        </p:nvSpPr>
        <p:spPr>
          <a:xfrm>
            <a:off x="7740648" y="4234900"/>
            <a:ext cx="3517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민간평균 급여 추이</a:t>
            </a:r>
          </a:p>
        </p:txBody>
      </p:sp>
    </p:spTree>
    <p:extLst>
      <p:ext uri="{BB962C8B-B14F-4D97-AF65-F5344CB8AC3E}">
        <p14:creationId xmlns:p14="http://schemas.microsoft.com/office/powerpoint/2010/main" val="37145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B437D08-832A-48D4-BD2D-6CCBE6BDA423}"/>
              </a:ext>
            </a:extLst>
          </p:cNvPr>
          <p:cNvSpPr/>
          <p:nvPr/>
        </p:nvSpPr>
        <p:spPr>
          <a:xfrm>
            <a:off x="-65257" y="7937"/>
            <a:ext cx="12192000" cy="866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DX경필명조B" pitchFamily="2" charset="-127"/>
                <a:ea typeface="DX경필명조B" pitchFamily="2" charset="-127"/>
              </a:rPr>
              <a:t>한국과의 비교 </a:t>
            </a:r>
          </a:p>
        </p:txBody>
      </p:sp>
      <p:sp>
        <p:nvSpPr>
          <p:cNvPr id="4" name="사각형: 둥근 모서리 4">
            <a:extLst>
              <a:ext uri="{FF2B5EF4-FFF2-40B4-BE49-F238E27FC236}">
                <a16:creationId xmlns:a16="http://schemas.microsoft.com/office/drawing/2014/main" id="{F0EACECF-5267-4B30-AC1C-BC861CE21080}"/>
              </a:ext>
            </a:extLst>
          </p:cNvPr>
          <p:cNvSpPr/>
          <p:nvPr/>
        </p:nvSpPr>
        <p:spPr>
          <a:xfrm>
            <a:off x="2743200" y="160338"/>
            <a:ext cx="6756399" cy="4816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6" name="AutoShape 12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14" descr="japanese culture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387FA89-AE67-4411-A7C8-C9BC13DF7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95" y="1154297"/>
            <a:ext cx="3520759" cy="211901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37EC304-BAFE-4C5A-98B4-1B2BB9947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48" y="1154297"/>
            <a:ext cx="3520758" cy="21190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39C79A4-A221-4514-8576-4DDA3F4C10E8}"/>
              </a:ext>
            </a:extLst>
          </p:cNvPr>
          <p:cNvSpPr txBox="1"/>
          <p:nvPr/>
        </p:nvSpPr>
        <p:spPr>
          <a:xfrm>
            <a:off x="1657221" y="3427253"/>
            <a:ext cx="408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일본과 한국의 임금 상승 지표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597912-DB2B-4ECC-9292-7E44DDBA800C}"/>
              </a:ext>
            </a:extLst>
          </p:cNvPr>
          <p:cNvSpPr txBox="1"/>
          <p:nvPr/>
        </p:nvSpPr>
        <p:spPr>
          <a:xfrm>
            <a:off x="5998128" y="3273315"/>
            <a:ext cx="536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일본과 한국의 </a:t>
            </a:r>
            <a:r>
              <a:rPr lang="en-US" altLang="ko-KR" b="1" dirty="0"/>
              <a:t>PPP </a:t>
            </a:r>
          </a:p>
          <a:p>
            <a:pPr algn="ctr"/>
            <a:r>
              <a:rPr lang="en-US" altLang="ko-KR" b="1" dirty="0"/>
              <a:t>(</a:t>
            </a:r>
            <a:r>
              <a:rPr lang="ko-KR" altLang="en-US" b="1" dirty="0"/>
              <a:t>구매력 평가</a:t>
            </a:r>
            <a:r>
              <a:rPr lang="en-US" altLang="ko-KR" b="1" dirty="0"/>
              <a:t>, </a:t>
            </a:r>
            <a:r>
              <a:rPr lang="en-US" altLang="ko-KR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Purchasing Power Parity) </a:t>
            </a:r>
            <a:r>
              <a:rPr lang="ko-KR" altLang="en-US" b="1" dirty="0"/>
              <a:t>상승 지표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A004FCE6-F0A0-4CF5-9EFF-8428185EB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95" y="3979850"/>
            <a:ext cx="3607397" cy="23185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42B1C0D-053E-4B51-8C49-B04DFCCF2DE8}"/>
              </a:ext>
            </a:extLst>
          </p:cNvPr>
          <p:cNvSpPr txBox="1"/>
          <p:nvPr/>
        </p:nvSpPr>
        <p:spPr>
          <a:xfrm>
            <a:off x="1657221" y="6480731"/>
            <a:ext cx="408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20</a:t>
            </a:r>
            <a:r>
              <a:rPr lang="ko-KR" altLang="en-US" b="1" dirty="0"/>
              <a:t>년간 일본 </a:t>
            </a:r>
            <a:r>
              <a:rPr lang="en-US" altLang="ko-KR" b="1" dirty="0"/>
              <a:t>GDP </a:t>
            </a:r>
            <a:r>
              <a:rPr lang="ko-KR" altLang="en-US" b="1" dirty="0"/>
              <a:t>그래프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B988C91-0F24-4C1E-8A38-B9A841C01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10" y="3979849"/>
            <a:ext cx="3607395" cy="23185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1394BC-5C6C-4F53-91D9-DB8CE714B295}"/>
              </a:ext>
            </a:extLst>
          </p:cNvPr>
          <p:cNvSpPr txBox="1"/>
          <p:nvPr/>
        </p:nvSpPr>
        <p:spPr>
          <a:xfrm>
            <a:off x="6409554" y="6467200"/>
            <a:ext cx="408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20</a:t>
            </a:r>
            <a:r>
              <a:rPr lang="ko-KR" altLang="en-US" b="1" dirty="0"/>
              <a:t>년간 한국 </a:t>
            </a:r>
            <a:r>
              <a:rPr lang="en-US" altLang="ko-KR" b="1" dirty="0"/>
              <a:t>GDP </a:t>
            </a:r>
            <a:r>
              <a:rPr lang="ko-KR" altLang="en-US" b="1" dirty="0"/>
              <a:t>그래프</a:t>
            </a:r>
          </a:p>
        </p:txBody>
      </p:sp>
    </p:spTree>
    <p:extLst>
      <p:ext uri="{BB962C8B-B14F-4D97-AF65-F5344CB8AC3E}">
        <p14:creationId xmlns:p14="http://schemas.microsoft.com/office/powerpoint/2010/main" val="215466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76249" y="409575"/>
            <a:ext cx="11325225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0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2" y="129659"/>
            <a:ext cx="4762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디지털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– 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카메라 시장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C77273D-1385-4A46-9AB8-BE54F235D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159779"/>
            <a:ext cx="5003800" cy="5128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FAA076-E7D3-470C-9E85-8748EAF6CEF0}"/>
              </a:ext>
            </a:extLst>
          </p:cNvPr>
          <p:cNvSpPr txBox="1"/>
          <p:nvPr/>
        </p:nvSpPr>
        <p:spPr>
          <a:xfrm>
            <a:off x="6096000" y="1498600"/>
            <a:ext cx="523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 </a:t>
            </a:r>
            <a:r>
              <a:rPr lang="ko-KR" altLang="en-US" dirty="0"/>
              <a:t>전 세계 디지털 카메라 시장 점유율 중 </a:t>
            </a:r>
            <a:r>
              <a:rPr lang="en-US" altLang="ko-KR" dirty="0"/>
              <a:t>90% </a:t>
            </a:r>
            <a:r>
              <a:rPr lang="ko-KR" altLang="en-US" dirty="0"/>
              <a:t>이상이 일본 기업</a:t>
            </a:r>
          </a:p>
        </p:txBody>
      </p:sp>
      <p:pic>
        <p:nvPicPr>
          <p:cNvPr id="9" name="그림 8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A74F050D-8C82-44C7-87B6-C94BB92F4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4470399"/>
            <a:ext cx="1376516" cy="2889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69F99D8-27AB-4CCF-ABC0-B3F188AE1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17" y="5698221"/>
            <a:ext cx="1277971" cy="2303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D269ABE-31A3-48F0-95C9-1885C54CD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78" y="4171193"/>
            <a:ext cx="929478" cy="92947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DE1494C-A0B7-4DF1-8311-ED71DDA6F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2" y="3065016"/>
            <a:ext cx="1460499" cy="24265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FEF133A-9E00-432E-AE94-016D9A6CC7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66" y="2023603"/>
            <a:ext cx="1527541" cy="2426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B97158-600A-4998-B021-C9717CDA1283}"/>
              </a:ext>
            </a:extLst>
          </p:cNvPr>
          <p:cNvSpPr txBox="1"/>
          <p:nvPr/>
        </p:nvSpPr>
        <p:spPr>
          <a:xfrm>
            <a:off x="6053140" y="2724679"/>
            <a:ext cx="5189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캐논 </a:t>
            </a:r>
            <a:r>
              <a:rPr lang="en-US" altLang="ko-KR" dirty="0"/>
              <a:t>, </a:t>
            </a:r>
            <a:r>
              <a:rPr lang="ko-KR" altLang="en-US" dirty="0"/>
              <a:t>소니 </a:t>
            </a:r>
            <a:r>
              <a:rPr lang="en-US" altLang="ko-KR" dirty="0"/>
              <a:t>, </a:t>
            </a:r>
            <a:r>
              <a:rPr lang="ko-KR" altLang="en-US" dirty="0"/>
              <a:t>니콘 </a:t>
            </a:r>
            <a:r>
              <a:rPr lang="en-US" altLang="ko-KR" dirty="0"/>
              <a:t>,</a:t>
            </a:r>
            <a:r>
              <a:rPr lang="ko-KR" altLang="en-US" dirty="0"/>
              <a:t>후지 </a:t>
            </a:r>
            <a:r>
              <a:rPr lang="en-US" altLang="ko-KR" dirty="0"/>
              <a:t>, </a:t>
            </a:r>
            <a:r>
              <a:rPr lang="ko-KR" altLang="en-US" dirty="0"/>
              <a:t>파나소닉 </a:t>
            </a:r>
            <a:r>
              <a:rPr lang="en-US" altLang="ko-KR" dirty="0"/>
              <a:t>5</a:t>
            </a:r>
            <a:r>
              <a:rPr lang="ko-KR" altLang="en-US" dirty="0"/>
              <a:t>개의 기업이 주로 담당</a:t>
            </a:r>
            <a:endParaRPr lang="en-US" altLang="ko-KR" dirty="0"/>
          </a:p>
          <a:p>
            <a:r>
              <a:rPr lang="ko-KR" altLang="en-US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5BF475-55FF-41FB-A84F-D78A0168BA83}"/>
              </a:ext>
            </a:extLst>
          </p:cNvPr>
          <p:cNvSpPr txBox="1"/>
          <p:nvPr/>
        </p:nvSpPr>
        <p:spPr>
          <a:xfrm>
            <a:off x="6235700" y="4057585"/>
            <a:ext cx="500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핸드폰 카메라의 발달 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COVID-19</a:t>
            </a:r>
            <a:r>
              <a:rPr lang="ko-KR" altLang="en-US" dirty="0"/>
              <a:t>의 영향으로 디지털 카메라의 매출은 점차 감소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664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3" y="129659"/>
            <a:ext cx="5235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금융업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- 3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대 재벌 그룹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10" name="그림 9" descr="화살이(가) 표시된 사진&#10;&#10;자동 생성된 설명">
            <a:extLst>
              <a:ext uri="{FF2B5EF4-FFF2-40B4-BE49-F238E27FC236}">
                <a16:creationId xmlns:a16="http://schemas.microsoft.com/office/drawing/2014/main" id="{417AC911-53D4-432B-BE46-0E5A92EC8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20" y="1212957"/>
            <a:ext cx="1356442" cy="135594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DAA52CD-69E3-4D23-803B-8D7EC7186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79" y="1245005"/>
            <a:ext cx="1356443" cy="135644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3BF3E8C-2A64-41DE-8CC3-B4FDDBFE0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38" y="1245005"/>
            <a:ext cx="1356443" cy="13238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13ED80D-839B-4C47-A433-79333821CF0A}"/>
              </a:ext>
            </a:extLst>
          </p:cNvPr>
          <p:cNvSpPr txBox="1"/>
          <p:nvPr/>
        </p:nvSpPr>
        <p:spPr>
          <a:xfrm>
            <a:off x="1597769" y="2918553"/>
            <a:ext cx="1226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三菱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미쓰비시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52B5DF-58D5-496C-8B08-ACEB8E19F438}"/>
              </a:ext>
            </a:extLst>
          </p:cNvPr>
          <p:cNvSpPr txBox="1"/>
          <p:nvPr/>
        </p:nvSpPr>
        <p:spPr>
          <a:xfrm>
            <a:off x="4936590" y="2918552"/>
            <a:ext cx="122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三井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미쓰이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44CA12-C17B-4521-ABB3-F16137D81A8D}"/>
              </a:ext>
            </a:extLst>
          </p:cNvPr>
          <p:cNvSpPr txBox="1"/>
          <p:nvPr/>
        </p:nvSpPr>
        <p:spPr>
          <a:xfrm>
            <a:off x="8275411" y="2886505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住友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스미토모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AC0D42-BC4C-47F1-9CD9-93097FCAEFE4}"/>
              </a:ext>
            </a:extLst>
          </p:cNvPr>
          <p:cNvSpPr txBox="1"/>
          <p:nvPr/>
        </p:nvSpPr>
        <p:spPr>
          <a:xfrm>
            <a:off x="738231" y="4412609"/>
            <a:ext cx="1062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일본 </a:t>
            </a:r>
            <a:r>
              <a:rPr lang="en-US" altLang="ko-KR" dirty="0"/>
              <a:t>3</a:t>
            </a:r>
            <a:r>
              <a:rPr lang="ko-KR" altLang="en-US" dirty="0"/>
              <a:t>대 메가뱅크 소유 기업들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1E49FA-A763-4AC9-A992-30CCA4E9C43F}"/>
              </a:ext>
            </a:extLst>
          </p:cNvPr>
          <p:cNvSpPr txBox="1"/>
          <p:nvPr/>
        </p:nvSpPr>
        <p:spPr>
          <a:xfrm>
            <a:off x="781574" y="5034825"/>
            <a:ext cx="1062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미쓰비시</a:t>
            </a:r>
            <a:r>
              <a:rPr lang="en-US" altLang="ko-KR" dirty="0"/>
              <a:t>UFJ</a:t>
            </a:r>
            <a:r>
              <a:rPr lang="ko-KR" altLang="en-US" dirty="0"/>
              <a:t>은행은 국내 </a:t>
            </a:r>
            <a:r>
              <a:rPr lang="en-US" altLang="ko-KR" dirty="0"/>
              <a:t>1</a:t>
            </a:r>
            <a:r>
              <a:rPr lang="ko-KR" altLang="en-US" dirty="0"/>
              <a:t>위 </a:t>
            </a:r>
            <a:r>
              <a:rPr lang="en-US" altLang="ko-KR" dirty="0"/>
              <a:t>, </a:t>
            </a:r>
            <a:r>
              <a:rPr lang="ko-KR" altLang="en-US" dirty="0"/>
              <a:t>세계 </a:t>
            </a:r>
            <a:r>
              <a:rPr lang="en-US" altLang="ko-KR" dirty="0"/>
              <a:t>5</a:t>
            </a:r>
            <a:r>
              <a:rPr lang="ko-KR" altLang="en-US" dirty="0"/>
              <a:t>위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중국은행 제외 시 세계 </a:t>
            </a:r>
            <a:r>
              <a:rPr lang="en-US" altLang="ko-KR" dirty="0"/>
              <a:t>1</a:t>
            </a:r>
            <a:r>
              <a:rPr lang="ko-KR" altLang="en-US" dirty="0"/>
              <a:t>위</a:t>
            </a:r>
            <a:r>
              <a:rPr lang="en-US" altLang="ko-KR" dirty="0"/>
              <a:t>) </a:t>
            </a:r>
            <a:r>
              <a:rPr lang="ko-KR" altLang="en-US" dirty="0"/>
              <a:t>규모의 은행</a:t>
            </a:r>
            <a:endParaRPr lang="en-US" altLang="ko-K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46F440-EA36-4A8A-B1D4-438B04CBF1F8}"/>
              </a:ext>
            </a:extLst>
          </p:cNvPr>
          <p:cNvSpPr txBox="1"/>
          <p:nvPr/>
        </p:nvSpPr>
        <p:spPr>
          <a:xfrm>
            <a:off x="738231" y="5853730"/>
            <a:ext cx="5117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미쓰이</a:t>
            </a:r>
            <a:r>
              <a:rPr lang="en-US" altLang="ko-KR" dirty="0"/>
              <a:t>,</a:t>
            </a:r>
            <a:r>
              <a:rPr lang="ko-KR" altLang="en-US" dirty="0"/>
              <a:t>스미토모 은행은 </a:t>
            </a:r>
            <a:endParaRPr lang="en-US" altLang="ko-KR" dirty="0"/>
          </a:p>
          <a:p>
            <a:r>
              <a:rPr lang="ko-KR" altLang="en-US" dirty="0"/>
              <a:t>별개의 은행이었으나 버블경제이후 병합 </a:t>
            </a:r>
            <a:endParaRPr lang="en-US" altLang="ko-KR" dirty="0"/>
          </a:p>
          <a:p>
            <a:r>
              <a:rPr lang="en-US" altLang="ko-KR" dirty="0"/>
              <a:t>, </a:t>
            </a:r>
            <a:r>
              <a:rPr lang="ko-KR" altLang="en-US" dirty="0" err="1"/>
              <a:t>위기를극복함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5685BBD-A161-419B-B345-98BEEC7C4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91" y="3854009"/>
            <a:ext cx="42291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4173" y="129659"/>
            <a:ext cx="6858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자동차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– 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도요타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, 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혼다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닛산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CEF1CA8-D4DB-4C05-976F-1F909FB0B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5" y="1625598"/>
            <a:ext cx="3376056" cy="74921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FDB5DB8-1448-4019-9E47-A9123569C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4" y="3215901"/>
            <a:ext cx="3376056" cy="9773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1221FEF-1184-4278-8CE6-4DFE3AC4B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4" y="4695367"/>
            <a:ext cx="3376056" cy="159113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07295D7-52EC-41BB-82C6-58FE23623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0" y="938739"/>
            <a:ext cx="4359020" cy="2490261"/>
          </a:xfrm>
          <a:prstGeom prst="rect">
            <a:avLst/>
          </a:prstGeom>
        </p:spPr>
      </p:pic>
      <p:pic>
        <p:nvPicPr>
          <p:cNvPr id="13" name="그림 12" descr="테이블이(가) 표시된 사진&#10;&#10;자동 생성된 설명">
            <a:extLst>
              <a:ext uri="{FF2B5EF4-FFF2-40B4-BE49-F238E27FC236}">
                <a16:creationId xmlns:a16="http://schemas.microsoft.com/office/drawing/2014/main" id="{CC6B7467-0498-46A3-8562-6F5F3878C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4" y="3472388"/>
            <a:ext cx="4359020" cy="29402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20F0AC-8B7C-4D3F-B653-E976C19EFDDB}"/>
              </a:ext>
            </a:extLst>
          </p:cNvPr>
          <p:cNvSpPr txBox="1"/>
          <p:nvPr/>
        </p:nvSpPr>
        <p:spPr>
          <a:xfrm>
            <a:off x="5905500" y="2000207"/>
            <a:ext cx="581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sz="2400" dirty="0"/>
              <a:t>일본 전체 주식시장 </a:t>
            </a:r>
            <a:r>
              <a:rPr lang="en-US" altLang="ko-KR" sz="2400" dirty="0"/>
              <a:t>1</a:t>
            </a:r>
            <a:r>
              <a:rPr lang="ko-KR" altLang="en-US" sz="2400" dirty="0"/>
              <a:t>위 </a:t>
            </a:r>
            <a:r>
              <a:rPr lang="en-US" altLang="ko-KR" sz="2400" dirty="0"/>
              <a:t>, </a:t>
            </a:r>
            <a:r>
              <a:rPr lang="ko-KR" altLang="en-US" sz="2400" dirty="0"/>
              <a:t>세계 자동차 시가총액 </a:t>
            </a:r>
            <a:r>
              <a:rPr lang="en-US" altLang="ko-KR" sz="2400" dirty="0"/>
              <a:t>2</a:t>
            </a:r>
            <a:r>
              <a:rPr lang="ko-KR" altLang="en-US" sz="2400" dirty="0"/>
              <a:t>위인 </a:t>
            </a:r>
            <a:r>
              <a:rPr lang="ko-KR" altLang="en-US" sz="2400" dirty="0" err="1"/>
              <a:t>도요타</a:t>
            </a:r>
            <a:r>
              <a:rPr lang="ko-KR" altLang="en-US" sz="2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D75F2-184B-4F15-ADB3-E32189768C6D}"/>
              </a:ext>
            </a:extLst>
          </p:cNvPr>
          <p:cNvSpPr txBox="1"/>
          <p:nvPr/>
        </p:nvSpPr>
        <p:spPr>
          <a:xfrm>
            <a:off x="5905500" y="4626166"/>
            <a:ext cx="581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- </a:t>
            </a:r>
            <a:r>
              <a:rPr lang="ko-KR" altLang="en-US" sz="2400" dirty="0"/>
              <a:t> 자동차 브랜드 순위 </a:t>
            </a:r>
            <a:r>
              <a:rPr lang="en-US" altLang="ko-KR" sz="2400" dirty="0"/>
              <a:t>15</a:t>
            </a:r>
            <a:r>
              <a:rPr lang="ko-KR" altLang="en-US" sz="2400" dirty="0"/>
              <a:t>위안에 </a:t>
            </a:r>
            <a:r>
              <a:rPr lang="ko-KR" altLang="en-US" sz="2400" dirty="0" err="1"/>
              <a:t>도요타</a:t>
            </a:r>
            <a:r>
              <a:rPr lang="ko-KR" altLang="en-US" sz="2400" dirty="0"/>
              <a:t> 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혼다</a:t>
            </a:r>
            <a:r>
              <a:rPr lang="ko-KR" altLang="en-US" sz="2400" dirty="0"/>
              <a:t> </a:t>
            </a:r>
            <a:r>
              <a:rPr lang="en-US" altLang="ko-KR" sz="2400" dirty="0"/>
              <a:t>, </a:t>
            </a:r>
            <a:r>
              <a:rPr lang="ko-KR" altLang="en-US" sz="2400" dirty="0"/>
              <a:t>닛산이 전부 포함</a:t>
            </a:r>
          </a:p>
        </p:txBody>
      </p:sp>
    </p:spTree>
    <p:extLst>
      <p:ext uri="{BB962C8B-B14F-4D97-AF65-F5344CB8AC3E}">
        <p14:creationId xmlns:p14="http://schemas.microsoft.com/office/powerpoint/2010/main" val="138839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616CEE1616BFBA4991DCB137197F7D32" ma:contentTypeVersion="0" ma:contentTypeDescription="새 문서를 만듭니다." ma:contentTypeScope="" ma:versionID="9d50a11575772afef1652410e19413c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84cbaeabcf80d6571e962cbd7891ba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8ACFF8-1DDC-46E5-985F-C730D3ADDE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605282-7AA3-4D10-AA42-DCF32198D9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1AEF747-807B-40C9-A134-C8AAB7187DCA}">
  <ds:schemaRefs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1681</TotalTime>
  <Words>500</Words>
  <Application>Microsoft Office PowerPoint</Application>
  <PresentationFormat>와이드스크린</PresentationFormat>
  <Paragraphs>93</Paragraphs>
  <Slides>20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DX경필명조B</vt:lpstr>
      <vt:lpstr>맑은 고딕</vt:lpstr>
      <vt:lpstr>함초롬돋움</vt:lpstr>
      <vt:lpstr>Arial</vt:lpstr>
      <vt:lpstr>Calibri</vt:lpstr>
      <vt:lpstr>Calibri Light</vt:lpstr>
      <vt:lpstr>Open Sans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배병환</dc:creator>
  <cp:lastModifiedBy>Lu Lulu</cp:lastModifiedBy>
  <cp:revision>37</cp:revision>
  <dcterms:created xsi:type="dcterms:W3CDTF">2020-09-30T01:08:28Z</dcterms:created>
  <dcterms:modified xsi:type="dcterms:W3CDTF">2021-11-30T03:43:42Z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0x010100616CEE1616BFBA4991DCB137197F7D32</vt:lpwstr>
  </property>
</Properties>
</file>