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1CF9B-C195-41B0-804D-44558D36FC0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4A3F7EB-D3C6-4959-B0C8-F6B41DDFBE6F}">
      <dgm:prSet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dirty="0"/>
            <a:t>오사카시</a:t>
          </a:r>
          <a:br>
            <a:rPr lang="en-US" dirty="0"/>
          </a:br>
          <a:br>
            <a:rPr lang="en-US" dirty="0"/>
          </a:br>
          <a:r>
            <a:rPr lang="ko-KR" dirty="0" err="1"/>
            <a:t>사카이시</a:t>
          </a:r>
          <a:br>
            <a:rPr lang="en-US" dirty="0"/>
          </a:br>
          <a:br>
            <a:rPr lang="en-US" dirty="0"/>
          </a:br>
          <a:r>
            <a:rPr lang="ko-KR" dirty="0" err="1"/>
            <a:t>풍능지역</a:t>
          </a:r>
          <a:br>
            <a:rPr lang="en-US" dirty="0"/>
          </a:br>
          <a:br>
            <a:rPr lang="en-US" dirty="0"/>
          </a:br>
          <a:r>
            <a:rPr lang="ko-KR" dirty="0" err="1"/>
            <a:t>미시마</a:t>
          </a:r>
          <a:r>
            <a:rPr lang="ko-KR" dirty="0"/>
            <a:t> 지역</a:t>
          </a:r>
          <a:br>
            <a:rPr lang="en-US" dirty="0"/>
          </a:br>
          <a:br>
            <a:rPr lang="en-US" dirty="0"/>
          </a:br>
          <a:r>
            <a:rPr lang="ko-KR" dirty="0" err="1"/>
            <a:t>기타가와치</a:t>
          </a:r>
          <a:r>
            <a:rPr lang="ko-KR" dirty="0"/>
            <a:t> 지역</a:t>
          </a:r>
          <a:br>
            <a:rPr lang="en-US" dirty="0"/>
          </a:br>
          <a:br>
            <a:rPr lang="en-US" dirty="0"/>
          </a:br>
          <a:r>
            <a:rPr lang="ko-KR" dirty="0" err="1"/>
            <a:t>나카가와치</a:t>
          </a:r>
          <a:r>
            <a:rPr lang="ko-KR" dirty="0"/>
            <a:t> 지역</a:t>
          </a:r>
          <a:br>
            <a:rPr lang="en-US" dirty="0"/>
          </a:br>
          <a:br>
            <a:rPr lang="en-US" dirty="0"/>
          </a:br>
          <a:r>
            <a:rPr lang="ko-KR" dirty="0" err="1"/>
            <a:t>센호쿠</a:t>
          </a:r>
          <a:r>
            <a:rPr lang="ko-KR" dirty="0"/>
            <a:t> 지역</a:t>
          </a:r>
          <a:br>
            <a:rPr lang="en-US" dirty="0"/>
          </a:br>
          <a:br>
            <a:rPr lang="en-US" dirty="0"/>
          </a:br>
          <a:r>
            <a:rPr lang="ko-KR" dirty="0" err="1"/>
            <a:t>센난</a:t>
          </a:r>
          <a:r>
            <a:rPr lang="ko-KR" dirty="0"/>
            <a:t> 지역</a:t>
          </a:r>
          <a:br>
            <a:rPr lang="en-US" dirty="0"/>
          </a:br>
          <a:br>
            <a:rPr lang="en-US" dirty="0"/>
          </a:br>
          <a:r>
            <a:rPr lang="ko-KR" dirty="0" err="1"/>
            <a:t>난카와치</a:t>
          </a:r>
          <a:r>
            <a:rPr lang="ko-KR" dirty="0"/>
            <a:t> 지역</a:t>
          </a:r>
          <a:br>
            <a:rPr lang="en-US" dirty="0"/>
          </a:br>
          <a:endParaRPr lang="ko-KR" dirty="0"/>
        </a:p>
      </dgm:t>
    </dgm:pt>
    <dgm:pt modelId="{6ACA2226-2499-4C10-9DA4-441AB33BFDAF}" type="parTrans" cxnId="{13365930-C377-4C56-99AF-E7AA81355372}">
      <dgm:prSet/>
      <dgm:spPr/>
      <dgm:t>
        <a:bodyPr/>
        <a:lstStyle/>
        <a:p>
          <a:pPr latinLnBrk="1"/>
          <a:endParaRPr lang="ko-KR" altLang="en-US"/>
        </a:p>
      </dgm:t>
    </dgm:pt>
    <dgm:pt modelId="{0D7E44C2-F33D-4C17-B38C-25B914A31C37}" type="sibTrans" cxnId="{13365930-C377-4C56-99AF-E7AA81355372}">
      <dgm:prSet/>
      <dgm:spPr/>
      <dgm:t>
        <a:bodyPr/>
        <a:lstStyle/>
        <a:p>
          <a:pPr latinLnBrk="1"/>
          <a:endParaRPr lang="ko-KR" altLang="en-US"/>
        </a:p>
      </dgm:t>
    </dgm:pt>
    <dgm:pt modelId="{A41DDF2F-2626-4976-AAAD-EDA33762F19C}" type="pres">
      <dgm:prSet presAssocID="{CBD1CF9B-C195-41B0-804D-44558D36FC0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86FEEF3-C97E-46CA-8A0C-C35B5E442264}" type="pres">
      <dgm:prSet presAssocID="{34A3F7EB-D3C6-4959-B0C8-F6B41DDFBE6F}" presName="circle1" presStyleLbl="node1" presStyleIdx="0" presStyleCnt="1" custScaleY="181095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</dgm:pt>
    <dgm:pt modelId="{F7F1F035-7628-405D-AB67-ABD8F6145DC0}" type="pres">
      <dgm:prSet presAssocID="{34A3F7EB-D3C6-4959-B0C8-F6B41DDFBE6F}" presName="space" presStyleCnt="0"/>
      <dgm:spPr/>
    </dgm:pt>
    <dgm:pt modelId="{2A61BD57-9C0C-4E98-BA1C-076F2D9A5CBB}" type="pres">
      <dgm:prSet presAssocID="{34A3F7EB-D3C6-4959-B0C8-F6B41DDFBE6F}" presName="rect1" presStyleLbl="alignAcc1" presStyleIdx="0" presStyleCnt="1" custScaleX="100185" custScaleY="181634"/>
      <dgm:spPr/>
    </dgm:pt>
    <dgm:pt modelId="{7606B159-E50A-478A-B609-15E1A0BE8C07}" type="pres">
      <dgm:prSet presAssocID="{34A3F7EB-D3C6-4959-B0C8-F6B41DDFBE6F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2DF2107-FE99-4EF1-B0E9-5CB83A0AD6A6}" type="presOf" srcId="{34A3F7EB-D3C6-4959-B0C8-F6B41DDFBE6F}" destId="{2A61BD57-9C0C-4E98-BA1C-076F2D9A5CBB}" srcOrd="0" destOrd="0" presId="urn:microsoft.com/office/officeart/2005/8/layout/target3"/>
    <dgm:cxn modelId="{13365930-C377-4C56-99AF-E7AA81355372}" srcId="{CBD1CF9B-C195-41B0-804D-44558D36FC0C}" destId="{34A3F7EB-D3C6-4959-B0C8-F6B41DDFBE6F}" srcOrd="0" destOrd="0" parTransId="{6ACA2226-2499-4C10-9DA4-441AB33BFDAF}" sibTransId="{0D7E44C2-F33D-4C17-B38C-25B914A31C37}"/>
    <dgm:cxn modelId="{F1BFB947-94BF-4705-A55A-56D2EF5B5396}" type="presOf" srcId="{CBD1CF9B-C195-41B0-804D-44558D36FC0C}" destId="{A41DDF2F-2626-4976-AAAD-EDA33762F19C}" srcOrd="0" destOrd="0" presId="urn:microsoft.com/office/officeart/2005/8/layout/target3"/>
    <dgm:cxn modelId="{C23D16E8-9822-46F9-B428-E3305553B468}" type="presOf" srcId="{34A3F7EB-D3C6-4959-B0C8-F6B41DDFBE6F}" destId="{7606B159-E50A-478A-B609-15E1A0BE8C07}" srcOrd="1" destOrd="0" presId="urn:microsoft.com/office/officeart/2005/8/layout/target3"/>
    <dgm:cxn modelId="{A5F0AB6A-DE0D-4266-A841-4DBD6B34E4E0}" type="presParOf" srcId="{A41DDF2F-2626-4976-AAAD-EDA33762F19C}" destId="{086FEEF3-C97E-46CA-8A0C-C35B5E442264}" srcOrd="0" destOrd="0" presId="urn:microsoft.com/office/officeart/2005/8/layout/target3"/>
    <dgm:cxn modelId="{63152B62-C993-489E-BCC0-B93C7B0C6B33}" type="presParOf" srcId="{A41DDF2F-2626-4976-AAAD-EDA33762F19C}" destId="{F7F1F035-7628-405D-AB67-ABD8F6145DC0}" srcOrd="1" destOrd="0" presId="urn:microsoft.com/office/officeart/2005/8/layout/target3"/>
    <dgm:cxn modelId="{C8ADBAA8-7DA9-45C3-A1B9-61D9F1D0B1C9}" type="presParOf" srcId="{A41DDF2F-2626-4976-AAAD-EDA33762F19C}" destId="{2A61BD57-9C0C-4E98-BA1C-076F2D9A5CBB}" srcOrd="2" destOrd="0" presId="urn:microsoft.com/office/officeart/2005/8/layout/target3"/>
    <dgm:cxn modelId="{63E7903A-D612-4F6B-BE9D-24B37CBF6E77}" type="presParOf" srcId="{A41DDF2F-2626-4976-AAAD-EDA33762F19C}" destId="{7606B159-E50A-478A-B609-15E1A0BE8C0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FEEF3-C97E-46CA-8A0C-C35B5E442264}">
      <dsp:nvSpPr>
        <dsp:cNvPr id="0" name=""/>
        <dsp:cNvSpPr/>
      </dsp:nvSpPr>
      <dsp:spPr>
        <a:xfrm>
          <a:off x="-1619" y="712095"/>
          <a:ext cx="3000528" cy="54338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1BD57-9C0C-4E98-BA1C-076F2D9A5CBB}">
      <dsp:nvSpPr>
        <dsp:cNvPr id="0" name=""/>
        <dsp:cNvSpPr/>
      </dsp:nvSpPr>
      <dsp:spPr>
        <a:xfrm>
          <a:off x="1495407" y="704009"/>
          <a:ext cx="3507092" cy="54499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 dirty="0"/>
            <a:t>오사카시</a:t>
          </a:r>
          <a:br>
            <a:rPr lang="en-US" sz="1700" kern="1200" dirty="0"/>
          </a:br>
          <a:br>
            <a:rPr lang="en-US" sz="1700" kern="1200" dirty="0"/>
          </a:br>
          <a:r>
            <a:rPr lang="ko-KR" sz="1700" kern="1200" dirty="0" err="1"/>
            <a:t>사카이시</a:t>
          </a:r>
          <a:br>
            <a:rPr lang="en-US" sz="1700" kern="1200" dirty="0"/>
          </a:br>
          <a:br>
            <a:rPr lang="en-US" sz="1700" kern="1200" dirty="0"/>
          </a:br>
          <a:r>
            <a:rPr lang="ko-KR" sz="1700" kern="1200" dirty="0" err="1"/>
            <a:t>풍능지역</a:t>
          </a:r>
          <a:br>
            <a:rPr lang="en-US" sz="1700" kern="1200" dirty="0"/>
          </a:br>
          <a:br>
            <a:rPr lang="en-US" sz="1700" kern="1200" dirty="0"/>
          </a:br>
          <a:r>
            <a:rPr lang="ko-KR" sz="1700" kern="1200" dirty="0" err="1"/>
            <a:t>미시마</a:t>
          </a:r>
          <a:r>
            <a:rPr lang="ko-KR" sz="1700" kern="1200" dirty="0"/>
            <a:t> 지역</a:t>
          </a:r>
          <a:br>
            <a:rPr lang="en-US" sz="1700" kern="1200" dirty="0"/>
          </a:br>
          <a:br>
            <a:rPr lang="en-US" sz="1700" kern="1200" dirty="0"/>
          </a:br>
          <a:r>
            <a:rPr lang="ko-KR" sz="1700" kern="1200" dirty="0" err="1"/>
            <a:t>기타가와치</a:t>
          </a:r>
          <a:r>
            <a:rPr lang="ko-KR" sz="1700" kern="1200" dirty="0"/>
            <a:t> 지역</a:t>
          </a:r>
          <a:br>
            <a:rPr lang="en-US" sz="1700" kern="1200" dirty="0"/>
          </a:br>
          <a:br>
            <a:rPr lang="en-US" sz="1700" kern="1200" dirty="0"/>
          </a:br>
          <a:r>
            <a:rPr lang="ko-KR" sz="1700" kern="1200" dirty="0" err="1"/>
            <a:t>나카가와치</a:t>
          </a:r>
          <a:r>
            <a:rPr lang="ko-KR" sz="1700" kern="1200" dirty="0"/>
            <a:t> 지역</a:t>
          </a:r>
          <a:br>
            <a:rPr lang="en-US" sz="1700" kern="1200" dirty="0"/>
          </a:br>
          <a:br>
            <a:rPr lang="en-US" sz="1700" kern="1200" dirty="0"/>
          </a:br>
          <a:r>
            <a:rPr lang="ko-KR" sz="1700" kern="1200" dirty="0" err="1"/>
            <a:t>센호쿠</a:t>
          </a:r>
          <a:r>
            <a:rPr lang="ko-KR" sz="1700" kern="1200" dirty="0"/>
            <a:t> 지역</a:t>
          </a:r>
          <a:br>
            <a:rPr lang="en-US" sz="1700" kern="1200" dirty="0"/>
          </a:br>
          <a:br>
            <a:rPr lang="en-US" sz="1700" kern="1200" dirty="0"/>
          </a:br>
          <a:r>
            <a:rPr lang="ko-KR" sz="1700" kern="1200" dirty="0" err="1"/>
            <a:t>센난</a:t>
          </a:r>
          <a:r>
            <a:rPr lang="ko-KR" sz="1700" kern="1200" dirty="0"/>
            <a:t> 지역</a:t>
          </a:r>
          <a:br>
            <a:rPr lang="en-US" sz="1700" kern="1200" dirty="0"/>
          </a:br>
          <a:br>
            <a:rPr lang="en-US" sz="1700" kern="1200" dirty="0"/>
          </a:br>
          <a:r>
            <a:rPr lang="ko-KR" sz="1700" kern="1200" dirty="0" err="1"/>
            <a:t>난카와치</a:t>
          </a:r>
          <a:r>
            <a:rPr lang="ko-KR" sz="1700" kern="1200" dirty="0"/>
            <a:t> 지역</a:t>
          </a:r>
          <a:br>
            <a:rPr lang="en-US" sz="1700" kern="1200" dirty="0"/>
          </a:br>
          <a:endParaRPr lang="ko-KR" sz="1700" kern="1200" dirty="0"/>
        </a:p>
      </dsp:txBody>
      <dsp:txXfrm>
        <a:off x="1495407" y="704009"/>
        <a:ext cx="3507092" cy="5449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7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61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2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8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2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2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1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03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4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EC58-B72E-42F6-A05B-0FF1E7465616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48DB4E2-AFE7-474D-8EFE-327144971C7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78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89C9FE-F74C-440E-A35D-794A6B946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4305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일본어와 일본사회</a:t>
            </a:r>
            <a:br>
              <a:rPr lang="en-US" altLang="ko-KR" sz="4000" dirty="0"/>
            </a:br>
            <a:br>
              <a:rPr lang="en-US" altLang="ko-KR" sz="4000" dirty="0"/>
            </a:br>
            <a:r>
              <a:rPr lang="en-US" altLang="ko-KR" sz="4000" dirty="0"/>
              <a:t>(</a:t>
            </a:r>
            <a:r>
              <a:rPr lang="ko-KR" altLang="en-US" sz="4000" dirty="0"/>
              <a:t>지방 자치 단체</a:t>
            </a:r>
            <a:r>
              <a:rPr lang="en-US" altLang="ko-KR" sz="4000" dirty="0"/>
              <a:t>) </a:t>
            </a:r>
            <a:r>
              <a:rPr lang="ko-KR" altLang="en-US" sz="4000" dirty="0"/>
              <a:t>소개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8B1F783-1E1A-44A2-95CA-76F3057A6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22202021 </a:t>
            </a:r>
            <a:r>
              <a:rPr lang="ko-KR" altLang="en-US" dirty="0"/>
              <a:t>이재민</a:t>
            </a:r>
          </a:p>
        </p:txBody>
      </p:sp>
    </p:spTree>
    <p:extLst>
      <p:ext uri="{BB962C8B-B14F-4D97-AF65-F5344CB8AC3E}">
        <p14:creationId xmlns:p14="http://schemas.microsoft.com/office/powerpoint/2010/main" val="194024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>
            <a:extLst>
              <a:ext uri="{FF2B5EF4-FFF2-40B4-BE49-F238E27FC236}">
                <a16:creationId xmlns:a16="http://schemas.microsoft.com/office/drawing/2014/main" id="{752A07B3-7001-4562-B1EB-EC7945B77002}"/>
              </a:ext>
            </a:extLst>
          </p:cNvPr>
          <p:cNvSpPr/>
          <p:nvPr/>
        </p:nvSpPr>
        <p:spPr>
          <a:xfrm>
            <a:off x="590719" y="445062"/>
            <a:ext cx="2338598" cy="9224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STEP.1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7A0AF7CB-8D02-415E-8B2B-BB57CB6CF360}"/>
              </a:ext>
            </a:extLst>
          </p:cNvPr>
          <p:cNvSpPr/>
          <p:nvPr/>
        </p:nvSpPr>
        <p:spPr>
          <a:xfrm>
            <a:off x="590719" y="1625151"/>
            <a:ext cx="2338598" cy="9224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STEP.2</a:t>
            </a:r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852A9CD-572D-43FE-9967-7236CB324541}"/>
              </a:ext>
            </a:extLst>
          </p:cNvPr>
          <p:cNvSpPr/>
          <p:nvPr/>
        </p:nvSpPr>
        <p:spPr>
          <a:xfrm>
            <a:off x="590719" y="2805240"/>
            <a:ext cx="2338598" cy="9224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STEP.3</a:t>
            </a:r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D7C26DB-DDED-40AE-A4B4-ECBA14487F78}"/>
              </a:ext>
            </a:extLst>
          </p:cNvPr>
          <p:cNvSpPr/>
          <p:nvPr/>
        </p:nvSpPr>
        <p:spPr>
          <a:xfrm>
            <a:off x="590719" y="3985329"/>
            <a:ext cx="2338598" cy="92249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STEP.4</a:t>
            </a:r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4444438-A96A-4C30-963D-9B99B133357A}"/>
              </a:ext>
            </a:extLst>
          </p:cNvPr>
          <p:cNvSpPr/>
          <p:nvPr/>
        </p:nvSpPr>
        <p:spPr>
          <a:xfrm>
            <a:off x="590719" y="5165418"/>
            <a:ext cx="2338598" cy="9224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STEP.5</a:t>
            </a:r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F2D736C-C94B-4C89-98DA-6EEA9B57593E}"/>
              </a:ext>
            </a:extLst>
          </p:cNvPr>
          <p:cNvSpPr/>
          <p:nvPr/>
        </p:nvSpPr>
        <p:spPr>
          <a:xfrm>
            <a:off x="3228722" y="461246"/>
            <a:ext cx="6376524" cy="9224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오사카부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4BA63F3-99A1-4093-9B72-B87A0087053C}"/>
              </a:ext>
            </a:extLst>
          </p:cNvPr>
          <p:cNvSpPr/>
          <p:nvPr/>
        </p:nvSpPr>
        <p:spPr>
          <a:xfrm>
            <a:off x="3228721" y="1625151"/>
            <a:ext cx="6376525" cy="9224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오사카부의 역사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6F3177E-781C-4851-8C7E-6BFD8ACC3EE5}"/>
              </a:ext>
            </a:extLst>
          </p:cNvPr>
          <p:cNvSpPr/>
          <p:nvPr/>
        </p:nvSpPr>
        <p:spPr>
          <a:xfrm>
            <a:off x="3228720" y="2871324"/>
            <a:ext cx="6376526" cy="9224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오사카부의 지리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8E1F1D8-4466-469D-B578-F4A820584B8A}"/>
              </a:ext>
            </a:extLst>
          </p:cNvPr>
          <p:cNvSpPr/>
          <p:nvPr/>
        </p:nvSpPr>
        <p:spPr>
          <a:xfrm>
            <a:off x="3228718" y="3985329"/>
            <a:ext cx="6376527" cy="9224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오사카부의 행정구역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66D881E-60B1-4767-B26E-726D1645986F}"/>
              </a:ext>
            </a:extLst>
          </p:cNvPr>
          <p:cNvSpPr/>
          <p:nvPr/>
        </p:nvSpPr>
        <p:spPr>
          <a:xfrm>
            <a:off x="3228719" y="5189694"/>
            <a:ext cx="6376527" cy="9224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오사카부의 역할</a:t>
            </a:r>
          </a:p>
        </p:txBody>
      </p:sp>
    </p:spTree>
    <p:extLst>
      <p:ext uri="{BB962C8B-B14F-4D97-AF65-F5344CB8AC3E}">
        <p14:creationId xmlns:p14="http://schemas.microsoft.com/office/powerpoint/2010/main" val="11357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일본의 행정 구역 - 위키백과, 우리 모두의 백과사전">
            <a:extLst>
              <a:ext uri="{FF2B5EF4-FFF2-40B4-BE49-F238E27FC236}">
                <a16:creationId xmlns:a16="http://schemas.microsoft.com/office/drawing/2014/main" id="{5021CFFE-F7CE-4FAF-96A9-DB3AAABA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02" y="634451"/>
            <a:ext cx="42291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6F8F209-F15A-4C5A-8FC9-6B7D37C1D10E}"/>
              </a:ext>
            </a:extLst>
          </p:cNvPr>
          <p:cNvSpPr/>
          <p:nvPr/>
        </p:nvSpPr>
        <p:spPr>
          <a:xfrm>
            <a:off x="1163781" y="612328"/>
            <a:ext cx="5187142" cy="563334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1</a:t>
            </a:r>
            <a:r>
              <a:rPr lang="ko-KR" altLang="en-US" sz="2800" dirty="0">
                <a:solidFill>
                  <a:schemeClr val="bg1"/>
                </a:solidFill>
              </a:rPr>
              <a:t>도</a:t>
            </a:r>
            <a:r>
              <a:rPr lang="en-US" altLang="ko-KR" sz="2800" dirty="0">
                <a:solidFill>
                  <a:schemeClr val="bg1"/>
                </a:solidFill>
              </a:rPr>
              <a:t>:</a:t>
            </a:r>
            <a:r>
              <a:rPr lang="ko-KR" altLang="en-US" sz="2800" dirty="0">
                <a:solidFill>
                  <a:schemeClr val="bg1"/>
                </a:solidFill>
              </a:rPr>
              <a:t>도쿄도</a:t>
            </a:r>
            <a:endParaRPr lang="en-US" altLang="ko-KR" sz="2800" dirty="0">
              <a:solidFill>
                <a:schemeClr val="bg1"/>
              </a:solidFill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1</a:t>
            </a:r>
            <a:r>
              <a:rPr lang="ko-KR" altLang="en-US" sz="2800" dirty="0">
                <a:solidFill>
                  <a:schemeClr val="bg1"/>
                </a:solidFill>
              </a:rPr>
              <a:t>도</a:t>
            </a:r>
            <a:r>
              <a:rPr lang="en-US" altLang="ko-KR" sz="2800" dirty="0">
                <a:solidFill>
                  <a:schemeClr val="bg1"/>
                </a:solidFill>
              </a:rPr>
              <a:t>:</a:t>
            </a:r>
            <a:r>
              <a:rPr lang="ko-KR" altLang="en-US" sz="2800" dirty="0">
                <a:solidFill>
                  <a:schemeClr val="bg1"/>
                </a:solidFill>
              </a:rPr>
              <a:t>홋카이도</a:t>
            </a:r>
            <a:br>
              <a:rPr lang="en-US" altLang="ko-KR" sz="2800" dirty="0">
                <a:solidFill>
                  <a:schemeClr val="bg1"/>
                </a:solidFill>
              </a:rPr>
            </a:br>
            <a:r>
              <a:rPr lang="en-US" altLang="ko-KR" sz="2800" dirty="0">
                <a:solidFill>
                  <a:schemeClr val="bg1"/>
                </a:solidFill>
              </a:rPr>
              <a:t> 2</a:t>
            </a:r>
            <a:r>
              <a:rPr lang="ko-KR" altLang="en-US" sz="2800" dirty="0">
                <a:solidFill>
                  <a:schemeClr val="bg1"/>
                </a:solidFill>
              </a:rPr>
              <a:t>부</a:t>
            </a:r>
            <a:r>
              <a:rPr lang="en-US" altLang="ko-KR" sz="2800" dirty="0">
                <a:solidFill>
                  <a:schemeClr val="bg1"/>
                </a:solidFill>
              </a:rPr>
              <a:t>:</a:t>
            </a:r>
            <a:r>
              <a:rPr lang="ko-KR" altLang="en-US" sz="2800" dirty="0">
                <a:solidFill>
                  <a:schemeClr val="bg1"/>
                </a:solidFill>
              </a:rPr>
              <a:t>오사카부</a:t>
            </a:r>
            <a:r>
              <a:rPr lang="en-US" altLang="ko-KR" sz="2800" dirty="0">
                <a:solidFill>
                  <a:schemeClr val="bg1"/>
                </a:solidFill>
              </a:rPr>
              <a:t>/</a:t>
            </a:r>
            <a:r>
              <a:rPr lang="ko-KR" altLang="en-US" sz="2800" dirty="0" err="1">
                <a:solidFill>
                  <a:schemeClr val="bg1"/>
                </a:solidFill>
              </a:rPr>
              <a:t>교토부</a:t>
            </a:r>
            <a:br>
              <a:rPr lang="en-US" altLang="ko-KR" sz="2800" dirty="0">
                <a:solidFill>
                  <a:schemeClr val="bg1"/>
                </a:solidFill>
              </a:rPr>
            </a:br>
            <a:r>
              <a:rPr lang="en-US" altLang="ko-KR" sz="2800" dirty="0">
                <a:solidFill>
                  <a:schemeClr val="bg1"/>
                </a:solidFill>
              </a:rPr>
              <a:t>43</a:t>
            </a:r>
            <a:r>
              <a:rPr lang="ko-KR" altLang="en-US" sz="2800" dirty="0">
                <a:solidFill>
                  <a:schemeClr val="bg1"/>
                </a:solidFill>
              </a:rPr>
              <a:t>현</a:t>
            </a:r>
          </a:p>
        </p:txBody>
      </p:sp>
    </p:spTree>
    <p:extLst>
      <p:ext uri="{BB962C8B-B14F-4D97-AF65-F5344CB8AC3E}">
        <p14:creationId xmlns:p14="http://schemas.microsoft.com/office/powerpoint/2010/main" val="2790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99C6CBA-9248-4DAA-8660-37DD75B1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1EDD29FF-6D87-416E-9E6E-DA2AFBD7C568}"/>
              </a:ext>
            </a:extLst>
          </p:cNvPr>
          <p:cNvSpPr/>
          <p:nvPr/>
        </p:nvSpPr>
        <p:spPr>
          <a:xfrm>
            <a:off x="2430087" y="315883"/>
            <a:ext cx="7331825" cy="140485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오사카부의 역사</a:t>
            </a:r>
          </a:p>
        </p:txBody>
      </p:sp>
    </p:spTree>
    <p:extLst>
      <p:ext uri="{BB962C8B-B14F-4D97-AF65-F5344CB8AC3E}">
        <p14:creationId xmlns:p14="http://schemas.microsoft.com/office/powerpoint/2010/main" val="38708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위치 지도 일본 오사카부">
            <a:extLst>
              <a:ext uri="{FF2B5EF4-FFF2-40B4-BE49-F238E27FC236}">
                <a16:creationId xmlns:a16="http://schemas.microsoft.com/office/drawing/2014/main" id="{76A82DC3-5D60-4493-9D94-CC3C037F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38" y="1"/>
            <a:ext cx="4851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순서도: 순차적 액세스 저장소 1">
            <a:extLst>
              <a:ext uri="{FF2B5EF4-FFF2-40B4-BE49-F238E27FC236}">
                <a16:creationId xmlns:a16="http://schemas.microsoft.com/office/drawing/2014/main" id="{628E90D3-BE93-46CF-B1F3-FBA3E077E8F1}"/>
              </a:ext>
            </a:extLst>
          </p:cNvPr>
          <p:cNvSpPr/>
          <p:nvPr/>
        </p:nvSpPr>
        <p:spPr>
          <a:xfrm>
            <a:off x="839585" y="1080655"/>
            <a:ext cx="5769033" cy="4418214"/>
          </a:xfrm>
          <a:prstGeom prst="flowChartMagnetic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0" i="0" dirty="0">
                <a:solidFill>
                  <a:srgbClr val="6699FF"/>
                </a:solidFill>
                <a:effectLst/>
                <a:latin typeface="Arial" panose="020B0604020202020204" pitchFamily="34" charset="0"/>
              </a:rPr>
              <a:t>긴키 지방 중부</a:t>
            </a:r>
            <a:br>
              <a:rPr lang="en-US" altLang="ko-KR" sz="2800" b="0" i="0" dirty="0">
                <a:solidFill>
                  <a:srgbClr val="6699FF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sz="2800" b="0" i="0" dirty="0" err="1">
                <a:solidFill>
                  <a:srgbClr val="6699FF"/>
                </a:solidFill>
                <a:effectLst/>
                <a:latin typeface="Arial" panose="020B0604020202020204" pitchFamily="34" charset="0"/>
              </a:rPr>
              <a:t>교토부</a:t>
            </a:r>
            <a:br>
              <a:rPr lang="en-US" altLang="ko-KR" sz="2800" b="0" i="0" dirty="0">
                <a:solidFill>
                  <a:srgbClr val="6699FF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sz="2800" b="0" i="0" dirty="0" err="1">
                <a:solidFill>
                  <a:srgbClr val="6699FF"/>
                </a:solidFill>
                <a:effectLst/>
                <a:latin typeface="Arial" panose="020B0604020202020204" pitchFamily="34" charset="0"/>
              </a:rPr>
              <a:t>나라현</a:t>
            </a:r>
            <a:br>
              <a:rPr lang="en-US" altLang="ko-KR" sz="2800" dirty="0">
                <a:solidFill>
                  <a:srgbClr val="6699FF"/>
                </a:solidFill>
                <a:latin typeface="Arial" panose="020B0604020202020204" pitchFamily="34" charset="0"/>
              </a:rPr>
            </a:br>
            <a:r>
              <a:rPr lang="ko-KR" altLang="en-US" sz="2800" b="0" i="0" dirty="0" err="1">
                <a:solidFill>
                  <a:srgbClr val="6699FF"/>
                </a:solidFill>
                <a:effectLst/>
                <a:latin typeface="Arial" panose="020B0604020202020204" pitchFamily="34" charset="0"/>
              </a:rPr>
              <a:t>효고현</a:t>
            </a:r>
            <a:br>
              <a:rPr lang="en-US" altLang="ko-KR" sz="2800" dirty="0">
                <a:solidFill>
                  <a:srgbClr val="6699FF"/>
                </a:solidFill>
                <a:latin typeface="Arial" panose="020B0604020202020204" pitchFamily="34" charset="0"/>
              </a:rPr>
            </a:br>
            <a:r>
              <a:rPr lang="ko-KR" altLang="en-US" sz="2800" b="0" i="0" dirty="0" err="1">
                <a:solidFill>
                  <a:srgbClr val="6699FF"/>
                </a:solidFill>
                <a:effectLst/>
                <a:latin typeface="Arial" panose="020B0604020202020204" pitchFamily="34" charset="0"/>
              </a:rPr>
              <a:t>와카야마현</a:t>
            </a:r>
            <a:br>
              <a:rPr lang="en-US" altLang="ko-KR" sz="2800" b="0" i="0" dirty="0">
                <a:solidFill>
                  <a:srgbClr val="6699FF"/>
                </a:solidFill>
                <a:effectLst/>
                <a:latin typeface="Arial" panose="020B0604020202020204" pitchFamily="34" charset="0"/>
              </a:rPr>
            </a:br>
            <a:endParaRPr lang="ko-KR" altLang="en-US" sz="2800" dirty="0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1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1B1B895-45B3-49AE-8F65-928DF22FD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7" y="0"/>
            <a:ext cx="4773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4A6ABF47-5DA3-4164-8037-9221ACF18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203461"/>
              </p:ext>
            </p:extLst>
          </p:nvPr>
        </p:nvGraphicFramePr>
        <p:xfrm>
          <a:off x="987225" y="0"/>
          <a:ext cx="500088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38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BE7EA50-95F9-4B37-8C0D-1187053157FC}"/>
              </a:ext>
            </a:extLst>
          </p:cNvPr>
          <p:cNvSpPr/>
          <p:nvPr/>
        </p:nvSpPr>
        <p:spPr>
          <a:xfrm>
            <a:off x="1108609" y="472039"/>
            <a:ext cx="1942088" cy="118143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경제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293718F-08F5-4880-9ECE-F16EB6752036}"/>
              </a:ext>
            </a:extLst>
          </p:cNvPr>
          <p:cNvSpPr/>
          <p:nvPr/>
        </p:nvSpPr>
        <p:spPr>
          <a:xfrm>
            <a:off x="1108609" y="1994689"/>
            <a:ext cx="1942088" cy="118143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교육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1049610-4D29-4A66-8BF5-69336BDC64EA}"/>
              </a:ext>
            </a:extLst>
          </p:cNvPr>
          <p:cNvSpPr/>
          <p:nvPr/>
        </p:nvSpPr>
        <p:spPr>
          <a:xfrm>
            <a:off x="1108609" y="3517339"/>
            <a:ext cx="1942088" cy="118143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교통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E445240-8FDA-4AAE-9240-FCE41F54F2AC}"/>
              </a:ext>
            </a:extLst>
          </p:cNvPr>
          <p:cNvSpPr/>
          <p:nvPr/>
        </p:nvSpPr>
        <p:spPr>
          <a:xfrm>
            <a:off x="1108609" y="5039989"/>
            <a:ext cx="1942088" cy="118143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문화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352DDB-C89E-4681-8B54-6CE79837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61" y="5039989"/>
            <a:ext cx="2095500" cy="11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AB0FA5-7E31-4321-8136-444E8D61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61" y="3505454"/>
            <a:ext cx="2095500" cy="11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1D2D4F7-1098-4281-B429-6A81A452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61" y="1995026"/>
            <a:ext cx="2095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C48A866-9C5C-442E-9168-5B56D9C2E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61" y="472039"/>
            <a:ext cx="2095501" cy="11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0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구름 1">
            <a:extLst>
              <a:ext uri="{FF2B5EF4-FFF2-40B4-BE49-F238E27FC236}">
                <a16:creationId xmlns:a16="http://schemas.microsoft.com/office/drawing/2014/main" id="{CAB21108-2B74-4120-BEB0-DE07A5F7E2C4}"/>
              </a:ext>
            </a:extLst>
          </p:cNvPr>
          <p:cNvSpPr/>
          <p:nvPr/>
        </p:nvSpPr>
        <p:spPr>
          <a:xfrm>
            <a:off x="445060" y="202301"/>
            <a:ext cx="3180170" cy="175597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/>
              <a:t>출처</a:t>
            </a:r>
            <a:endParaRPr lang="en-US" altLang="ko-KR" sz="40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1E0884B-A931-4038-880C-A13D757DDD1D}"/>
              </a:ext>
            </a:extLst>
          </p:cNvPr>
          <p:cNvSpPr/>
          <p:nvPr/>
        </p:nvSpPr>
        <p:spPr>
          <a:xfrm>
            <a:off x="2306230" y="2192942"/>
            <a:ext cx="7412305" cy="6635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https://ja.wikipedia.org/wiki/%E5%A4%A7%E9%98%AA%E5%BA%9C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8F2610E-B33B-41A2-88FC-67EDBFD40B19}"/>
              </a:ext>
            </a:extLst>
          </p:cNvPr>
          <p:cNvSpPr/>
          <p:nvPr/>
        </p:nvSpPr>
        <p:spPr>
          <a:xfrm>
            <a:off x="2306230" y="3333919"/>
            <a:ext cx="7412305" cy="6635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https://www.pref.osaka.lg.jp/links/city.html</a:t>
            </a:r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DA0FB29-C327-48B1-BED1-1BC20C55E5C3}"/>
              </a:ext>
            </a:extLst>
          </p:cNvPr>
          <p:cNvSpPr/>
          <p:nvPr/>
        </p:nvSpPr>
        <p:spPr>
          <a:xfrm>
            <a:off x="2306229" y="4474896"/>
            <a:ext cx="7412305" cy="6635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https://www.yahoo.co.jp/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0141116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93</TotalTime>
  <Words>158</Words>
  <Application>Microsoft Office PowerPoint</Application>
  <PresentationFormat>와이드스크린</PresentationFormat>
  <Paragraphs>25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갤러리</vt:lpstr>
      <vt:lpstr>일본어와 일본사회  (지방 자치 단체) 소개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일본어와 일본사회  (지방 자치 단체) 소개</dc:title>
  <dc:creator>USER</dc:creator>
  <cp:lastModifiedBy>USER</cp:lastModifiedBy>
  <cp:revision>2</cp:revision>
  <dcterms:created xsi:type="dcterms:W3CDTF">2022-03-28T10:51:09Z</dcterms:created>
  <dcterms:modified xsi:type="dcterms:W3CDTF">2022-03-31T10:07:01Z</dcterms:modified>
</cp:coreProperties>
</file>