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 type="screen4x3"/>
  <p:notesSz cx="10287000" cy="1828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392" y="-96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presProps" Target="presProps.xml"  /><Relationship Id="rId13" Type="http://schemas.openxmlformats.org/officeDocument/2006/relationships/viewProps" Target="viewProps.xml"  /><Relationship Id="rId14" Type="http://schemas.openxmlformats.org/officeDocument/2006/relationships/theme" Target="theme/theme1.xml"  /><Relationship Id="rId15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9.xml"  /><Relationship Id="rId11" Type="http://schemas.openxmlformats.org/officeDocument/2006/relationships/slideLayout" Target="../slideLayouts/slideLayout10.xml"  /><Relationship Id="rId12" Type="http://schemas.openxmlformats.org/officeDocument/2006/relationships/slideLayout" Target="../slideLayouts/slideLayout11.xml"  /><Relationship Id="rId2" Type="http://schemas.openxmlformats.org/officeDocument/2006/relationships/theme" Target="../theme/theme1.xml"  /><Relationship Id="rId3" Type="http://schemas.openxmlformats.org/officeDocument/2006/relationships/slideLayout" Target="../slideLayouts/slideLayout2.xml"  /><Relationship Id="rId4" Type="http://schemas.openxmlformats.org/officeDocument/2006/relationships/slideLayout" Target="../slideLayouts/slideLayout3.xml"  /><Relationship Id="rId5" Type="http://schemas.openxmlformats.org/officeDocument/2006/relationships/slideLayout" Target="../slideLayouts/slideLayout4.xml"  /><Relationship Id="rId6" Type="http://schemas.openxmlformats.org/officeDocument/2006/relationships/slideLayout" Target="../slideLayouts/slideLayout5.xml"  /><Relationship Id="rId7" Type="http://schemas.openxmlformats.org/officeDocument/2006/relationships/slideLayout" Target="../slideLayouts/slideLayout6.xml"  /><Relationship Id="rId8" Type="http://schemas.openxmlformats.org/officeDocument/2006/relationships/slideLayout" Target="../slideLayouts/slideLayout7.xml"  /><Relationship Id="rId9" Type="http://schemas.openxmlformats.org/officeDocument/2006/relationships/slideLayout" Target="../slideLayouts/slideLayout8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Relationship Id="rId5" Type="http://schemas.openxmlformats.org/officeDocument/2006/relationships/image" Target="../media/image4.png"  /><Relationship Id="rId6" Type="http://schemas.openxmlformats.org/officeDocument/2006/relationships/image" Target="../media/image5.png"  /><Relationship Id="rId7" Type="http://schemas.openxmlformats.org/officeDocument/2006/relationships/image" Target="../media/image6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5.png"  /><Relationship Id="rId3" Type="http://schemas.openxmlformats.org/officeDocument/2006/relationships/image" Target="../media/image76.png"  /><Relationship Id="rId4" Type="http://schemas.openxmlformats.org/officeDocument/2006/relationships/image" Target="../media/image77.png"  /><Relationship Id="rId5" Type="http://schemas.openxmlformats.org/officeDocument/2006/relationships/image" Target="../media/image78.png"  /><Relationship Id="rId6" Type="http://schemas.openxmlformats.org/officeDocument/2006/relationships/image" Target="../media/image79.png"  /><Relationship Id="rId7" Type="http://schemas.openxmlformats.org/officeDocument/2006/relationships/image" Target="../media/image80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Relationship Id="rId3" Type="http://schemas.openxmlformats.org/officeDocument/2006/relationships/image" Target="../media/image8.png"  /><Relationship Id="rId4" Type="http://schemas.openxmlformats.org/officeDocument/2006/relationships/image" Target="../media/image9.png"  /><Relationship Id="rId5" Type="http://schemas.openxmlformats.org/officeDocument/2006/relationships/image" Target="../media/image10.png"  /><Relationship Id="rId6" Type="http://schemas.openxmlformats.org/officeDocument/2006/relationships/image" Target="../media/image11.png"  /><Relationship Id="rId7" Type="http://schemas.openxmlformats.org/officeDocument/2006/relationships/image" Target="../media/image12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3.png"  /><Relationship Id="rId3" Type="http://schemas.openxmlformats.org/officeDocument/2006/relationships/image" Target="../media/image14.png"  /><Relationship Id="rId4" Type="http://schemas.openxmlformats.org/officeDocument/2006/relationships/image" Target="../media/image15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6.png"  /><Relationship Id="rId3" Type="http://schemas.openxmlformats.org/officeDocument/2006/relationships/image" Target="../media/image17.png"  /><Relationship Id="rId4" Type="http://schemas.openxmlformats.org/officeDocument/2006/relationships/image" Target="../media/image18.png"  /><Relationship Id="rId5" Type="http://schemas.openxmlformats.org/officeDocument/2006/relationships/image" Target="../media/image19.png"  /><Relationship Id="rId6" Type="http://schemas.openxmlformats.org/officeDocument/2006/relationships/image" Target="../media/image20.png"  /><Relationship Id="rId7" Type="http://schemas.openxmlformats.org/officeDocument/2006/relationships/image" Target="../media/image21.png"  /><Relationship Id="rId8" Type="http://schemas.openxmlformats.org/officeDocument/2006/relationships/image" Target="../media/image22.png"  /><Relationship Id="rId9" Type="http://schemas.openxmlformats.org/officeDocument/2006/relationships/image" Target="../media/image23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image" Target="../media/image32.png"  /><Relationship Id="rId11" Type="http://schemas.openxmlformats.org/officeDocument/2006/relationships/image" Target="../media/image33.png"  /><Relationship Id="rId12" Type="http://schemas.openxmlformats.org/officeDocument/2006/relationships/image" Target="../media/image34.png"  /><Relationship Id="rId13" Type="http://schemas.openxmlformats.org/officeDocument/2006/relationships/image" Target="../media/image35.png"  /><Relationship Id="rId14" Type="http://schemas.openxmlformats.org/officeDocument/2006/relationships/image" Target="../media/image36.png"  /><Relationship Id="rId2" Type="http://schemas.openxmlformats.org/officeDocument/2006/relationships/image" Target="../media/image24.png"  /><Relationship Id="rId3" Type="http://schemas.openxmlformats.org/officeDocument/2006/relationships/image" Target="../media/image25.png"  /><Relationship Id="rId4" Type="http://schemas.openxmlformats.org/officeDocument/2006/relationships/image" Target="../media/image26.png"  /><Relationship Id="rId5" Type="http://schemas.openxmlformats.org/officeDocument/2006/relationships/image" Target="../media/image27.png"  /><Relationship Id="rId6" Type="http://schemas.openxmlformats.org/officeDocument/2006/relationships/image" Target="../media/image28.png"  /><Relationship Id="rId7" Type="http://schemas.openxmlformats.org/officeDocument/2006/relationships/image" Target="../media/image29.png"  /><Relationship Id="rId8" Type="http://schemas.openxmlformats.org/officeDocument/2006/relationships/image" Target="../media/image30.png"  /><Relationship Id="rId9" Type="http://schemas.openxmlformats.org/officeDocument/2006/relationships/image" Target="../media/image31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37.png"  /><Relationship Id="rId3" Type="http://schemas.openxmlformats.org/officeDocument/2006/relationships/image" Target="../media/image38.png"  /><Relationship Id="rId4" Type="http://schemas.openxmlformats.org/officeDocument/2006/relationships/image" Target="../media/image39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0.png"  /><Relationship Id="rId3" Type="http://schemas.openxmlformats.org/officeDocument/2006/relationships/image" Target="../media/image41.png"  /><Relationship Id="rId4" Type="http://schemas.openxmlformats.org/officeDocument/2006/relationships/image" Target="../media/image42.png"  /><Relationship Id="rId5" Type="http://schemas.openxmlformats.org/officeDocument/2006/relationships/image" Target="../media/image43.png"  /><Relationship Id="rId6" Type="http://schemas.openxmlformats.org/officeDocument/2006/relationships/image" Target="../media/image44.png"  /><Relationship Id="rId7" Type="http://schemas.openxmlformats.org/officeDocument/2006/relationships/image" Target="../media/image45.png"  /><Relationship Id="rId8" Type="http://schemas.openxmlformats.org/officeDocument/2006/relationships/image" Target="../media/image46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image" Target="../media/image55.png"  /><Relationship Id="rId11" Type="http://schemas.openxmlformats.org/officeDocument/2006/relationships/image" Target="../media/image56.png"  /><Relationship Id="rId12" Type="http://schemas.openxmlformats.org/officeDocument/2006/relationships/image" Target="../media/image57.png"  /><Relationship Id="rId13" Type="http://schemas.openxmlformats.org/officeDocument/2006/relationships/image" Target="../media/image58.png"  /><Relationship Id="rId2" Type="http://schemas.openxmlformats.org/officeDocument/2006/relationships/image" Target="../media/image47.png"  /><Relationship Id="rId3" Type="http://schemas.openxmlformats.org/officeDocument/2006/relationships/image" Target="../media/image48.png"  /><Relationship Id="rId4" Type="http://schemas.openxmlformats.org/officeDocument/2006/relationships/image" Target="../media/image49.png"  /><Relationship Id="rId5" Type="http://schemas.openxmlformats.org/officeDocument/2006/relationships/image" Target="../media/image50.png"  /><Relationship Id="rId6" Type="http://schemas.openxmlformats.org/officeDocument/2006/relationships/image" Target="../media/image51.png"  /><Relationship Id="rId7" Type="http://schemas.openxmlformats.org/officeDocument/2006/relationships/image" Target="../media/image52.png"  /><Relationship Id="rId8" Type="http://schemas.openxmlformats.org/officeDocument/2006/relationships/image" Target="../media/image53.png"  /><Relationship Id="rId9" Type="http://schemas.openxmlformats.org/officeDocument/2006/relationships/image" Target="../media/image54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image" Target="../media/image67.png"  /><Relationship Id="rId11" Type="http://schemas.openxmlformats.org/officeDocument/2006/relationships/image" Target="../media/image68.png"  /><Relationship Id="rId12" Type="http://schemas.openxmlformats.org/officeDocument/2006/relationships/image" Target="../media/image69.png"  /><Relationship Id="rId13" Type="http://schemas.openxmlformats.org/officeDocument/2006/relationships/image" Target="../media/image70.png"  /><Relationship Id="rId14" Type="http://schemas.openxmlformats.org/officeDocument/2006/relationships/image" Target="../media/image71.png"  /><Relationship Id="rId15" Type="http://schemas.openxmlformats.org/officeDocument/2006/relationships/image" Target="../media/image72.png"  /><Relationship Id="rId16" Type="http://schemas.openxmlformats.org/officeDocument/2006/relationships/image" Target="../media/image73.png"  /><Relationship Id="rId17" Type="http://schemas.openxmlformats.org/officeDocument/2006/relationships/image" Target="../media/image74.png"  /><Relationship Id="rId2" Type="http://schemas.openxmlformats.org/officeDocument/2006/relationships/image" Target="../media/image59.png"  /><Relationship Id="rId3" Type="http://schemas.openxmlformats.org/officeDocument/2006/relationships/image" Target="../media/image60.png"  /><Relationship Id="rId4" Type="http://schemas.openxmlformats.org/officeDocument/2006/relationships/image" Target="../media/image61.png"  /><Relationship Id="rId5" Type="http://schemas.openxmlformats.org/officeDocument/2006/relationships/image" Target="../media/image62.png"  /><Relationship Id="rId6" Type="http://schemas.openxmlformats.org/officeDocument/2006/relationships/image" Target="../media/image63.png"  /><Relationship Id="rId7" Type="http://schemas.openxmlformats.org/officeDocument/2006/relationships/image" Target="../media/image64.png"  /><Relationship Id="rId8" Type="http://schemas.openxmlformats.org/officeDocument/2006/relationships/image" Target="../media/image65.png"  /><Relationship Id="rId9" Type="http://schemas.openxmlformats.org/officeDocument/2006/relationships/image" Target="../media/image66.pn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98081" y="1630081"/>
            <a:ext cx="3190946" cy="2285302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08972" y="8398267"/>
            <a:ext cx="2395287" cy="764631"/>
          </a:xfrm>
          <a:prstGeom prst="rect">
            <a:avLst/>
          </a:prstGeom>
        </p:spPr>
      </p:pic>
      <p:grpSp>
        <p:nvGrpSpPr>
          <p:cNvPr id="1001" name="그룹 1001"/>
          <p:cNvGrpSpPr/>
          <p:nvPr/>
        </p:nvGrpSpPr>
        <p:grpSpPr>
          <a:xfrm>
            <a:off x="1773830" y="7433373"/>
            <a:ext cx="1260337" cy="1546768"/>
            <a:chOff x="1773830" y="7433373"/>
            <a:chExt cx="1260337" cy="1546768"/>
          </a:xfrm>
        </p:grpSpPr>
        <p:pic>
          <p:nvPicPr>
            <p:cNvPr id="5" name="Object 4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73830" y="7433373"/>
              <a:ext cx="1260337" cy="1546768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3358463" y="7433373"/>
            <a:ext cx="1260337" cy="1546768"/>
            <a:chOff x="3358463" y="7433373"/>
            <a:chExt cx="1260337" cy="1546768"/>
          </a:xfrm>
        </p:grpSpPr>
        <p:pic>
          <p:nvPicPr>
            <p:cNvPr id="8" name="Object 7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58463" y="7433373"/>
              <a:ext cx="1260337" cy="1546768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4943097" y="7433373"/>
            <a:ext cx="1260337" cy="1546768"/>
            <a:chOff x="4943097" y="7433373"/>
            <a:chExt cx="1260337" cy="1546768"/>
          </a:xfrm>
        </p:grpSpPr>
        <p:pic>
          <p:nvPicPr>
            <p:cNvPr id="11" name="Object 10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43097" y="7433373"/>
              <a:ext cx="1260337" cy="1546768"/>
            </a:xfrm>
            <a:prstGeom prst="rect">
              <a:avLst/>
            </a:prstGeom>
          </p:spPr>
        </p:pic>
      </p:grpSp>
      <p:pic>
        <p:nvPicPr>
          <p:cNvPr id="13" name="Object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5159638" y="8369696"/>
            <a:ext cx="1915586" cy="8249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3995" y="2592489"/>
            <a:ext cx="6802148" cy="2228893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88496" y="4446286"/>
            <a:ext cx="2395287" cy="764631"/>
          </a:xfrm>
          <a:prstGeom prst="rect">
            <a:avLst/>
          </a:prstGeom>
        </p:spPr>
      </p:pic>
      <p:pic>
        <p:nvPicPr>
          <p:cNvPr id="4" name="Objec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623067" y="4446286"/>
            <a:ext cx="1479306" cy="824978"/>
          </a:xfrm>
          <a:prstGeom prst="rect">
            <a:avLst/>
          </a:prstGeom>
        </p:spPr>
      </p:pic>
      <p:grpSp>
        <p:nvGrpSpPr>
          <p:cNvPr id="1001" name="그룹 1001"/>
          <p:cNvGrpSpPr/>
          <p:nvPr/>
        </p:nvGrpSpPr>
        <p:grpSpPr>
          <a:xfrm>
            <a:off x="7144621" y="7052421"/>
            <a:ext cx="1137100" cy="1395523"/>
            <a:chOff x="7144621" y="7052421"/>
            <a:chExt cx="1137100" cy="1395523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44621" y="7052421"/>
              <a:ext cx="1137100" cy="1395523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8574307" y="7052421"/>
            <a:ext cx="1137100" cy="1395523"/>
            <a:chOff x="8574307" y="7052421"/>
            <a:chExt cx="1137100" cy="139552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74307" y="7052421"/>
              <a:ext cx="1137100" cy="1395523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10003993" y="7052421"/>
            <a:ext cx="1137100" cy="1395523"/>
            <a:chOff x="10003993" y="7052421"/>
            <a:chExt cx="1137100" cy="1395523"/>
          </a:xfrm>
        </p:grpSpPr>
        <p:pic>
          <p:nvPicPr>
            <p:cNvPr id="12" name="Object 11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003993" y="7052421"/>
              <a:ext cx="1137100" cy="139552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10158943" y="0"/>
            <a:ext cx="8126771" cy="10316446"/>
            <a:chOff x="10158943" y="0"/>
            <a:chExt cx="8126771" cy="10316446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58943" y="0"/>
              <a:ext cx="8126771" cy="10316446"/>
            </a:xfrm>
            <a:prstGeom prst="rect">
              <a:avLst/>
            </a:prstGeom>
          </p:spPr>
        </p:pic>
      </p:grp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377051" y="3157118"/>
            <a:ext cx="1370162" cy="3007925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742573" y="3714620"/>
            <a:ext cx="1231207" cy="2115299"/>
          </a:xfrm>
          <a:prstGeom prst="rect">
            <a:avLst/>
          </a:prstGeom>
        </p:spPr>
      </p:pic>
      <p:grpSp>
        <p:nvGrpSpPr>
          <p:cNvPr id="1002" name="그룹 1002"/>
          <p:cNvGrpSpPr/>
          <p:nvPr/>
        </p:nvGrpSpPr>
        <p:grpSpPr>
          <a:xfrm>
            <a:off x="1573109" y="5012611"/>
            <a:ext cx="4417767" cy="337323"/>
            <a:chOff x="1573109" y="5012611"/>
            <a:chExt cx="4417767" cy="337323"/>
          </a:xfrm>
        </p:grpSpPr>
        <p:pic>
          <p:nvPicPr>
            <p:cNvPr id="8" name="Object 7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73109" y="5012611"/>
              <a:ext cx="4417767" cy="337323"/>
            </a:xfrm>
            <a:prstGeom prst="rect">
              <a:avLst/>
            </a:prstGeom>
          </p:spPr>
        </p:pic>
      </p:grpSp>
      <p:pic>
        <p:nvPicPr>
          <p:cNvPr id="10" name="Object 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64690" y="4291566"/>
            <a:ext cx="4021533" cy="1249645"/>
          </a:xfrm>
          <a:prstGeom prst="rect">
            <a:avLst/>
          </a:prstGeom>
        </p:spPr>
      </p:pic>
      <p:grpSp>
        <p:nvGrpSpPr>
          <p:cNvPr id="1003" name="그룹 1003"/>
          <p:cNvGrpSpPr/>
          <p:nvPr/>
        </p:nvGrpSpPr>
        <p:grpSpPr>
          <a:xfrm>
            <a:off x="5914046" y="4052011"/>
            <a:ext cx="1297709" cy="1297923"/>
            <a:chOff x="5914046" y="4052011"/>
            <a:chExt cx="1297709" cy="1297923"/>
          </a:xfrm>
        </p:grpSpPr>
        <p:pic>
          <p:nvPicPr>
            <p:cNvPr id="12" name="Object 11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14046" y="4052011"/>
              <a:ext cx="1297709" cy="129792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3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4745" y="59671"/>
            <a:ext cx="5202187" cy="7115071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16038" y="3496942"/>
            <a:ext cx="2713370" cy="1502228"/>
          </a:xfrm>
          <a:prstGeom prst="rect">
            <a:avLst/>
          </a:prstGeom>
        </p:spPr>
      </p:pic>
      <p:grpSp>
        <p:nvGrpSpPr>
          <p:cNvPr id="1001" name="그룹 1001"/>
          <p:cNvGrpSpPr/>
          <p:nvPr/>
        </p:nvGrpSpPr>
        <p:grpSpPr>
          <a:xfrm>
            <a:off x="14327011" y="6993084"/>
            <a:ext cx="2182953" cy="1982188"/>
            <a:chOff x="14327011" y="6993084"/>
            <a:chExt cx="2182953" cy="1982188"/>
          </a:xfrm>
        </p:grpSpPr>
        <p:pic>
          <p:nvPicPr>
            <p:cNvPr id="5" name="Object 4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327011" y="6993084"/>
              <a:ext cx="2182953" cy="198218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6663613" y="0"/>
            <a:ext cx="12239862" cy="10316446"/>
            <a:chOff x="6663613" y="0"/>
            <a:chExt cx="12239862" cy="10316446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63613" y="0"/>
              <a:ext cx="12239862" cy="10316446"/>
            </a:xfrm>
            <a:prstGeom prst="rect">
              <a:avLst/>
            </a:prstGeom>
          </p:spPr>
        </p:pic>
      </p:grp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17665" y="213801"/>
            <a:ext cx="999769" cy="1367243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712383" y="430262"/>
            <a:ext cx="3184417" cy="819980"/>
          </a:xfrm>
          <a:prstGeom prst="rect">
            <a:avLst/>
          </a:prstGeom>
        </p:spPr>
      </p:pic>
      <p:grpSp>
        <p:nvGrpSpPr>
          <p:cNvPr id="1002" name="그룹 1002"/>
          <p:cNvGrpSpPr/>
          <p:nvPr/>
        </p:nvGrpSpPr>
        <p:grpSpPr>
          <a:xfrm>
            <a:off x="15861594" y="1161905"/>
            <a:ext cx="840336" cy="54262"/>
            <a:chOff x="15861594" y="1161905"/>
            <a:chExt cx="840336" cy="54262"/>
          </a:xfrm>
        </p:grpSpPr>
        <p:pic>
          <p:nvPicPr>
            <p:cNvPr id="8" name="Object 7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861594" y="1161905"/>
              <a:ext cx="840336" cy="54262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11597143" y="4389890"/>
            <a:ext cx="4363810" cy="49524"/>
            <a:chOff x="11597143" y="4389890"/>
            <a:chExt cx="4363810" cy="49524"/>
          </a:xfrm>
        </p:grpSpPr>
        <p:pic>
          <p:nvPicPr>
            <p:cNvPr id="11" name="Object 10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597143" y="4389890"/>
              <a:ext cx="4363810" cy="49524"/>
            </a:xfrm>
            <a:prstGeom prst="rect">
              <a:avLst/>
            </a:prstGeom>
          </p:spPr>
        </p:pic>
      </p:grpSp>
      <p:pic>
        <p:nvPicPr>
          <p:cNvPr id="13" name="Object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451430" y="4800240"/>
            <a:ext cx="6741722" cy="3629807"/>
          </a:xfrm>
          <a:prstGeom prst="rect">
            <a:avLst/>
          </a:prstGeom>
        </p:spPr>
      </p:pic>
      <p:pic>
        <p:nvPicPr>
          <p:cNvPr id="14" name="Object 13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8337708" cy="10285714"/>
          </a:xfrm>
          <a:prstGeom prst="rect">
            <a:avLst/>
          </a:prstGeom>
        </p:spPr>
      </p:pic>
      <p:grpSp>
        <p:nvGrpSpPr>
          <p:cNvPr id="1004" name="그룹 1004"/>
          <p:cNvGrpSpPr/>
          <p:nvPr/>
        </p:nvGrpSpPr>
        <p:grpSpPr>
          <a:xfrm>
            <a:off x="13047183" y="2435619"/>
            <a:ext cx="1463728" cy="1520481"/>
            <a:chOff x="13047183" y="2435619"/>
            <a:chExt cx="1463728" cy="1520481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047183" y="2435619"/>
              <a:ext cx="1463728" cy="152048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5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 rot="0">
            <a:off x="0" y="5599040"/>
            <a:ext cx="18304922" cy="4725090"/>
            <a:chOff x="0" y="5599040"/>
            <a:chExt cx="18304922" cy="4725090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>
              <a:off x="0" y="5599040"/>
              <a:ext cx="18304922" cy="4725090"/>
            </a:xfrm>
            <a:prstGeom prst="rect">
              <a:avLst/>
            </a:prstGeom>
          </p:spPr>
        </p:pic>
      </p:grpSp>
      <p:pic>
        <p:nvPicPr>
          <p:cNvPr id="5" name="Object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9998190" y="3995605"/>
            <a:ext cx="7631221" cy="1287394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6717622" y="213801"/>
            <a:ext cx="999768" cy="1367242"/>
          </a:xfrm>
          <a:prstGeom prst="rect">
            <a:avLst/>
          </a:prstGeom>
        </p:spPr>
      </p:pic>
      <p:pic>
        <p:nvPicPr>
          <p:cNvPr id="7" name="Object 6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3712383" y="430262"/>
            <a:ext cx="3166449" cy="788869"/>
          </a:xfrm>
          <a:prstGeom prst="rect">
            <a:avLst/>
          </a:prstGeom>
        </p:spPr>
      </p:pic>
      <p:grpSp>
        <p:nvGrpSpPr>
          <p:cNvPr id="1002" name="그룹 1002"/>
          <p:cNvGrpSpPr/>
          <p:nvPr/>
        </p:nvGrpSpPr>
        <p:grpSpPr>
          <a:xfrm rot="0">
            <a:off x="15861594" y="1161905"/>
            <a:ext cx="840336" cy="54262"/>
            <a:chOff x="15861594" y="1161905"/>
            <a:chExt cx="840336" cy="54262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 rotWithShape="1">
            <a:blip r:embed="rId6"/>
            <a:stretch>
              <a:fillRect/>
            </a:stretch>
          </p:blipFill>
          <p:spPr>
            <a:xfrm>
              <a:off x="15861594" y="1161905"/>
              <a:ext cx="840336" cy="54262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 rot="0">
            <a:off x="8191105" y="2339001"/>
            <a:ext cx="1054713" cy="689030"/>
            <a:chOff x="8191105" y="2339001"/>
            <a:chExt cx="1054713" cy="689030"/>
          </a:xfrm>
        </p:grpSpPr>
        <p:pic>
          <p:nvPicPr>
            <p:cNvPr id="12" name="Object 11"/>
            <p:cNvPicPr>
              <a:picLocks noChangeAspect="1"/>
            </p:cNvPicPr>
            <p:nvPr/>
          </p:nvPicPr>
          <p:blipFill rotWithShape="1">
            <a:blip r:embed="rId7"/>
            <a:stretch>
              <a:fillRect/>
            </a:stretch>
          </p:blipFill>
          <p:spPr>
            <a:xfrm>
              <a:off x="8191105" y="2339001"/>
              <a:ext cx="1054713" cy="689030"/>
            </a:xfrm>
            <a:prstGeom prst="rect">
              <a:avLst/>
            </a:prstGeom>
          </p:spPr>
        </p:pic>
      </p:grpSp>
      <p:pic>
        <p:nvPicPr>
          <p:cNvPr id="14" name="Object 13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9998190" y="8248958"/>
            <a:ext cx="7559604" cy="1290441"/>
          </a:xfrm>
          <a:prstGeom prst="rect">
            <a:avLst/>
          </a:prstGeom>
        </p:spPr>
      </p:pic>
      <p:pic>
        <p:nvPicPr>
          <p:cNvPr id="15" name="Object 14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>
            <a:off x="9998190" y="6048221"/>
            <a:ext cx="7550366" cy="1290441"/>
          </a:xfrm>
          <a:prstGeom prst="rect">
            <a:avLst/>
          </a:prstGeom>
        </p:spPr>
      </p:pic>
      <p:pic>
        <p:nvPicPr>
          <p:cNvPr id="16" name="Object 15"/>
          <p:cNvPicPr>
            <a:picLocks noChangeAspect="1"/>
          </p:cNvPicPr>
          <p:nvPr/>
        </p:nvPicPr>
        <p:blipFill rotWithShape="1">
          <a:blip r:embed="rId10"/>
          <a:stretch>
            <a:fillRect/>
          </a:stretch>
        </p:blipFill>
        <p:spPr>
          <a:xfrm>
            <a:off x="9998190" y="2049565"/>
            <a:ext cx="7582461" cy="1275585"/>
          </a:xfrm>
          <a:prstGeom prst="rect">
            <a:avLst/>
          </a:prstGeom>
        </p:spPr>
      </p:pic>
      <p:grpSp>
        <p:nvGrpSpPr>
          <p:cNvPr id="1004" name="그룹 1004"/>
          <p:cNvGrpSpPr/>
          <p:nvPr/>
        </p:nvGrpSpPr>
        <p:grpSpPr>
          <a:xfrm rot="0">
            <a:off x="8191105" y="4264448"/>
            <a:ext cx="1054713" cy="689030"/>
            <a:chOff x="8191105" y="4264448"/>
            <a:chExt cx="1054713" cy="689030"/>
          </a:xfrm>
        </p:grpSpPr>
        <p:pic>
          <p:nvPicPr>
            <p:cNvPr id="18" name="Object 17"/>
            <p:cNvPicPr>
              <a:picLocks noChangeAspect="1"/>
            </p:cNvPicPr>
            <p:nvPr/>
          </p:nvPicPr>
          <p:blipFill rotWithShape="1">
            <a:blip r:embed="rId11"/>
            <a:stretch>
              <a:fillRect/>
            </a:stretch>
          </p:blipFill>
          <p:spPr>
            <a:xfrm>
              <a:off x="8191105" y="4264448"/>
              <a:ext cx="1054713" cy="689030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 rot="0">
            <a:off x="8191105" y="6337657"/>
            <a:ext cx="1054713" cy="689030"/>
            <a:chOff x="8191105" y="6337657"/>
            <a:chExt cx="1054713" cy="689030"/>
          </a:xfrm>
        </p:grpSpPr>
        <p:pic>
          <p:nvPicPr>
            <p:cNvPr id="21" name="Object 20"/>
            <p:cNvPicPr>
              <a:picLocks noChangeAspect="1"/>
            </p:cNvPicPr>
            <p:nvPr/>
          </p:nvPicPr>
          <p:blipFill rotWithShape="1">
            <a:blip r:embed="rId12"/>
            <a:stretch>
              <a:fillRect/>
            </a:stretch>
          </p:blipFill>
          <p:spPr>
            <a:xfrm>
              <a:off x="8191105" y="6337657"/>
              <a:ext cx="1054713" cy="689030"/>
            </a:xfrm>
            <a:prstGeom prst="rect">
              <a:avLst/>
            </a:prstGeom>
          </p:spPr>
        </p:pic>
      </p:grpSp>
      <p:grpSp>
        <p:nvGrpSpPr>
          <p:cNvPr id="1006" name="그룹 1006"/>
          <p:cNvGrpSpPr/>
          <p:nvPr/>
        </p:nvGrpSpPr>
        <p:grpSpPr>
          <a:xfrm rot="0">
            <a:off x="8191105" y="8535855"/>
            <a:ext cx="1054713" cy="689030"/>
            <a:chOff x="8191105" y="8535855"/>
            <a:chExt cx="1054713" cy="689030"/>
          </a:xfrm>
        </p:grpSpPr>
        <p:pic>
          <p:nvPicPr>
            <p:cNvPr id="24" name="Object 23"/>
            <p:cNvPicPr>
              <a:picLocks noChangeAspect="1"/>
            </p:cNvPicPr>
            <p:nvPr/>
          </p:nvPicPr>
          <p:blipFill rotWithShape="1">
            <a:blip r:embed="rId13"/>
            <a:stretch>
              <a:fillRect/>
            </a:stretch>
          </p:blipFill>
          <p:spPr>
            <a:xfrm>
              <a:off x="8191105" y="8535855"/>
              <a:ext cx="1054713" cy="689030"/>
            </a:xfrm>
            <a:prstGeom prst="rect">
              <a:avLst/>
            </a:prstGeom>
          </p:spPr>
        </p:pic>
      </p:grpSp>
      <p:pic>
        <p:nvPicPr>
          <p:cNvPr id="1007" name=""/>
          <p:cNvPicPr>
            <a:picLocks noChangeAspect="1"/>
          </p:cNvPicPr>
          <p:nvPr/>
        </p:nvPicPr>
        <p:blipFill rotWithShape="1">
          <a:blip r:embed="rId14"/>
          <a:stretch>
            <a:fillRect/>
          </a:stretch>
        </p:blipFill>
        <p:spPr>
          <a:xfrm>
            <a:off x="0" y="0"/>
            <a:ext cx="7848600" cy="10287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3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4747" y="59672"/>
            <a:ext cx="6092580" cy="7115063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16038" y="3496942"/>
            <a:ext cx="2653849" cy="1502228"/>
          </a:xfrm>
          <a:prstGeom prst="rect">
            <a:avLst/>
          </a:prstGeom>
        </p:spPr>
      </p:pic>
      <p:grpSp>
        <p:nvGrpSpPr>
          <p:cNvPr id="1001" name="그룹 1001"/>
          <p:cNvGrpSpPr/>
          <p:nvPr/>
        </p:nvGrpSpPr>
        <p:grpSpPr>
          <a:xfrm>
            <a:off x="14327011" y="6993084"/>
            <a:ext cx="2182953" cy="1982188"/>
            <a:chOff x="14327011" y="6993084"/>
            <a:chExt cx="2182953" cy="1982188"/>
          </a:xfrm>
        </p:grpSpPr>
        <p:pic>
          <p:nvPicPr>
            <p:cNvPr id="5" name="Object 4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327011" y="6993084"/>
              <a:ext cx="2182953" cy="198218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7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 rot="0">
            <a:off x="0" y="5560624"/>
            <a:ext cx="18304922" cy="4725090"/>
            <a:chOff x="0" y="5560624"/>
            <a:chExt cx="18304922" cy="4725090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>
              <a:off x="0" y="5560624"/>
              <a:ext cx="18304922" cy="4725090"/>
            </a:xfrm>
            <a:prstGeom prst="rect">
              <a:avLst/>
            </a:prstGeom>
          </p:spPr>
        </p:pic>
      </p:grpSp>
      <p:pic>
        <p:nvPicPr>
          <p:cNvPr id="5" name="Object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530301" y="2914587"/>
            <a:ext cx="9946648" cy="6643076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6717665" y="213801"/>
            <a:ext cx="1170870" cy="1367243"/>
          </a:xfrm>
          <a:prstGeom prst="rect">
            <a:avLst/>
          </a:prstGeom>
        </p:spPr>
      </p:pic>
      <p:pic>
        <p:nvPicPr>
          <p:cNvPr id="7" name="Object 6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5030478" y="430262"/>
            <a:ext cx="1824756" cy="782203"/>
          </a:xfrm>
          <a:prstGeom prst="rect">
            <a:avLst/>
          </a:prstGeom>
        </p:spPr>
      </p:pic>
      <p:grpSp>
        <p:nvGrpSpPr>
          <p:cNvPr id="1002" name="그룹 1002"/>
          <p:cNvGrpSpPr/>
          <p:nvPr/>
        </p:nvGrpSpPr>
        <p:grpSpPr>
          <a:xfrm rot="0">
            <a:off x="15861594" y="1161905"/>
            <a:ext cx="840336" cy="54262"/>
            <a:chOff x="15861594" y="1161905"/>
            <a:chExt cx="840336" cy="54262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 rotWithShape="1">
            <a:blip r:embed="rId6"/>
            <a:stretch>
              <a:fillRect/>
            </a:stretch>
          </p:blipFill>
          <p:spPr>
            <a:xfrm>
              <a:off x="15861594" y="1161905"/>
              <a:ext cx="840336" cy="54262"/>
            </a:xfrm>
            <a:prstGeom prst="rect">
              <a:avLst/>
            </a:prstGeom>
          </p:spPr>
        </p:pic>
      </p:grpSp>
      <p:pic>
        <p:nvPicPr>
          <p:cNvPr id="11" name="Object 10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>
            <a:off x="850068" y="1877046"/>
            <a:ext cx="1917819" cy="1056583"/>
          </a:xfrm>
          <a:prstGeom prst="rect">
            <a:avLst/>
          </a:prstGeom>
        </p:spPr>
      </p:pic>
      <p:pic>
        <p:nvPicPr>
          <p:cNvPr id="1003" name="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609600" y="3048000"/>
            <a:ext cx="6172200" cy="6362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17665" y="213801"/>
            <a:ext cx="1170870" cy="1367243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2383" y="430262"/>
            <a:ext cx="3142894" cy="782203"/>
          </a:xfrm>
          <a:prstGeom prst="rect">
            <a:avLst/>
          </a:prstGeom>
        </p:spPr>
      </p:pic>
      <p:grpSp>
        <p:nvGrpSpPr>
          <p:cNvPr id="1001" name="그룹 1001"/>
          <p:cNvGrpSpPr/>
          <p:nvPr/>
        </p:nvGrpSpPr>
        <p:grpSpPr>
          <a:xfrm>
            <a:off x="15861594" y="1161905"/>
            <a:ext cx="840336" cy="54262"/>
            <a:chOff x="15861594" y="1161905"/>
            <a:chExt cx="840336" cy="54262"/>
          </a:xfrm>
        </p:grpSpPr>
        <p:pic>
          <p:nvPicPr>
            <p:cNvPr id="5" name="Object 4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861594" y="1161905"/>
              <a:ext cx="840336" cy="54262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0" y="0"/>
            <a:ext cx="6436190" cy="10316446"/>
            <a:chOff x="0" y="0"/>
            <a:chExt cx="6436190" cy="10316446"/>
          </a:xfrm>
        </p:grpSpPr>
        <p:pic>
          <p:nvPicPr>
            <p:cNvPr id="8" name="Object 7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6436190" cy="10316446"/>
            </a:xfrm>
            <a:prstGeom prst="rect">
              <a:avLst/>
            </a:prstGeom>
          </p:spPr>
        </p:pic>
      </p:grpSp>
      <p:pic>
        <p:nvPicPr>
          <p:cNvPr id="10" name="Object 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104763" y="1871163"/>
            <a:ext cx="7791551" cy="1670434"/>
          </a:xfrm>
          <a:prstGeom prst="rect">
            <a:avLst/>
          </a:prstGeom>
        </p:spPr>
      </p:pic>
      <p:pic>
        <p:nvPicPr>
          <p:cNvPr id="11" name="Object 10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104763" y="6860030"/>
            <a:ext cx="7768250" cy="2497080"/>
          </a:xfrm>
          <a:prstGeom prst="rect">
            <a:avLst/>
          </a:prstGeom>
        </p:spPr>
      </p:pic>
      <p:grpSp>
        <p:nvGrpSpPr>
          <p:cNvPr id="1003" name="그룹 1003"/>
          <p:cNvGrpSpPr/>
          <p:nvPr/>
        </p:nvGrpSpPr>
        <p:grpSpPr>
          <a:xfrm>
            <a:off x="2436748" y="6450929"/>
            <a:ext cx="1562694" cy="1947047"/>
            <a:chOff x="2436748" y="6450929"/>
            <a:chExt cx="1562694" cy="1947047"/>
          </a:xfrm>
        </p:grpSpPr>
        <p:pic>
          <p:nvPicPr>
            <p:cNvPr id="13" name="Object 12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436748" y="6450929"/>
              <a:ext cx="1562694" cy="1947047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7830685" y="2238133"/>
            <a:ext cx="525714" cy="525714"/>
            <a:chOff x="7830685" y="2238133"/>
            <a:chExt cx="525714" cy="525714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830685" y="2238133"/>
              <a:ext cx="525714" cy="525714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>
            <a:off x="7830685" y="4717098"/>
            <a:ext cx="525714" cy="525714"/>
            <a:chOff x="7830685" y="4717098"/>
            <a:chExt cx="525714" cy="525714"/>
          </a:xfrm>
        </p:grpSpPr>
        <p:pic>
          <p:nvPicPr>
            <p:cNvPr id="19" name="Object 18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830685" y="4717098"/>
              <a:ext cx="525714" cy="525714"/>
            </a:xfrm>
            <a:prstGeom prst="rect">
              <a:avLst/>
            </a:prstGeom>
          </p:spPr>
        </p:pic>
      </p:grpSp>
      <p:grpSp>
        <p:nvGrpSpPr>
          <p:cNvPr id="1006" name="그룹 1006"/>
          <p:cNvGrpSpPr/>
          <p:nvPr/>
        </p:nvGrpSpPr>
        <p:grpSpPr>
          <a:xfrm>
            <a:off x="7830685" y="7165405"/>
            <a:ext cx="525714" cy="525714"/>
            <a:chOff x="7830685" y="7165405"/>
            <a:chExt cx="525714" cy="525714"/>
          </a:xfrm>
        </p:grpSpPr>
        <p:pic>
          <p:nvPicPr>
            <p:cNvPr id="22" name="Object 21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830685" y="7165405"/>
              <a:ext cx="525714" cy="525714"/>
            </a:xfrm>
            <a:prstGeom prst="rect">
              <a:avLst/>
            </a:prstGeom>
          </p:spPr>
        </p:pic>
      </p:grpSp>
      <p:pic>
        <p:nvPicPr>
          <p:cNvPr id="24" name="Object 23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45340" y="3683340"/>
            <a:ext cx="4218688" cy="1070817"/>
          </a:xfrm>
          <a:prstGeom prst="rect">
            <a:avLst/>
          </a:prstGeom>
        </p:spPr>
      </p:pic>
      <p:pic>
        <p:nvPicPr>
          <p:cNvPr id="25" name="Object 24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9104763" y="4294032"/>
            <a:ext cx="6469172" cy="168059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3845714" y="5615606"/>
            <a:ext cx="6344762" cy="1404555"/>
            <a:chOff x="3845714" y="5615606"/>
            <a:chExt cx="6344762" cy="1404555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45714" y="5615606"/>
              <a:ext cx="6344762" cy="1404555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3845714" y="7358854"/>
            <a:ext cx="6344762" cy="1404555"/>
            <a:chOff x="3845714" y="7358854"/>
            <a:chExt cx="6344762" cy="1404555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45714" y="7358854"/>
              <a:ext cx="6344762" cy="1404555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10606650" y="5615606"/>
            <a:ext cx="6344762" cy="1404555"/>
            <a:chOff x="10606650" y="5615606"/>
            <a:chExt cx="6344762" cy="1404555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06650" y="5615606"/>
              <a:ext cx="6344762" cy="1404555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10606650" y="7358854"/>
            <a:ext cx="6344762" cy="1404555"/>
            <a:chOff x="10606650" y="7358854"/>
            <a:chExt cx="6344762" cy="1404555"/>
          </a:xfrm>
        </p:grpSpPr>
        <p:pic>
          <p:nvPicPr>
            <p:cNvPr id="12" name="Object 11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06650" y="7358854"/>
              <a:ext cx="6344762" cy="1404555"/>
            </a:xfrm>
            <a:prstGeom prst="rect">
              <a:avLst/>
            </a:prstGeom>
          </p:spPr>
        </p:pic>
      </p:grpSp>
      <p:pic>
        <p:nvPicPr>
          <p:cNvPr id="14" name="Object 13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717665" y="213801"/>
            <a:ext cx="1170089" cy="1367243"/>
          </a:xfrm>
          <a:prstGeom prst="rect">
            <a:avLst/>
          </a:prstGeom>
        </p:spPr>
      </p:pic>
      <p:pic>
        <p:nvPicPr>
          <p:cNvPr id="15" name="Object 1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3712383" y="430262"/>
            <a:ext cx="3143783" cy="782203"/>
          </a:xfrm>
          <a:prstGeom prst="rect">
            <a:avLst/>
          </a:prstGeom>
        </p:spPr>
      </p:pic>
      <p:grpSp>
        <p:nvGrpSpPr>
          <p:cNvPr id="1005" name="그룹 1005"/>
          <p:cNvGrpSpPr/>
          <p:nvPr/>
        </p:nvGrpSpPr>
        <p:grpSpPr>
          <a:xfrm>
            <a:off x="15861594" y="1161905"/>
            <a:ext cx="840336" cy="54262"/>
            <a:chOff x="15861594" y="1161905"/>
            <a:chExt cx="840336" cy="54262"/>
          </a:xfrm>
        </p:grpSpPr>
        <p:pic>
          <p:nvPicPr>
            <p:cNvPr id="17" name="Object 16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861594" y="1161905"/>
              <a:ext cx="840336" cy="54262"/>
            </a:xfrm>
            <a:prstGeom prst="rect">
              <a:avLst/>
            </a:prstGeom>
          </p:spPr>
        </p:pic>
      </p:grpSp>
      <p:pic>
        <p:nvPicPr>
          <p:cNvPr id="19" name="Object 18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588624" y="6132668"/>
            <a:ext cx="2843231" cy="468941"/>
          </a:xfrm>
          <a:prstGeom prst="rect">
            <a:avLst/>
          </a:prstGeom>
        </p:spPr>
      </p:pic>
      <p:pic>
        <p:nvPicPr>
          <p:cNvPr id="20" name="Object 19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2359081" y="5951715"/>
            <a:ext cx="4131833" cy="748553"/>
          </a:xfrm>
          <a:prstGeom prst="rect">
            <a:avLst/>
          </a:prstGeom>
        </p:spPr>
      </p:pic>
      <p:pic>
        <p:nvPicPr>
          <p:cNvPr id="21" name="Object 20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588624" y="7684439"/>
            <a:ext cx="4131833" cy="743981"/>
          </a:xfrm>
          <a:prstGeom prst="rect">
            <a:avLst/>
          </a:prstGeom>
        </p:spPr>
      </p:pic>
      <p:pic>
        <p:nvPicPr>
          <p:cNvPr id="22" name="Object 21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2359081" y="7511236"/>
            <a:ext cx="4382113" cy="1072862"/>
          </a:xfrm>
          <a:prstGeom prst="rect">
            <a:avLst/>
          </a:prstGeom>
        </p:spPr>
      </p:pic>
      <p:grpSp>
        <p:nvGrpSpPr>
          <p:cNvPr id="1006" name="그룹 1006"/>
          <p:cNvGrpSpPr/>
          <p:nvPr/>
        </p:nvGrpSpPr>
        <p:grpSpPr>
          <a:xfrm>
            <a:off x="4111920" y="5846312"/>
            <a:ext cx="1157155" cy="913688"/>
            <a:chOff x="4111920" y="5846312"/>
            <a:chExt cx="1157155" cy="913688"/>
          </a:xfrm>
        </p:grpSpPr>
        <p:pic>
          <p:nvPicPr>
            <p:cNvPr id="24" name="Object 23"/>
            <p:cNvPicPr>
              <a:picLocks noChangeAspect="1"/>
            </p:cNvPicPr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111920" y="5846312"/>
              <a:ext cx="1157155" cy="913688"/>
            </a:xfrm>
            <a:prstGeom prst="rect">
              <a:avLst/>
            </a:prstGeom>
          </p:spPr>
        </p:pic>
      </p:grpSp>
      <p:grpSp>
        <p:nvGrpSpPr>
          <p:cNvPr id="1007" name="그룹 1007"/>
          <p:cNvGrpSpPr/>
          <p:nvPr/>
        </p:nvGrpSpPr>
        <p:grpSpPr>
          <a:xfrm>
            <a:off x="10953559" y="5963325"/>
            <a:ext cx="905685" cy="785307"/>
            <a:chOff x="10953559" y="5963325"/>
            <a:chExt cx="905685" cy="785307"/>
          </a:xfrm>
        </p:grpSpPr>
        <p:pic>
          <p:nvPicPr>
            <p:cNvPr id="27" name="Object 26"/>
            <p:cNvPicPr>
              <a:picLocks noChangeAspect="1"/>
            </p:cNvPicPr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953559" y="5963325"/>
              <a:ext cx="905685" cy="785307"/>
            </a:xfrm>
            <a:prstGeom prst="rect">
              <a:avLst/>
            </a:prstGeom>
          </p:spPr>
        </p:pic>
      </p:grpSp>
      <p:grpSp>
        <p:nvGrpSpPr>
          <p:cNvPr id="1008" name="그룹 1008"/>
          <p:cNvGrpSpPr/>
          <p:nvPr/>
        </p:nvGrpSpPr>
        <p:grpSpPr>
          <a:xfrm>
            <a:off x="10972606" y="7663308"/>
            <a:ext cx="953284" cy="847897"/>
            <a:chOff x="10972606" y="7663308"/>
            <a:chExt cx="953284" cy="847897"/>
          </a:xfrm>
        </p:grpSpPr>
        <p:pic>
          <p:nvPicPr>
            <p:cNvPr id="30" name="Object 29"/>
            <p:cNvPicPr>
              <a:picLocks noChangeAspect="1"/>
            </p:cNvPicPr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972606" y="7663308"/>
              <a:ext cx="953284" cy="847897"/>
            </a:xfrm>
            <a:prstGeom prst="rect">
              <a:avLst/>
            </a:prstGeom>
          </p:spPr>
        </p:pic>
      </p:grpSp>
      <p:pic>
        <p:nvPicPr>
          <p:cNvPr id="32" name="Object 31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163278" y="1295396"/>
            <a:ext cx="1921720" cy="1499640"/>
          </a:xfrm>
          <a:prstGeom prst="rect">
            <a:avLst/>
          </a:prstGeom>
        </p:spPr>
      </p:pic>
      <p:grpSp>
        <p:nvGrpSpPr>
          <p:cNvPr id="1009" name="그룹 1009"/>
          <p:cNvGrpSpPr/>
          <p:nvPr/>
        </p:nvGrpSpPr>
        <p:grpSpPr>
          <a:xfrm>
            <a:off x="4229593" y="7627132"/>
            <a:ext cx="902761" cy="902910"/>
            <a:chOff x="4229593" y="7627132"/>
            <a:chExt cx="902761" cy="902910"/>
          </a:xfrm>
        </p:grpSpPr>
        <p:pic>
          <p:nvPicPr>
            <p:cNvPr id="34" name="Object 33"/>
            <p:cNvPicPr>
              <a:picLocks noChangeAspect="1"/>
            </p:cNvPicPr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229593" y="7627132"/>
              <a:ext cx="902761" cy="90291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officegen</ep:Company>
  <ep:Words>0</ep:Words>
  <ep:PresentationFormat>On-screen Show (4:3)</ep:PresentationFormat>
  <ep:Paragraphs>0</ep:Paragraphs>
  <ep:Slides>10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ep:HeadingPairs>
  <ep:TitlesOfParts>
    <vt:vector size="11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2022-03-31T22:22:54.000</dcterms:created>
  <dc:creator>officegen</dc:creator>
  <cp:lastModifiedBy>mavvn</cp:lastModifiedBy>
  <dcterms:modified xsi:type="dcterms:W3CDTF">2022-03-31T13:38:23.743</dcterms:modified>
  <cp:revision>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