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288000" cy="10287000"/>
  <p:notesSz cx="10287000" cy="1828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D796876-5BC7-FE69-EDFB-A055D0037C8A}" name="김연하" initials="김" userId="S::yeonha576@daegu.ac.kr::b25a7f18-6334-40a2-9618-48bc80e6af0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3"/>
    <p:restoredTop sz="94650"/>
  </p:normalViewPr>
  <p:slideViewPr>
    <p:cSldViewPr>
      <p:cViewPr varScale="1">
        <p:scale>
          <a:sx n="60" d="100"/>
          <a:sy n="60" d="100"/>
        </p:scale>
        <p:origin x="200" y="8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57700" cy="917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ko-Kore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827713" y="0"/>
            <a:ext cx="4457700" cy="917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41D163-F1D4-A64A-A24C-9B2F5784C288}" type="datetimeFigureOut">
              <a:rPr kumimoji="1" lang="ko-Kore-KR" altLang="en-US" smtClean="0"/>
              <a:t>2022. 3. 26.</a:t>
            </a:fld>
            <a:endParaRPr kumimoji="1" lang="ko-Kore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-342900" y="2286000"/>
            <a:ext cx="10972800" cy="6172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ore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1028700" y="8801100"/>
            <a:ext cx="8229600" cy="72009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17372013"/>
            <a:ext cx="4457700" cy="915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ko-Kore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827713" y="17372013"/>
            <a:ext cx="4457700" cy="915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F3A3BA-C75D-434D-8AB0-CD208D93C44F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1623137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ko-KR" altLang="en-US" dirty="0"/>
              <a:t> </a:t>
            </a:r>
            <a:endParaRPr kumimoji="1" lang="en-US" altLang="ko-K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</a:t>
            </a:r>
            <a:endParaRPr lang="en" altLang="ko-Kore-K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kumimoji="1" lang="ko-Kore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F3A3BA-C75D-434D-8AB0-CD208D93C44F}" type="slidenum">
              <a:rPr kumimoji="1" lang="ko-Kore-KR" altLang="en-US" smtClean="0"/>
              <a:t>3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3104538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3/26/22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3/26/22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3/26/22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3/26/22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3/26/22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3/26/22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3/26/22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3/26/22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3/26/22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3/26/22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3/26/22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3/26/22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36.png"/><Relationship Id="rId2" Type="http://schemas.openxmlformats.org/officeDocument/2006/relationships/notesSlide" Target="../notesSlides/notesSlide1.xml"/><Relationship Id="rId16" Type="http://schemas.openxmlformats.org/officeDocument/2006/relationships/hyperlink" Target="https://www.youtube.com/watch?v=sGB6SD9W9cs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18" Type="http://schemas.openxmlformats.org/officeDocument/2006/relationships/image" Target="../media/image53.png"/><Relationship Id="rId3" Type="http://schemas.openxmlformats.org/officeDocument/2006/relationships/image" Target="../media/image38.png"/><Relationship Id="rId21" Type="http://schemas.openxmlformats.org/officeDocument/2006/relationships/image" Target="../media/image56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17" Type="http://schemas.openxmlformats.org/officeDocument/2006/relationships/image" Target="../media/image52.png"/><Relationship Id="rId2" Type="http://schemas.openxmlformats.org/officeDocument/2006/relationships/image" Target="../media/image37.png"/><Relationship Id="rId16" Type="http://schemas.openxmlformats.org/officeDocument/2006/relationships/image" Target="../media/image51.png"/><Relationship Id="rId20" Type="http://schemas.openxmlformats.org/officeDocument/2006/relationships/image" Target="../media/image5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5" Type="http://schemas.openxmlformats.org/officeDocument/2006/relationships/image" Target="../media/image50.png"/><Relationship Id="rId10" Type="http://schemas.openxmlformats.org/officeDocument/2006/relationships/image" Target="../media/image45.png"/><Relationship Id="rId19" Type="http://schemas.openxmlformats.org/officeDocument/2006/relationships/image" Target="../media/image54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Relationship Id="rId14" Type="http://schemas.openxmlformats.org/officeDocument/2006/relationships/image" Target="../media/image49.png"/><Relationship Id="rId22" Type="http://schemas.openxmlformats.org/officeDocument/2006/relationships/image" Target="../media/image5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png"/><Relationship Id="rId18" Type="http://schemas.openxmlformats.org/officeDocument/2006/relationships/image" Target="../media/image74.png"/><Relationship Id="rId3" Type="http://schemas.openxmlformats.org/officeDocument/2006/relationships/image" Target="../media/image59.png"/><Relationship Id="rId21" Type="http://schemas.openxmlformats.org/officeDocument/2006/relationships/image" Target="../media/image77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17" Type="http://schemas.openxmlformats.org/officeDocument/2006/relationships/image" Target="../media/image73.png"/><Relationship Id="rId2" Type="http://schemas.openxmlformats.org/officeDocument/2006/relationships/image" Target="../media/image58.png"/><Relationship Id="rId16" Type="http://schemas.openxmlformats.org/officeDocument/2006/relationships/image" Target="../media/image72.png"/><Relationship Id="rId20" Type="http://schemas.openxmlformats.org/officeDocument/2006/relationships/image" Target="../media/image7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5" Type="http://schemas.openxmlformats.org/officeDocument/2006/relationships/image" Target="../media/image71.png"/><Relationship Id="rId10" Type="http://schemas.openxmlformats.org/officeDocument/2006/relationships/image" Target="../media/image66.png"/><Relationship Id="rId19" Type="http://schemas.openxmlformats.org/officeDocument/2006/relationships/image" Target="../media/image75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Relationship Id="rId14" Type="http://schemas.openxmlformats.org/officeDocument/2006/relationships/image" Target="../media/image70.png"/><Relationship Id="rId22" Type="http://schemas.openxmlformats.org/officeDocument/2006/relationships/image" Target="../media/image7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openxmlformats.org/officeDocument/2006/relationships/image" Target="../media/image90.pn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12" Type="http://schemas.openxmlformats.org/officeDocument/2006/relationships/image" Target="../media/image89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3.png"/><Relationship Id="rId11" Type="http://schemas.openxmlformats.org/officeDocument/2006/relationships/image" Target="../media/image88.png"/><Relationship Id="rId5" Type="http://schemas.openxmlformats.org/officeDocument/2006/relationships/image" Target="../media/image82.png"/><Relationship Id="rId15" Type="http://schemas.openxmlformats.org/officeDocument/2006/relationships/image" Target="../media/image92.png"/><Relationship Id="rId10" Type="http://schemas.openxmlformats.org/officeDocument/2006/relationships/image" Target="../media/image87.png"/><Relationship Id="rId4" Type="http://schemas.openxmlformats.org/officeDocument/2006/relationships/image" Target="../media/image81.png"/><Relationship Id="rId9" Type="http://schemas.openxmlformats.org/officeDocument/2006/relationships/image" Target="../media/image86.png"/><Relationship Id="rId14" Type="http://schemas.openxmlformats.org/officeDocument/2006/relationships/image" Target="../media/image9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94.png"/><Relationship Id="rId7" Type="http://schemas.openxmlformats.org/officeDocument/2006/relationships/image" Target="../media/image98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41377" y="3977008"/>
            <a:ext cx="6601791" cy="1760122"/>
          </a:xfrm>
          <a:prstGeom prst="rect">
            <a:avLst/>
          </a:prstGeom>
        </p:spPr>
      </p:pic>
      <p:pic>
        <p:nvPicPr>
          <p:cNvPr id="3" name="Object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606323" y="9688703"/>
            <a:ext cx="3499200" cy="415040"/>
          </a:xfrm>
          <a:prstGeom prst="rect">
            <a:avLst/>
          </a:prstGeom>
        </p:spPr>
      </p:pic>
      <p:pic>
        <p:nvPicPr>
          <p:cNvPr id="4" name="Object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63373" y="5940516"/>
            <a:ext cx="4399260" cy="621317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-512046" y="7046611"/>
            <a:ext cx="4140341" cy="4038786"/>
            <a:chOff x="-512046" y="7046611"/>
            <a:chExt cx="4140341" cy="4038786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-512046" y="7046611"/>
              <a:ext cx="4140341" cy="4038786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31868" y="673445"/>
            <a:ext cx="4415585" cy="501930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6211215" y="5527182"/>
            <a:ext cx="5863284" cy="175853"/>
            <a:chOff x="6211215" y="5527182"/>
            <a:chExt cx="5863284" cy="175853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211215" y="5527182"/>
              <a:ext cx="5863284" cy="175853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5285954" y="-932374"/>
            <a:ext cx="5416968" cy="4735422"/>
            <a:chOff x="15285954" y="-932374"/>
            <a:chExt cx="5416968" cy="4735422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5285954" y="-932374"/>
              <a:ext cx="5416968" cy="4735422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6434989" y="2822406"/>
            <a:ext cx="897711" cy="3422863"/>
            <a:chOff x="16434989" y="2822406"/>
            <a:chExt cx="897711" cy="3422863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434989" y="2822406"/>
              <a:ext cx="897711" cy="3422863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253844" y="4570018"/>
            <a:ext cx="1218084" cy="1846986"/>
            <a:chOff x="1253844" y="4570018"/>
            <a:chExt cx="1218084" cy="1846986"/>
          </a:xfrm>
        </p:grpSpPr>
        <p:pic>
          <p:nvPicPr>
            <p:cNvPr id="19" name="Object 18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253844" y="4570018"/>
              <a:ext cx="1218084" cy="184698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92CF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889505" y="1038840"/>
            <a:ext cx="2232905" cy="2178136"/>
            <a:chOff x="889505" y="1038840"/>
            <a:chExt cx="2232905" cy="2178136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89505" y="1038840"/>
              <a:ext cx="2232905" cy="2178136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65192" y="1649313"/>
            <a:ext cx="1567878" cy="1039509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49896" y="5216602"/>
            <a:ext cx="2193162" cy="631709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45703" y="5921285"/>
            <a:ext cx="1496339" cy="387509"/>
          </a:xfrm>
          <a:prstGeom prst="rect">
            <a:avLst/>
          </a:prstGeom>
        </p:spPr>
      </p:pic>
      <p:pic>
        <p:nvPicPr>
          <p:cNvPr id="8" name="Object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98600" y="5216600"/>
            <a:ext cx="2188276" cy="631710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74666" y="5921285"/>
            <a:ext cx="1505843" cy="387509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413956" y="5193833"/>
            <a:ext cx="1626440" cy="627866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409763" y="5919481"/>
            <a:ext cx="1051334" cy="387034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4773019" y="5173566"/>
            <a:ext cx="1568864" cy="639496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4768751" y="5912245"/>
            <a:ext cx="1070214" cy="398821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87883" y="5833797"/>
            <a:ext cx="2354638" cy="193548"/>
            <a:chOff x="87883" y="5833797"/>
            <a:chExt cx="2354638" cy="193548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 rot="5400000">
              <a:off x="87883" y="5833797"/>
              <a:ext cx="2354638" cy="193548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6478898" y="8580105"/>
            <a:ext cx="491544" cy="1874196"/>
            <a:chOff x="16478898" y="8580105"/>
            <a:chExt cx="491544" cy="1874196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6478898" y="8580105"/>
              <a:ext cx="491544" cy="1874196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4643101" y="5833797"/>
            <a:ext cx="2354638" cy="193548"/>
            <a:chOff x="4643101" y="5833797"/>
            <a:chExt cx="2354638" cy="193548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 rot="5400000">
              <a:off x="4643101" y="5833797"/>
              <a:ext cx="2354638" cy="193548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8659958" y="5811028"/>
            <a:ext cx="2354638" cy="193548"/>
            <a:chOff x="8659958" y="5811028"/>
            <a:chExt cx="2354638" cy="193548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 rot="5400000">
              <a:off x="8659958" y="5811028"/>
              <a:ext cx="2354638" cy="193548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13191779" y="5801841"/>
            <a:ext cx="2396923" cy="197024"/>
            <a:chOff x="13191779" y="5801841"/>
            <a:chExt cx="2396923" cy="197024"/>
          </a:xfrm>
        </p:grpSpPr>
        <p:pic>
          <p:nvPicPr>
            <p:cNvPr id="27" name="Object 26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 rot="5400000">
              <a:off x="13191779" y="5801841"/>
              <a:ext cx="2396923" cy="19702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0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3984" y="608434"/>
            <a:ext cx="4782364" cy="1370634"/>
          </a:xfrm>
          <a:prstGeom prst="rect">
            <a:avLst/>
          </a:prstGeom>
        </p:spPr>
      </p:pic>
      <p:pic>
        <p:nvPicPr>
          <p:cNvPr id="3" name="Object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27570" y="1254900"/>
            <a:ext cx="1919342" cy="497054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1008267" y="1862681"/>
            <a:ext cx="8918865" cy="163007"/>
            <a:chOff x="1008267" y="1862681"/>
            <a:chExt cx="8918865" cy="163007"/>
          </a:xfrm>
        </p:grpSpPr>
        <p:pic>
          <p:nvPicPr>
            <p:cNvPr id="5" name="Object 4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-10800000">
              <a:off x="1008267" y="1862681"/>
              <a:ext cx="8918865" cy="163007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267631" y="3012608"/>
            <a:ext cx="6013424" cy="5810133"/>
            <a:chOff x="1267631" y="3012608"/>
            <a:chExt cx="6013424" cy="5810133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67631" y="3012608"/>
              <a:ext cx="6013424" cy="5810133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8548823" y="2388848"/>
            <a:ext cx="8461157" cy="2241509"/>
            <a:chOff x="8548823" y="2388848"/>
            <a:chExt cx="8461157" cy="2241509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548823" y="2388848"/>
              <a:ext cx="8461157" cy="2241509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8576011" y="4785945"/>
            <a:ext cx="8461157" cy="2263460"/>
            <a:chOff x="8576011" y="4785945"/>
            <a:chExt cx="8461157" cy="2263460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 rot="-10800000">
              <a:off x="8576011" y="4785945"/>
              <a:ext cx="8461157" cy="2263460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8548823" y="7171975"/>
            <a:ext cx="8461157" cy="2238095"/>
            <a:chOff x="8548823" y="7171975"/>
            <a:chExt cx="8461157" cy="2238095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548823" y="7171975"/>
              <a:ext cx="8461157" cy="2238095"/>
            </a:xfrm>
            <a:prstGeom prst="rect">
              <a:avLst/>
            </a:prstGeom>
          </p:spPr>
        </p:pic>
      </p:grpSp>
      <p:pic>
        <p:nvPicPr>
          <p:cNvPr id="19" name="Object 18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066668" y="3500079"/>
            <a:ext cx="3065822" cy="455861"/>
          </a:xfrm>
          <a:prstGeom prst="rect">
            <a:avLst/>
          </a:prstGeom>
        </p:spPr>
      </p:pic>
      <p:pic>
        <p:nvPicPr>
          <p:cNvPr id="20" name="Object 19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9064152" y="2719529"/>
            <a:ext cx="900548" cy="620555"/>
          </a:xfrm>
          <a:prstGeom prst="rect">
            <a:avLst/>
          </a:prstGeom>
        </p:spPr>
      </p:pic>
      <p:pic>
        <p:nvPicPr>
          <p:cNvPr id="21" name="Object 20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9085716" y="5114287"/>
            <a:ext cx="903214" cy="628174"/>
          </a:xfrm>
          <a:prstGeom prst="rect">
            <a:avLst/>
          </a:prstGeom>
        </p:spPr>
      </p:pic>
      <p:pic>
        <p:nvPicPr>
          <p:cNvPr id="22" name="Object 21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9011068" y="7419221"/>
            <a:ext cx="1269300" cy="628174"/>
          </a:xfrm>
          <a:prstGeom prst="rect">
            <a:avLst/>
          </a:prstGeom>
        </p:spPr>
      </p:pic>
      <p:pic>
        <p:nvPicPr>
          <p:cNvPr id="23" name="Object 22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9030115" y="5879582"/>
            <a:ext cx="7323484" cy="817756"/>
          </a:xfrm>
          <a:prstGeom prst="rect">
            <a:avLst/>
          </a:prstGeom>
        </p:spPr>
      </p:pic>
      <p:pic>
        <p:nvPicPr>
          <p:cNvPr id="24" name="Object 23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9030115" y="8031887"/>
            <a:ext cx="5908919" cy="817756"/>
          </a:xfrm>
          <a:prstGeom prst="rect">
            <a:avLst/>
          </a:prstGeom>
        </p:spPr>
      </p:pic>
      <p:sp>
        <p:nvSpPr>
          <p:cNvPr id="6" name="실행 단추: 앞으로 또는 다음[A] 5">
            <a:hlinkClick r:id="rId16" highlightClick="1"/>
            <a:extLst>
              <a:ext uri="{FF2B5EF4-FFF2-40B4-BE49-F238E27FC236}">
                <a16:creationId xmlns:a16="http://schemas.microsoft.com/office/drawing/2014/main" id="{1ECD5DB8-5D48-D344-B8E0-53147B3B57DD}"/>
              </a:ext>
            </a:extLst>
          </p:cNvPr>
          <p:cNvSpPr/>
          <p:nvPr/>
        </p:nvSpPr>
        <p:spPr>
          <a:xfrm>
            <a:off x="16206802" y="8651627"/>
            <a:ext cx="664076" cy="587329"/>
          </a:xfrm>
          <a:prstGeom prst="actionButtonForwardNex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D9059060-6463-624A-B2A1-F1A69EEC5AAF}"/>
              </a:ext>
            </a:extLst>
          </p:cNvPr>
          <p:cNvSpPr/>
          <p:nvPr/>
        </p:nvSpPr>
        <p:spPr>
          <a:xfrm>
            <a:off x="101851" y="2255072"/>
            <a:ext cx="17967730" cy="73491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 dirty="0"/>
          </a:p>
        </p:txBody>
      </p:sp>
      <p:pic>
        <p:nvPicPr>
          <p:cNvPr id="16" name="그림 15" descr="테이블이(가) 표시된 사진&#10;&#10;자동 생성된 설명">
            <a:extLst>
              <a:ext uri="{FF2B5EF4-FFF2-40B4-BE49-F238E27FC236}">
                <a16:creationId xmlns:a16="http://schemas.microsoft.com/office/drawing/2014/main" id="{A6549E0C-62DE-CB4B-8232-30E60DE4793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347" y="2830151"/>
            <a:ext cx="14929531" cy="60194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5075621" y="-3162300"/>
            <a:ext cx="8136757" cy="19985410"/>
            <a:chOff x="5074479" y="-3162510"/>
            <a:chExt cx="8136757" cy="19985410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-5400000">
              <a:off x="5074479" y="-3162510"/>
              <a:ext cx="8136757" cy="19985410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066347" y="4069934"/>
            <a:ext cx="3916475" cy="779708"/>
            <a:chOff x="1066347" y="4069934"/>
            <a:chExt cx="3916475" cy="779708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6347" y="4069934"/>
              <a:ext cx="3916475" cy="779708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14898" y="781238"/>
            <a:ext cx="4771683" cy="1370630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18515" y="1506562"/>
            <a:ext cx="1931534" cy="497054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36839" y="5028687"/>
            <a:ext cx="3741313" cy="1100770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224983" y="4218193"/>
            <a:ext cx="3032182" cy="513209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4824500" y="1868707"/>
            <a:ext cx="9384212" cy="163007"/>
            <a:chOff x="4824500" y="1868707"/>
            <a:chExt cx="9384212" cy="163007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824500" y="1868707"/>
              <a:ext cx="9384212" cy="163007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7001668" y="4069934"/>
            <a:ext cx="3916475" cy="779708"/>
            <a:chOff x="7001668" y="4069934"/>
            <a:chExt cx="3916475" cy="779708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01668" y="4069934"/>
              <a:ext cx="3916475" cy="779708"/>
            </a:xfrm>
            <a:prstGeom prst="rect">
              <a:avLst/>
            </a:prstGeom>
          </p:spPr>
        </p:pic>
      </p:grpSp>
      <p:pic>
        <p:nvPicPr>
          <p:cNvPr id="18" name="Object 17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072153" y="5028687"/>
            <a:ext cx="3710992" cy="755637"/>
          </a:xfrm>
          <a:prstGeom prst="rect">
            <a:avLst/>
          </a:prstGeom>
        </p:spPr>
      </p:pic>
      <p:pic>
        <p:nvPicPr>
          <p:cNvPr id="19" name="Object 18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122202" y="4218193"/>
            <a:ext cx="2886429" cy="507918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12612290" y="4069934"/>
            <a:ext cx="4246633" cy="779708"/>
            <a:chOff x="12612290" y="4069934"/>
            <a:chExt cx="4246633" cy="779708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2612290" y="4069934"/>
              <a:ext cx="4246633" cy="779708"/>
            </a:xfrm>
            <a:prstGeom prst="rect">
              <a:avLst/>
            </a:prstGeom>
          </p:spPr>
        </p:pic>
      </p:grpSp>
      <p:pic>
        <p:nvPicPr>
          <p:cNvPr id="23" name="Object 22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2863810" y="5028687"/>
            <a:ext cx="3712576" cy="1100770"/>
          </a:xfrm>
          <a:prstGeom prst="rect">
            <a:avLst/>
          </a:prstGeom>
        </p:spPr>
      </p:pic>
      <p:pic>
        <p:nvPicPr>
          <p:cNvPr id="24" name="Object 23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2745507" y="4218193"/>
            <a:ext cx="3156365" cy="531882"/>
          </a:xfrm>
          <a:prstGeom prst="rect">
            <a:avLst/>
          </a:prstGeom>
        </p:spPr>
      </p:pic>
      <p:grpSp>
        <p:nvGrpSpPr>
          <p:cNvPr id="1006" name="그룹 1006"/>
          <p:cNvGrpSpPr/>
          <p:nvPr/>
        </p:nvGrpSpPr>
        <p:grpSpPr>
          <a:xfrm>
            <a:off x="9485144" y="7344145"/>
            <a:ext cx="4417425" cy="779708"/>
            <a:chOff x="9485144" y="7344145"/>
            <a:chExt cx="4417425" cy="779708"/>
          </a:xfrm>
        </p:grpSpPr>
        <p:pic>
          <p:nvPicPr>
            <p:cNvPr id="26" name="Object 25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485144" y="7344145"/>
              <a:ext cx="4417425" cy="779708"/>
            </a:xfrm>
            <a:prstGeom prst="rect">
              <a:avLst/>
            </a:prstGeom>
          </p:spPr>
        </p:pic>
      </p:grpSp>
      <p:pic>
        <p:nvPicPr>
          <p:cNvPr id="28" name="Object 27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4012534" y="8386130"/>
            <a:ext cx="3772540" cy="1100770"/>
          </a:xfrm>
          <a:prstGeom prst="rect">
            <a:avLst/>
          </a:prstGeom>
        </p:spPr>
      </p:pic>
      <p:grpSp>
        <p:nvGrpSpPr>
          <p:cNvPr id="1007" name="그룹 1007"/>
          <p:cNvGrpSpPr/>
          <p:nvPr/>
        </p:nvGrpSpPr>
        <p:grpSpPr>
          <a:xfrm>
            <a:off x="3517190" y="7344145"/>
            <a:ext cx="4763229" cy="779708"/>
            <a:chOff x="3517190" y="7344145"/>
            <a:chExt cx="4763229" cy="779708"/>
          </a:xfrm>
        </p:grpSpPr>
        <p:pic>
          <p:nvPicPr>
            <p:cNvPr id="31" name="Object 30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517190" y="7344145"/>
              <a:ext cx="4763229" cy="779708"/>
            </a:xfrm>
            <a:prstGeom prst="rect">
              <a:avLst/>
            </a:prstGeom>
          </p:spPr>
        </p:pic>
      </p:grpSp>
      <p:pic>
        <p:nvPicPr>
          <p:cNvPr id="29" name="Object 28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3799998" y="7531805"/>
            <a:ext cx="2829402" cy="507295"/>
          </a:xfrm>
          <a:prstGeom prst="rect">
            <a:avLst/>
          </a:prstGeom>
        </p:spPr>
      </p:pic>
      <p:pic>
        <p:nvPicPr>
          <p:cNvPr id="33" name="Object 32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9919001" y="8386130"/>
            <a:ext cx="3756700" cy="1100770"/>
          </a:xfrm>
          <a:prstGeom prst="rect">
            <a:avLst/>
          </a:prstGeom>
        </p:spPr>
      </p:pic>
      <p:pic>
        <p:nvPicPr>
          <p:cNvPr id="34" name="Object 33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9441532" y="7490307"/>
            <a:ext cx="3236405" cy="507606"/>
          </a:xfrm>
          <a:prstGeom prst="rect">
            <a:avLst/>
          </a:prstGeom>
        </p:spPr>
      </p:pic>
      <p:grpSp>
        <p:nvGrpSpPr>
          <p:cNvPr id="1008" name="그룹 1008"/>
          <p:cNvGrpSpPr/>
          <p:nvPr/>
        </p:nvGrpSpPr>
        <p:grpSpPr>
          <a:xfrm>
            <a:off x="5097107" y="4387047"/>
            <a:ext cx="1844760" cy="61957"/>
            <a:chOff x="5097107" y="4387047"/>
            <a:chExt cx="1844760" cy="61957"/>
          </a:xfrm>
        </p:grpSpPr>
        <p:pic>
          <p:nvPicPr>
            <p:cNvPr id="36" name="Object 35"/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097107" y="4387047"/>
              <a:ext cx="1844760" cy="61957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11020507" y="4412169"/>
            <a:ext cx="1553688" cy="61957"/>
            <a:chOff x="11020507" y="4412169"/>
            <a:chExt cx="1553688" cy="61957"/>
          </a:xfrm>
        </p:grpSpPr>
        <p:pic>
          <p:nvPicPr>
            <p:cNvPr id="39" name="Object 38"/>
            <p:cNvPicPr>
              <a:picLocks noChangeAspect="1"/>
            </p:cNvPicPr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1020507" y="4412169"/>
              <a:ext cx="1553688" cy="61957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8366623" y="7672042"/>
            <a:ext cx="1282749" cy="61957"/>
            <a:chOff x="8366623" y="7672042"/>
            <a:chExt cx="1282749" cy="61957"/>
          </a:xfrm>
        </p:grpSpPr>
        <p:pic>
          <p:nvPicPr>
            <p:cNvPr id="42" name="Object 41"/>
            <p:cNvPicPr>
              <a:picLocks noChangeAspect="1"/>
            </p:cNvPicPr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8366623" y="7672042"/>
              <a:ext cx="1282749" cy="61957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1828177" y="4053319"/>
            <a:ext cx="2823043" cy="1892022"/>
            <a:chOff x="11828177" y="4053319"/>
            <a:chExt cx="2823043" cy="189202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-10800000">
              <a:off x="11828177" y="4053319"/>
              <a:ext cx="2823043" cy="1892022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316052" y="6100576"/>
            <a:ext cx="18998931" cy="4408280"/>
            <a:chOff x="-316052" y="6100576"/>
            <a:chExt cx="18998931" cy="4408280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-10800000">
              <a:off x="-316052" y="6100576"/>
              <a:ext cx="18998931" cy="4408280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6882810" y="1989523"/>
            <a:ext cx="4945367" cy="3314418"/>
            <a:chOff x="6882810" y="1989523"/>
            <a:chExt cx="4945367" cy="3314418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0800000">
              <a:off x="6882810" y="1989523"/>
              <a:ext cx="4945367" cy="3314418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679991" y="4276122"/>
            <a:ext cx="2686885" cy="1800768"/>
            <a:chOff x="679991" y="4276122"/>
            <a:chExt cx="2686885" cy="1800768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-10800000">
              <a:off x="679991" y="4276122"/>
              <a:ext cx="2686885" cy="1800768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4352216" y="6052202"/>
            <a:ext cx="2385524" cy="2085385"/>
            <a:chOff x="4352216" y="6052202"/>
            <a:chExt cx="2385524" cy="2085385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52216" y="6052202"/>
              <a:ext cx="2385524" cy="2085385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1271068" y="5889883"/>
            <a:ext cx="2470623" cy="2410023"/>
            <a:chOff x="1271068" y="5889883"/>
            <a:chExt cx="2470623" cy="2410023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71068" y="5889883"/>
              <a:ext cx="2470623" cy="2410023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4858652" y="6052202"/>
            <a:ext cx="2385524" cy="2085385"/>
            <a:chOff x="14858652" y="6052202"/>
            <a:chExt cx="2385524" cy="2085385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-9000000">
              <a:off x="14858652" y="6052202"/>
              <a:ext cx="2385524" cy="2085385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11630453" y="6052202"/>
            <a:ext cx="2385524" cy="2085385"/>
            <a:chOff x="11630453" y="6052202"/>
            <a:chExt cx="2385524" cy="2085385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630453" y="6052202"/>
              <a:ext cx="2385524" cy="2085385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7311599" y="5292098"/>
            <a:ext cx="3696257" cy="3605594"/>
            <a:chOff x="7311599" y="5292098"/>
            <a:chExt cx="3696257" cy="3605594"/>
          </a:xfrm>
        </p:grpSpPr>
        <p:pic>
          <p:nvPicPr>
            <p:cNvPr id="27" name="Object 26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311599" y="5292098"/>
              <a:ext cx="3696257" cy="3605594"/>
            </a:xfrm>
            <a:prstGeom prst="rect">
              <a:avLst/>
            </a:prstGeom>
          </p:spPr>
        </p:pic>
      </p:grpSp>
      <p:pic>
        <p:nvPicPr>
          <p:cNvPr id="29" name="Object 2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65708" y="976591"/>
            <a:ext cx="3546583" cy="1369111"/>
          </a:xfrm>
          <a:prstGeom prst="rect">
            <a:avLst/>
          </a:prstGeom>
        </p:spPr>
      </p:pic>
      <p:pic>
        <p:nvPicPr>
          <p:cNvPr id="30" name="Object 29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86758" y="2210476"/>
            <a:ext cx="1348538" cy="496445"/>
          </a:xfrm>
          <a:prstGeom prst="rect">
            <a:avLst/>
          </a:prstGeom>
        </p:spPr>
      </p:pic>
      <p:pic>
        <p:nvPicPr>
          <p:cNvPr id="31" name="Object 30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343974" y="6362700"/>
            <a:ext cx="1816207" cy="1543600"/>
          </a:xfrm>
          <a:prstGeom prst="rect">
            <a:avLst/>
          </a:prstGeom>
        </p:spPr>
      </p:pic>
      <p:pic>
        <p:nvPicPr>
          <p:cNvPr id="32" name="Object 31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666663" y="6574682"/>
            <a:ext cx="1591379" cy="1157709"/>
          </a:xfrm>
          <a:prstGeom prst="rect">
            <a:avLst/>
          </a:prstGeom>
        </p:spPr>
      </p:pic>
      <p:pic>
        <p:nvPicPr>
          <p:cNvPr id="33" name="Object 32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897378" y="6551930"/>
            <a:ext cx="1236761" cy="1158118"/>
          </a:xfrm>
          <a:prstGeom prst="rect">
            <a:avLst/>
          </a:prstGeom>
        </p:spPr>
      </p:pic>
      <p:pic>
        <p:nvPicPr>
          <p:cNvPr id="34" name="Object 33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5129568" y="6513568"/>
            <a:ext cx="1637622" cy="1157709"/>
          </a:xfrm>
          <a:prstGeom prst="rect">
            <a:avLst/>
          </a:prstGeom>
        </p:spPr>
      </p:pic>
      <p:pic>
        <p:nvPicPr>
          <p:cNvPr id="35" name="Object 34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1901378" y="6538435"/>
            <a:ext cx="1447330" cy="1157709"/>
          </a:xfrm>
          <a:prstGeom prst="rect">
            <a:avLst/>
          </a:prstGeom>
        </p:spPr>
      </p:pic>
      <p:pic>
        <p:nvPicPr>
          <p:cNvPr id="36" name="Object 35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7521954" y="2795792"/>
            <a:ext cx="3284036" cy="926146"/>
          </a:xfrm>
          <a:prstGeom prst="rect">
            <a:avLst/>
          </a:prstGeom>
        </p:spPr>
      </p:pic>
      <p:pic>
        <p:nvPicPr>
          <p:cNvPr id="37" name="Object 36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1052139" y="4634258"/>
            <a:ext cx="1919661" cy="610690"/>
          </a:xfrm>
          <a:prstGeom prst="rect">
            <a:avLst/>
          </a:prstGeom>
        </p:spPr>
      </p:pic>
      <p:pic>
        <p:nvPicPr>
          <p:cNvPr id="38" name="Object 37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12216272" y="4456610"/>
            <a:ext cx="2033128" cy="610690"/>
          </a:xfrm>
          <a:prstGeom prst="rect">
            <a:avLst/>
          </a:prstGeom>
        </p:spPr>
      </p:pic>
      <p:grpSp>
        <p:nvGrpSpPr>
          <p:cNvPr id="1010" name="그룹 1010"/>
          <p:cNvGrpSpPr/>
          <p:nvPr/>
        </p:nvGrpSpPr>
        <p:grpSpPr>
          <a:xfrm>
            <a:off x="866508" y="2784361"/>
            <a:ext cx="3600964" cy="163007"/>
            <a:chOff x="866508" y="2784361"/>
            <a:chExt cx="3600964" cy="163007"/>
          </a:xfrm>
        </p:grpSpPr>
        <p:pic>
          <p:nvPicPr>
            <p:cNvPr id="40" name="Object 39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 rot="-10800000">
              <a:off x="866508" y="2784361"/>
              <a:ext cx="3600964" cy="163007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4195926" y="4077062"/>
            <a:ext cx="2686885" cy="1942493"/>
            <a:chOff x="4195926" y="4077062"/>
            <a:chExt cx="2686885" cy="1942493"/>
          </a:xfrm>
        </p:grpSpPr>
        <p:pic>
          <p:nvPicPr>
            <p:cNvPr id="43" name="Object 42"/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 rot="-10800000">
              <a:off x="4195926" y="4077062"/>
              <a:ext cx="2686885" cy="1942493"/>
            </a:xfrm>
            <a:prstGeom prst="rect">
              <a:avLst/>
            </a:prstGeom>
          </p:spPr>
        </p:pic>
      </p:grpSp>
      <p:pic>
        <p:nvPicPr>
          <p:cNvPr id="45" name="Object 44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4436877" y="4456610"/>
            <a:ext cx="2037913" cy="610690"/>
          </a:xfrm>
          <a:prstGeom prst="rect">
            <a:avLst/>
          </a:prstGeom>
        </p:spPr>
      </p:pic>
      <p:grpSp>
        <p:nvGrpSpPr>
          <p:cNvPr id="1012" name="그룹 1012"/>
          <p:cNvGrpSpPr/>
          <p:nvPr/>
        </p:nvGrpSpPr>
        <p:grpSpPr>
          <a:xfrm>
            <a:off x="14918839" y="4047055"/>
            <a:ext cx="2686885" cy="1800768"/>
            <a:chOff x="14918839" y="4047055"/>
            <a:chExt cx="2686885" cy="1800768"/>
          </a:xfrm>
        </p:grpSpPr>
        <p:pic>
          <p:nvPicPr>
            <p:cNvPr id="47" name="Object 46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-10800000">
              <a:off x="14918839" y="4047055"/>
              <a:ext cx="2686885" cy="1800768"/>
            </a:xfrm>
            <a:prstGeom prst="rect">
              <a:avLst/>
            </a:prstGeom>
          </p:spPr>
        </p:pic>
      </p:grpSp>
      <p:pic>
        <p:nvPicPr>
          <p:cNvPr id="49" name="Object 48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15130001" y="4283191"/>
            <a:ext cx="2253143" cy="8697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92CF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552050" y="-792109"/>
            <a:ext cx="19389815" cy="4262328"/>
            <a:chOff x="-552050" y="-792109"/>
            <a:chExt cx="19389815" cy="426232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0800000">
              <a:off x="-552050" y="-792109"/>
              <a:ext cx="19389815" cy="4262328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60993" y="684971"/>
            <a:ext cx="5161635" cy="1369872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86744" y="2067715"/>
            <a:ext cx="3867424" cy="502540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6409186" y="2638607"/>
            <a:ext cx="5696420" cy="152788"/>
            <a:chOff x="6409186" y="2638607"/>
            <a:chExt cx="5696420" cy="152788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09186" y="2638607"/>
              <a:ext cx="5696420" cy="152788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6480615" y="3126679"/>
            <a:ext cx="828031" cy="1255548"/>
            <a:chOff x="16480615" y="3126679"/>
            <a:chExt cx="828031" cy="1255548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480615" y="3126679"/>
              <a:ext cx="828031" cy="1255548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5533146" y="1964459"/>
            <a:ext cx="663236" cy="1005667"/>
            <a:chOff x="15533146" y="1964459"/>
            <a:chExt cx="663236" cy="1005667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533146" y="1964459"/>
              <a:ext cx="663236" cy="1005667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2205929" y="4382227"/>
            <a:ext cx="3340391" cy="2920114"/>
            <a:chOff x="2205929" y="4382227"/>
            <a:chExt cx="3340391" cy="2920114"/>
          </a:xfrm>
        </p:grpSpPr>
        <p:grpSp>
          <p:nvGrpSpPr>
            <p:cNvPr id="1006" name="그룹 1006"/>
            <p:cNvGrpSpPr/>
            <p:nvPr/>
          </p:nvGrpSpPr>
          <p:grpSpPr>
            <a:xfrm>
              <a:off x="2205929" y="4382227"/>
              <a:ext cx="3340391" cy="2920114"/>
              <a:chOff x="2205929" y="4382227"/>
              <a:chExt cx="3340391" cy="2920114"/>
            </a:xfrm>
          </p:grpSpPr>
          <p:pic>
            <p:nvPicPr>
              <p:cNvPr id="18" name="Object 17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2205929" y="4382227"/>
                <a:ext cx="3340391" cy="2920114"/>
              </a:xfrm>
              <a:prstGeom prst="rect">
                <a:avLst/>
              </a:prstGeom>
            </p:spPr>
          </p:pic>
        </p:grpSp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483943" y="5309811"/>
              <a:ext cx="2414779" cy="1079349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9658388" y="4271973"/>
            <a:ext cx="3083717" cy="3008079"/>
            <a:chOff x="9658388" y="4271973"/>
            <a:chExt cx="3083717" cy="3008079"/>
          </a:xfrm>
        </p:grpSpPr>
        <p:grpSp>
          <p:nvGrpSpPr>
            <p:cNvPr id="1008" name="그룹 1008"/>
            <p:cNvGrpSpPr/>
            <p:nvPr/>
          </p:nvGrpSpPr>
          <p:grpSpPr>
            <a:xfrm>
              <a:off x="9658388" y="4271973"/>
              <a:ext cx="3083717" cy="3008079"/>
              <a:chOff x="9658388" y="4271973"/>
              <a:chExt cx="3083717" cy="3008079"/>
            </a:xfrm>
          </p:grpSpPr>
          <p:pic>
            <p:nvPicPr>
              <p:cNvPr id="24" name="Object 23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9658388" y="4271973"/>
                <a:ext cx="3083717" cy="3008079"/>
              </a:xfrm>
              <a:prstGeom prst="rect">
                <a:avLst/>
              </a:prstGeom>
            </p:spPr>
          </p:pic>
        </p:grpSp>
        <p:pic>
          <p:nvPicPr>
            <p:cNvPr id="26" name="Object 25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834745" y="5253330"/>
              <a:ext cx="2387264" cy="1065326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13065555" y="6114347"/>
            <a:ext cx="3850639" cy="3563287"/>
            <a:chOff x="13065555" y="6114347"/>
            <a:chExt cx="3850639" cy="3563287"/>
          </a:xfrm>
        </p:grpSpPr>
        <p:grpSp>
          <p:nvGrpSpPr>
            <p:cNvPr id="1010" name="그룹 1010"/>
            <p:cNvGrpSpPr/>
            <p:nvPr/>
          </p:nvGrpSpPr>
          <p:grpSpPr>
            <a:xfrm>
              <a:off x="13375919" y="6484224"/>
              <a:ext cx="3229911" cy="2823534"/>
              <a:chOff x="13375919" y="6484224"/>
              <a:chExt cx="3229911" cy="2823534"/>
            </a:xfrm>
          </p:grpSpPr>
          <p:pic>
            <p:nvPicPr>
              <p:cNvPr id="30" name="Object 29"/>
              <p:cNvPicPr>
                <a:picLocks noChangeAspect="1"/>
              </p:cNvPicPr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 rot="-11700000">
                <a:off x="13375919" y="6484224"/>
                <a:ext cx="3229911" cy="2823534"/>
              </a:xfrm>
              <a:prstGeom prst="rect">
                <a:avLst/>
              </a:prstGeom>
            </p:spPr>
          </p:pic>
        </p:grpSp>
        <p:pic>
          <p:nvPicPr>
            <p:cNvPr id="32" name="Object 31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3641155" y="7288736"/>
              <a:ext cx="2566826" cy="1084048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5781147" y="6684018"/>
            <a:ext cx="3399806" cy="2972053"/>
            <a:chOff x="5781147" y="6684018"/>
            <a:chExt cx="3399806" cy="2972053"/>
          </a:xfrm>
        </p:grpSpPr>
        <p:grpSp>
          <p:nvGrpSpPr>
            <p:cNvPr id="1012" name="그룹 1012"/>
            <p:cNvGrpSpPr/>
            <p:nvPr/>
          </p:nvGrpSpPr>
          <p:grpSpPr>
            <a:xfrm>
              <a:off x="5781147" y="6684018"/>
              <a:ext cx="3399806" cy="2972053"/>
              <a:chOff x="5781147" y="6684018"/>
              <a:chExt cx="3399806" cy="2972053"/>
            </a:xfrm>
          </p:grpSpPr>
          <p:pic>
            <p:nvPicPr>
              <p:cNvPr id="36" name="Object 35"/>
              <p:cNvPicPr>
                <a:picLocks noChangeAspect="1"/>
              </p:cNvPicPr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5781147" y="6684018"/>
                <a:ext cx="3399806" cy="2972053"/>
              </a:xfrm>
              <a:prstGeom prst="rect">
                <a:avLst/>
              </a:prstGeom>
            </p:spPr>
          </p:pic>
        </p:grpSp>
        <p:pic>
          <p:nvPicPr>
            <p:cNvPr id="38" name="Object 37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063061" y="7627013"/>
              <a:ext cx="2480227" cy="1110333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92CF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82634" y="3547953"/>
            <a:ext cx="5139051" cy="1594773"/>
          </a:xfrm>
          <a:prstGeom prst="rect">
            <a:avLst/>
          </a:prstGeom>
        </p:spPr>
      </p:pic>
      <p:pic>
        <p:nvPicPr>
          <p:cNvPr id="3" name="Object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59746" y="5401635"/>
            <a:ext cx="5323693" cy="714912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6669677" y="5073359"/>
            <a:ext cx="4928631" cy="175853"/>
            <a:chOff x="6669677" y="5073359"/>
            <a:chExt cx="4928631" cy="175853"/>
          </a:xfrm>
        </p:grpSpPr>
        <p:pic>
          <p:nvPicPr>
            <p:cNvPr id="5" name="Object 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69677" y="5073359"/>
              <a:ext cx="4928631" cy="175853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512046" y="7046611"/>
            <a:ext cx="4140341" cy="4038786"/>
            <a:chOff x="-512046" y="7046611"/>
            <a:chExt cx="4140341" cy="4038786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-512046" y="7046611"/>
              <a:ext cx="4140341" cy="4038786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5285954" y="-932374"/>
            <a:ext cx="5416968" cy="4735422"/>
            <a:chOff x="15285954" y="-932374"/>
            <a:chExt cx="5416968" cy="4735422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285954" y="-932374"/>
              <a:ext cx="5416968" cy="4735422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6434989" y="2822406"/>
            <a:ext cx="897711" cy="3422863"/>
            <a:chOff x="16434989" y="2822406"/>
            <a:chExt cx="897711" cy="3422863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434989" y="2822406"/>
              <a:ext cx="897711" cy="3422863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253844" y="4570018"/>
            <a:ext cx="1218084" cy="1846986"/>
            <a:chOff x="1253844" y="4570018"/>
            <a:chExt cx="1218084" cy="1846986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53844" y="4570018"/>
              <a:ext cx="1218084" cy="184698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3</Words>
  <Application>Microsoft Macintosh PowerPoint</Application>
  <PresentationFormat>사용자 지정</PresentationFormat>
  <Paragraphs>3</Paragraphs>
  <Slides>7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officegen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officegen</dc:creator>
  <cp:lastModifiedBy>김연하</cp:lastModifiedBy>
  <cp:revision>5</cp:revision>
  <dcterms:created xsi:type="dcterms:W3CDTF">2022-03-25T14:29:17Z</dcterms:created>
  <dcterms:modified xsi:type="dcterms:W3CDTF">2022-03-26T06:43:33Z</dcterms:modified>
</cp:coreProperties>
</file>