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0287000" cy="18288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4" y="132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2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5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24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3" Type="http://schemas.openxmlformats.org/officeDocument/2006/relationships/image" Target="../media/image24.png"/><Relationship Id="rId7" Type="http://schemas.openxmlformats.org/officeDocument/2006/relationships/image" Target="../media/image101.png"/><Relationship Id="rId12" Type="http://schemas.openxmlformats.org/officeDocument/2006/relationships/image" Target="../media/image10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4.png"/><Relationship Id="rId4" Type="http://schemas.openxmlformats.org/officeDocument/2006/relationships/image" Target="../media/image25.png"/><Relationship Id="rId9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12" Type="http://schemas.openxmlformats.org/officeDocument/2006/relationships/image" Target="../media/image10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81.png"/><Relationship Id="rId10" Type="http://schemas.openxmlformats.org/officeDocument/2006/relationships/image" Target="../media/image112.png"/><Relationship Id="rId4" Type="http://schemas.openxmlformats.org/officeDocument/2006/relationships/image" Target="../media/image24.png"/><Relationship Id="rId9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51068;&#48376;&#49324;&#54924;\&#46041;&#50689;&#49345;\&#44221;&#51008;.mp4" TargetMode="Externa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124.png"/><Relationship Id="rId12" Type="http://schemas.openxmlformats.org/officeDocument/2006/relationships/image" Target="../media/image12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27.png"/><Relationship Id="rId5" Type="http://schemas.openxmlformats.org/officeDocument/2006/relationships/image" Target="../media/image123.png"/><Relationship Id="rId10" Type="http://schemas.openxmlformats.org/officeDocument/2006/relationships/image" Target="../media/image126.png"/><Relationship Id="rId4" Type="http://schemas.openxmlformats.org/officeDocument/2006/relationships/image" Target="../media/image122.png"/><Relationship Id="rId9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3.png"/><Relationship Id="rId5" Type="http://schemas.openxmlformats.org/officeDocument/2006/relationships/image" Target="../media/image24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25.png"/><Relationship Id="rId16" Type="http://schemas.openxmlformats.org/officeDocument/2006/relationships/image" Target="../media/image5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2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4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6.png"/><Relationship Id="rId7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8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09048" y="4346751"/>
            <a:ext cx="8284447" cy="280793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06254" y="763285"/>
            <a:ext cx="2577714" cy="54038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328356" y="760763"/>
            <a:ext cx="3333232" cy="57398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6903240" y="8311720"/>
            <a:ext cx="801853" cy="61522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38469" y="5336914"/>
            <a:ext cx="5643135" cy="3759738"/>
            <a:chOff x="10238469" y="5336914"/>
            <a:chExt cx="5643135" cy="375973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238469" y="5336914"/>
              <a:ext cx="5643135" cy="3759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1627" y="1684088"/>
            <a:ext cx="4200620" cy="416963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595" y="5279933"/>
            <a:ext cx="7097964" cy="1821797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6322" y="6914550"/>
            <a:ext cx="2365694" cy="739827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515" y="8311716"/>
            <a:ext cx="825472" cy="61522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9539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02516" y="4549867"/>
            <a:ext cx="9821410" cy="164571"/>
            <a:chOff x="-3102516" y="4549867"/>
            <a:chExt cx="9821410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-3102516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66667" y="9460571"/>
            <a:ext cx="19314286" cy="164571"/>
            <a:chOff x="-666667" y="9460571"/>
            <a:chExt cx="19314286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666667" y="9460571"/>
              <a:ext cx="19314286" cy="164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838763" y="9704477"/>
            <a:ext cx="2877602" cy="3603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39" y="8311716"/>
            <a:ext cx="759188" cy="60950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1629" y="9704477"/>
            <a:ext cx="1521537" cy="36032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3973" y="1378445"/>
            <a:ext cx="7290162" cy="138742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3727" y="2538576"/>
            <a:ext cx="2485496" cy="74819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7037" y="4289692"/>
            <a:ext cx="8653482" cy="189519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574275" y="547491"/>
            <a:ext cx="6403982" cy="4266653"/>
            <a:chOff x="10574275" y="547491"/>
            <a:chExt cx="6403982" cy="426665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4275" y="547491"/>
              <a:ext cx="6403982" cy="42666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574275" y="5002324"/>
            <a:ext cx="6433961" cy="4227313"/>
            <a:chOff x="10574275" y="5002324"/>
            <a:chExt cx="6433961" cy="422731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74275" y="5002324"/>
              <a:ext cx="6433961" cy="422731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62099" y="1023012"/>
            <a:ext cx="2669710" cy="266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334" y="2628455"/>
            <a:ext cx="4347281" cy="416915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515" y="8311716"/>
            <a:ext cx="813282" cy="60950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539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588230" y="5035581"/>
            <a:ext cx="10792838" cy="164571"/>
            <a:chOff x="-3588230" y="5035581"/>
            <a:chExt cx="10792838" cy="164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-3588230" y="5035581"/>
              <a:ext cx="10792838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7371429" cy="164571"/>
            <a:chOff x="1790476" y="9460571"/>
            <a:chExt cx="17371429" cy="164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1790476" y="9460571"/>
              <a:ext cx="17371429" cy="164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838759" y="9704510"/>
            <a:ext cx="2944851" cy="36032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81990" y="6211931"/>
            <a:ext cx="8298338" cy="18504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515" y="8311716"/>
            <a:ext cx="810615" cy="61522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39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588230" y="5035581"/>
            <a:ext cx="10792838" cy="164571"/>
            <a:chOff x="-3588230" y="5035581"/>
            <a:chExt cx="10792838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-3588230" y="5035581"/>
              <a:ext cx="10792838" cy="164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3058" y="427403"/>
            <a:ext cx="7696861" cy="233771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3613" y="2725085"/>
            <a:ext cx="3996141" cy="74819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0949" y="4314559"/>
            <a:ext cx="4277888" cy="121083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29479" y="6034025"/>
            <a:ext cx="4445070" cy="120966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29403" y="7589342"/>
            <a:ext cx="4625347" cy="84694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90476" y="9460571"/>
            <a:ext cx="17371429" cy="164571"/>
            <a:chOff x="1790476" y="9460571"/>
            <a:chExt cx="17371429" cy="164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0800000">
              <a:off x="1790476" y="9460571"/>
              <a:ext cx="17371429" cy="164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30144" y="9704477"/>
            <a:ext cx="1713938" cy="36174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903148" y="2825400"/>
            <a:ext cx="9826405" cy="5543461"/>
            <a:chOff x="7903148" y="2825400"/>
            <a:chExt cx="9826405" cy="554346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03148" y="2825400"/>
              <a:ext cx="9826405" cy="55434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39" y="8311716"/>
            <a:ext cx="822615" cy="6095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590628" y="4549867"/>
            <a:ext cx="9821410" cy="164571"/>
            <a:chOff x="11590628" y="4549867"/>
            <a:chExt cx="9821410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1590628" y="4549867"/>
              <a:ext cx="9821410" cy="164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8013" y="1323159"/>
            <a:ext cx="7025167" cy="140903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2595" y="2622887"/>
            <a:ext cx="2700068" cy="75985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79411" y="7669874"/>
            <a:ext cx="2904355" cy="42355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74303" y="4450952"/>
            <a:ext cx="950770" cy="108689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29175" y="5448023"/>
            <a:ext cx="5909587" cy="152470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371429" y="9460571"/>
            <a:ext cx="19533333" cy="164571"/>
            <a:chOff x="-371429" y="9460571"/>
            <a:chExt cx="19533333" cy="164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0800000">
              <a:off x="-371429" y="9460571"/>
              <a:ext cx="19533333" cy="164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41629" y="9704477"/>
            <a:ext cx="1713938" cy="36174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15235" y="3886209"/>
            <a:ext cx="6715919" cy="37777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6903240" y="8311716"/>
            <a:ext cx="822615" cy="6095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590628" y="4549867"/>
            <a:ext cx="9821410" cy="164571"/>
            <a:chOff x="11590628" y="4549867"/>
            <a:chExt cx="9821410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 rot="16200000">
              <a:off x="11590628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71429" y="9460571"/>
            <a:ext cx="19533332" cy="164571"/>
            <a:chOff x="-371429" y="9460571"/>
            <a:chExt cx="19533332" cy="164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10800000">
              <a:off x="-371429" y="9460571"/>
              <a:ext cx="19533332" cy="164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341629" y="9704477"/>
            <a:ext cx="1713938" cy="361743"/>
          </a:xfrm>
          <a:prstGeom prst="rect">
            <a:avLst/>
          </a:prstGeom>
        </p:spPr>
      </p:pic>
      <p:pic>
        <p:nvPicPr>
          <p:cNvPr id="1004" name="경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9"/>
          <a:stretch>
            <a:fillRect/>
          </a:stretch>
        </p:blipFill>
        <p:spPr>
          <a:xfrm>
            <a:off x="118533" y="152400"/>
            <a:ext cx="16188267" cy="910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203129" fill="hold"/>
                                        <p:tgtEl>
                                          <p:spTgt spid="1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0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102" y="4851232"/>
            <a:ext cx="6877978" cy="159033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2106" y="617799"/>
            <a:ext cx="2142423" cy="44913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76434" y="617799"/>
            <a:ext cx="2625876" cy="4521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03239" y="8311716"/>
            <a:ext cx="818806" cy="61522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3421" y="5900240"/>
            <a:ext cx="9867712" cy="298807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406862" y="9479619"/>
            <a:ext cx="16883053" cy="164571"/>
            <a:chOff x="-406862" y="9479619"/>
            <a:chExt cx="16883053" cy="16457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0800000">
              <a:off x="-406862" y="9479619"/>
              <a:ext cx="16883053" cy="164571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41629" y="9704477"/>
            <a:ext cx="1242585" cy="35930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547033" y="4292349"/>
            <a:ext cx="5954300" cy="5269555"/>
            <a:chOff x="10547033" y="4292349"/>
            <a:chExt cx="5954300" cy="526955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47033" y="4292349"/>
              <a:ext cx="5954300" cy="52695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14438" y="9460571"/>
            <a:ext cx="13133181" cy="164571"/>
            <a:chOff x="5514438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5514438" y="9460571"/>
              <a:ext cx="13133181" cy="1645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419" y="8311720"/>
            <a:ext cx="855947" cy="61522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38832" y="1095494"/>
            <a:ext cx="2715248" cy="20820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1687" y="3280304"/>
            <a:ext cx="1100624" cy="124301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02072" y="4360896"/>
            <a:ext cx="2726193" cy="61572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22759" y="4959016"/>
            <a:ext cx="2976474" cy="68275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05445" y="3280304"/>
            <a:ext cx="1266103" cy="124301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465786" y="4360896"/>
            <a:ext cx="3094991" cy="61572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486474" y="4959016"/>
            <a:ext cx="2807306" cy="40927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41687" y="6109076"/>
            <a:ext cx="1252249" cy="124301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99585" y="7189677"/>
            <a:ext cx="2398964" cy="61572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22759" y="7787797"/>
            <a:ext cx="2590919" cy="42028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405445" y="6109076"/>
            <a:ext cx="1296120" cy="124301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465786" y="7189677"/>
            <a:ext cx="2405715" cy="615729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486474" y="7787797"/>
            <a:ext cx="2948050" cy="68505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14286" y="2114897"/>
            <a:ext cx="7828571" cy="6273335"/>
            <a:chOff x="1314286" y="2114897"/>
            <a:chExt cx="7828571" cy="6273335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14286" y="2114897"/>
              <a:ext cx="7828571" cy="62733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20"/>
            <a:ext cx="853281" cy="61522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783" y="1684088"/>
            <a:ext cx="3692001" cy="41696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90115" y="5279933"/>
            <a:ext cx="8378373" cy="182179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0484" y="6914550"/>
            <a:ext cx="7366148" cy="73982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41629" y="9704477"/>
            <a:ext cx="1739131" cy="360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40" y="8311720"/>
            <a:ext cx="865280" cy="61522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4649" y="3746993"/>
            <a:ext cx="9515069" cy="267759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10199" y="1581886"/>
            <a:ext cx="752757" cy="703828"/>
            <a:chOff x="1410199" y="1581886"/>
            <a:chExt cx="752757" cy="7038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410199" y="1581886"/>
              <a:ext cx="752757" cy="703828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2582" y="7683481"/>
            <a:ext cx="9668977" cy="102172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8095" y="9460571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20"/>
            <a:ext cx="861471" cy="61522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1629" y="9704477"/>
            <a:ext cx="1739131" cy="36032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4620" y="2461967"/>
            <a:ext cx="8278396" cy="211715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339" y="1363713"/>
            <a:ext cx="1087291" cy="124301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4617" y="6162926"/>
            <a:ext cx="6855702" cy="171437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5338" y="5027407"/>
            <a:ext cx="1252770" cy="124301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470218" y="2214235"/>
            <a:ext cx="7490163" cy="6421287"/>
            <a:chOff x="9470218" y="2214235"/>
            <a:chExt cx="7490163" cy="6421287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70218" y="2214235"/>
              <a:ext cx="7490163" cy="64212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39" y="8311716"/>
            <a:ext cx="869662" cy="6152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581105" y="4559390"/>
            <a:ext cx="9840457" cy="164571"/>
            <a:chOff x="11581105" y="4559390"/>
            <a:chExt cx="9840457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1581105" y="4559390"/>
              <a:ext cx="9840457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94880" cy="9659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421266" y="3394725"/>
            <a:ext cx="3137175" cy="3137175"/>
            <a:chOff x="6421266" y="3394725"/>
            <a:chExt cx="3137175" cy="313717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1266" y="3394725"/>
              <a:ext cx="3137175" cy="313717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146846" y="5473203"/>
            <a:ext cx="3137175" cy="3137175"/>
            <a:chOff x="5146846" y="5473203"/>
            <a:chExt cx="3137175" cy="313717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846" y="5473203"/>
              <a:ext cx="3137175" cy="313717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34117" y="5473203"/>
            <a:ext cx="3137175" cy="3137175"/>
            <a:chOff x="7834117" y="5473203"/>
            <a:chExt cx="3137175" cy="313717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4117" y="5473203"/>
              <a:ext cx="3137175" cy="313717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0112" y="1323159"/>
            <a:ext cx="7415054" cy="231370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4145" y="3329965"/>
            <a:ext cx="3023869" cy="74819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29557" y="4555624"/>
            <a:ext cx="1613210" cy="61271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8923" y="5785336"/>
            <a:ext cx="3743234" cy="94558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16318" y="3756772"/>
            <a:ext cx="1050178" cy="98625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53347" y="6904052"/>
            <a:ext cx="1607730" cy="61236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40111" y="6105202"/>
            <a:ext cx="1136895" cy="98625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43918" y="6988757"/>
            <a:ext cx="1989407" cy="62226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821379" y="6105202"/>
            <a:ext cx="1132620" cy="986251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880416" y="5778787"/>
            <a:ext cx="3975454" cy="913338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879364" y="7000709"/>
            <a:ext cx="3835080" cy="878661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510146" y="4884188"/>
            <a:ext cx="3843418" cy="50303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41629" y="9704477"/>
            <a:ext cx="1739131" cy="36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419" y="8311716"/>
            <a:ext cx="863947" cy="615223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5438" y="4524314"/>
            <a:ext cx="5744533" cy="301681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8579" y="902924"/>
            <a:ext cx="4972457" cy="140903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7029" y="2093354"/>
            <a:ext cx="2739596" cy="5559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795685" y="2144992"/>
            <a:ext cx="10084550" cy="7282363"/>
            <a:chOff x="7795685" y="2144992"/>
            <a:chExt cx="10084550" cy="728236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95685" y="2144992"/>
              <a:ext cx="10084550" cy="72823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9773" y="1684088"/>
            <a:ext cx="4540210" cy="416963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479" y="5279933"/>
            <a:ext cx="11053478" cy="1821797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617" y="6914550"/>
            <a:ext cx="9227697" cy="744833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419" y="8311716"/>
            <a:ext cx="878995" cy="61522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581" y="445594"/>
            <a:ext cx="894880" cy="96598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838763" y="9704477"/>
            <a:ext cx="2875570" cy="3603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39" y="658813"/>
            <a:ext cx="868900" cy="61522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2873" y="1338639"/>
            <a:ext cx="6516872" cy="288680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26008" y="4150456"/>
            <a:ext cx="2576255" cy="84088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57856" y="6017985"/>
            <a:ext cx="6437841" cy="20191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86512" y="0"/>
            <a:ext cx="7240397" cy="10285714"/>
            <a:chOff x="1386512" y="0"/>
            <a:chExt cx="7240397" cy="1028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6512" y="0"/>
              <a:ext cx="7240397" cy="102857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officegen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3897</cp:lastModifiedBy>
  <cp:revision>7</cp:revision>
  <dcterms:created xsi:type="dcterms:W3CDTF">2022-03-27T21:09:29Z</dcterms:created>
  <dcterms:modified xsi:type="dcterms:W3CDTF">2022-03-28T12:44:00Z</dcterms:modified>
  <cp:version/>
</cp:coreProperties>
</file>