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4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YMoSNhzzQg?feature=oembed" TargetMode="Externa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56" y="641239"/>
            <a:ext cx="9376916" cy="323796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039" y="9072486"/>
            <a:ext cx="1693037" cy="3536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95850" y="189030"/>
            <a:ext cx="7702490" cy="10333771"/>
            <a:chOff x="9895850" y="189030"/>
            <a:chExt cx="7702490" cy="103337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5850" y="189030"/>
              <a:ext cx="7702490" cy="103337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356" y="5355916"/>
            <a:ext cx="6821494" cy="5358679"/>
          </a:xfrm>
          <a:prstGeom prst="rect">
            <a:avLst/>
          </a:prstGeom>
        </p:spPr>
      </p:pic>
      <p:pic>
        <p:nvPicPr>
          <p:cNvPr id="4" name="짱구는_못말려_시작할때">
            <a:hlinkClick r:id="" action="ppaction://media"/>
            <a:extLst>
              <a:ext uri="{FF2B5EF4-FFF2-40B4-BE49-F238E27FC236}">
                <a16:creationId xmlns:a16="http://schemas.microsoft.com/office/drawing/2014/main" id="{25857CAA-36F0-404C-995D-9B4D0C3BA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676" y="19297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33333" y="5133882"/>
            <a:ext cx="10419048" cy="151285"/>
            <a:chOff x="3933333" y="5133882"/>
            <a:chExt cx="10419048" cy="1512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5400000">
              <a:off x="3933333" y="5133882"/>
              <a:ext cx="10419048" cy="15128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62523" y="1856372"/>
            <a:ext cx="160669" cy="160669"/>
            <a:chOff x="9062523" y="1856372"/>
            <a:chExt cx="160669" cy="16066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1856372"/>
              <a:ext cx="160669" cy="1606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062523" y="4530592"/>
            <a:ext cx="160669" cy="160669"/>
            <a:chOff x="9062523" y="4530592"/>
            <a:chExt cx="160669" cy="16066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4530592"/>
              <a:ext cx="160669" cy="16066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62523" y="7204813"/>
            <a:ext cx="160669" cy="160669"/>
            <a:chOff x="9062523" y="7204813"/>
            <a:chExt cx="160669" cy="16066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2523" y="7204813"/>
              <a:ext cx="160669" cy="16066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4974" y="328829"/>
            <a:ext cx="6920850" cy="104408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0455" y="1460675"/>
            <a:ext cx="4324540" cy="6471254"/>
            <a:chOff x="40455" y="1460675"/>
            <a:chExt cx="4324540" cy="64712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55" y="1460675"/>
              <a:ext cx="4324540" cy="64712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03598" y="8639319"/>
            <a:ext cx="8532775" cy="1459369"/>
            <a:chOff x="303598" y="8639319"/>
            <a:chExt cx="8532775" cy="145936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598" y="8639319"/>
              <a:ext cx="8532775" cy="145936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109" y="8802330"/>
            <a:ext cx="8408515" cy="12333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4258" y="3113462"/>
            <a:ext cx="3993422" cy="165316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390856" y="423803"/>
            <a:ext cx="3466286" cy="6171429"/>
            <a:chOff x="9390856" y="423803"/>
            <a:chExt cx="3466286" cy="617142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0856" y="423803"/>
              <a:ext cx="3466286" cy="617142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946928" y="2411440"/>
            <a:ext cx="5287338" cy="2923945"/>
            <a:chOff x="2188935" y="7253761"/>
            <a:chExt cx="5287338" cy="292394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935" y="7253761"/>
              <a:ext cx="5287338" cy="29239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258955" y="7931930"/>
            <a:ext cx="4481627" cy="1869891"/>
            <a:chOff x="9258955" y="7931930"/>
            <a:chExt cx="4481627" cy="186989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8955" y="7931930"/>
              <a:ext cx="4481627" cy="186989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58398" y="8068512"/>
            <a:ext cx="4029336" cy="12944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3061530" y="423803"/>
            <a:ext cx="5001681" cy="6171429"/>
            <a:chOff x="13061530" y="423803"/>
            <a:chExt cx="5001681" cy="617142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61530" y="423803"/>
              <a:ext cx="5001681" cy="617142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990942" y="7931930"/>
            <a:ext cx="4055630" cy="1883209"/>
            <a:chOff x="13990942" y="7931930"/>
            <a:chExt cx="4055630" cy="188320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90942" y="7931930"/>
              <a:ext cx="4055630" cy="188320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979239" y="8111820"/>
            <a:ext cx="4126518" cy="1278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94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4214" y="3890317"/>
            <a:ext cx="5271816" cy="2665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363967" y="-482985"/>
            <a:ext cx="1921747" cy="11251683"/>
            <a:chOff x="16363967" y="-482985"/>
            <a:chExt cx="1921747" cy="112516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3967" y="-482985"/>
              <a:ext cx="1921747" cy="112516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389" y="655892"/>
            <a:ext cx="6405121" cy="14324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48400" y="2084394"/>
            <a:ext cx="8218482" cy="5478988"/>
            <a:chOff x="7144846" y="1221437"/>
            <a:chExt cx="8218482" cy="547898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4846" y="1221437"/>
              <a:ext cx="8218482" cy="547898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35185" y="8256699"/>
            <a:ext cx="12849582" cy="1544786"/>
            <a:chOff x="1551945" y="7881404"/>
            <a:chExt cx="12849582" cy="154478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1945" y="7881404"/>
              <a:ext cx="12849582" cy="154478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9297" y="8289544"/>
            <a:ext cx="11756270" cy="114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363967" y="-482985"/>
            <a:ext cx="1921747" cy="11251683"/>
            <a:chOff x="16363967" y="-482985"/>
            <a:chExt cx="1921747" cy="112516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3967" y="-482985"/>
              <a:ext cx="1921747" cy="112516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389" y="655892"/>
            <a:ext cx="11221466" cy="14914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52381" y="1952743"/>
            <a:ext cx="12193242" cy="1459369"/>
            <a:chOff x="952381" y="1952743"/>
            <a:chExt cx="12193242" cy="145936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381" y="1952743"/>
              <a:ext cx="12193242" cy="145936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3674" y="2162198"/>
            <a:ext cx="11115160" cy="6095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79540" y="3873449"/>
            <a:ext cx="5132165" cy="6171429"/>
            <a:chOff x="10579540" y="3873449"/>
            <a:chExt cx="5132165" cy="6171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9540" y="3873449"/>
              <a:ext cx="5132165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2568" y="4370464"/>
            <a:ext cx="10834129" cy="1544786"/>
            <a:chOff x="332568" y="4370464"/>
            <a:chExt cx="10834129" cy="154478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568" y="4370464"/>
              <a:ext cx="10834129" cy="154478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870" y="4777787"/>
            <a:ext cx="10200805" cy="76163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32568" y="7655427"/>
            <a:ext cx="6171429" cy="2389451"/>
            <a:chOff x="332568" y="7655427"/>
            <a:chExt cx="6171429" cy="238945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568" y="7655427"/>
              <a:ext cx="6171429" cy="23894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68844" y="6110641"/>
            <a:ext cx="10394707" cy="1544786"/>
            <a:chOff x="1568844" y="6110641"/>
            <a:chExt cx="10394707" cy="15447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8844" y="6110641"/>
              <a:ext cx="10394707" cy="154478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4830" y="6430210"/>
            <a:ext cx="8427029" cy="761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54" y="136326"/>
            <a:ext cx="8172420" cy="1383666"/>
          </a:xfrm>
          <a:prstGeom prst="rect">
            <a:avLst/>
          </a:prstGeom>
        </p:spPr>
      </p:pic>
      <p:pic>
        <p:nvPicPr>
          <p:cNvPr id="4" name="온라인 미디어 3" title="北茨城の幼稚園で津波避難訓練">
            <a:hlinkClick r:id="" action="ppaction://media"/>
            <a:extLst>
              <a:ext uri="{FF2B5EF4-FFF2-40B4-BE49-F238E27FC236}">
                <a16:creationId xmlns:a16="http://schemas.microsoft.com/office/drawing/2014/main" id="{CFE9145F-1366-4E06-BFCD-F4842AA9AB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200" y="1866900"/>
            <a:ext cx="13621593" cy="7696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247706" y="0"/>
            <a:ext cx="9244768" cy="12286600"/>
            <a:chOff x="9247706" y="0"/>
            <a:chExt cx="9244768" cy="122866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7706" y="0"/>
              <a:ext cx="9244768" cy="1228660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518" y="1138848"/>
            <a:ext cx="7619215" cy="212994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054" y="3371181"/>
            <a:ext cx="5822835" cy="61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7919" y="4014395"/>
            <a:ext cx="19479527" cy="5212011"/>
            <a:chOff x="-197919" y="4014395"/>
            <a:chExt cx="19479527" cy="52120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7919" y="4014395"/>
              <a:ext cx="19479527" cy="521201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998" y="777513"/>
            <a:ext cx="6018951" cy="104857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4932" y="5097144"/>
            <a:ext cx="3156742" cy="56196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89348" y="5034234"/>
            <a:ext cx="3796546" cy="5595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2990" y="5978867"/>
            <a:ext cx="4728548" cy="23090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59334" y="5986172"/>
            <a:ext cx="5601045" cy="245047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2905" y="4247624"/>
            <a:ext cx="933310" cy="123044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84186" y="4176327"/>
            <a:ext cx="1068776" cy="121897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06315" y="4400926"/>
            <a:ext cx="5550077" cy="4190476"/>
            <a:chOff x="5806315" y="4400926"/>
            <a:chExt cx="5550077" cy="4190476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3759349" y="6447892"/>
              <a:ext cx="4190476" cy="96544"/>
              <a:chOff x="3759349" y="6447892"/>
              <a:chExt cx="4190476" cy="96544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5400000">
                <a:off x="3759349" y="6447892"/>
                <a:ext cx="4190476" cy="9654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9212882" y="6447892"/>
              <a:ext cx="4190476" cy="96544"/>
              <a:chOff x="9212882" y="6447892"/>
              <a:chExt cx="4190476" cy="96544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5400000">
                <a:off x="9212882" y="6447892"/>
                <a:ext cx="4190476" cy="96544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6132211" y="4171259"/>
            <a:ext cx="4898284" cy="4898284"/>
            <a:chOff x="6132211" y="4171259"/>
            <a:chExt cx="4898284" cy="489828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2211" y="4171259"/>
              <a:ext cx="4898284" cy="48982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04762" y="3977751"/>
            <a:ext cx="3408417" cy="5355583"/>
            <a:chOff x="1904762" y="3977751"/>
            <a:chExt cx="3408417" cy="53555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762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957234" y="3977751"/>
            <a:ext cx="3408417" cy="5355583"/>
            <a:chOff x="12957234" y="3977751"/>
            <a:chExt cx="3408417" cy="535558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7234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73077" y="3977751"/>
            <a:ext cx="3408417" cy="5355583"/>
            <a:chOff x="9273077" y="3977751"/>
            <a:chExt cx="3408417" cy="53555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3077" y="3977751"/>
              <a:ext cx="3408417" cy="53555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491910" y="3977751"/>
            <a:ext cx="3408417" cy="5355583"/>
            <a:chOff x="5491910" y="3977751"/>
            <a:chExt cx="3408417" cy="535558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1910" y="3977751"/>
              <a:ext cx="3408417" cy="535558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93881" y="6761875"/>
            <a:ext cx="2762608" cy="26541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01499" y="6109521"/>
            <a:ext cx="2438845" cy="41370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5547" y="6703304"/>
            <a:ext cx="2737052" cy="265410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2273" y="6109521"/>
            <a:ext cx="2376921" cy="41878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1527" y="765236"/>
            <a:ext cx="8578973" cy="124873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25811" y="7031582"/>
            <a:ext cx="2720813" cy="211469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85068" y="6132359"/>
            <a:ext cx="2414461" cy="41370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57506" y="6777441"/>
            <a:ext cx="2737052" cy="265410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28034" y="6109521"/>
            <a:ext cx="2376921" cy="41878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348901" y="4980125"/>
            <a:ext cx="500159" cy="771077"/>
            <a:chOff x="3348901" y="4980125"/>
            <a:chExt cx="500159" cy="7710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8901" y="4980125"/>
              <a:ext cx="500159" cy="77107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933038" y="5010968"/>
            <a:ext cx="720179" cy="740194"/>
            <a:chOff x="6933038" y="5010968"/>
            <a:chExt cx="720179" cy="74019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3038" y="5010968"/>
              <a:ext cx="720179" cy="7401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612643" y="5016422"/>
            <a:ext cx="729285" cy="729285"/>
            <a:chOff x="10612643" y="5016422"/>
            <a:chExt cx="729285" cy="72928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12643" y="5016422"/>
              <a:ext cx="729285" cy="7292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298805" y="5027272"/>
            <a:ext cx="725275" cy="707585"/>
            <a:chOff x="14298805" y="5027272"/>
            <a:chExt cx="725275" cy="70758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98805" y="5027272"/>
              <a:ext cx="725275" cy="707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109132" y="1151195"/>
            <a:ext cx="8152381" cy="8152381"/>
            <a:chOff x="3109132" y="1151195"/>
            <a:chExt cx="8152381" cy="815238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3109132" y="1151195"/>
              <a:ext cx="4020427" cy="4020427"/>
              <a:chOff x="3109132" y="1151195"/>
              <a:chExt cx="4020427" cy="4020427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09132" y="1151195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241086" y="1151195"/>
              <a:ext cx="4020427" cy="4020427"/>
              <a:chOff x="7241086" y="1151195"/>
              <a:chExt cx="4020427" cy="402042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41086" y="1151195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109132" y="5283150"/>
              <a:ext cx="4020427" cy="4020427"/>
              <a:chOff x="3109132" y="5283150"/>
              <a:chExt cx="4020427" cy="402042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09132" y="5283150"/>
                <a:ext cx="4020427" cy="402042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241086" y="5283150"/>
              <a:ext cx="4020427" cy="4020427"/>
              <a:chOff x="7241086" y="5283150"/>
              <a:chExt cx="4020427" cy="402042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41086" y="5283150"/>
                <a:ext cx="4020427" cy="4020427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11533421" y="1730002"/>
            <a:ext cx="6171429" cy="3412855"/>
            <a:chOff x="11533421" y="1730002"/>
            <a:chExt cx="6171429" cy="341285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3421" y="1730002"/>
              <a:ext cx="6171429" cy="341285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34591" y="2898245"/>
            <a:ext cx="3071093" cy="114792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575436" y="5890721"/>
            <a:ext cx="6171429" cy="3412855"/>
            <a:chOff x="11575436" y="5890721"/>
            <a:chExt cx="6171429" cy="341285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75436" y="5890721"/>
              <a:ext cx="6171429" cy="3412855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37867" y="7050916"/>
            <a:ext cx="2182221" cy="1133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517" y="641238"/>
            <a:ext cx="6766283" cy="54166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09187" y="293880"/>
            <a:ext cx="7228571" cy="9697955"/>
            <a:chOff x="9809187" y="293880"/>
            <a:chExt cx="7228571" cy="969795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9187" y="293880"/>
              <a:ext cx="7228571" cy="96979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사용자 지정</PresentationFormat>
  <Paragraphs>0</Paragraphs>
  <Slides>11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김채현</cp:lastModifiedBy>
  <cp:revision>2</cp:revision>
  <dcterms:created xsi:type="dcterms:W3CDTF">2022-03-29T19:02:42Z</dcterms:created>
  <dcterms:modified xsi:type="dcterms:W3CDTF">2022-03-29T10:29:37Z</dcterms:modified>
</cp:coreProperties>
</file>