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4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F1624F-F215-458C-AC15-A894CAAA9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5C8011C-A582-43CB-995D-6A1A66168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0EFD73-E191-479E-B770-A7439DEC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FE4F0-A809-4F5C-87AB-659D297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AF4AE5-50A9-4B53-A7FD-D9BDE65A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6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CC6C82-C59E-4D54-9184-645BD1EB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F7D844-0B60-4784-ADB7-642EFBD56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8EECF4-A107-4AFE-BE3E-F50B462F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3FAF3C-77FC-486D-B509-92050536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B29C6F-2F64-4211-A467-E0866ECB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62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0E69E50-5218-439E-BEF0-C3A68C399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E1967A0-C21E-4C5A-837A-595BEE54D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EB3E00-A809-4537-9513-5DB5F2D0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38A374-0C2F-4B61-BEB8-AFF5CFF9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ACEBF3-BE83-4E53-A3D7-349762B6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96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4E315E-7666-458D-A89F-930318A3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8CE318-E4DD-42A1-9CED-137092A2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E7738C-0F23-4748-B802-50C9AB7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F7A6DF-8E3F-40CE-85A9-0B82B795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608AC0-865E-4931-BFFC-F925C6A9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56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B1D9F8-7457-4C8F-A7B4-58FA4F20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4C99B0-54C5-45D8-91C3-773F4ECD4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FD6A4A-C3D1-4568-B205-F687E4C8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826C7E-79FA-4C52-A724-84122753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CC3E44-4190-4679-91B4-64082FF3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11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9ADD4-084C-4FF9-90C5-3CA6032F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D6C853-14A0-465E-943E-AA1AA623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09E95F-D6E7-4D57-8146-A0BC2C386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301C84-D70C-462B-8DDF-DBEBA4F1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EE1608-6D47-469F-9A85-8303E50D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310008-58D5-4D7B-BF0A-8E001ABF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1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E37250-C616-4DB0-9160-EDFDB5C9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289888-B268-4F9A-A8E5-24EAEF58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B04D12-609C-4DC0-B355-054B9F3B5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2678A5A-12F3-4C0C-81CE-6613E4740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E5DAE24-00C7-4B2E-859D-6F7B48A22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2E2582B-0D3C-41E3-9D55-32C61D40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4091509-EDF2-49AA-86F0-DA2C36EF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B154698-B681-4589-9F51-72E7DA9A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57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09012-08F3-4EA3-905B-6021CAB8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909E25-20AE-4315-88E0-EB4B19BF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BB6462-1622-4EDD-9912-337D08C7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2CD0C11-663A-46A4-8320-AE01B27B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6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B45A19-7E41-4F04-8C9C-04BC66FA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90E31B0-5975-43D3-878A-940A351F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18FA2C-CA65-41D9-A18F-83643054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3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B5A48-3D0C-4AD3-8572-1F2A249C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61EC43-5638-4669-8060-E86521EFB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BD3E08-182C-4B9F-8736-90CB598C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FEC9D3-781F-4A6B-8428-8FDE8D39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799D11-2C88-472E-A463-BEB7A2B9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14260A-354A-4418-93B4-060D7FCE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65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6D9D82-4856-4E83-9336-0A83E3E6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0FCD73-63F1-441E-A243-A9C640BF6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418A52-284E-4B7F-AE24-A791A67D6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D3DE55-C16C-4CC0-843C-5EE67951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3ED7B1-C2C5-408C-8F70-D56DC099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67D14F-1C50-42D5-80DB-8F225A8F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17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07BA32C-C3EB-4860-AB72-AE5B6D2C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D409F9-0921-4127-B230-674E3198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F5FF69-F223-4A7D-B27A-DAAC20C23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E7E5-FB91-46CB-AEE0-07337795A011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CB639C-E697-4FF3-9CBB-843F93C25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9EFED6-B1A2-42CB-ADF4-A0C6A734C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C289F-3B6A-4A12-814F-E54825A65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5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2616" y="-137693"/>
            <a:ext cx="3359725" cy="7240339"/>
            <a:chOff x="-123924" y="-206540"/>
            <a:chExt cx="5039587" cy="1086050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123924" y="-206540"/>
              <a:ext cx="5039587" cy="1086050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18971" y="349557"/>
            <a:ext cx="7555428" cy="251501"/>
            <a:chOff x="6028457" y="524335"/>
            <a:chExt cx="11333142" cy="37725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6028457" y="524335"/>
              <a:ext cx="3346414" cy="377252"/>
              <a:chOff x="6028457" y="524335"/>
              <a:chExt cx="3346414" cy="377252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6028457" y="524335"/>
                <a:ext cx="3346414" cy="377252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994172" y="493822"/>
              <a:ext cx="1013003" cy="403704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917790" y="494221"/>
              <a:ext cx="1532035" cy="391876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9634921" y="689035"/>
              <a:ext cx="6904456" cy="47853"/>
              <a:chOff x="9634921" y="689035"/>
              <a:chExt cx="6904456" cy="47853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9634921" y="689035"/>
                <a:ext cx="6904456" cy="47853"/>
              </a:xfrm>
              <a:prstGeom prst="rect">
                <a:avLst/>
              </a:prstGeom>
            </p:spPr>
          </p:pic>
        </p:grpSp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835245" y="1696233"/>
            <a:ext cx="2247684" cy="151911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949132" y="1333471"/>
            <a:ext cx="1853080" cy="83760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858997" y="3528558"/>
            <a:ext cx="4520635" cy="48154"/>
            <a:chOff x="5788496" y="5292837"/>
            <a:chExt cx="6780952" cy="7223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5400000">
              <a:off x="5788496" y="5292837"/>
              <a:ext cx="6780952" cy="7223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364247" y="2017052"/>
            <a:ext cx="5089138" cy="329681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-6207254" y="-126329"/>
            <a:ext cx="9484363" cy="7109801"/>
            <a:chOff x="-9310882" y="-189493"/>
            <a:chExt cx="14226545" cy="1066470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-9310882" y="-189493"/>
              <a:ext cx="14226545" cy="1066470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3274992" y="2541180"/>
            <a:ext cx="1838428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9D05D-F78A-4261-97DE-E6F70F97297A}"/>
              </a:ext>
            </a:extLst>
          </p:cNvPr>
          <p:cNvSpPr txBox="1"/>
          <p:nvPr/>
        </p:nvSpPr>
        <p:spPr>
          <a:xfrm>
            <a:off x="3274991" y="2911151"/>
            <a:ext cx="5393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 Light" panose="00000300000000000000" pitchFamily="2" charset="-127"/>
              </a:rPr>
              <a:t>THANK YOU</a:t>
            </a:r>
            <a:endParaRPr lang="ko-KR" altLang="en-US" sz="8000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2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와이드스크린</PresentationFormat>
  <Paragraphs>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Arial</vt:lpstr>
      <vt:lpstr>HY헤드라인M</vt:lpstr>
      <vt:lpstr>맑은 고딕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 정</dc:creator>
  <cp:lastModifiedBy>윤 정</cp:lastModifiedBy>
  <cp:revision>1</cp:revision>
  <dcterms:created xsi:type="dcterms:W3CDTF">2022-04-01T08:51:48Z</dcterms:created>
  <dcterms:modified xsi:type="dcterms:W3CDTF">2022-04-01T08:52:10Z</dcterms:modified>
</cp:coreProperties>
</file>