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8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9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9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49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6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3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9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BDA3-1493-4A1D-BF13-82D528A86338}" type="datetimeFigureOut">
              <a:rPr lang="ko-KR" altLang="en-US" smtClean="0"/>
              <a:t>2022-04-08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327649-16EB-4884-B2FB-7A9A4B8602E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D072AD-7568-4E72-986E-00424AFF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291904"/>
            <a:ext cx="9144000" cy="1317072"/>
          </a:xfrm>
        </p:spPr>
        <p:txBody>
          <a:bodyPr>
            <a:normAutofit/>
          </a:bodyPr>
          <a:lstStyle/>
          <a:p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학교 행사 </a:t>
            </a:r>
            <a:r>
              <a:rPr lang="en-US" altLang="ko-KR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5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문화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ACD51F-0254-43C0-865E-A75A4D4FE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587"/>
            <a:ext cx="2365695" cy="14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F874D-673A-454D-8DC7-DC713040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학교의 축제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D031B-1272-45D3-89E9-F719D7DA6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일본은 외부인의 출입이 가능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반 별끼리 운영하거나 동아리에서 운영해서 교실을 꾸미거나 학생들끼리 먹거리를 만들어 먹음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한국은 외부인의 출입을 금지 시키는 곳이 많고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장기자랑이나 공연 위주의 활동을 하는 것이 특징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10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EF60DC-6A53-41CB-AA20-EFEAA13A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75320"/>
            <a:ext cx="5897177" cy="1032670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한국과 일본학교의 차이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8BD839-05F4-4F09-8A81-3F842963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두발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복장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동아리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축제</a:t>
            </a:r>
            <a:endParaRPr lang="en-US" altLang="ko-KR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4D0069D8-3198-4907-A58D-0B8A6D9C4A91}"/>
              </a:ext>
            </a:extLst>
          </p:cNvPr>
          <p:cNvSpPr/>
          <p:nvPr/>
        </p:nvSpPr>
        <p:spPr>
          <a:xfrm>
            <a:off x="310393" y="804520"/>
            <a:ext cx="989901" cy="771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9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9142CA-3DAF-4686-9895-8F867308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 학교의 두발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頭髮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복장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服裝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3A55190-D2CD-448F-AAD1-3428C6FA2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53" y="1853754"/>
            <a:ext cx="1740800" cy="423822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6031DEB-18A2-4D03-A313-3F221DD4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1853754"/>
            <a:ext cx="1909011" cy="4238225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34A3E8E-1529-40CA-AE2E-31714F6B2610}"/>
              </a:ext>
            </a:extLst>
          </p:cNvPr>
          <p:cNvCxnSpPr/>
          <p:nvPr/>
        </p:nvCxnSpPr>
        <p:spPr>
          <a:xfrm>
            <a:off x="1812527" y="2149642"/>
            <a:ext cx="1973178" cy="368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C375A3E-64CD-43F4-AE82-7458E9F4F36C}"/>
              </a:ext>
            </a:extLst>
          </p:cNvPr>
          <p:cNvCxnSpPr>
            <a:cxnSpLocks/>
          </p:cNvCxnSpPr>
          <p:nvPr/>
        </p:nvCxnSpPr>
        <p:spPr>
          <a:xfrm flipH="1">
            <a:off x="8221579" y="2108563"/>
            <a:ext cx="2101748" cy="474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6635D6-3557-43CF-B662-701DB552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학교의 두발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頭髮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복장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服裝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842C6F6-3174-4F51-99F6-05807B778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31" y="2106065"/>
            <a:ext cx="2583062" cy="3605185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BC78547-7ED1-46BE-8EC9-3AA80144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1" y="2106066"/>
            <a:ext cx="2583062" cy="36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A1A3D-95A2-44A0-BF6C-CB85A8F9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학교의 두발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頭髮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복장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服裝</a:t>
            </a:r>
            <a: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lang="en-US" altLang="ko-KR" sz="4000" b="0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983865-F347-4C5C-BB1D-B771971A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두발은 일본보다 한국이 훨씬 </a:t>
            </a:r>
            <a:r>
              <a:rPr lang="ko-KR" altLang="en-US" sz="28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자유로운편이다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복장은 교복에 대한 규정은 비슷하지만</a:t>
            </a:r>
            <a:endParaRPr lang="en-US" altLang="ko-KR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한국에선 입는 것에 대한 자유가 많이 생기고있다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8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1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F44146-97C4-4A26-996E-6DCA77E7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일본의 동아리</a:t>
            </a:r>
            <a:r>
              <a:rPr lang="en-US" altLang="ko-KR" sz="44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4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部活</a:t>
            </a:r>
            <a:r>
              <a:rPr lang="en-US" altLang="ko-KR" sz="44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br>
              <a:rPr lang="en-US" altLang="ko-KR" sz="2400" b="0" i="0" u="none" strike="noStrike" dirty="0">
                <a:solidFill>
                  <a:srgbClr val="0C43B7"/>
                </a:solidFill>
                <a:effectLst/>
                <a:latin typeface="Hiragino Kaku Gothic Pro"/>
              </a:rPr>
            </a:br>
            <a:endParaRPr lang="ko-KR" altLang="en-US" sz="4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5DD1DBD-848C-47C8-B47E-5EEE832AD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99" y="1853752"/>
            <a:ext cx="3124931" cy="3660340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984C2B-538F-4B5D-A242-E0B67966B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21" y="1853752"/>
            <a:ext cx="3144342" cy="36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32D4FB-7749-4C41-A198-24B47ABC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한국의 동아리</a:t>
            </a:r>
            <a:r>
              <a:rPr lang="en-US" altLang="ko-KR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部活</a:t>
            </a:r>
            <a:r>
              <a:rPr lang="en-US" altLang="ko-KR" sz="4000" b="1" i="0" u="none" strike="noStrike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000" dirty="0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4FC8B3B8-05B4-48A2-B6EF-48ACFE82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53" y="2089409"/>
            <a:ext cx="4365808" cy="3112177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25EFB19-9B11-435C-9C57-E7AA5BD9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52" y="2089409"/>
            <a:ext cx="4357048" cy="31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5AA59A-7129-442A-9F6D-5F70CCC7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한국학교의 동아리 차이점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8C2023-A9EF-4944-A8C7-30CCDD1E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일본은 동아리를 중요시하고 시간을 많이 투자함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종류도 그만큼 많음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한국은 동아리보다는 학업에 많이 투자하는 편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 </a:t>
            </a:r>
            <a:r>
              <a:rPr lang="ko-KR" altLang="en-US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종류도 그만큼 적음</a:t>
            </a:r>
            <a:r>
              <a:rPr lang="en-US" altLang="ko-KR" sz="3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0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C143BF-5A79-41EC-A965-CC74B945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r>
              <a:rPr lang="en-US" altLang="ko-KR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한국 학교의 축제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C47475F-6BDB-4BAF-A2EA-75DCD6BC9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11" y="1853754"/>
            <a:ext cx="3735705" cy="3647636"/>
          </a:xfr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A24689-8E29-45A5-B047-BF98FB87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93" y="1853753"/>
            <a:ext cx="3735705" cy="3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4957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534</TotalTime>
  <Words>168</Words>
  <Application>Microsoft Office PowerPoint</Application>
  <PresentationFormat>와이드스크린</PresentationFormat>
  <Paragraphs>21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Hiragino Kaku Gothic Pro</vt:lpstr>
      <vt:lpstr>HY헤드라인M</vt:lpstr>
      <vt:lpstr>Arial</vt:lpstr>
      <vt:lpstr>Gill Sans MT</vt:lpstr>
      <vt:lpstr>갤러리</vt:lpstr>
      <vt:lpstr>일본, 한국 학교 행사 / 문화 </vt:lpstr>
      <vt:lpstr>한국과 일본학교의 차이</vt:lpstr>
      <vt:lpstr>일본 학교의 두발(頭髮), 복장(服裝)</vt:lpstr>
      <vt:lpstr>한국 학교의 두발(頭髮), 복장(服裝)</vt:lpstr>
      <vt:lpstr>일본, 한국 학교의 두발(頭髮), 복장(服裝) 차이점</vt:lpstr>
      <vt:lpstr>일본의 동아리(部活) </vt:lpstr>
      <vt:lpstr>한국의 동아리(部活)</vt:lpstr>
      <vt:lpstr>일본, 한국학교의 동아리 차이점</vt:lpstr>
      <vt:lpstr>일본, 한국 학교의 축제</vt:lpstr>
      <vt:lpstr>일본, 한국 학교의 축제 차이점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학교 행사 / 문화 </dc:title>
  <dc:creator>MyPC</dc:creator>
  <cp:lastModifiedBy>MyPC</cp:lastModifiedBy>
  <cp:revision>7</cp:revision>
  <dcterms:created xsi:type="dcterms:W3CDTF">2022-04-04T17:45:10Z</dcterms:created>
  <dcterms:modified xsi:type="dcterms:W3CDTF">2022-04-08T07:57:58Z</dcterms:modified>
</cp:coreProperties>
</file>