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0"/>
  </p:notesMasterIdLst>
  <p:handoutMasterIdLst>
    <p:handoutMasterId r:id="rId11"/>
  </p:handoutMasterIdLst>
  <p:sldIdLst>
    <p:sldId id="288" r:id="rId2"/>
    <p:sldId id="270" r:id="rId3"/>
    <p:sldId id="275" r:id="rId4"/>
    <p:sldId id="268" r:id="rId5"/>
    <p:sldId id="285" r:id="rId6"/>
    <p:sldId id="274" r:id="rId7"/>
    <p:sldId id="286" r:id="rId8"/>
    <p:sldId id="287" r:id="rId9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ea" initials="K" lastIdx="1" clrIdx="0">
    <p:extLst>
      <p:ext uri="{19B8F6BF-5375-455C-9EA6-DF929625EA0E}">
        <p15:presenceInfo xmlns:p15="http://schemas.microsoft.com/office/powerpoint/2012/main" userId="Ko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488" autoAdjust="0"/>
  </p:normalViewPr>
  <p:slideViewPr>
    <p:cSldViewPr snapToGrid="0" snapToObjects="1">
      <p:cViewPr varScale="1">
        <p:scale>
          <a:sx n="73" d="100"/>
          <a:sy n="73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CFE44B-5956-4C55-A3A0-57F7FB1A98DC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2022-04-10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F9231D1-02BB-4FB3-AFA4-D79BFC4C88C2}" type="datetime1">
              <a:rPr lang="ko-KR" altLang="en-US" smtClean="0"/>
              <a:pPr/>
              <a:t>2022-04-10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 dirty="0"/>
              <a:t>마스터 텍스트 스타일을 편집하려면 클릭하세요.</a:t>
            </a:r>
          </a:p>
          <a:p>
            <a:pPr lvl="1" rtl="0"/>
            <a:r>
              <a:rPr lang="ko" noProof="0" dirty="0"/>
              <a:t>둘째 수준</a:t>
            </a:r>
          </a:p>
          <a:p>
            <a:pPr lvl="2" rtl="0"/>
            <a:r>
              <a:rPr lang="ko" noProof="0" dirty="0"/>
              <a:t>셋째 수준</a:t>
            </a:r>
          </a:p>
          <a:p>
            <a:pPr lvl="3" rtl="0"/>
            <a:r>
              <a:rPr lang="ko" noProof="0" dirty="0"/>
              <a:t>넷째 수준</a:t>
            </a:r>
          </a:p>
          <a:p>
            <a:pPr lvl="4" rtl="0"/>
            <a:r>
              <a:rPr lang="ko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2022-04-10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C132CA-450F-4415-883F-AF2F9F4125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2BE3C31-83FA-4EBB-8764-CD3F62A7A620}" type="datetime1">
              <a:rPr lang="ko-KR" altLang="en-US" noProof="0" smtClean="0"/>
              <a:t>2022-04-10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043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487CA5-5E57-466C-A948-5976CC0B99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608CC85-7437-4189-B9DF-490C04E55003}" type="datetime1">
              <a:rPr lang="ko-KR" altLang="en-US" noProof="0" smtClean="0"/>
              <a:t>2022-04-10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590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C3A927-B57F-4FF9-B06C-1522423AE67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7448ACE-8DF4-4123-9DBA-FC2266CDA343}" type="datetime1">
              <a:rPr lang="ko-KR" altLang="en-US" noProof="0" smtClean="0"/>
              <a:t>2022-04-10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000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832201-6E8B-47C3-833B-63800D4AA8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6D640A32-C3E6-4164-98DB-98971DFDBC58}" type="datetime1">
              <a:rPr lang="ko-KR" altLang="en-US" noProof="0" smtClean="0"/>
              <a:t>2022-04-10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63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48763A-0308-4820-BD6B-CF881CFB55E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7F808E5-05DD-4C5D-AFB7-1E50B3F988AD}" type="datetime1">
              <a:rPr lang="ko-KR" altLang="en-US" noProof="0" smtClean="0"/>
              <a:t>2022-04-10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52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4" name="자유형: 도형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그림 개체 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그림을 추가하려면 아이콘을 클릭하십시오</a:t>
            </a:r>
            <a:endParaRPr lang="ko" noProof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그림을 추가하려면 아이콘을 클릭하십시오</a:t>
            </a:r>
            <a:endParaRPr lang="ko" noProof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0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마스터 제목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: 도형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3195" y="2885581"/>
            <a:ext cx="408614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61067" y="2885581"/>
            <a:ext cx="408666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D4527FF-0FB1-43A9-B486-4194ED87A11C}" type="datetime1">
              <a:rPr lang="ko-KR" altLang="en-US" noProof="0" smtClean="0"/>
              <a:t>2022-04-10</a:t>
            </a:fld>
            <a:endParaRPr 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93002F-D6EA-CF48-8F44-2316036B2B8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그림을 추가하려면 아이콘을 클릭하십시오</a:t>
            </a:r>
            <a:endParaRPr lang="ko" noProof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7513" y="3348038"/>
            <a:ext cx="4559074" cy="3008312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412A6BA-37CB-4200-BFDC-D4E7C46ECB43}" type="datetime1">
              <a:rPr lang="ko-KR" altLang="en-US" smtClean="0"/>
              <a:t>2022-04-10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E75CBB-837C-4076-9928-A2608EB18B9E}" type="datetime1">
              <a:rPr lang="ko-KR" altLang="en-US" smtClean="0"/>
              <a:t>2022-04-10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A%B3%A0%EB%8C%80%20%EA%B5%90%ED%86%A0%EC%9D%98%20%EC%97%AD%EC%82%AC%20%EA%B8%B0%EB%85%90%EB%AC%B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AE777F-AA1E-401F-B07F-2C72C13D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ED0C54-10EB-4C25-9916-DAD3373198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b="1" dirty="0"/>
          </a:p>
          <a:p>
            <a:r>
              <a:rPr lang="ko-KR" altLang="en-US" b="1" dirty="0"/>
              <a:t>교토 정보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교토 관광지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en-US" b="1" dirty="0"/>
              <a:t>2019</a:t>
            </a:r>
            <a:r>
              <a:rPr lang="ko-KR" altLang="en-US" b="1" dirty="0"/>
              <a:t>년 </a:t>
            </a:r>
            <a:r>
              <a:rPr lang="ko-KR" altLang="en-US" b="1" dirty="0" err="1"/>
              <a:t>교토시</a:t>
            </a:r>
            <a:r>
              <a:rPr lang="ko-KR" altLang="en-US" b="1" dirty="0"/>
              <a:t> 관광 통계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코로나 이후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방안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9735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ko-KR" altLang="en-US" sz="4400" dirty="0"/>
              <a:t> 교토</a:t>
            </a:r>
            <a:endParaRPr lang="ko" sz="4400" dirty="0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6C827FE3-B641-4098-BC16-943E3B5C06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ko-KR" altLang="en-US" dirty="0"/>
              <a:t>일본의 고도로서 세련된 문화와 미식</a:t>
            </a:r>
            <a:r>
              <a:rPr lang="en-US" altLang="ko-KR" dirty="0"/>
              <a:t>, </a:t>
            </a:r>
            <a:r>
              <a:rPr lang="ko-KR" altLang="en-US" dirty="0"/>
              <a:t>예쁜 시골 풍경 등 세계적으로 유명한 명물이 가득한 교토</a:t>
            </a:r>
            <a:endParaRPr lang="en-US" altLang="ko-KR" dirty="0"/>
          </a:p>
          <a:p>
            <a:r>
              <a:rPr lang="ko-KR" altLang="en-US" dirty="0"/>
              <a:t>매년 일본 전통 문화 타방을 위해 이곳을 찾는 내국인과 외국인 방문객이 수백만 명씩 몰림</a:t>
            </a:r>
            <a:endParaRPr lang="en-US" altLang="ko-K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8C97847D-5B4F-4490-9B81-C9C603221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913" y="3058998"/>
            <a:ext cx="5023692" cy="28563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6B21904-D92C-4618-8042-49B8DEC5C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70" y="3058998"/>
            <a:ext cx="4835230" cy="28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                                   교토 관광지 </a:t>
            </a:r>
            <a:endParaRPr lang="ko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84BC41-AA5B-4A45-81E1-FFFB95DCC1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9456" y="1257456"/>
            <a:ext cx="10524344" cy="509785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ko-KR" altLang="en-US" sz="2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유네스코 세계 유산</a:t>
            </a:r>
          </a:p>
          <a:p>
            <a:pPr algn="l"/>
            <a:r>
              <a:rPr lang="ko-KR" altLang="en-US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일본 국보의 약 </a:t>
            </a:r>
            <a:r>
              <a:rPr lang="en-US" altLang="ko-KR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20%, </a:t>
            </a:r>
            <a:r>
              <a:rPr lang="ko-KR" altLang="en-US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중요 문화재의 약 </a:t>
            </a:r>
            <a:r>
              <a:rPr lang="en-US" altLang="ko-KR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14%</a:t>
            </a:r>
            <a:r>
              <a:rPr lang="ko-KR" altLang="en-US" sz="2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가 교토 시내에 있음</a:t>
            </a:r>
            <a:endParaRPr lang="en-US" altLang="ko-KR" sz="21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ko-KR" altLang="en-US" sz="2100" dirty="0"/>
              <a:t>교토 일대의 유적들 중 총 </a:t>
            </a:r>
            <a:r>
              <a:rPr lang="en-US" altLang="ko-KR" sz="2100" dirty="0"/>
              <a:t>17</a:t>
            </a:r>
            <a:r>
              <a:rPr lang="ko-KR" altLang="en-US" sz="2100" dirty="0"/>
              <a:t>곳이 </a:t>
            </a:r>
            <a:r>
              <a:rPr lang="en-US" altLang="ko-KR" sz="2100" dirty="0"/>
              <a:t>＇</a:t>
            </a:r>
            <a:r>
              <a:rPr lang="ko-KR" altLang="en-US" sz="2100" dirty="0">
                <a:hlinkClick r:id="rId3" tooltip="고대 교토의 역사 기념물"/>
              </a:rPr>
              <a:t>고대 교토의 역사 기념물</a:t>
            </a:r>
            <a:r>
              <a:rPr lang="en-US" altLang="ko-KR" sz="2100" dirty="0"/>
              <a:t>＇</a:t>
            </a:r>
            <a:r>
              <a:rPr lang="ko-KR" altLang="en-US" sz="2100" dirty="0"/>
              <a:t>이라는 이름으로 묶여 유네스코 세계문화유산으로 지정되었음</a:t>
            </a:r>
            <a:endParaRPr lang="en-US" altLang="ko-KR" sz="2100" dirty="0"/>
          </a:p>
          <a:p>
            <a:pPr marL="0" indent="0">
              <a:buNone/>
            </a:pPr>
            <a:endParaRPr lang="en-US" altLang="ko-KR" sz="21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</a:t>
            </a:r>
            <a:r>
              <a:rPr lang="ko-KR" altLang="en-US" dirty="0" err="1"/>
              <a:t>후시미이나리</a:t>
            </a:r>
            <a:r>
              <a:rPr lang="ko-KR" altLang="en-US" dirty="0"/>
              <a:t>    </a:t>
            </a:r>
            <a:r>
              <a:rPr lang="en-US"/>
              <a:t>                                                             </a:t>
            </a:r>
            <a:r>
              <a:rPr lang="ko-KR" altLang="en-US"/>
              <a:t>니조성</a:t>
            </a:r>
            <a:r>
              <a:rPr lang="en-US" dirty="0"/>
              <a:t>                                              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9DDEAD7-5A74-4297-88F6-CBB6D37DD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554" y="2960800"/>
            <a:ext cx="3608720" cy="270653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5EF0BDC-4B54-464E-9EB3-E76D2547F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824" y="2960800"/>
            <a:ext cx="3910205" cy="26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40">
            <a:extLst>
              <a:ext uri="{FF2B5EF4-FFF2-40B4-BE49-F238E27FC236}">
                <a16:creationId xmlns:a16="http://schemas.microsoft.com/office/drawing/2014/main" id="{360A1163-2F4E-8A42-A7D1-C12E13D8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459607"/>
          </a:xfrm>
        </p:spPr>
        <p:txBody>
          <a:bodyPr/>
          <a:lstStyle/>
          <a:p>
            <a:r>
              <a:rPr lang="en-US" altLang="ko" dirty="0"/>
              <a:t>2019</a:t>
            </a:r>
            <a:r>
              <a:rPr lang="ko-KR" altLang="en-US" dirty="0"/>
              <a:t>년 </a:t>
            </a:r>
            <a:r>
              <a:rPr lang="ko-KR" altLang="en-US" dirty="0" err="1"/>
              <a:t>교토시</a:t>
            </a:r>
            <a:r>
              <a:rPr lang="ko-KR" altLang="en-US" dirty="0"/>
              <a:t> 관광 통계</a:t>
            </a:r>
            <a:endParaRPr lang="ko" dirty="0"/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6B2F9525-44C1-4A69-AD9C-5C7BD9789E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latin typeface="Roboto" panose="02000000000000000000" pitchFamily="2" charset="0"/>
              </a:rPr>
              <a:t>.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전년 대비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1.5%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증가한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5,352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만명으로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4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년 만에 증가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관광소비액은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조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2,367</a:t>
            </a:r>
            <a:r>
              <a:rPr lang="ko-KR" altLang="en-US" sz="1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억엔으로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4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년 연속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조엔을 넘었음</a:t>
            </a:r>
            <a:endParaRPr lang="en-US" altLang="ko-KR" sz="14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altLang="ko-KR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체 관광객 중 외국인은 전년 대비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10.1%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증가한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886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만명으로 전체의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16.6%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를 차지했음</a:t>
            </a:r>
            <a:endParaRPr lang="en-US" altLang="ko-KR" sz="1400" b="0" i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 algn="l">
              <a:buNone/>
            </a:pPr>
            <a:endParaRPr lang="ko-KR" altLang="en-US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-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연숙박객수는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2,125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만명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평균 숙박일수는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1.61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박이었고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이 가운데 외국인 연숙박객수는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829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만명이며 평균 숙박일수는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2.18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박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지역별로는 아시아가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56.8%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로 절반 이상</a:t>
            </a:r>
            <a:r>
              <a:rPr lang="en-US" altLang="ko-KR" sz="18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차지</a:t>
            </a:r>
            <a:r>
              <a:rPr lang="ko-KR" altLang="en-US" sz="1400" dirty="0">
                <a:solidFill>
                  <a:srgbClr val="000000"/>
                </a:solidFill>
                <a:latin typeface="inherit"/>
              </a:rPr>
              <a:t>했음</a:t>
            </a:r>
            <a:endParaRPr lang="en-US" altLang="ko-KR" sz="1400" b="0" i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 algn="l">
              <a:buNone/>
            </a:pPr>
            <a:endParaRPr lang="ko-KR" altLang="en-US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한편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같은 날 관광통계를 발표한 교토부는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2019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년 관광객수가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8,791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만명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(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전년 대비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3.45%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증가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)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이고 교토시를 제외한 지역은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3,439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만명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(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同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6.5%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증가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inherit"/>
              </a:rPr>
              <a:t>)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inherit"/>
              </a:rPr>
              <a:t>에 달해 모두 역대 최고를 기록했음</a:t>
            </a:r>
            <a:endParaRPr lang="ko-KR" altLang="en-US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ko-KR" alt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.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한 해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5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천만 명이 다녀갈 정도로 일본의 대표적인 관광지</a:t>
            </a:r>
            <a:endParaRPr lang="en-US" altLang="ko-KR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marL="0" indent="0" rtl="0">
              <a:buNone/>
            </a:pPr>
            <a:r>
              <a:rPr lang="en-US" altLang="ko-KR" dirty="0">
                <a:solidFill>
                  <a:srgbClr val="222222"/>
                </a:solidFill>
                <a:latin typeface="-apple-system"/>
              </a:rPr>
              <a:t>.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 ‘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오버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-apple-system"/>
              </a:rPr>
              <a:t>투어리즘’을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 걱정할 정도로 외국인 관광객이 넘쳐나는 지역이었음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. </a:t>
            </a:r>
          </a:p>
          <a:p>
            <a:pPr marL="0" indent="0" rtl="0">
              <a:buNone/>
            </a:pPr>
            <a:r>
              <a:rPr lang="en-US" altLang="ko-KR" dirty="0">
                <a:solidFill>
                  <a:srgbClr val="222222"/>
                </a:solidFill>
                <a:latin typeface="-apple-system"/>
              </a:rPr>
              <a:t>.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코로나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19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확산 이후 여행객들의 발길이 끊기기 시작하며 큰 위기에 놓였음</a:t>
            </a:r>
            <a:endParaRPr lang="ko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6F6B32B-E5BB-4857-A8F8-F8E7D8BC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코로나</a:t>
            </a:r>
            <a:r>
              <a:rPr lang="en-US" altLang="ko-KR" dirty="0"/>
              <a:t> 19</a:t>
            </a:r>
            <a:r>
              <a:rPr lang="ko-KR" altLang="en-US" dirty="0"/>
              <a:t>이후 교토</a:t>
            </a:r>
            <a:endParaRPr 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82C1D68-4F98-43C2-A55C-9CDF82A61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062" y="3117148"/>
            <a:ext cx="5816338" cy="305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5">
            <a:extLst>
              <a:ext uri="{FF2B5EF4-FFF2-40B4-BE49-F238E27FC236}">
                <a16:creationId xmlns:a16="http://schemas.microsoft.com/office/drawing/2014/main" id="{D69F2223-42A5-4974-8ECE-86BBA62E11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5125" cy="491172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ko" dirty="0"/>
          </a:p>
          <a:p>
            <a:pPr algn="l"/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지난해 교토의 유명 관광지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-apple-system"/>
              </a:rPr>
              <a:t>아라시야마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 협의회는 “텅 비었어요” 마케팅을 펼치며 교토의 어려운 상황</a:t>
            </a:r>
            <a:endParaRPr lang="en-US" altLang="ko-KR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algn="l"/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교토 시내 호텔의 공실이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1000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개 실이 넘었으며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1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박에 약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2500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-apple-system"/>
              </a:rPr>
              <a:t>원짜리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 방이 등장하기도 했음</a:t>
            </a:r>
            <a:endParaRPr lang="en-US" altLang="ko-KR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algn="l"/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.70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년 넘게 운영 중인 교토의 한 전통 숙박업소 대표는 “올해도 지금까지 매상이 거의 없는 상황</a:t>
            </a:r>
            <a:endParaRPr lang="en-US" altLang="ko-KR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algn="l"/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 2019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년과 비교하면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10%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이하 밖에 안 됨</a:t>
            </a:r>
            <a:endParaRPr lang="ko-KR" altLang="en-US" b="1" i="0" dirty="0">
              <a:solidFill>
                <a:srgbClr val="222222"/>
              </a:solidFill>
              <a:effectLst/>
              <a:latin typeface="-apple-system"/>
            </a:endParaRPr>
          </a:p>
          <a:p>
            <a:pPr marL="0" indent="0" rtl="0">
              <a:buNone/>
            </a:pPr>
            <a:endParaRPr 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0A3EC5A-D7D2-4F26-AFCA-A4106933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41171"/>
            <a:ext cx="3692689" cy="2535792"/>
          </a:xfrm>
          <a:prstGeom prst="rect">
            <a:avLst/>
          </a:prstGeom>
        </p:spPr>
      </p:pic>
      <p:sp>
        <p:nvSpPr>
          <p:cNvPr id="14" name="제목 13">
            <a:extLst>
              <a:ext uri="{FF2B5EF4-FFF2-40B4-BE49-F238E27FC236}">
                <a16:creationId xmlns:a16="http://schemas.microsoft.com/office/drawing/2014/main" id="{07B4B88E-E27E-4AEE-B1F3-99ACB82B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코로나 </a:t>
            </a:r>
            <a:r>
              <a:rPr lang="en-US" altLang="ko-KR" dirty="0"/>
              <a:t>19 </a:t>
            </a:r>
            <a:r>
              <a:rPr lang="ko-KR" altLang="en-US" dirty="0"/>
              <a:t>이후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DCC41999-7867-4F83-AD5A-EB054D6A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지하철 문제 </a:t>
            </a:r>
            <a:endParaRPr lang="ko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BDB90A-2793-4B61-A577-7F13241634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.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교토가 재정 위기를 맞게 된 가장 큰 이유는 바로 </a:t>
            </a:r>
            <a:r>
              <a:rPr lang="ko-KR" altLang="en-US" dirty="0">
                <a:solidFill>
                  <a:srgbClr val="FF0000"/>
                </a:solidFill>
              </a:rPr>
              <a:t>지하철</a:t>
            </a:r>
            <a:endParaRPr lang="en-US" altLang="ko-KR" b="0" i="0" dirty="0">
              <a:solidFill>
                <a:srgbClr val="FF0000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.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교토의 지하철은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1997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년 개통돼 시가 운영하고 있음</a:t>
            </a:r>
            <a:endParaRPr lang="en-US" altLang="ko-KR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.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교토시는 건설 당시 하루 승객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18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만 명을 예상했다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. </a:t>
            </a:r>
          </a:p>
          <a:p>
            <a:pPr marL="0" indent="0">
              <a:buNone/>
            </a:pP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현재까지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18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만 명에 이른 적이 단 한 번도 없음</a:t>
            </a:r>
            <a:endParaRPr lang="en-US" altLang="ko-KR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222222"/>
                </a:solidFill>
                <a:latin typeface="-apple-system"/>
              </a:rPr>
              <a:t>.</a:t>
            </a:r>
            <a:r>
              <a:rPr lang="ko-KR" altLang="en-US" dirty="0">
                <a:solidFill>
                  <a:srgbClr val="222222"/>
                </a:solidFill>
                <a:latin typeface="-apple-system"/>
              </a:rPr>
              <a:t>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 타지역보다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-apple-system"/>
              </a:rPr>
              <a:t>교토시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 만의 복지 정책도 적자를 키운 요인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.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222222"/>
                </a:solidFill>
                <a:latin typeface="-apple-system"/>
              </a:rPr>
              <a:t>.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교토시는 특단의 대책으로 시청 직원 급여를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6%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삭감하고</a:t>
            </a:r>
            <a:endParaRPr lang="en-US" altLang="ko-KR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 직원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550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명을 줄이기로 했다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.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-apple-system"/>
              </a:rPr>
              <a:t>무료 대중교통 나이 제한을 높이고 보조금 지원 등을 줄였음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-apple-system"/>
              </a:rPr>
              <a:t>. </a:t>
            </a:r>
            <a:endParaRPr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844A753-F702-445E-8AB7-3C5E7C294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250" y="1451728"/>
            <a:ext cx="4534294" cy="28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6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12F4E2-BFF0-49C9-8A21-8D8342EE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방안</a:t>
            </a:r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C49F79-67BD-4D1B-A851-5DEA6B2FFD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. </a:t>
            </a:r>
            <a:r>
              <a:rPr lang="ko-KR" altLang="en-US" dirty="0"/>
              <a:t> 일부 관광지에 사람이 몰리는 것을 막고</a:t>
            </a:r>
            <a:r>
              <a:rPr lang="en-US" altLang="ko-KR" dirty="0"/>
              <a:t>, </a:t>
            </a:r>
            <a:r>
              <a:rPr lang="ko-KR" altLang="en-US" dirty="0"/>
              <a:t>도시의 여러 지역을 방문하도록 유도하고자 </a:t>
            </a:r>
            <a:r>
              <a:rPr lang="en-US" altLang="ko-KR" dirty="0"/>
              <a:t>2019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월부터 </a:t>
            </a:r>
            <a:r>
              <a:rPr lang="en-US" altLang="ko-KR" dirty="0"/>
              <a:t>“</a:t>
            </a:r>
            <a:r>
              <a:rPr lang="ko-KR" altLang="en-US" dirty="0"/>
              <a:t>교토 관광 </a:t>
            </a:r>
            <a:r>
              <a:rPr lang="en-US" altLang="ko-KR" dirty="0"/>
              <a:t>Navi”</a:t>
            </a:r>
            <a:r>
              <a:rPr lang="ko-KR" altLang="en-US" dirty="0"/>
              <a:t>를 개설</a:t>
            </a:r>
            <a:r>
              <a:rPr lang="en-US" altLang="ko-KR" dirty="0"/>
              <a:t>, </a:t>
            </a:r>
            <a:r>
              <a:rPr lang="ko-KR" altLang="en-US" dirty="0"/>
              <a:t>운영 하였다.</a:t>
            </a:r>
            <a:endParaRPr lang="en-US" altLang="ko-KR" dirty="0"/>
          </a:p>
          <a:p>
            <a:r>
              <a:rPr lang="ko-KR" altLang="en-US" dirty="0"/>
              <a:t>교토 관광 </a:t>
            </a:r>
            <a:r>
              <a:rPr lang="en-US" altLang="ko-KR" dirty="0"/>
              <a:t>Navi</a:t>
            </a:r>
            <a:r>
              <a:rPr lang="ko-KR" altLang="en-US" dirty="0"/>
              <a:t>는 관광지의 혼잡도를 나타내어 관광객의 방문 시기 장소 시간의 분산을 꾀함</a:t>
            </a:r>
            <a:endParaRPr lang="en-US" altLang="ko-KR" dirty="0"/>
          </a:p>
          <a:p>
            <a:r>
              <a:rPr lang="ko-KR" altLang="en-US" dirty="0"/>
              <a:t>또한 밀집으로부터 비교적 자유로운 </a:t>
            </a:r>
            <a:r>
              <a:rPr lang="en-US" altLang="ko-KR" dirty="0"/>
              <a:t>“</a:t>
            </a:r>
            <a:r>
              <a:rPr lang="ko-KR" altLang="en-US" dirty="0"/>
              <a:t>교토 자전거 관광</a:t>
            </a:r>
            <a:r>
              <a:rPr lang="en-US" altLang="ko-KR" dirty="0"/>
              <a:t>＂</a:t>
            </a:r>
            <a:r>
              <a:rPr lang="ko-KR" altLang="en-US" dirty="0"/>
              <a:t>을 적극 지원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C2B9C6-F36E-4FEB-83DA-2FEE15F37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407" y="3285309"/>
            <a:ext cx="4984684" cy="29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창의적 그라데이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0_TF11176810" id="{92003175-AFFD-4F79-9585-AAC82676176E}" vid="{86F791FD-9DBF-499A-92ED-A4D7611EAA7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3321</TotalTime>
  <Words>447</Words>
  <Application>Microsoft Office PowerPoint</Application>
  <PresentationFormat>와이드스크린</PresentationFormat>
  <Paragraphs>69</Paragraphs>
  <Slides>8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-apple-system</vt:lpstr>
      <vt:lpstr>inherit</vt:lpstr>
      <vt:lpstr>Meiryo UI</vt:lpstr>
      <vt:lpstr>Roboto</vt:lpstr>
      <vt:lpstr>Malgun Gothic</vt:lpstr>
      <vt:lpstr>Arial</vt:lpstr>
      <vt:lpstr>Calibri</vt:lpstr>
      <vt:lpstr>창의적 그라데이션 </vt:lpstr>
      <vt:lpstr>목차</vt:lpstr>
      <vt:lpstr> 교토</vt:lpstr>
      <vt:lpstr>                                   교토 관광지 </vt:lpstr>
      <vt:lpstr>2019년 교토시 관광 통계</vt:lpstr>
      <vt:lpstr>코로나 19이후 교토</vt:lpstr>
      <vt:lpstr>코로나 19 이후</vt:lpstr>
      <vt:lpstr>지하철 문제 </vt:lpstr>
      <vt:lpstr>방안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목차</dc:title>
  <dc:creator>Korea</dc:creator>
  <cp:lastModifiedBy>김 찬형</cp:lastModifiedBy>
  <cp:revision>9</cp:revision>
  <dcterms:created xsi:type="dcterms:W3CDTF">2022-04-07T05:41:53Z</dcterms:created>
  <dcterms:modified xsi:type="dcterms:W3CDTF">2022-04-10T10:28:46Z</dcterms:modified>
</cp:coreProperties>
</file>