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8052" y="2955604"/>
            <a:ext cx="5769841" cy="188580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930952" y="6310314"/>
            <a:ext cx="3774825" cy="741893"/>
            <a:chOff x="13930952" y="6310314"/>
            <a:chExt cx="3774825" cy="74189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4398" y="6273760"/>
              <a:ext cx="3121123" cy="397408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8149" y="6679512"/>
              <a:ext cx="1709351" cy="435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2089096" cy="100402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48" y="2524876"/>
            <a:ext cx="15023610" cy="5749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88673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3492563" cy="114977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48" y="2507562"/>
            <a:ext cx="15014086" cy="52020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644857" y="7045716"/>
            <a:ext cx="2787056" cy="3239999"/>
            <a:chOff x="5644857" y="7045716"/>
            <a:chExt cx="2787056" cy="323999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4857" y="7045716"/>
              <a:ext cx="2787056" cy="323999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89650" y="8198394"/>
            <a:ext cx="1393727" cy="7544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3128858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2445105"/>
            <a:ext cx="15015705" cy="4660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98197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1" y="464906"/>
            <a:ext cx="2594953" cy="5880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664117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10547487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2445105"/>
            <a:ext cx="14868753" cy="6303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1" y="464906"/>
            <a:ext cx="2594953" cy="5880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664117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2032" y="1436278"/>
            <a:ext cx="10547487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2539686"/>
            <a:ext cx="14732943" cy="24682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1" y="464906"/>
            <a:ext cx="2594953" cy="5880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664117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7875049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2539686"/>
            <a:ext cx="14887791" cy="41120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1" y="464906"/>
            <a:ext cx="1126724" cy="5785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664117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8259" y="1446612"/>
            <a:ext cx="3216620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2539686"/>
            <a:ext cx="14595534" cy="35641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407721" cy="332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1" y="464906"/>
            <a:ext cx="1126724" cy="5785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664117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8259" y="1446612"/>
            <a:ext cx="3128858" cy="99242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5476" y="2523924"/>
            <a:ext cx="13095181" cy="2477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0562" y="0"/>
            <a:ext cx="16284590" cy="2724340"/>
            <a:chOff x="1000562" y="0"/>
            <a:chExt cx="16284590" cy="27243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562" y="0"/>
              <a:ext cx="16284590" cy="272434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635" y="4496203"/>
            <a:ext cx="4630833" cy="137074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1363" y="6419506"/>
            <a:ext cx="2758310" cy="55970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1677" y="7147763"/>
            <a:ext cx="1255473" cy="154409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4896" y="6419506"/>
            <a:ext cx="2764767" cy="5597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3058" y="7147763"/>
            <a:ext cx="2691806" cy="9726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45153" y="9540876"/>
            <a:ext cx="369873" cy="41169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63220" y="6419506"/>
            <a:ext cx="1365300" cy="55970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27653" y="7147763"/>
            <a:ext cx="1051540" cy="632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873" cy="41169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3791477" cy="101354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3486" y="3143933"/>
            <a:ext cx="15299943" cy="4660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3791830" cy="10114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4638" y="3217514"/>
            <a:ext cx="14898953" cy="3016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2089030" cy="98289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3486" y="2537712"/>
            <a:ext cx="15336553" cy="7399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2089030" cy="98289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4973" y="2473411"/>
            <a:ext cx="16173402" cy="5205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2089096" cy="98497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9848" y="2403248"/>
            <a:ext cx="14842619" cy="7399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0709" y="1385888"/>
            <a:ext cx="2099382" cy="101354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3970" y="2816388"/>
            <a:ext cx="6171429" cy="4410514"/>
            <a:chOff x="1173970" y="2816388"/>
            <a:chExt cx="6171429" cy="44105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970" y="2816388"/>
              <a:ext cx="6171429" cy="44105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715152" y="2961931"/>
            <a:ext cx="6171429" cy="4119429"/>
            <a:chOff x="6715152" y="2961931"/>
            <a:chExt cx="6171429" cy="41194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5152" y="2961931"/>
              <a:ext cx="6171429" cy="4119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886580" y="2278524"/>
            <a:ext cx="4002491" cy="5343532"/>
            <a:chOff x="12886580" y="2278524"/>
            <a:chExt cx="4002491" cy="534353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86580" y="2278524"/>
              <a:ext cx="4002491" cy="534353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0578" y="7524568"/>
            <a:ext cx="2300784" cy="75349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73935" y="7455306"/>
            <a:ext cx="1384203" cy="74824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6954" y="7819925"/>
            <a:ext cx="1422299" cy="7482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5144" y="9540858"/>
            <a:ext cx="369778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030" y="464906"/>
            <a:ext cx="2507515" cy="67843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865" y="423127"/>
            <a:ext cx="721260" cy="73689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6269" y="1436278"/>
            <a:ext cx="2089096" cy="100402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5200" y="641206"/>
            <a:ext cx="2282130" cy="3533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8057" y="2611457"/>
            <a:ext cx="15549410" cy="5749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2023-04-26T21:33:36Z</dcterms:created>
  <dcterms:modified xsi:type="dcterms:W3CDTF">2023-04-26T21:33:36Z</dcterms:modified>
</cp:coreProperties>
</file>