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9" r:id="rId9"/>
    <p:sldId id="267" r:id="rId10"/>
    <p:sldId id="268" r:id="rId1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ko-KR" altLang="en-US" smtClean="0"/>
              <a:t>마스터 제목 스타일 편집</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bwMode="white"/>
        <p:txBody>
          <a:bodyPr/>
          <a:lstStyle/>
          <a:p>
            <a:fld id="{95A9A9DB-258B-41AF-BA4B-12865709BE95}" type="datetimeFigureOut">
              <a:rPr lang="ko-KR" altLang="en-US" smtClean="0"/>
              <a:t>2023-04-26</a:t>
            </a:fld>
            <a:endParaRPr lang="ko-KR" altLang="en-US"/>
          </a:p>
        </p:txBody>
      </p:sp>
      <p:sp>
        <p:nvSpPr>
          <p:cNvPr id="5" name="Footer Placeholder 4"/>
          <p:cNvSpPr>
            <a:spLocks noGrp="1"/>
          </p:cNvSpPr>
          <p:nvPr>
            <p:ph type="ftr" sz="quarter" idx="11"/>
          </p:nvPr>
        </p:nvSpPr>
        <p:spPr bwMode="white"/>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2" name="Title 1"/>
          <p:cNvSpPr>
            <a:spLocks noGrp="1"/>
          </p:cNvSpPr>
          <p:nvPr>
            <p:ph type="title"/>
          </p:nvPr>
        </p:nvSpPr>
        <p:spPr/>
        <p:txBody>
          <a:bodyPr/>
          <a:lstStyle/>
          <a:p>
            <a:r>
              <a:rPr lang="ko-KR" altLang="en-US" smtClean="0"/>
              <a:t>마스터 제목 스타일 편집</a:t>
            </a:r>
            <a:endParaRPr lang="en-US"/>
          </a:p>
        </p:txBody>
      </p:sp>
      <p:sp>
        <p:nvSpPr>
          <p:cNvPr id="5" name="Date Placeholder 4"/>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
        <p:nvSpPr>
          <p:cNvPr id="12" name="Content Placeholder 11"/>
          <p:cNvSpPr>
            <a:spLocks noGrp="1"/>
          </p:cNvSpPr>
          <p:nvPr>
            <p:ph sz="quarter" idx="14"/>
          </p:nvPr>
        </p:nvSpPr>
        <p:spPr>
          <a:xfrm>
            <a:off x="4648200" y="2438400"/>
            <a:ext cx="3124200" cy="3124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2" name="Title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7" name="Date Placeholder 6"/>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C435920-D175-42BD-B369-126EF68F7873}" type="slidenum">
              <a:rPr lang="ko-KR" altLang="en-US" smtClean="0"/>
              <a:t>‹#›</a:t>
            </a:fld>
            <a:endParaRPr lang="ko-KR"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ko-KR" altLang="en-US" smtClean="0"/>
              <a:t>마스터 제목 스타일 편집</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
        <p:nvSpPr>
          <p:cNvPr id="9" name="Content Placeholder 8"/>
          <p:cNvSpPr>
            <a:spLocks noGrp="1"/>
          </p:cNvSpPr>
          <p:nvPr>
            <p:ph sz="quarter" idx="13"/>
          </p:nvPr>
        </p:nvSpPr>
        <p:spPr>
          <a:xfrm>
            <a:off x="1371600" y="1676400"/>
            <a:ext cx="3276600" cy="3505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95A9A9DB-258B-41AF-BA4B-12865709BE95}" type="datetimeFigureOut">
              <a:rPr lang="ko-KR" altLang="en-US" smtClean="0"/>
              <a:t>2023-04-26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5A9A9DB-258B-41AF-BA4B-12865709BE95}" type="datetimeFigureOut">
              <a:rPr lang="ko-KR" altLang="en-US" smtClean="0"/>
              <a:t>2023-04-26</a:t>
            </a:fld>
            <a:endParaRPr lang="ko-KR"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ko-KR"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C435920-D175-42BD-B369-126EF68F7873}"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1" hangingPunct="1">
        <a:spcBef>
          <a:spcPct val="0"/>
        </a:spcBef>
        <a:buNone/>
        <a:defRPr sz="3600" kern="1200" cap="all" spc="300" baseline="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0" indent="-274320" algn="l" defTabSz="914400" rtl="0" eaLnBrk="1" latinLnBrk="1"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1"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1"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1"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1"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1"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ko-KR" altLang="en-US" dirty="0" smtClean="0"/>
              <a:t>일본의 의복문화</a:t>
            </a:r>
            <a:endParaRPr lang="ko-KR" altLang="en-US" dirty="0"/>
          </a:p>
        </p:txBody>
      </p:sp>
      <p:sp>
        <p:nvSpPr>
          <p:cNvPr id="3" name="부제목 2"/>
          <p:cNvSpPr>
            <a:spLocks noGrp="1"/>
          </p:cNvSpPr>
          <p:nvPr>
            <p:ph type="subTitle" idx="1"/>
          </p:nvPr>
        </p:nvSpPr>
        <p:spPr/>
        <p:txBody>
          <a:bodyPr/>
          <a:lstStyle/>
          <a:p>
            <a:r>
              <a:rPr lang="en-US" altLang="ko-KR" dirty="0" smtClean="0"/>
              <a:t>22329933 </a:t>
            </a:r>
            <a:r>
              <a:rPr lang="ko-KR" altLang="en-US" dirty="0" smtClean="0"/>
              <a:t>안동</a:t>
            </a:r>
            <a:r>
              <a:rPr lang="ko-KR" altLang="en-US" dirty="0"/>
              <a:t>욱</a:t>
            </a:r>
          </a:p>
        </p:txBody>
      </p:sp>
    </p:spTree>
    <p:extLst>
      <p:ext uri="{BB962C8B-B14F-4D97-AF65-F5344CB8AC3E}">
        <p14:creationId xmlns:p14="http://schemas.microsoft.com/office/powerpoint/2010/main" val="255457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여기까지 입니다</a:t>
            </a:r>
            <a:r>
              <a:rPr lang="en-US" altLang="ko-KR" dirty="0" smtClean="0"/>
              <a:t>.</a:t>
            </a:r>
            <a:endParaRPr lang="ko-KR" altLang="en-US" dirty="0"/>
          </a:p>
        </p:txBody>
      </p:sp>
      <p:sp>
        <p:nvSpPr>
          <p:cNvPr id="3" name="텍스트 개체 틀 2"/>
          <p:cNvSpPr>
            <a:spLocks noGrp="1"/>
          </p:cNvSpPr>
          <p:nvPr>
            <p:ph type="body" idx="1"/>
          </p:nvPr>
        </p:nvSpPr>
        <p:spPr/>
        <p:txBody>
          <a:bodyPr>
            <a:normAutofit/>
          </a:bodyPr>
          <a:lstStyle/>
          <a:p>
            <a:r>
              <a:rPr lang="en-US" altLang="ko-KR" sz="4000" dirty="0" smtClean="0"/>
              <a:t>Thank  you </a:t>
            </a:r>
            <a:endParaRPr lang="ko-KR" altLang="en-US" sz="4000" dirty="0"/>
          </a:p>
        </p:txBody>
      </p:sp>
    </p:spTree>
    <p:extLst>
      <p:ext uri="{BB962C8B-B14F-4D97-AF65-F5344CB8AC3E}">
        <p14:creationId xmlns:p14="http://schemas.microsoft.com/office/powerpoint/2010/main" val="3985594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484784"/>
            <a:ext cx="2952328" cy="504056"/>
          </a:xfrm>
        </p:spPr>
        <p:txBody>
          <a:bodyPr>
            <a:normAutofit/>
          </a:bodyPr>
          <a:lstStyle/>
          <a:p>
            <a:r>
              <a:rPr lang="ko-KR" altLang="en-US" sz="2400" dirty="0" smtClean="0"/>
              <a:t>       목차</a:t>
            </a:r>
            <a:endParaRPr lang="ko-KR" altLang="en-US" sz="2400" dirty="0"/>
          </a:p>
        </p:txBody>
      </p:sp>
      <p:sp>
        <p:nvSpPr>
          <p:cNvPr id="3" name="내용 개체 틀 2"/>
          <p:cNvSpPr>
            <a:spLocks noGrp="1"/>
          </p:cNvSpPr>
          <p:nvPr>
            <p:ph idx="1"/>
          </p:nvPr>
        </p:nvSpPr>
        <p:spPr/>
        <p:txBody>
          <a:bodyPr/>
          <a:lstStyle/>
          <a:p>
            <a:r>
              <a:rPr lang="ko-KR" altLang="en-US" dirty="0" smtClean="0"/>
              <a:t>기모노의 탄생과 </a:t>
            </a:r>
            <a:r>
              <a:rPr lang="ko-KR" altLang="en-US" dirty="0" err="1" smtClean="0"/>
              <a:t>유카타</a:t>
            </a:r>
            <a:r>
              <a:rPr lang="ko-KR" altLang="en-US" dirty="0" smtClean="0"/>
              <a:t> </a:t>
            </a:r>
            <a:r>
              <a:rPr lang="ko-KR" altLang="en-US" dirty="0" err="1" smtClean="0"/>
              <a:t>와의</a:t>
            </a:r>
            <a:r>
              <a:rPr lang="ko-KR" altLang="en-US" dirty="0" smtClean="0"/>
              <a:t> 차이점</a:t>
            </a:r>
            <a:endParaRPr lang="en-US" altLang="ko-KR" dirty="0" smtClean="0"/>
          </a:p>
          <a:p>
            <a:r>
              <a:rPr lang="ko-KR" altLang="en-US" dirty="0" err="1" smtClean="0"/>
              <a:t>소쿠타이에</a:t>
            </a:r>
            <a:r>
              <a:rPr lang="ko-KR" altLang="en-US" dirty="0" smtClean="0"/>
              <a:t> 관하여</a:t>
            </a:r>
            <a:endParaRPr lang="en-US" altLang="ko-KR" dirty="0" smtClean="0"/>
          </a:p>
          <a:p>
            <a:r>
              <a:rPr lang="ko-KR" altLang="en-US" dirty="0" smtClean="0"/>
              <a:t>유젠 염색과 시보리 염색에 관하여</a:t>
            </a:r>
            <a:endParaRPr lang="ko-KR" altLang="en-US" dirty="0"/>
          </a:p>
        </p:txBody>
      </p:sp>
    </p:spTree>
    <p:extLst>
      <p:ext uri="{BB962C8B-B14F-4D97-AF65-F5344CB8AC3E}">
        <p14:creationId xmlns:p14="http://schemas.microsoft.com/office/powerpoint/2010/main" val="3772348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2000" dirty="0" smtClean="0"/>
              <a:t>기모노</a:t>
            </a:r>
            <a:r>
              <a:rPr lang="en-US" altLang="ko-KR" sz="2000" dirty="0" smtClean="0"/>
              <a:t>(</a:t>
            </a:r>
            <a:r>
              <a:rPr lang="ko-KR" altLang="en-US" sz="2000" dirty="0" err="1" smtClean="0"/>
              <a:t>着物</a:t>
            </a:r>
            <a:r>
              <a:rPr lang="en-US" altLang="ko-KR" sz="2000" dirty="0" smtClean="0"/>
              <a:t>)</a:t>
            </a:r>
            <a:endParaRPr lang="ko-KR" altLang="en-US" sz="2000" dirty="0"/>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t="14474" b="14474"/>
          <a:stretch>
            <a:fillRect/>
          </a:stretch>
        </p:blipFill>
        <p:spPr>
          <a:xfrm>
            <a:off x="1524000" y="1772816"/>
            <a:ext cx="2971800" cy="3600400"/>
          </a:xfrm>
        </p:spPr>
      </p:pic>
      <p:sp>
        <p:nvSpPr>
          <p:cNvPr id="4" name="텍스트 개체 틀 3"/>
          <p:cNvSpPr>
            <a:spLocks noGrp="1"/>
          </p:cNvSpPr>
          <p:nvPr>
            <p:ph type="body" sz="half" idx="2"/>
          </p:nvPr>
        </p:nvSpPr>
        <p:spPr/>
        <p:txBody>
          <a:bodyPr>
            <a:normAutofit fontScale="85000" lnSpcReduction="20000"/>
          </a:bodyPr>
          <a:lstStyle/>
          <a:p>
            <a:r>
              <a:rPr lang="ko-KR" altLang="en-US" sz="1800" dirty="0" smtClean="0"/>
              <a:t>기모노는 </a:t>
            </a:r>
            <a:r>
              <a:rPr lang="ko-KR" altLang="en-US" sz="1800" dirty="0" err="1" smtClean="0"/>
              <a:t>헤이안시대</a:t>
            </a:r>
            <a:r>
              <a:rPr lang="ko-KR" altLang="en-US" sz="1800" dirty="0" smtClean="0"/>
              <a:t> 귀족들의 정장과 속옷이 점차 </a:t>
            </a:r>
            <a:r>
              <a:rPr lang="ko-KR" altLang="en-US" sz="1800" dirty="0" err="1" smtClean="0"/>
              <a:t>변화한것으로</a:t>
            </a:r>
            <a:r>
              <a:rPr lang="ko-KR" altLang="en-US" sz="1800" dirty="0" smtClean="0"/>
              <a:t> </a:t>
            </a:r>
            <a:r>
              <a:rPr lang="ko-KR" altLang="en-US" sz="1800" dirty="0" err="1" smtClean="0"/>
              <a:t>에도시대에</a:t>
            </a:r>
            <a:r>
              <a:rPr lang="ko-KR" altLang="en-US" sz="1800" dirty="0" smtClean="0"/>
              <a:t> </a:t>
            </a:r>
            <a:r>
              <a:rPr lang="ko-KR" altLang="en-US" sz="1800" dirty="0" err="1" smtClean="0"/>
              <a:t>이르어</a:t>
            </a:r>
            <a:r>
              <a:rPr lang="ko-KR" altLang="en-US" sz="1800" dirty="0" smtClean="0"/>
              <a:t> 정장복장이 되었다</a:t>
            </a:r>
            <a:r>
              <a:rPr lang="en-US" altLang="ko-KR" sz="1800" dirty="0" smtClean="0"/>
              <a:t>. </a:t>
            </a:r>
            <a:r>
              <a:rPr lang="ko-KR" altLang="en-US" sz="1800" dirty="0" smtClean="0"/>
              <a:t>현재는 일본 전통 의복의 대명사처럼 인식이 </a:t>
            </a:r>
            <a:r>
              <a:rPr lang="ko-KR" altLang="en-US" sz="1800" dirty="0" err="1" smtClean="0"/>
              <a:t>되고있다</a:t>
            </a:r>
            <a:r>
              <a:rPr lang="en-US" altLang="ko-KR" sz="1800" dirty="0" smtClean="0"/>
              <a:t>. </a:t>
            </a:r>
            <a:r>
              <a:rPr lang="ko-KR" altLang="en-US" sz="1800" dirty="0" smtClean="0"/>
              <a:t>기모노는 </a:t>
            </a:r>
            <a:r>
              <a:rPr lang="ko-KR" altLang="en-US" sz="1800" dirty="0" err="1" smtClean="0"/>
              <a:t>오비</a:t>
            </a:r>
            <a:r>
              <a:rPr lang="en-US" altLang="ko-KR" sz="1800" dirty="0" smtClean="0"/>
              <a:t>,</a:t>
            </a:r>
            <a:r>
              <a:rPr lang="ko-KR" altLang="en-US" sz="1800" dirty="0" smtClean="0"/>
              <a:t>주방</a:t>
            </a:r>
            <a:r>
              <a:rPr lang="en-US" altLang="ko-KR" sz="1800" dirty="0" smtClean="0"/>
              <a:t>,</a:t>
            </a:r>
            <a:r>
              <a:rPr lang="ko-KR" altLang="en-US" sz="1800" dirty="0" err="1" smtClean="0"/>
              <a:t>고시히모</a:t>
            </a:r>
            <a:r>
              <a:rPr lang="en-US" altLang="ko-KR" sz="1800" dirty="0" smtClean="0"/>
              <a:t>,</a:t>
            </a:r>
            <a:r>
              <a:rPr lang="ko-KR" altLang="en-US" sz="1800" dirty="0" err="1" smtClean="0"/>
              <a:t>다테지메</a:t>
            </a:r>
            <a:r>
              <a:rPr lang="en-US" altLang="ko-KR" sz="1800" dirty="0" smtClean="0"/>
              <a:t>,</a:t>
            </a:r>
            <a:r>
              <a:rPr lang="ko-KR" altLang="en-US" sz="1800" dirty="0" smtClean="0"/>
              <a:t>다비</a:t>
            </a:r>
            <a:r>
              <a:rPr lang="en-US" altLang="ko-KR" sz="1800" dirty="0" smtClean="0"/>
              <a:t>,</a:t>
            </a:r>
            <a:r>
              <a:rPr lang="ko-KR" altLang="en-US" sz="1800" dirty="0" err="1" smtClean="0"/>
              <a:t>게타</a:t>
            </a:r>
            <a:r>
              <a:rPr lang="en-US" altLang="ko-KR" sz="1800" dirty="0" smtClean="0"/>
              <a:t>.</a:t>
            </a:r>
            <a:r>
              <a:rPr lang="ko-KR" altLang="en-US" sz="1800" dirty="0" smtClean="0"/>
              <a:t>조리이다</a:t>
            </a:r>
            <a:r>
              <a:rPr lang="en-US" altLang="ko-KR" sz="1800" dirty="0" smtClean="0"/>
              <a:t>. </a:t>
            </a:r>
            <a:r>
              <a:rPr lang="ko-KR" altLang="en-US" sz="1800" dirty="0" smtClean="0"/>
              <a:t>종류는 </a:t>
            </a:r>
            <a:r>
              <a:rPr lang="ko-KR" altLang="en-US" sz="1800" dirty="0" err="1" smtClean="0"/>
              <a:t>후리소데</a:t>
            </a:r>
            <a:r>
              <a:rPr lang="en-US" altLang="ko-KR" sz="1800" dirty="0" smtClean="0"/>
              <a:t>,</a:t>
            </a:r>
            <a:r>
              <a:rPr lang="ko-KR" altLang="en-US" sz="1800" dirty="0" err="1" smtClean="0"/>
              <a:t>도메소대</a:t>
            </a:r>
            <a:r>
              <a:rPr lang="en-US" altLang="ko-KR" sz="1800" dirty="0" smtClean="0"/>
              <a:t>,</a:t>
            </a:r>
            <a:r>
              <a:rPr lang="ko-KR" altLang="en-US" sz="1800" dirty="0" err="1" smtClean="0"/>
              <a:t>호몬기</a:t>
            </a:r>
            <a:r>
              <a:rPr lang="en-US" altLang="ko-KR" sz="1800" dirty="0" smtClean="0"/>
              <a:t>,</a:t>
            </a:r>
            <a:r>
              <a:rPr lang="ko-KR" altLang="en-US" sz="1800" dirty="0" err="1" smtClean="0"/>
              <a:t>유카타</a:t>
            </a:r>
            <a:r>
              <a:rPr lang="en-US" altLang="ko-KR" sz="1800" dirty="0" smtClean="0"/>
              <a:t>,</a:t>
            </a:r>
            <a:r>
              <a:rPr lang="ko-KR" altLang="en-US" sz="1800" dirty="0" smtClean="0"/>
              <a:t>고몬</a:t>
            </a:r>
            <a:r>
              <a:rPr lang="en-US" altLang="ko-KR" sz="1800" dirty="0" smtClean="0"/>
              <a:t>,</a:t>
            </a:r>
            <a:r>
              <a:rPr lang="ko-KR" altLang="en-US" sz="1800" dirty="0" err="1" smtClean="0"/>
              <a:t>이로무지</a:t>
            </a:r>
            <a:endParaRPr lang="ko-KR" altLang="en-US" sz="1800" dirty="0"/>
          </a:p>
        </p:txBody>
      </p:sp>
    </p:spTree>
    <p:extLst>
      <p:ext uri="{BB962C8B-B14F-4D97-AF65-F5344CB8AC3E}">
        <p14:creationId xmlns:p14="http://schemas.microsoft.com/office/powerpoint/2010/main" val="8079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27584" y="1916832"/>
            <a:ext cx="7272808" cy="4032448"/>
          </a:xfrm>
          <a:noFill/>
          <a:ln>
            <a:noFill/>
          </a:ln>
        </p:spPr>
        <p:txBody>
          <a:bodyPr>
            <a:normAutofit/>
          </a:bodyPr>
          <a:lstStyle/>
          <a:p>
            <a:r>
              <a:rPr lang="ko-KR" altLang="en-US" sz="2000" dirty="0" smtClean="0"/>
              <a:t> 기모노와 </a:t>
            </a:r>
            <a:r>
              <a:rPr lang="ko-KR" altLang="en-US" sz="2000" dirty="0" err="1" smtClean="0"/>
              <a:t>유카타는</a:t>
            </a:r>
            <a:r>
              <a:rPr lang="ko-KR" altLang="en-US" sz="2000" dirty="0" smtClean="0"/>
              <a:t> 일종은 같지만 </a:t>
            </a:r>
            <a:r>
              <a:rPr lang="ko-KR" altLang="en-US" sz="2000" dirty="0" err="1" smtClean="0"/>
              <a:t>입는법과</a:t>
            </a:r>
            <a:r>
              <a:rPr lang="ko-KR" altLang="en-US" sz="2000" dirty="0" smtClean="0"/>
              <a:t> </a:t>
            </a:r>
            <a:r>
              <a:rPr lang="ko-KR" altLang="en-US" sz="2000" dirty="0" err="1" smtClean="0"/>
              <a:t>입는상황이</a:t>
            </a:r>
            <a:r>
              <a:rPr lang="ko-KR" altLang="en-US" sz="2000" dirty="0" smtClean="0"/>
              <a:t> 다르긴 합니다</a:t>
            </a:r>
            <a:r>
              <a:rPr lang="en-US" altLang="ko-KR" sz="2000" dirty="0" smtClean="0"/>
              <a:t>.</a:t>
            </a:r>
            <a:r>
              <a:rPr lang="ko-KR" altLang="en-US" sz="2000" dirty="0"/>
              <a:t> 기모노는 조금 </a:t>
            </a:r>
            <a:r>
              <a:rPr lang="ko-KR" altLang="en-US" sz="2000" dirty="0" err="1"/>
              <a:t>두께감이</a:t>
            </a:r>
            <a:r>
              <a:rPr lang="ko-KR" altLang="en-US" sz="2000" dirty="0"/>
              <a:t> 있고 </a:t>
            </a:r>
            <a:r>
              <a:rPr lang="ko-KR" altLang="en-US" sz="2000" dirty="0" err="1" smtClean="0"/>
              <a:t>튼튼한원단으로</a:t>
            </a:r>
            <a:r>
              <a:rPr lang="ko-KR" altLang="en-US" sz="2000" dirty="0" smtClean="0"/>
              <a:t> </a:t>
            </a:r>
            <a:r>
              <a:rPr lang="ko-KR" altLang="en-US" sz="2000" dirty="0"/>
              <a:t>비침 같은 것은 없습니다</a:t>
            </a:r>
            <a:r>
              <a:rPr lang="en-US" altLang="ko-KR" sz="2000" dirty="0"/>
              <a:t>.</a:t>
            </a:r>
            <a:br>
              <a:rPr lang="en-US" altLang="ko-KR" sz="2000" dirty="0"/>
            </a:br>
            <a:r>
              <a:rPr lang="ko-KR" altLang="en-US" sz="2000" dirty="0"/>
              <a:t>한편 </a:t>
            </a:r>
            <a:r>
              <a:rPr lang="ko-KR" altLang="en-US" sz="2000" dirty="0" err="1"/>
              <a:t>유카타는</a:t>
            </a:r>
            <a:r>
              <a:rPr lang="ko-KR" altLang="en-US" sz="2000" dirty="0"/>
              <a:t> </a:t>
            </a:r>
            <a:r>
              <a:rPr lang="ko-KR" altLang="en-US" sz="2000" dirty="0" err="1"/>
              <a:t>보송한</a:t>
            </a:r>
            <a:r>
              <a:rPr lang="ko-KR" altLang="en-US" sz="2000" dirty="0"/>
              <a:t> 감촉으로 걸쳤을 때도 폭신하고 가볍고</a:t>
            </a:r>
            <a:r>
              <a:rPr lang="en-US" altLang="ko-KR" sz="2000" dirty="0"/>
              <a:t>, </a:t>
            </a:r>
            <a:r>
              <a:rPr lang="ko-KR" altLang="en-US" sz="2000" dirty="0"/>
              <a:t>비침이 있습니다</a:t>
            </a:r>
            <a:r>
              <a:rPr lang="en-US" altLang="ko-KR" sz="2000" dirty="0" smtClean="0"/>
              <a:t>.</a:t>
            </a:r>
            <a:r>
              <a:rPr lang="ko-KR" altLang="en-US" sz="2000" dirty="0" smtClean="0"/>
              <a:t>여름에 </a:t>
            </a:r>
            <a:r>
              <a:rPr lang="ko-KR" altLang="en-US" sz="2000" dirty="0" err="1" smtClean="0"/>
              <a:t>입는옷이며</a:t>
            </a:r>
            <a:r>
              <a:rPr lang="ko-KR" altLang="en-US" sz="2000" dirty="0" smtClean="0"/>
              <a:t> 원래는</a:t>
            </a:r>
            <a:r>
              <a:rPr lang="en-US" altLang="ko-KR" sz="2000" dirty="0" smtClean="0"/>
              <a:t/>
            </a:r>
            <a:br>
              <a:rPr lang="en-US" altLang="ko-KR" sz="2000" dirty="0" smtClean="0"/>
            </a:br>
            <a:r>
              <a:rPr lang="ko-KR" altLang="en-US" sz="2000" dirty="0" err="1"/>
              <a:t>헤이안</a:t>
            </a:r>
            <a:r>
              <a:rPr lang="ko-KR" altLang="en-US" sz="2000" dirty="0"/>
              <a:t> 시대는 귀족만이 </a:t>
            </a:r>
            <a:r>
              <a:rPr lang="ko-KR" altLang="en-US" sz="2000" dirty="0" err="1" smtClean="0"/>
              <a:t>유카타를</a:t>
            </a:r>
            <a:r>
              <a:rPr lang="ko-KR" altLang="en-US" sz="2000" dirty="0" smtClean="0"/>
              <a:t> </a:t>
            </a:r>
            <a:r>
              <a:rPr lang="ko-KR" altLang="en-US" sz="2000" dirty="0"/>
              <a:t>사용했지만</a:t>
            </a:r>
            <a:r>
              <a:rPr lang="en-US" altLang="ko-KR" sz="2000" dirty="0"/>
              <a:t>, </a:t>
            </a:r>
            <a:r>
              <a:rPr lang="ko-KR" altLang="en-US" sz="2000" dirty="0"/>
              <a:t>에도 시대가 되어 목욕탕이 일반적으로 되면 서민 사이에도 </a:t>
            </a:r>
            <a:r>
              <a:rPr lang="ko-KR" altLang="en-US" sz="2000" dirty="0" smtClean="0"/>
              <a:t> </a:t>
            </a:r>
            <a:r>
              <a:rPr lang="ko-KR" altLang="en-US" sz="2000" dirty="0" err="1" smtClean="0"/>
              <a:t>유카타</a:t>
            </a:r>
            <a:r>
              <a:rPr lang="ko-KR" altLang="en-US" sz="2000" dirty="0" smtClean="0"/>
              <a:t> 를 </a:t>
            </a:r>
            <a:r>
              <a:rPr lang="ko-KR" altLang="en-US" sz="2000" dirty="0"/>
              <a:t>입는 습관이 뿌리내리고 있습니다</a:t>
            </a:r>
            <a:r>
              <a:rPr lang="en-US" altLang="ko-KR" sz="2000" dirty="0"/>
              <a:t>.</a:t>
            </a:r>
            <a:br>
              <a:rPr lang="en-US" altLang="ko-KR" sz="2000" dirty="0"/>
            </a:br>
            <a:r>
              <a:rPr lang="ko-KR" altLang="en-US" sz="2000" dirty="0" smtClean="0"/>
              <a:t>옛날에는 </a:t>
            </a:r>
            <a:r>
              <a:rPr lang="ko-KR" altLang="en-US" sz="2000" dirty="0"/>
              <a:t>잠옷으로 사용되기도 했고</a:t>
            </a:r>
            <a:r>
              <a:rPr lang="en-US" altLang="ko-KR" sz="2000" dirty="0"/>
              <a:t>, </a:t>
            </a:r>
            <a:r>
              <a:rPr lang="ko-KR" altLang="en-US" sz="2000" dirty="0" err="1" smtClean="0"/>
              <a:t>유카타는</a:t>
            </a:r>
            <a:r>
              <a:rPr lang="ko-KR" altLang="en-US" sz="2000" dirty="0" smtClean="0"/>
              <a:t> </a:t>
            </a:r>
            <a:r>
              <a:rPr lang="ko-KR" altLang="en-US" sz="2000" dirty="0"/>
              <a:t>기모노의 일종으로도 </a:t>
            </a:r>
            <a:r>
              <a:rPr lang="ko-KR" altLang="en-US" sz="2000" dirty="0" smtClean="0"/>
              <a:t>캐주얼 한 </a:t>
            </a:r>
            <a:r>
              <a:rPr lang="ko-KR" altLang="en-US" sz="2000" dirty="0"/>
              <a:t>옷입니다</a:t>
            </a:r>
            <a:r>
              <a:rPr lang="en-US" altLang="ko-KR" sz="2000" dirty="0"/>
              <a:t>.</a:t>
            </a:r>
            <a:r>
              <a:rPr lang="ko-KR" altLang="en-US" sz="2000" dirty="0" smtClean="0"/>
              <a:t>   </a:t>
            </a:r>
            <a:endParaRPr lang="ko-KR" altLang="en-US" sz="2000" dirty="0"/>
          </a:p>
        </p:txBody>
      </p:sp>
      <p:sp>
        <p:nvSpPr>
          <p:cNvPr id="3" name="텍스트 개체 틀 2"/>
          <p:cNvSpPr>
            <a:spLocks noGrp="1"/>
          </p:cNvSpPr>
          <p:nvPr>
            <p:ph type="body" idx="1"/>
          </p:nvPr>
        </p:nvSpPr>
        <p:spPr>
          <a:xfrm>
            <a:off x="1447800" y="188640"/>
            <a:ext cx="6248400" cy="1728192"/>
          </a:xfrm>
        </p:spPr>
        <p:txBody>
          <a:bodyPr>
            <a:normAutofit/>
          </a:bodyPr>
          <a:lstStyle/>
          <a:p>
            <a:r>
              <a:rPr lang="ko-KR" altLang="en-US" dirty="0" smtClean="0"/>
              <a:t>기모노</a:t>
            </a:r>
            <a:r>
              <a:rPr lang="en-US" altLang="ko-KR" dirty="0" smtClean="0"/>
              <a:t>(</a:t>
            </a:r>
            <a:r>
              <a:rPr lang="ko-KR" altLang="en-US" dirty="0" err="1"/>
              <a:t>着物</a:t>
            </a:r>
            <a:r>
              <a:rPr lang="en-US" altLang="ko-KR" dirty="0"/>
              <a:t>)</a:t>
            </a:r>
            <a:r>
              <a:rPr lang="ko-KR" altLang="en-US" dirty="0" smtClean="0"/>
              <a:t>와 </a:t>
            </a:r>
            <a:r>
              <a:rPr lang="ko-KR" altLang="en-US" dirty="0" err="1" smtClean="0"/>
              <a:t>유카타</a:t>
            </a:r>
            <a:r>
              <a:rPr lang="en-US" altLang="ko-KR" dirty="0" smtClean="0"/>
              <a:t>(</a:t>
            </a:r>
            <a:r>
              <a:rPr lang="ja-JP" altLang="en-US" dirty="0"/>
              <a:t>ゆか</a:t>
            </a:r>
            <a:r>
              <a:rPr lang="ja-JP" altLang="en-US" dirty="0" smtClean="0"/>
              <a:t>た</a:t>
            </a:r>
            <a:r>
              <a:rPr lang="en-US" altLang="ja-JP" dirty="0" smtClean="0"/>
              <a:t>)</a:t>
            </a:r>
            <a:r>
              <a:rPr lang="ko-KR" altLang="en-US" dirty="0" smtClean="0"/>
              <a:t>의 차이점</a:t>
            </a:r>
            <a:endParaRPr lang="ko-KR" altLang="en-US" dirty="0"/>
          </a:p>
        </p:txBody>
      </p:sp>
    </p:spTree>
    <p:extLst>
      <p:ext uri="{BB962C8B-B14F-4D97-AF65-F5344CB8AC3E}">
        <p14:creationId xmlns:p14="http://schemas.microsoft.com/office/powerpoint/2010/main" val="2438796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위의 내용 출처</a:t>
            </a:r>
            <a:endParaRPr lang="ko-KR" altLang="en-US" dirty="0"/>
          </a:p>
        </p:txBody>
      </p:sp>
      <p:sp>
        <p:nvSpPr>
          <p:cNvPr id="3" name="내용 개체 틀 2"/>
          <p:cNvSpPr>
            <a:spLocks noGrp="1"/>
          </p:cNvSpPr>
          <p:nvPr>
            <p:ph idx="1"/>
          </p:nvPr>
        </p:nvSpPr>
        <p:spPr/>
        <p:txBody>
          <a:bodyPr/>
          <a:lstStyle/>
          <a:p>
            <a:r>
              <a:rPr lang="en-US" altLang="ko-KR" dirty="0"/>
              <a:t>https://tnqls6375.tistory.com/1160</a:t>
            </a:r>
            <a:endParaRPr lang="ko-KR" altLang="en-US" dirty="0"/>
          </a:p>
        </p:txBody>
      </p:sp>
    </p:spTree>
    <p:extLst>
      <p:ext uri="{BB962C8B-B14F-4D97-AF65-F5344CB8AC3E}">
        <p14:creationId xmlns:p14="http://schemas.microsoft.com/office/powerpoint/2010/main" val="852925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2000" dirty="0" err="1" smtClean="0"/>
              <a:t>소쿠타이</a:t>
            </a:r>
            <a:r>
              <a:rPr lang="en-US" altLang="ko-KR" sz="2000" dirty="0" smtClean="0"/>
              <a:t>(</a:t>
            </a:r>
            <a:r>
              <a:rPr lang="ko-KR" altLang="en-US" sz="2000" dirty="0"/>
              <a:t>束帯</a:t>
            </a:r>
            <a:r>
              <a:rPr lang="en-US" altLang="ko-KR" sz="2000" dirty="0"/>
              <a:t>)</a:t>
            </a:r>
            <a:endParaRPr lang="ko-KR" altLang="en-US" sz="2000" dirty="0"/>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l="579" r="579"/>
          <a:stretch>
            <a:fillRect/>
          </a:stretch>
        </p:blipFill>
        <p:spPr>
          <a:xfrm>
            <a:off x="1524000" y="1628800"/>
            <a:ext cx="2971800" cy="3816424"/>
          </a:xfrm>
        </p:spPr>
      </p:pic>
      <p:sp>
        <p:nvSpPr>
          <p:cNvPr id="4" name="텍스트 개체 틀 3"/>
          <p:cNvSpPr>
            <a:spLocks noGrp="1"/>
          </p:cNvSpPr>
          <p:nvPr>
            <p:ph type="body" sz="half" idx="2"/>
          </p:nvPr>
        </p:nvSpPr>
        <p:spPr/>
        <p:txBody>
          <a:bodyPr>
            <a:normAutofit lnSpcReduction="10000"/>
          </a:bodyPr>
          <a:lstStyle/>
          <a:p>
            <a:r>
              <a:rPr lang="ko-KR" altLang="en-US" dirty="0" err="1" smtClean="0"/>
              <a:t>소쿠타이는</a:t>
            </a:r>
            <a:r>
              <a:rPr lang="ko-KR" altLang="en-US" dirty="0" smtClean="0"/>
              <a:t>  </a:t>
            </a:r>
            <a:r>
              <a:rPr lang="ko-KR" altLang="en-US" dirty="0" err="1" smtClean="0"/>
              <a:t>헤이안시대때</a:t>
            </a:r>
            <a:r>
              <a:rPr lang="ko-KR" altLang="en-US" dirty="0" smtClean="0"/>
              <a:t> 무관 남성 귀족의 정장입니다</a:t>
            </a:r>
            <a:r>
              <a:rPr lang="en-US" altLang="ko-KR" dirty="0" smtClean="0"/>
              <a:t>.</a:t>
            </a:r>
            <a:r>
              <a:rPr lang="ko-KR" altLang="en-US" dirty="0"/>
              <a:t> </a:t>
            </a:r>
            <a:r>
              <a:rPr lang="ko-KR" altLang="en-US" dirty="0" smtClean="0"/>
              <a:t> 현재 </a:t>
            </a:r>
            <a:r>
              <a:rPr lang="ko-KR" altLang="en-US" dirty="0"/>
              <a:t>일본 황실 등에서는 거의 입지 않지만 천황의 즉위식 등에서는 입으며</a:t>
            </a:r>
            <a:r>
              <a:rPr lang="en-US" altLang="ko-KR" dirty="0"/>
              <a:t>, </a:t>
            </a:r>
            <a:r>
              <a:rPr lang="ko-KR" altLang="en-US" dirty="0"/>
              <a:t>일반에서도 결혼식과 </a:t>
            </a:r>
            <a:r>
              <a:rPr lang="ko-KR" altLang="en-US" dirty="0" smtClean="0"/>
              <a:t>같은 행사에 입고 오는  사람도 있다</a:t>
            </a:r>
            <a:r>
              <a:rPr lang="en-US" altLang="ko-KR" dirty="0" smtClean="0"/>
              <a:t>. </a:t>
            </a:r>
          </a:p>
          <a:p>
            <a:r>
              <a:rPr lang="en-US" altLang="ko-KR" dirty="0"/>
              <a:t>[</a:t>
            </a:r>
            <a:r>
              <a:rPr lang="ko-KR" altLang="en-US" dirty="0"/>
              <a:t>출처</a:t>
            </a:r>
            <a:r>
              <a:rPr lang="en-US" altLang="ko-KR" dirty="0"/>
              <a:t>] </a:t>
            </a:r>
            <a:r>
              <a:rPr lang="en-US" altLang="ko-KR" dirty="0" smtClean="0"/>
              <a:t>:</a:t>
            </a:r>
            <a:r>
              <a:rPr lang="ko-KR" altLang="en-US" dirty="0" smtClean="0"/>
              <a:t>일본의 </a:t>
            </a:r>
            <a:r>
              <a:rPr lang="ko-KR" altLang="en-US" dirty="0"/>
              <a:t>예복</a:t>
            </a:r>
            <a:r>
              <a:rPr lang="en-US" altLang="ko-KR" dirty="0"/>
              <a:t>, </a:t>
            </a:r>
            <a:r>
              <a:rPr lang="ko-KR" altLang="en-US" dirty="0" err="1"/>
              <a:t>주니히토에</a:t>
            </a:r>
            <a:r>
              <a:rPr lang="en-US" altLang="ko-KR" dirty="0"/>
              <a:t>(</a:t>
            </a:r>
            <a:r>
              <a:rPr lang="ko-KR" altLang="en-US" dirty="0" err="1"/>
              <a:t>十二単</a:t>
            </a:r>
            <a:r>
              <a:rPr lang="en-US" altLang="ko-KR" dirty="0"/>
              <a:t>)</a:t>
            </a:r>
            <a:r>
              <a:rPr lang="ko-KR" altLang="en-US" dirty="0"/>
              <a:t>와 </a:t>
            </a:r>
            <a:r>
              <a:rPr lang="ko-KR" altLang="en-US" dirty="0" err="1"/>
              <a:t>소쿠타이</a:t>
            </a:r>
            <a:r>
              <a:rPr lang="en-US" altLang="ko-KR" dirty="0"/>
              <a:t>(</a:t>
            </a:r>
            <a:r>
              <a:rPr lang="ko-KR" altLang="en-US" dirty="0"/>
              <a:t>束帯</a:t>
            </a:r>
            <a:r>
              <a:rPr lang="en-US" altLang="ko-KR" dirty="0"/>
              <a:t>)|</a:t>
            </a:r>
            <a:r>
              <a:rPr lang="ko-KR" altLang="en-US" dirty="0"/>
              <a:t>작성자 분홍색정원</a:t>
            </a:r>
          </a:p>
          <a:p>
            <a:endParaRPr lang="en-US" altLang="ko-KR" dirty="0"/>
          </a:p>
        </p:txBody>
      </p:sp>
    </p:spTree>
    <p:extLst>
      <p:ext uri="{BB962C8B-B14F-4D97-AF65-F5344CB8AC3E}">
        <p14:creationId xmlns:p14="http://schemas.microsoft.com/office/powerpoint/2010/main" val="159626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유젠 염색과  시보리 염색에 관하여</a:t>
            </a:r>
            <a:r>
              <a:rPr lang="en-US" altLang="ko-KR" dirty="0" smtClean="0"/>
              <a:t>.</a:t>
            </a:r>
            <a:endParaRPr lang="ko-KR" altLang="en-US" dirty="0"/>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t="16667" b="16667"/>
          <a:stretch>
            <a:fillRect/>
          </a:stretch>
        </p:blipFill>
        <p:spPr/>
      </p:pic>
      <p:sp>
        <p:nvSpPr>
          <p:cNvPr id="4" name="텍스트 개체 틀 3"/>
          <p:cNvSpPr>
            <a:spLocks noGrp="1"/>
          </p:cNvSpPr>
          <p:nvPr>
            <p:ph type="body" sz="half" idx="2"/>
          </p:nvPr>
        </p:nvSpPr>
        <p:spPr/>
        <p:txBody>
          <a:bodyPr>
            <a:normAutofit fontScale="85000" lnSpcReduction="10000"/>
          </a:bodyPr>
          <a:lstStyle/>
          <a:p>
            <a:r>
              <a:rPr lang="ko-KR" altLang="en-US" dirty="0" err="1" smtClean="0"/>
              <a:t>유젠은</a:t>
            </a:r>
            <a:r>
              <a:rPr lang="ko-KR" altLang="en-US" dirty="0" smtClean="0"/>
              <a:t> </a:t>
            </a:r>
            <a:r>
              <a:rPr lang="ko-KR" altLang="en-US" dirty="0"/>
              <a:t>염료 또는 </a:t>
            </a:r>
            <a:r>
              <a:rPr lang="ko-KR" altLang="en-US" dirty="0" err="1"/>
              <a:t>미도금</a:t>
            </a:r>
            <a:r>
              <a:rPr lang="ko-KR" altLang="en-US" dirty="0"/>
              <a:t> 저항의 윤곽 안에 염료를 도포하는 일본 저항 염색 기법으로</a:t>
            </a:r>
            <a:r>
              <a:rPr lang="en-US" altLang="ko-KR" dirty="0"/>
              <a:t>, </a:t>
            </a:r>
            <a:r>
              <a:rPr lang="ko-KR" altLang="en-US" dirty="0"/>
              <a:t>자유자재로 그리거나 </a:t>
            </a:r>
            <a:r>
              <a:rPr lang="ko-KR" altLang="en-US" dirty="0" err="1"/>
              <a:t>스텐칠</a:t>
            </a:r>
            <a:r>
              <a:rPr lang="ko-KR" altLang="en-US" dirty="0"/>
              <a:t> 수 있으며</a:t>
            </a:r>
            <a:r>
              <a:rPr lang="en-US" altLang="ko-KR" dirty="0"/>
              <a:t>, </a:t>
            </a:r>
            <a:r>
              <a:rPr lang="ko-KR" altLang="en-US" dirty="0" err="1"/>
              <a:t>페이스트는</a:t>
            </a:r>
            <a:r>
              <a:rPr lang="ko-KR" altLang="en-US" dirty="0"/>
              <a:t> 염료 부위를 분리하여 유지한다</a:t>
            </a:r>
            <a:r>
              <a:rPr lang="en-US" altLang="ko-KR" dirty="0"/>
              <a:t>.17</a:t>
            </a:r>
            <a:r>
              <a:rPr lang="ko-KR" altLang="en-US" dirty="0"/>
              <a:t>세기에 시작된 이 기법은 드레스 직물에 대한 </a:t>
            </a:r>
            <a:r>
              <a:rPr lang="ko-KR" altLang="en-US" dirty="0" err="1"/>
              <a:t>부조법을</a:t>
            </a:r>
            <a:r>
              <a:rPr lang="ko-KR" altLang="en-US" dirty="0"/>
              <a:t> 전복시키는 방식과 </a:t>
            </a:r>
            <a:r>
              <a:rPr lang="ko-KR" altLang="en-US" dirty="0" smtClean="0"/>
              <a:t>염료로 </a:t>
            </a:r>
            <a:r>
              <a:rPr lang="ko-KR" altLang="en-US" dirty="0"/>
              <a:t>자유롭게 칠하는 것처럼 보이는 기모노를 빠르게 생산하는 방법으로 인기를 </a:t>
            </a:r>
            <a:r>
              <a:rPr lang="ko-KR" altLang="en-US" dirty="0" smtClean="0"/>
              <a:t>끌었다</a:t>
            </a:r>
            <a:r>
              <a:rPr lang="en-US" altLang="ko-KR" dirty="0" smtClean="0"/>
              <a:t>. </a:t>
            </a:r>
            <a:r>
              <a:rPr lang="ko-KR" altLang="en-US" dirty="0" smtClean="0"/>
              <a:t>사진은 유젠 염색의  예</a:t>
            </a:r>
            <a:endParaRPr lang="ko-KR" altLang="en-US" dirty="0"/>
          </a:p>
        </p:txBody>
      </p:sp>
    </p:spTree>
    <p:extLst>
      <p:ext uri="{BB962C8B-B14F-4D97-AF65-F5344CB8AC3E}">
        <p14:creationId xmlns:p14="http://schemas.microsoft.com/office/powerpoint/2010/main" val="928377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위의 내용 출처</a:t>
            </a:r>
            <a:endParaRPr lang="ko-KR" altLang="en-US" dirty="0"/>
          </a:p>
        </p:txBody>
      </p:sp>
      <p:sp>
        <p:nvSpPr>
          <p:cNvPr id="3" name="내용 개체 틀 2"/>
          <p:cNvSpPr>
            <a:spLocks noGrp="1"/>
          </p:cNvSpPr>
          <p:nvPr>
            <p:ph idx="1"/>
          </p:nvPr>
        </p:nvSpPr>
        <p:spPr/>
        <p:txBody>
          <a:bodyPr/>
          <a:lstStyle/>
          <a:p>
            <a:r>
              <a:rPr lang="en-US" altLang="ko-KR" dirty="0"/>
              <a:t>https://yoda.wiki/wiki/Y%C5%ABzen</a:t>
            </a:r>
            <a:endParaRPr lang="ko-KR" altLang="en-US" dirty="0"/>
          </a:p>
        </p:txBody>
      </p:sp>
    </p:spTree>
    <p:extLst>
      <p:ext uri="{BB962C8B-B14F-4D97-AF65-F5344CB8AC3E}">
        <p14:creationId xmlns:p14="http://schemas.microsoft.com/office/powerpoint/2010/main" val="66734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시보리</a:t>
            </a:r>
            <a:r>
              <a:rPr lang="en-US" altLang="ko-KR" dirty="0"/>
              <a:t>(</a:t>
            </a:r>
            <a:r>
              <a:rPr lang="ko-KR" altLang="en-US" dirty="0"/>
              <a:t>絞り</a:t>
            </a:r>
            <a:r>
              <a:rPr lang="en-US" altLang="ko-KR" dirty="0"/>
              <a:t>) </a:t>
            </a:r>
            <a:r>
              <a:rPr lang="ko-KR" altLang="en-US" dirty="0"/>
              <a:t>염색</a:t>
            </a:r>
            <a:br>
              <a:rPr lang="ko-KR" altLang="en-US" dirty="0"/>
            </a:br>
            <a:endParaRPr lang="ko-KR" altLang="en-US" dirty="0"/>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t="12515" b="12515"/>
          <a:stretch>
            <a:fillRect/>
          </a:stretch>
        </p:blipFill>
        <p:spPr>
          <a:xfrm>
            <a:off x="1524000" y="1628800"/>
            <a:ext cx="2971800" cy="3528392"/>
          </a:xfrm>
        </p:spPr>
      </p:pic>
      <p:sp>
        <p:nvSpPr>
          <p:cNvPr id="4" name="텍스트 개체 틀 3"/>
          <p:cNvSpPr>
            <a:spLocks noGrp="1"/>
          </p:cNvSpPr>
          <p:nvPr>
            <p:ph type="body" sz="half" idx="2"/>
          </p:nvPr>
        </p:nvSpPr>
        <p:spPr/>
        <p:txBody>
          <a:bodyPr/>
          <a:lstStyle/>
          <a:p>
            <a:r>
              <a:rPr lang="ko-KR" altLang="en-US" dirty="0"/>
              <a:t>시보리 염색은 소장하고 있는 기모노의 문양으로 시보리 기법으로 </a:t>
            </a:r>
            <a:r>
              <a:rPr lang="ko-KR" altLang="en-US" dirty="0" err="1"/>
              <a:t>만든것이다</a:t>
            </a:r>
            <a:r>
              <a:rPr lang="en-US" altLang="ko-KR" dirty="0" smtClean="0"/>
              <a:t>.  </a:t>
            </a:r>
            <a:r>
              <a:rPr lang="ko-KR" altLang="en-US" dirty="0" err="1" smtClean="0"/>
              <a:t>시보리는</a:t>
            </a:r>
            <a:r>
              <a:rPr lang="ko-KR" altLang="en-US" dirty="0" smtClean="0"/>
              <a:t>  </a:t>
            </a:r>
            <a:r>
              <a:rPr lang="ko-KR" altLang="en-US" dirty="0" err="1" smtClean="0"/>
              <a:t>주어짠다는</a:t>
            </a:r>
            <a:r>
              <a:rPr lang="ko-KR" altLang="en-US" dirty="0" smtClean="0"/>
              <a:t> 뜻으로 한국어로는 홀치기 염색이라고 불린다</a:t>
            </a:r>
            <a:r>
              <a:rPr lang="en-US" altLang="ko-KR" dirty="0" smtClean="0"/>
              <a:t>.</a:t>
            </a:r>
          </a:p>
          <a:p>
            <a:r>
              <a:rPr lang="ko-KR" altLang="en-US" dirty="0" smtClean="0"/>
              <a:t>출처</a:t>
            </a:r>
            <a:r>
              <a:rPr lang="en-US" altLang="ko-KR" dirty="0" smtClean="0"/>
              <a:t>: https</a:t>
            </a:r>
            <a:r>
              <a:rPr lang="en-US" altLang="ko-KR" dirty="0"/>
              <a:t>://yoda.wiki/wiki/Shibori</a:t>
            </a:r>
          </a:p>
          <a:p>
            <a:endParaRPr lang="ko-KR" altLang="en-US" dirty="0"/>
          </a:p>
        </p:txBody>
      </p:sp>
    </p:spTree>
    <p:extLst>
      <p:ext uri="{BB962C8B-B14F-4D97-AF65-F5344CB8AC3E}">
        <p14:creationId xmlns:p14="http://schemas.microsoft.com/office/powerpoint/2010/main" val="4100097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첨단">
  <a:themeElements>
    <a:clrScheme name="압정">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검정 타이">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첨단">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127</TotalTime>
  <Words>256</Words>
  <Application>Microsoft Office PowerPoint</Application>
  <PresentationFormat>화면 슬라이드 쇼(4:3)</PresentationFormat>
  <Paragraphs>24</Paragraphs>
  <Slides>10</Slides>
  <Notes>0</Notes>
  <HiddenSlides>0</HiddenSlides>
  <MMClips>0</MMClips>
  <ScaleCrop>false</ScaleCrop>
  <HeadingPairs>
    <vt:vector size="4" baseType="variant">
      <vt:variant>
        <vt:lpstr>테마</vt:lpstr>
      </vt:variant>
      <vt:variant>
        <vt:i4>1</vt:i4>
      </vt:variant>
      <vt:variant>
        <vt:lpstr>슬라이드 제목</vt:lpstr>
      </vt:variant>
      <vt:variant>
        <vt:i4>10</vt:i4>
      </vt:variant>
    </vt:vector>
  </HeadingPairs>
  <TitlesOfParts>
    <vt:vector size="11" baseType="lpstr">
      <vt:lpstr>첨단</vt:lpstr>
      <vt:lpstr>일본의 의복문화</vt:lpstr>
      <vt:lpstr>       목차</vt:lpstr>
      <vt:lpstr>기모노(着物)</vt:lpstr>
      <vt:lpstr> 기모노와 유카타는 일종은 같지만 입는법과 입는상황이 다르긴 합니다. 기모노는 조금 두께감이 있고 튼튼한원단으로 비침 같은 것은 없습니다. 한편 유카타는 보송한 감촉으로 걸쳤을 때도 폭신하고 가볍고, 비침이 있습니다.여름에 입는옷이며 원래는 헤이안 시대는 귀족만이 유카타를 사용했지만, 에도 시대가 되어 목욕탕이 일반적으로 되면 서민 사이에도  유카타 를 입는 습관이 뿌리내리고 있습니다. 옛날에는 잠옷으로 사용되기도 했고, 유카타는 기모노의 일종으로도 캐주얼 한 옷입니다.   </vt:lpstr>
      <vt:lpstr>위의 내용 출처</vt:lpstr>
      <vt:lpstr>소쿠타이(束帯)</vt:lpstr>
      <vt:lpstr>유젠 염색과  시보리 염색에 관하여.</vt:lpstr>
      <vt:lpstr>위의 내용 출처</vt:lpstr>
      <vt:lpstr>시보리(絞り) 염색 </vt:lpstr>
      <vt:lpstr>여기까지 입니다.</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일본의 식사습관</dc:title>
  <dc:creator>admin</dc:creator>
  <cp:lastModifiedBy>admin</cp:lastModifiedBy>
  <cp:revision>10</cp:revision>
  <dcterms:created xsi:type="dcterms:W3CDTF">2023-04-26T12:49:44Z</dcterms:created>
  <dcterms:modified xsi:type="dcterms:W3CDTF">2023-04-26T14:57:43Z</dcterms:modified>
</cp:coreProperties>
</file>