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6" r:id="rId3"/>
    <p:sldId id="288" r:id="rId4"/>
    <p:sldId id="289" r:id="rId5"/>
    <p:sldId id="287" r:id="rId6"/>
    <p:sldId id="290" r:id="rId7"/>
    <p:sldId id="291" r:id="rId8"/>
    <p:sldId id="264" r:id="rId9"/>
    <p:sldId id="29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66FFFF"/>
    <a:srgbClr val="05B2F1"/>
    <a:srgbClr val="003366"/>
    <a:srgbClr val="0070C0"/>
    <a:srgbClr val="0033CC"/>
    <a:srgbClr val="FFFFFF"/>
    <a:srgbClr val="006699"/>
    <a:srgbClr val="006600"/>
    <a:srgbClr val="047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8203CB-0428-467F-9A70-DBAE6231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94564DF-5349-4A11-BE57-B5AF9DB6F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971468-A068-481A-A640-D227AD9B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3DEB3E-749F-4592-8BDF-413D339D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2D5465-C330-42E0-8C41-4DC41716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3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4758AA-80EA-42D4-91F1-F0AD3E85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83D59F-762B-4504-B6EE-C21C5048E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BE23FF-30D0-4010-8BCA-B99B40B6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BF1A51-D7DF-44B7-B5FE-5DED1922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189C87-CB4B-4A0F-AFAD-6973CC34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3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FC92D5-827A-47F5-8F09-C86B5903C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65955E-56B4-4CEB-B9A7-6DA32556B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F21387-177B-4B33-9EEF-11FC844F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72FAC3-61D5-4C2B-8C0C-03B442B7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143076-5624-4333-931A-C6DB5974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65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FFF2E-3126-4414-9040-CCFACB3C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13D913-E10F-485E-883A-43398B27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4E0660-7E0F-4BA3-9712-F05B72FC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C69338-7560-4BAD-A9D5-AEDDB04F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8D7B6F-8D60-4EE2-9353-C60BE6B6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4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1B337-6B55-4029-8293-48212FF8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486B10-7014-499C-A0D9-6450A0F1C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F3B7D4-6CA1-4394-9407-C93F3FCC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55FAF4-46E8-4E82-853F-BE9090FA4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F37AF2-E9F2-4BFA-822F-142876A6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49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4434C-122A-4853-8685-0B8808F1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00D6D0-80CE-4D42-B8E7-50CFBEE8B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4C9A16-2F98-4BF6-9268-D6215E5D5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D4ACFC-861F-4FE8-A981-9500C2E0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B5E9AF-B05F-483E-8F97-448D172A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62C7FB-580B-4439-9941-F714A429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085863-9DE6-42D6-88DB-6870ACC8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61AB8B-1322-4CD8-B603-D87BC8687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BAA8ED-1A93-4E04-B01A-00598C85E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E69CBBF-F41C-411C-A330-FD7ABB5A3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23920C-FE6B-49A2-A051-84604D203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9E65E31-30CB-4874-9810-539C3AF1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BBDA04-3F6D-4094-93D8-C4937B89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37888F6-C206-4EF9-967D-2D752659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61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F6D519-A05D-4DB2-A091-9ECCC357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B1D716-8509-4161-B1AC-F3C587B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08E41A-CC20-4CF0-85B6-CBC6A12A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D00FA50-2B13-4D94-829B-9C549691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63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12A3AF2-2661-4E10-BC36-8F78029D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E6C2B55-385C-43EA-90B6-B34E02BEE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ED1CF0-A76C-4DE8-8853-4C52119A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00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52EE3E-A623-435F-9807-D597FAB3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46A4AF-B7CD-4E31-86AA-5E3BFBCDE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07D247-60B8-4D0B-8E4B-E3502F8EE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4A4E30-5183-437D-B44E-A623B76B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9F9ACF-1757-4A9F-A02E-5B71CC0D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DA629F-D057-4334-94ED-A2BD2EB4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AB6F58-12C0-402D-A799-07C3BDE9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6F89875-9A7A-4B84-BF11-1BE0EF6AA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A56B43-C72E-4F1D-ADF7-857048E43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82F060-F81E-4BA4-8A53-C9F6C553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DD3D636-B5A1-4BDF-A958-6C4C981C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F34848-EDF2-42EE-A3C3-40ACADFC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72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1C8C26-6543-40C7-A368-B50F6B83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8E68E1-93AF-4808-A0B6-576486707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EEADD6-DD5D-4921-9E56-6B46A3D0B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7C2D-B5C8-46E8-A499-E596AC357DB2}" type="datetimeFigureOut">
              <a:rPr lang="ko-KR" altLang="en-US" smtClean="0"/>
              <a:t>2023-04-29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1A33F0-9CA2-44D8-9A0A-5B2FE3254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4AAB5E-C714-4591-B11D-46B212E39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A72B-2172-4A76-8BF4-0595F0CD02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40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uwQHiRVFMH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0DD5D4FA-6952-7E0D-B649-3FE3217194AF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4" name="순서도: 판단 3">
            <a:extLst>
              <a:ext uri="{FF2B5EF4-FFF2-40B4-BE49-F238E27FC236}">
                <a16:creationId xmlns:a16="http://schemas.microsoft.com/office/drawing/2014/main" id="{04F30722-29E6-8293-3097-25CFAB966B36}"/>
              </a:ext>
            </a:extLst>
          </p:cNvPr>
          <p:cNvSpPr/>
          <p:nvPr/>
        </p:nvSpPr>
        <p:spPr>
          <a:xfrm>
            <a:off x="3502124" y="1286186"/>
            <a:ext cx="4511375" cy="4285627"/>
          </a:xfrm>
          <a:prstGeom prst="flowChartDecisi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8AF38"/>
              </a:solidFill>
            </a:endParaRPr>
          </a:p>
        </p:txBody>
      </p:sp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7CAE121D-779B-674B-A28B-0CEEE5C8DFB2}"/>
              </a:ext>
            </a:extLst>
          </p:cNvPr>
          <p:cNvSpPr txBox="1">
            <a:spLocks/>
          </p:cNvSpPr>
          <p:nvPr/>
        </p:nvSpPr>
        <p:spPr>
          <a:xfrm>
            <a:off x="3729365" y="2888941"/>
            <a:ext cx="4056889" cy="13321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36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일본</a:t>
            </a:r>
            <a:endParaRPr lang="en-US" altLang="ko-KR" sz="3600" dirty="0">
              <a:solidFill>
                <a:srgbClr val="0070C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36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문화제 </a:t>
            </a:r>
            <a:endParaRPr lang="en-US" altLang="ko-KR" sz="3600" dirty="0">
              <a:solidFill>
                <a:srgbClr val="0070C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1" name="내용 개체 틀 13">
            <a:extLst>
              <a:ext uri="{FF2B5EF4-FFF2-40B4-BE49-F238E27FC236}">
                <a16:creationId xmlns:a16="http://schemas.microsoft.com/office/drawing/2014/main" id="{1515C14F-733A-6A21-5AC0-5F4FF6E15893}"/>
              </a:ext>
            </a:extLst>
          </p:cNvPr>
          <p:cNvSpPr txBox="1">
            <a:spLocks/>
          </p:cNvSpPr>
          <p:nvPr/>
        </p:nvSpPr>
        <p:spPr>
          <a:xfrm>
            <a:off x="5122891" y="1988840"/>
            <a:ext cx="1269839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743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C94B4B2-401C-89D9-B35F-631B81073551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문화제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DDF97D-AD94-F91B-AC53-366F544482BC}"/>
              </a:ext>
            </a:extLst>
          </p:cNvPr>
          <p:cNvSpPr txBox="1"/>
          <p:nvPr/>
        </p:nvSpPr>
        <p:spPr>
          <a:xfrm>
            <a:off x="3993073" y="599989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2"/>
              </a:rPr>
              <a:t>https://youtu.be/uwQHiRVFMHY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37F77D-CFA2-E9CD-6928-7FA71B33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073" y="1559881"/>
            <a:ext cx="3497889" cy="41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8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D4CF10A-CF34-374D-0519-4698102DA980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문화제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BD146B-1074-A9CA-C736-ADB2433B5B0A}"/>
              </a:ext>
            </a:extLst>
          </p:cNvPr>
          <p:cNvSpPr txBox="1"/>
          <p:nvPr/>
        </p:nvSpPr>
        <p:spPr>
          <a:xfrm>
            <a:off x="1261788" y="5452857"/>
            <a:ext cx="9468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문화제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ja-JP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文化祭</a:t>
            </a:r>
            <a:r>
              <a:rPr lang="en-US" altLang="ja-JP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는 일본의 학교 축제로 학생이 만들고 즐기는 것만이 아닌 어떤 학교는 지역 특색으로서 자리매김하고 있다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주로 가을에 열린다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5A66A66-0CFD-2B44-06F1-F8E9D707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17" y="1724726"/>
            <a:ext cx="5504964" cy="35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91A7CC0D-77F4-1E05-E058-F15858F4F398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문화제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896A6392-886E-019B-88DC-F12EFB9A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97" y="1702965"/>
            <a:ext cx="6931941" cy="4497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8D2896-6749-4ADF-38F6-33B4AF0135D0}"/>
              </a:ext>
            </a:extLst>
          </p:cNvPr>
          <p:cNvSpPr txBox="1"/>
          <p:nvPr/>
        </p:nvSpPr>
        <p:spPr>
          <a:xfrm>
            <a:off x="824226" y="3028425"/>
            <a:ext cx="28501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현수막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학생들이 직접 만든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어트렉션을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홍보한다</a:t>
            </a:r>
          </a:p>
        </p:txBody>
      </p:sp>
    </p:spTree>
    <p:extLst>
      <p:ext uri="{BB962C8B-B14F-4D97-AF65-F5344CB8AC3E}">
        <p14:creationId xmlns:p14="http://schemas.microsoft.com/office/powerpoint/2010/main" val="14320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B2F38AF3-F21E-1CAE-AD4C-6736DA775A36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문화제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A96D13F1-647C-7873-6135-03A8B403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82" y="1879133"/>
            <a:ext cx="6413906" cy="4135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DB607-3C3B-1852-D98B-62AE445F0103}"/>
              </a:ext>
            </a:extLst>
          </p:cNvPr>
          <p:cNvSpPr txBox="1"/>
          <p:nvPr/>
        </p:nvSpPr>
        <p:spPr>
          <a:xfrm>
            <a:off x="7457813" y="3129093"/>
            <a:ext cx="3833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연극 부스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학생들이 교실을 꾸미고 만든 연극을 감상 할 수 있다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9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C34AAE6-3605-AAFA-BCD8-C4BA6DBB027D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문화제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441A71FC-5F96-BD85-9D90-CA1C2693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887" y="1795244"/>
            <a:ext cx="6857045" cy="4412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00D26-4B80-938A-49FB-9EE8FE9DF680}"/>
              </a:ext>
            </a:extLst>
          </p:cNvPr>
          <p:cNvSpPr txBox="1"/>
          <p:nvPr/>
        </p:nvSpPr>
        <p:spPr>
          <a:xfrm>
            <a:off x="523226" y="3087148"/>
            <a:ext cx="38337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귀신의 집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일본 설화를 바탕으로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한국의 귀신의 집처럼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들어온 손님을 </a:t>
            </a:r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놀래킨다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90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5338BFB-07FE-BFC2-3FD2-05436FA395EF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일본의 문화제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03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E95E5747-C3E2-F29E-8132-03EA0915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36" y="1686187"/>
            <a:ext cx="7127338" cy="4622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36C009-2DD7-2EB7-63D8-B69C8A4458C3}"/>
              </a:ext>
            </a:extLst>
          </p:cNvPr>
          <p:cNvSpPr txBox="1"/>
          <p:nvPr/>
        </p:nvSpPr>
        <p:spPr>
          <a:xfrm>
            <a:off x="7778690" y="2935524"/>
            <a:ext cx="3833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밴드 라이브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보통 강당이나 교실에서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감상할 수 있다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학생인만큼 카피밴드가</a:t>
            </a:r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주를 이룬다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5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판단 3">
            <a:extLst>
              <a:ext uri="{FF2B5EF4-FFF2-40B4-BE49-F238E27FC236}">
                <a16:creationId xmlns:a16="http://schemas.microsoft.com/office/drawing/2014/main" id="{1B4626C8-A922-4166-E656-13777BAE3BE5}"/>
              </a:ext>
            </a:extLst>
          </p:cNvPr>
          <p:cNvSpPr/>
          <p:nvPr/>
        </p:nvSpPr>
        <p:spPr>
          <a:xfrm>
            <a:off x="3502124" y="1286186"/>
            <a:ext cx="4511375" cy="4285627"/>
          </a:xfrm>
          <a:prstGeom prst="flowChartDecision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내용 개체 틀 13">
            <a:extLst>
              <a:ext uri="{FF2B5EF4-FFF2-40B4-BE49-F238E27FC236}">
                <a16:creationId xmlns:a16="http://schemas.microsoft.com/office/drawing/2014/main" id="{36B9E386-768A-F944-B68F-15488704A5AD}"/>
              </a:ext>
            </a:extLst>
          </p:cNvPr>
          <p:cNvSpPr txBox="1">
            <a:spLocks/>
          </p:cNvSpPr>
          <p:nvPr/>
        </p:nvSpPr>
        <p:spPr>
          <a:xfrm>
            <a:off x="3920434" y="3068960"/>
            <a:ext cx="3674753" cy="13321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600">
                <a:solidFill>
                  <a:schemeClr val="tx1">
                    <a:lumMod val="50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감사합니다</a:t>
            </a:r>
            <a:endParaRPr lang="ko-KR" altLang="en-US" sz="3600" dirty="0">
              <a:solidFill>
                <a:schemeClr val="tx1">
                  <a:lumMod val="50000"/>
                </a:schemeClr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643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5338BFB-07FE-BFC2-3FD2-05436FA395EF}"/>
              </a:ext>
            </a:extLst>
          </p:cNvPr>
          <p:cNvSpPr/>
          <p:nvPr/>
        </p:nvSpPr>
        <p:spPr>
          <a:xfrm>
            <a:off x="75500" y="58723"/>
            <a:ext cx="12046591" cy="6719582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/>
              <a:t>ㅊ</a:t>
            </a:r>
            <a:endParaRPr lang="ko-KR" altLang="en-US" sz="4500" dirty="0"/>
          </a:p>
        </p:txBody>
      </p:sp>
      <p:sp>
        <p:nvSpPr>
          <p:cNvPr id="15" name="제목 12">
            <a:extLst>
              <a:ext uri="{FF2B5EF4-FFF2-40B4-BE49-F238E27FC236}">
                <a16:creationId xmlns:a16="http://schemas.microsoft.com/office/drawing/2014/main" id="{E0EACD22-BC7D-3200-7FA4-24641D19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26" y="488771"/>
            <a:ext cx="8280920" cy="720080"/>
          </a:xfrm>
          <a:ln>
            <a:noFill/>
          </a:ln>
        </p:spPr>
        <p:txBody>
          <a:bodyPr rtlCol="0">
            <a:noAutofit/>
          </a:bodyPr>
          <a:lstStyle/>
          <a:p>
            <a:pPr rtl="0"/>
            <a:r>
              <a:rPr lang="ko-KR" altLang="en-US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◆ 출처</a:t>
            </a:r>
          </a:p>
        </p:txBody>
      </p:sp>
      <p:sp>
        <p:nvSpPr>
          <p:cNvPr id="16" name="내용 개체 틀 13">
            <a:extLst>
              <a:ext uri="{FF2B5EF4-FFF2-40B4-BE49-F238E27FC236}">
                <a16:creationId xmlns:a16="http://schemas.microsoft.com/office/drawing/2014/main" id="{D392E786-55E5-B4F7-BDE5-3197BB12E282}"/>
              </a:ext>
            </a:extLst>
          </p:cNvPr>
          <p:cNvSpPr txBox="1">
            <a:spLocks/>
          </p:cNvSpPr>
          <p:nvPr/>
        </p:nvSpPr>
        <p:spPr>
          <a:xfrm>
            <a:off x="10342619" y="560779"/>
            <a:ext cx="1269839" cy="6480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1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54864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82296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097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3258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15544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1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4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7886EB7C-579A-6828-8547-FC2221A6383F}"/>
              </a:ext>
            </a:extLst>
          </p:cNvPr>
          <p:cNvCxnSpPr/>
          <p:nvPr/>
        </p:nvCxnSpPr>
        <p:spPr>
          <a:xfrm>
            <a:off x="616736" y="1280859"/>
            <a:ext cx="10758196" cy="0"/>
          </a:xfrm>
          <a:prstGeom prst="line">
            <a:avLst/>
          </a:prstGeom>
          <a:ln w="3810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36C009-2DD7-2EB7-63D8-B69C8A4458C3}"/>
              </a:ext>
            </a:extLst>
          </p:cNvPr>
          <p:cNvSpPr txBox="1"/>
          <p:nvPr/>
        </p:nvSpPr>
        <p:spPr>
          <a:xfrm>
            <a:off x="336412" y="1718674"/>
            <a:ext cx="113188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검도부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https://ja.wikipedia.org/wiki/%E5%89%A3%E9%81%93</a:t>
            </a:r>
          </a:p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궁도부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https://ja.wikipedia.org/wiki/%E5%BC%93%E9%81%93#%E7%8F%BE%E5%9C%A8</a:t>
            </a:r>
          </a:p>
          <a:p>
            <a:endParaRPr lang="en-US" altLang="ko-KR" sz="2200" dirty="0">
              <a:solidFill>
                <a:srgbClr val="00B0F0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ko-KR" altLang="en-US" sz="2200" dirty="0" err="1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다도부</a:t>
            </a:r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: https://ja.wikipedia.org/wiki/%E8%8C%B6%E9%81%93#%E6%AD%B4%E5%8F%B2, https://www.japan.travel/ko/guide/tea-ceremony/</a:t>
            </a:r>
          </a:p>
          <a:p>
            <a:r>
              <a:rPr lang="ko-KR" altLang="en-US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경음악부 </a:t>
            </a:r>
            <a:r>
              <a:rPr lang="en-US" altLang="ko-KR" sz="2200" dirty="0">
                <a:solidFill>
                  <a:srgbClr val="00B0F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: https://ja.wikipedia.org/wiki/%E8%BB%BD%E9%9F%B3%E6%A5%BD</a:t>
            </a:r>
          </a:p>
        </p:txBody>
      </p:sp>
    </p:spTree>
    <p:extLst>
      <p:ext uri="{BB962C8B-B14F-4D97-AF65-F5344CB8AC3E}">
        <p14:creationId xmlns:p14="http://schemas.microsoft.com/office/powerpoint/2010/main" val="1385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solidFill>
            <a:srgbClr val="00B05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233</Words>
  <Application>Microsoft Office PowerPoint</Application>
  <PresentationFormat>와이드스크린</PresentationFormat>
  <Paragraphs>50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HY엽서M</vt:lpstr>
      <vt:lpstr>맑은 고딕</vt:lpstr>
      <vt:lpstr>휴먼모음T</vt:lpstr>
      <vt:lpstr>휴먼옛체</vt:lpstr>
      <vt:lpstr>Arial</vt:lpstr>
      <vt:lpstr>Office 테마</vt:lpstr>
      <vt:lpstr>PowerPoint 프레젠테이션</vt:lpstr>
      <vt:lpstr>◆ 일본의 문화제</vt:lpstr>
      <vt:lpstr>◆ 일본의 문화제</vt:lpstr>
      <vt:lpstr>◆ 일본의 문화제</vt:lpstr>
      <vt:lpstr>◆ 일본의 문화제</vt:lpstr>
      <vt:lpstr>◆ 일본의 문화제</vt:lpstr>
      <vt:lpstr>◆ 일본의 문화제</vt:lpstr>
      <vt:lpstr>PowerPoint 프레젠테이션</vt:lpstr>
      <vt:lpstr>◆ 출처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DU-자기주도 학습법 공모전</dc:title>
  <dc:creator>OWNER</dc:creator>
  <cp:lastModifiedBy>전 용민</cp:lastModifiedBy>
  <cp:revision>232</cp:revision>
  <dcterms:created xsi:type="dcterms:W3CDTF">2022-11-03T04:51:33Z</dcterms:created>
  <dcterms:modified xsi:type="dcterms:W3CDTF">2023-04-29T09:08:45Z</dcterms:modified>
</cp:coreProperties>
</file>