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6" y="-84"/>
      </p:cViewPr>
      <p:guideLst>
        <p:guide orient="horz" pos="2880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Relationship Id="rId7" Type="http://schemas.openxmlformats.org/officeDocument/2006/relationships/image" Target="../media/image1.png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4.png"  /><Relationship Id="rId3" Type="http://schemas.openxmlformats.org/officeDocument/2006/relationships/image" Target="../media/image63.png"  /><Relationship Id="rId4" Type="http://schemas.openxmlformats.org/officeDocument/2006/relationships/image" Target="../media/image7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5.png"  /><Relationship Id="rId3" Type="http://schemas.openxmlformats.org/officeDocument/2006/relationships/image" Target="../media/image68.png"  /><Relationship Id="rId4" Type="http://schemas.openxmlformats.org/officeDocument/2006/relationships/image" Target="../media/image63.png"  /><Relationship Id="rId5" Type="http://schemas.openxmlformats.org/officeDocument/2006/relationships/image" Target="../media/image7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5.png"  /><Relationship Id="rId3" Type="http://schemas.openxmlformats.org/officeDocument/2006/relationships/image" Target="../media/image64.png"  /><Relationship Id="rId4" Type="http://schemas.openxmlformats.org/officeDocument/2006/relationships/image" Target="../media/image6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4.png"  /><Relationship Id="rId3" Type="http://schemas.openxmlformats.org/officeDocument/2006/relationships/image" Target="../media/image73.png"  /><Relationship Id="rId4" Type="http://schemas.openxmlformats.org/officeDocument/2006/relationships/image" Target="../media/image74.png"  /><Relationship Id="rId5" Type="http://schemas.openxmlformats.org/officeDocument/2006/relationships/image" Target="../media/image6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5.png"  /><Relationship Id="rId3" Type="http://schemas.openxmlformats.org/officeDocument/2006/relationships/image" Target="../media/image76.png"  /><Relationship Id="rId4" Type="http://schemas.openxmlformats.org/officeDocument/2006/relationships/image" Target="../media/image7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17.png"  /><Relationship Id="rId11" Type="http://schemas.openxmlformats.org/officeDocument/2006/relationships/image" Target="../media/image18.png"  /><Relationship Id="rId12" Type="http://schemas.openxmlformats.org/officeDocument/2006/relationships/image" Target="../media/image19.png"  /><Relationship Id="rId13" Type="http://schemas.openxmlformats.org/officeDocument/2006/relationships/image" Target="../media/image20.png"  /><Relationship Id="rId14" Type="http://schemas.openxmlformats.org/officeDocument/2006/relationships/image" Target="../media/image21.png"  /><Relationship Id="rId15" Type="http://schemas.openxmlformats.org/officeDocument/2006/relationships/image" Target="../media/image22.png"  /><Relationship Id="rId16" Type="http://schemas.openxmlformats.org/officeDocument/2006/relationships/image" Target="../media/image23.png"  /><Relationship Id="rId17" Type="http://schemas.openxmlformats.org/officeDocument/2006/relationships/image" Target="../media/image24.png"  /><Relationship Id="rId18" Type="http://schemas.openxmlformats.org/officeDocument/2006/relationships/image" Target="../media/image25.png"  /><Relationship Id="rId19" Type="http://schemas.openxmlformats.org/officeDocument/2006/relationships/image" Target="../media/image26.png"  /><Relationship Id="rId2" Type="http://schemas.openxmlformats.org/officeDocument/2006/relationships/image" Target="../media/image9.png"  /><Relationship Id="rId20" Type="http://schemas.openxmlformats.org/officeDocument/2006/relationships/image" Target="../media/image27.png"  /><Relationship Id="rId21" Type="http://schemas.openxmlformats.org/officeDocument/2006/relationships/image" Target="../media/image28.png"  /><Relationship Id="rId22" Type="http://schemas.openxmlformats.org/officeDocument/2006/relationships/image" Target="../media/image29.png"  /><Relationship Id="rId23" Type="http://schemas.openxmlformats.org/officeDocument/2006/relationships/image" Target="../media/image30.png"  /><Relationship Id="rId24" Type="http://schemas.openxmlformats.org/officeDocument/2006/relationships/image" Target="../media/image31.png"  /><Relationship Id="rId25" Type="http://schemas.openxmlformats.org/officeDocument/2006/relationships/image" Target="../media/image32.png"  /><Relationship Id="rId26" Type="http://schemas.openxmlformats.org/officeDocument/2006/relationships/image" Target="../media/image33.png"  /><Relationship Id="rId27" Type="http://schemas.openxmlformats.org/officeDocument/2006/relationships/image" Target="../media/image34.png"  /><Relationship Id="rId28" Type="http://schemas.openxmlformats.org/officeDocument/2006/relationships/image" Target="../media/image35.png"  /><Relationship Id="rId29" Type="http://schemas.openxmlformats.org/officeDocument/2006/relationships/image" Target="../media/image36.png"  /><Relationship Id="rId3" Type="http://schemas.openxmlformats.org/officeDocument/2006/relationships/image" Target="../media/image10.png"  /><Relationship Id="rId30" Type="http://schemas.openxmlformats.org/officeDocument/2006/relationships/image" Target="../media/image37.png"  /><Relationship Id="rId31" Type="http://schemas.openxmlformats.org/officeDocument/2006/relationships/image" Target="../media/image38.png"  /><Relationship Id="rId32" Type="http://schemas.openxmlformats.org/officeDocument/2006/relationships/image" Target="../media/image39.png"  /><Relationship Id="rId33" Type="http://schemas.openxmlformats.org/officeDocument/2006/relationships/image" Target="../media/image40.png"  /><Relationship Id="rId34" Type="http://schemas.openxmlformats.org/officeDocument/2006/relationships/image" Target="../media/image41.png"  /><Relationship Id="rId35" Type="http://schemas.openxmlformats.org/officeDocument/2006/relationships/image" Target="../media/image42.png"  /><Relationship Id="rId36" Type="http://schemas.openxmlformats.org/officeDocument/2006/relationships/image" Target="../media/image43.png"  /><Relationship Id="rId37" Type="http://schemas.openxmlformats.org/officeDocument/2006/relationships/image" Target="../media/image44.png"  /><Relationship Id="rId38" Type="http://schemas.openxmlformats.org/officeDocument/2006/relationships/image" Target="../media/image45.png"  /><Relationship Id="rId39" Type="http://schemas.openxmlformats.org/officeDocument/2006/relationships/image" Target="../media/image46.png"  /><Relationship Id="rId4" Type="http://schemas.openxmlformats.org/officeDocument/2006/relationships/image" Target="../media/image11.png"  /><Relationship Id="rId40" Type="http://schemas.openxmlformats.org/officeDocument/2006/relationships/image" Target="../media/image47.png"  /><Relationship Id="rId41" Type="http://schemas.openxmlformats.org/officeDocument/2006/relationships/image" Target="../media/image48.png"  /><Relationship Id="rId42" Type="http://schemas.openxmlformats.org/officeDocument/2006/relationships/image" Target="../media/image49.png"  /><Relationship Id="rId43" Type="http://schemas.openxmlformats.org/officeDocument/2006/relationships/image" Target="../media/image50.png"  /><Relationship Id="rId44" Type="http://schemas.openxmlformats.org/officeDocument/2006/relationships/image" Target="../media/image51.png"  /><Relationship Id="rId45" Type="http://schemas.openxmlformats.org/officeDocument/2006/relationships/image" Target="../media/image52.png"  /><Relationship Id="rId46" Type="http://schemas.openxmlformats.org/officeDocument/2006/relationships/image" Target="../media/image53.png"  /><Relationship Id="rId47" Type="http://schemas.openxmlformats.org/officeDocument/2006/relationships/image" Target="../media/image54.png"  /><Relationship Id="rId48" Type="http://schemas.openxmlformats.org/officeDocument/2006/relationships/image" Target="../media/image55.png"  /><Relationship Id="rId49" Type="http://schemas.openxmlformats.org/officeDocument/2006/relationships/image" Target="../media/image56.png"  /><Relationship Id="rId5" Type="http://schemas.openxmlformats.org/officeDocument/2006/relationships/image" Target="../media/image12.png"  /><Relationship Id="rId50" Type="http://schemas.openxmlformats.org/officeDocument/2006/relationships/image" Target="../media/image57.png"  /><Relationship Id="rId51" Type="http://schemas.openxmlformats.org/officeDocument/2006/relationships/image" Target="../media/image58.png"  /><Relationship Id="rId52" Type="http://schemas.openxmlformats.org/officeDocument/2006/relationships/image" Target="../media/image59.png"  /><Relationship Id="rId53" Type="http://schemas.openxmlformats.org/officeDocument/2006/relationships/image" Target="../media/image60.png"  /><Relationship Id="rId54" Type="http://schemas.openxmlformats.org/officeDocument/2006/relationships/image" Target="../media/image61.png"  /><Relationship Id="rId55" Type="http://schemas.openxmlformats.org/officeDocument/2006/relationships/image" Target="../media/image62.png"  /><Relationship Id="rId6" Type="http://schemas.openxmlformats.org/officeDocument/2006/relationships/image" Target="../media/image13.png"  /><Relationship Id="rId7" Type="http://schemas.openxmlformats.org/officeDocument/2006/relationships/image" Target="../media/image14.png"  /><Relationship Id="rId8" Type="http://schemas.openxmlformats.org/officeDocument/2006/relationships/image" Target="../media/image15.png"  /><Relationship Id="rId9" Type="http://schemas.openxmlformats.org/officeDocument/2006/relationships/image" Target="../media/image1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4.png"  /><Relationship Id="rId3" Type="http://schemas.openxmlformats.org/officeDocument/2006/relationships/image" Target="../media/image63.png"  /><Relationship Id="rId4" Type="http://schemas.openxmlformats.org/officeDocument/2006/relationships/image" Target="../media/image65.png"  /><Relationship Id="rId5" Type="http://schemas.openxmlformats.org/officeDocument/2006/relationships/image" Target="../media/image6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4.png"  /><Relationship Id="rId3" Type="http://schemas.openxmlformats.org/officeDocument/2006/relationships/image" Target="../media/image68.png"  /><Relationship Id="rId4" Type="http://schemas.openxmlformats.org/officeDocument/2006/relationships/image" Target="../media/image6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8.png"  /><Relationship Id="rId3" Type="http://schemas.openxmlformats.org/officeDocument/2006/relationships/image" Target="../media/image65.png"  /><Relationship Id="rId4" Type="http://schemas.openxmlformats.org/officeDocument/2006/relationships/image" Target="../media/image64.png"  /><Relationship Id="rId5" Type="http://schemas.openxmlformats.org/officeDocument/2006/relationships/image" Target="../media/image7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514350"/>
            <a:ext cx="17489170" cy="9258300"/>
          </a:xfrm>
          <a:custGeom>
            <a:avLst/>
            <a:gdLst/>
            <a:ahLst/>
            <a:cxnLst/>
            <a:rect l="l" t="t" r="r" b="b"/>
            <a:pathLst>
              <a:path w="17489170" h="9258300">
                <a:moveTo>
                  <a:pt x="748863" y="114300"/>
                </a:moveTo>
                <a:lnTo>
                  <a:pt x="704665" y="114300"/>
                </a:lnTo>
                <a:lnTo>
                  <a:pt x="713239" y="88900"/>
                </a:lnTo>
                <a:lnTo>
                  <a:pt x="721343" y="63500"/>
                </a:lnTo>
                <a:lnTo>
                  <a:pt x="728823" y="38100"/>
                </a:lnTo>
                <a:lnTo>
                  <a:pt x="735520" y="12700"/>
                </a:lnTo>
                <a:lnTo>
                  <a:pt x="739690" y="0"/>
                </a:lnTo>
                <a:lnTo>
                  <a:pt x="1209189" y="0"/>
                </a:lnTo>
                <a:lnTo>
                  <a:pt x="1209189" y="38100"/>
                </a:lnTo>
                <a:lnTo>
                  <a:pt x="772213" y="38100"/>
                </a:lnTo>
                <a:lnTo>
                  <a:pt x="767040" y="50800"/>
                </a:lnTo>
                <a:lnTo>
                  <a:pt x="761476" y="76200"/>
                </a:lnTo>
                <a:lnTo>
                  <a:pt x="755443" y="88900"/>
                </a:lnTo>
                <a:lnTo>
                  <a:pt x="748863" y="114300"/>
                </a:lnTo>
                <a:close/>
              </a:path>
              <a:path w="17489170" h="9258300">
                <a:moveTo>
                  <a:pt x="1225867" y="38100"/>
                </a:moveTo>
                <a:lnTo>
                  <a:pt x="1209189" y="38100"/>
                </a:lnTo>
                <a:lnTo>
                  <a:pt x="1209189" y="0"/>
                </a:lnTo>
                <a:lnTo>
                  <a:pt x="1225867" y="0"/>
                </a:lnTo>
                <a:lnTo>
                  <a:pt x="1225867" y="38100"/>
                </a:lnTo>
                <a:close/>
              </a:path>
              <a:path w="17489170" h="9258300">
                <a:moveTo>
                  <a:pt x="16262032" y="38100"/>
                </a:moveTo>
                <a:lnTo>
                  <a:pt x="1225867" y="38100"/>
                </a:lnTo>
                <a:lnTo>
                  <a:pt x="1225867" y="0"/>
                </a:lnTo>
                <a:lnTo>
                  <a:pt x="16262032" y="0"/>
                </a:lnTo>
                <a:lnTo>
                  <a:pt x="16262032" y="38100"/>
                </a:lnTo>
                <a:close/>
              </a:path>
              <a:path w="17489170" h="9258300">
                <a:moveTo>
                  <a:pt x="16312901" y="38100"/>
                </a:moveTo>
                <a:lnTo>
                  <a:pt x="16262032" y="38100"/>
                </a:lnTo>
                <a:lnTo>
                  <a:pt x="16262032" y="0"/>
                </a:lnTo>
                <a:lnTo>
                  <a:pt x="16312901" y="0"/>
                </a:lnTo>
                <a:lnTo>
                  <a:pt x="16312901" y="38100"/>
                </a:lnTo>
                <a:close/>
              </a:path>
              <a:path w="17489170" h="9258300">
                <a:moveTo>
                  <a:pt x="16783234" y="114300"/>
                </a:moveTo>
                <a:lnTo>
                  <a:pt x="16739036" y="114300"/>
                </a:lnTo>
                <a:lnTo>
                  <a:pt x="16732456" y="88900"/>
                </a:lnTo>
                <a:lnTo>
                  <a:pt x="16726423" y="76200"/>
                </a:lnTo>
                <a:lnTo>
                  <a:pt x="16720859" y="50800"/>
                </a:lnTo>
                <a:lnTo>
                  <a:pt x="16715686" y="38100"/>
                </a:lnTo>
                <a:lnTo>
                  <a:pt x="16312901" y="38100"/>
                </a:lnTo>
                <a:lnTo>
                  <a:pt x="16312901" y="0"/>
                </a:lnTo>
                <a:lnTo>
                  <a:pt x="16748209" y="0"/>
                </a:lnTo>
                <a:lnTo>
                  <a:pt x="16752379" y="12700"/>
                </a:lnTo>
                <a:lnTo>
                  <a:pt x="16758959" y="38100"/>
                </a:lnTo>
                <a:lnTo>
                  <a:pt x="16766243" y="63500"/>
                </a:lnTo>
                <a:lnTo>
                  <a:pt x="16774309" y="88900"/>
                </a:lnTo>
                <a:lnTo>
                  <a:pt x="16783234" y="114300"/>
                </a:lnTo>
                <a:close/>
              </a:path>
              <a:path w="17489170" h="9258300">
                <a:moveTo>
                  <a:pt x="1192510" y="9131300"/>
                </a:moveTo>
                <a:lnTo>
                  <a:pt x="117583" y="9131300"/>
                </a:lnTo>
                <a:lnTo>
                  <a:pt x="117583" y="8547100"/>
                </a:lnTo>
                <a:lnTo>
                  <a:pt x="92422" y="8547100"/>
                </a:lnTo>
                <a:lnTo>
                  <a:pt x="41474" y="8521700"/>
                </a:lnTo>
                <a:lnTo>
                  <a:pt x="0" y="8521700"/>
                </a:lnTo>
                <a:lnTo>
                  <a:pt x="0" y="736600"/>
                </a:lnTo>
                <a:lnTo>
                  <a:pt x="15844" y="723900"/>
                </a:lnTo>
                <a:lnTo>
                  <a:pt x="41474" y="723900"/>
                </a:lnTo>
                <a:lnTo>
                  <a:pt x="67026" y="711200"/>
                </a:lnTo>
                <a:lnTo>
                  <a:pt x="92422" y="711200"/>
                </a:lnTo>
                <a:lnTo>
                  <a:pt x="117583" y="698500"/>
                </a:lnTo>
                <a:lnTo>
                  <a:pt x="117583" y="114300"/>
                </a:lnTo>
                <a:lnTo>
                  <a:pt x="1209189" y="114300"/>
                </a:lnTo>
                <a:lnTo>
                  <a:pt x="1209189" y="152400"/>
                </a:lnTo>
                <a:lnTo>
                  <a:pt x="159279" y="152400"/>
                </a:lnTo>
                <a:lnTo>
                  <a:pt x="159279" y="685800"/>
                </a:lnTo>
                <a:lnTo>
                  <a:pt x="254151" y="685800"/>
                </a:lnTo>
                <a:lnTo>
                  <a:pt x="207394" y="711200"/>
                </a:lnTo>
                <a:lnTo>
                  <a:pt x="159279" y="723900"/>
                </a:lnTo>
                <a:lnTo>
                  <a:pt x="159279" y="736600"/>
                </a:lnTo>
                <a:lnTo>
                  <a:pt x="117583" y="736600"/>
                </a:lnTo>
                <a:lnTo>
                  <a:pt x="98689" y="749300"/>
                </a:lnTo>
                <a:lnTo>
                  <a:pt x="79639" y="749300"/>
                </a:lnTo>
                <a:lnTo>
                  <a:pt x="60589" y="762000"/>
                </a:lnTo>
                <a:lnTo>
                  <a:pt x="41696" y="762000"/>
                </a:lnTo>
                <a:lnTo>
                  <a:pt x="41696" y="8483600"/>
                </a:lnTo>
                <a:lnTo>
                  <a:pt x="60589" y="8483600"/>
                </a:lnTo>
                <a:lnTo>
                  <a:pt x="79639" y="8496300"/>
                </a:lnTo>
                <a:lnTo>
                  <a:pt x="98689" y="8496300"/>
                </a:lnTo>
                <a:lnTo>
                  <a:pt x="117583" y="8509000"/>
                </a:lnTo>
                <a:lnTo>
                  <a:pt x="159279" y="8509000"/>
                </a:lnTo>
                <a:lnTo>
                  <a:pt x="159279" y="8521700"/>
                </a:lnTo>
                <a:lnTo>
                  <a:pt x="204508" y="8547100"/>
                </a:lnTo>
                <a:lnTo>
                  <a:pt x="248615" y="8559800"/>
                </a:lnTo>
                <a:lnTo>
                  <a:pt x="270076" y="8572500"/>
                </a:lnTo>
                <a:lnTo>
                  <a:pt x="159279" y="8572500"/>
                </a:lnTo>
                <a:lnTo>
                  <a:pt x="159279" y="9093200"/>
                </a:lnTo>
                <a:lnTo>
                  <a:pt x="1192510" y="9093200"/>
                </a:lnTo>
                <a:lnTo>
                  <a:pt x="1192510" y="9131300"/>
                </a:lnTo>
                <a:close/>
              </a:path>
              <a:path w="17489170" h="9258300">
                <a:moveTo>
                  <a:pt x="1225867" y="152400"/>
                </a:moveTo>
                <a:lnTo>
                  <a:pt x="1209189" y="152400"/>
                </a:lnTo>
                <a:lnTo>
                  <a:pt x="1209189" y="114300"/>
                </a:lnTo>
                <a:lnTo>
                  <a:pt x="1225867" y="114300"/>
                </a:lnTo>
                <a:lnTo>
                  <a:pt x="1225867" y="152400"/>
                </a:lnTo>
                <a:close/>
              </a:path>
              <a:path w="17489170" h="9258300">
                <a:moveTo>
                  <a:pt x="16262032" y="152400"/>
                </a:moveTo>
                <a:lnTo>
                  <a:pt x="1225867" y="152400"/>
                </a:lnTo>
                <a:lnTo>
                  <a:pt x="1225867" y="114300"/>
                </a:lnTo>
                <a:lnTo>
                  <a:pt x="16262032" y="114300"/>
                </a:lnTo>
                <a:lnTo>
                  <a:pt x="16262032" y="152400"/>
                </a:lnTo>
                <a:close/>
              </a:path>
              <a:path w="17489170" h="9258300">
                <a:moveTo>
                  <a:pt x="16312901" y="152400"/>
                </a:moveTo>
                <a:lnTo>
                  <a:pt x="16262032" y="152400"/>
                </a:lnTo>
                <a:lnTo>
                  <a:pt x="16262032" y="114300"/>
                </a:lnTo>
                <a:lnTo>
                  <a:pt x="16312901" y="114300"/>
                </a:lnTo>
                <a:lnTo>
                  <a:pt x="16312901" y="152400"/>
                </a:lnTo>
                <a:close/>
              </a:path>
              <a:path w="17489170" h="9258300">
                <a:moveTo>
                  <a:pt x="17370316" y="685800"/>
                </a:moveTo>
                <a:lnTo>
                  <a:pt x="17328620" y="685800"/>
                </a:lnTo>
                <a:lnTo>
                  <a:pt x="17328620" y="152400"/>
                </a:lnTo>
                <a:lnTo>
                  <a:pt x="16312901" y="152400"/>
                </a:lnTo>
                <a:lnTo>
                  <a:pt x="16312901" y="114300"/>
                </a:lnTo>
                <a:lnTo>
                  <a:pt x="17370316" y="114300"/>
                </a:lnTo>
                <a:lnTo>
                  <a:pt x="17370316" y="685800"/>
                </a:lnTo>
                <a:close/>
              </a:path>
              <a:path w="17489170" h="9258300">
                <a:moveTo>
                  <a:pt x="254151" y="685800"/>
                </a:moveTo>
                <a:lnTo>
                  <a:pt x="159279" y="685800"/>
                </a:lnTo>
                <a:lnTo>
                  <a:pt x="206187" y="660400"/>
                </a:lnTo>
                <a:lnTo>
                  <a:pt x="251789" y="635000"/>
                </a:lnTo>
                <a:lnTo>
                  <a:pt x="296002" y="609600"/>
                </a:lnTo>
                <a:lnTo>
                  <a:pt x="338743" y="584200"/>
                </a:lnTo>
                <a:lnTo>
                  <a:pt x="379929" y="558800"/>
                </a:lnTo>
                <a:lnTo>
                  <a:pt x="419476" y="520700"/>
                </a:lnTo>
                <a:lnTo>
                  <a:pt x="457303" y="482600"/>
                </a:lnTo>
                <a:lnTo>
                  <a:pt x="493325" y="457200"/>
                </a:lnTo>
                <a:lnTo>
                  <a:pt x="527460" y="419100"/>
                </a:lnTo>
                <a:lnTo>
                  <a:pt x="559624" y="368300"/>
                </a:lnTo>
                <a:lnTo>
                  <a:pt x="589735" y="330200"/>
                </a:lnTo>
                <a:lnTo>
                  <a:pt x="617710" y="292100"/>
                </a:lnTo>
                <a:lnTo>
                  <a:pt x="643466" y="241300"/>
                </a:lnTo>
                <a:lnTo>
                  <a:pt x="666919" y="203200"/>
                </a:lnTo>
                <a:lnTo>
                  <a:pt x="687986" y="152400"/>
                </a:lnTo>
                <a:lnTo>
                  <a:pt x="732184" y="152400"/>
                </a:lnTo>
                <a:lnTo>
                  <a:pt x="711628" y="203200"/>
                </a:lnTo>
                <a:lnTo>
                  <a:pt x="688755" y="254000"/>
                </a:lnTo>
                <a:lnTo>
                  <a:pt x="663596" y="292100"/>
                </a:lnTo>
                <a:lnTo>
                  <a:pt x="636179" y="342900"/>
                </a:lnTo>
                <a:lnTo>
                  <a:pt x="606534" y="381000"/>
                </a:lnTo>
                <a:lnTo>
                  <a:pt x="574690" y="419100"/>
                </a:lnTo>
                <a:lnTo>
                  <a:pt x="540677" y="457200"/>
                </a:lnTo>
                <a:lnTo>
                  <a:pt x="504523" y="495300"/>
                </a:lnTo>
                <a:lnTo>
                  <a:pt x="466533" y="533400"/>
                </a:lnTo>
                <a:lnTo>
                  <a:pt x="427007" y="571500"/>
                </a:lnTo>
                <a:lnTo>
                  <a:pt x="385977" y="596900"/>
                </a:lnTo>
                <a:lnTo>
                  <a:pt x="343472" y="635000"/>
                </a:lnTo>
                <a:lnTo>
                  <a:pt x="299520" y="660400"/>
                </a:lnTo>
                <a:lnTo>
                  <a:pt x="254151" y="685800"/>
                </a:lnTo>
                <a:close/>
              </a:path>
              <a:path w="17489170" h="9258300">
                <a:moveTo>
                  <a:pt x="17328620" y="1193800"/>
                </a:moveTo>
                <a:lnTo>
                  <a:pt x="17327786" y="1193800"/>
                </a:lnTo>
                <a:lnTo>
                  <a:pt x="17327786" y="723900"/>
                </a:lnTo>
                <a:lnTo>
                  <a:pt x="17279671" y="711200"/>
                </a:lnTo>
                <a:lnTo>
                  <a:pt x="17232915" y="685800"/>
                </a:lnTo>
                <a:lnTo>
                  <a:pt x="17187546" y="660400"/>
                </a:lnTo>
                <a:lnTo>
                  <a:pt x="17143594" y="635000"/>
                </a:lnTo>
                <a:lnTo>
                  <a:pt x="17101088" y="596900"/>
                </a:lnTo>
                <a:lnTo>
                  <a:pt x="17060058" y="571500"/>
                </a:lnTo>
                <a:lnTo>
                  <a:pt x="17020533" y="533400"/>
                </a:lnTo>
                <a:lnTo>
                  <a:pt x="16982542" y="495300"/>
                </a:lnTo>
                <a:lnTo>
                  <a:pt x="16946388" y="457200"/>
                </a:lnTo>
                <a:lnTo>
                  <a:pt x="16912375" y="419100"/>
                </a:lnTo>
                <a:lnTo>
                  <a:pt x="16880531" y="381000"/>
                </a:lnTo>
                <a:lnTo>
                  <a:pt x="16850886" y="342900"/>
                </a:lnTo>
                <a:lnTo>
                  <a:pt x="16823469" y="292100"/>
                </a:lnTo>
                <a:lnTo>
                  <a:pt x="16798310" y="254000"/>
                </a:lnTo>
                <a:lnTo>
                  <a:pt x="16775437" y="203200"/>
                </a:lnTo>
                <a:lnTo>
                  <a:pt x="16754881" y="152400"/>
                </a:lnTo>
                <a:lnTo>
                  <a:pt x="16799913" y="152400"/>
                </a:lnTo>
                <a:lnTo>
                  <a:pt x="16820980" y="203200"/>
                </a:lnTo>
                <a:lnTo>
                  <a:pt x="16844434" y="241300"/>
                </a:lnTo>
                <a:lnTo>
                  <a:pt x="16870189" y="292100"/>
                </a:lnTo>
                <a:lnTo>
                  <a:pt x="16898164" y="330200"/>
                </a:lnTo>
                <a:lnTo>
                  <a:pt x="16928275" y="368300"/>
                </a:lnTo>
                <a:lnTo>
                  <a:pt x="16960440" y="419100"/>
                </a:lnTo>
                <a:lnTo>
                  <a:pt x="16994574" y="457200"/>
                </a:lnTo>
                <a:lnTo>
                  <a:pt x="17030597" y="482600"/>
                </a:lnTo>
                <a:lnTo>
                  <a:pt x="17068423" y="520700"/>
                </a:lnTo>
                <a:lnTo>
                  <a:pt x="17107970" y="558800"/>
                </a:lnTo>
                <a:lnTo>
                  <a:pt x="17149156" y="584200"/>
                </a:lnTo>
                <a:lnTo>
                  <a:pt x="17191897" y="609600"/>
                </a:lnTo>
                <a:lnTo>
                  <a:pt x="17236110" y="635000"/>
                </a:lnTo>
                <a:lnTo>
                  <a:pt x="17281712" y="660400"/>
                </a:lnTo>
                <a:lnTo>
                  <a:pt x="17328620" y="685800"/>
                </a:lnTo>
                <a:lnTo>
                  <a:pt x="17370316" y="685800"/>
                </a:lnTo>
                <a:lnTo>
                  <a:pt x="17370316" y="698500"/>
                </a:lnTo>
                <a:lnTo>
                  <a:pt x="17395478" y="711200"/>
                </a:lnTo>
                <a:lnTo>
                  <a:pt x="17420873" y="711200"/>
                </a:lnTo>
                <a:lnTo>
                  <a:pt x="17446425" y="723900"/>
                </a:lnTo>
                <a:lnTo>
                  <a:pt x="17472055" y="723900"/>
                </a:lnTo>
                <a:lnTo>
                  <a:pt x="17487066" y="736600"/>
                </a:lnTo>
                <a:lnTo>
                  <a:pt x="17369483" y="736600"/>
                </a:lnTo>
                <a:lnTo>
                  <a:pt x="17369483" y="1155700"/>
                </a:lnTo>
                <a:lnTo>
                  <a:pt x="17328620" y="1155700"/>
                </a:lnTo>
                <a:lnTo>
                  <a:pt x="17328620" y="1193800"/>
                </a:lnTo>
                <a:close/>
              </a:path>
              <a:path w="17489170" h="9258300">
                <a:moveTo>
                  <a:pt x="159279" y="8509000"/>
                </a:moveTo>
                <a:lnTo>
                  <a:pt x="117583" y="8509000"/>
                </a:lnTo>
                <a:lnTo>
                  <a:pt x="117583" y="736600"/>
                </a:lnTo>
                <a:lnTo>
                  <a:pt x="159279" y="736600"/>
                </a:lnTo>
                <a:lnTo>
                  <a:pt x="159279" y="8509000"/>
                </a:lnTo>
                <a:close/>
              </a:path>
              <a:path w="17489170" h="9258300">
                <a:moveTo>
                  <a:pt x="17446204" y="1193800"/>
                </a:moveTo>
                <a:lnTo>
                  <a:pt x="17445370" y="1193800"/>
                </a:lnTo>
                <a:lnTo>
                  <a:pt x="17445370" y="762000"/>
                </a:lnTo>
                <a:lnTo>
                  <a:pt x="17426476" y="762000"/>
                </a:lnTo>
                <a:lnTo>
                  <a:pt x="17407426" y="749300"/>
                </a:lnTo>
                <a:lnTo>
                  <a:pt x="17388376" y="749300"/>
                </a:lnTo>
                <a:lnTo>
                  <a:pt x="17369483" y="736600"/>
                </a:lnTo>
                <a:lnTo>
                  <a:pt x="17487066" y="736600"/>
                </a:lnTo>
                <a:lnTo>
                  <a:pt x="17487066" y="1155700"/>
                </a:lnTo>
                <a:lnTo>
                  <a:pt x="17446204" y="1155700"/>
                </a:lnTo>
                <a:lnTo>
                  <a:pt x="17446204" y="1193800"/>
                </a:lnTo>
                <a:close/>
              </a:path>
              <a:path w="17489170" h="9258300">
                <a:moveTo>
                  <a:pt x="16801581" y="9093200"/>
                </a:moveTo>
                <a:lnTo>
                  <a:pt x="16756549" y="9093200"/>
                </a:lnTo>
                <a:lnTo>
                  <a:pt x="16776015" y="9042400"/>
                </a:lnTo>
                <a:lnTo>
                  <a:pt x="16797581" y="9004300"/>
                </a:lnTo>
                <a:lnTo>
                  <a:pt x="16821180" y="8966200"/>
                </a:lnTo>
                <a:lnTo>
                  <a:pt x="16846748" y="8915400"/>
                </a:lnTo>
                <a:lnTo>
                  <a:pt x="16874220" y="8877300"/>
                </a:lnTo>
                <a:lnTo>
                  <a:pt x="16903529" y="8839200"/>
                </a:lnTo>
                <a:lnTo>
                  <a:pt x="16934612" y="8801100"/>
                </a:lnTo>
                <a:lnTo>
                  <a:pt x="16967403" y="8763000"/>
                </a:lnTo>
                <a:lnTo>
                  <a:pt x="17001836" y="8737600"/>
                </a:lnTo>
                <a:lnTo>
                  <a:pt x="17037847" y="8699500"/>
                </a:lnTo>
                <a:lnTo>
                  <a:pt x="17075371" y="8674100"/>
                </a:lnTo>
                <a:lnTo>
                  <a:pt x="17114341" y="8636000"/>
                </a:lnTo>
                <a:lnTo>
                  <a:pt x="17154694" y="8610600"/>
                </a:lnTo>
                <a:lnTo>
                  <a:pt x="17196363" y="8585200"/>
                </a:lnTo>
                <a:lnTo>
                  <a:pt x="17239284" y="8559800"/>
                </a:lnTo>
                <a:lnTo>
                  <a:pt x="17283392" y="8547100"/>
                </a:lnTo>
                <a:lnTo>
                  <a:pt x="17328620" y="8521700"/>
                </a:lnTo>
                <a:lnTo>
                  <a:pt x="17328620" y="1155700"/>
                </a:lnTo>
                <a:lnTo>
                  <a:pt x="17369483" y="1155700"/>
                </a:lnTo>
                <a:lnTo>
                  <a:pt x="17369483" y="1193800"/>
                </a:lnTo>
                <a:lnTo>
                  <a:pt x="17370316" y="1193800"/>
                </a:lnTo>
                <a:lnTo>
                  <a:pt x="17370316" y="8509000"/>
                </a:lnTo>
                <a:lnTo>
                  <a:pt x="17488734" y="8509000"/>
                </a:lnTo>
                <a:lnTo>
                  <a:pt x="17488734" y="8521700"/>
                </a:lnTo>
                <a:lnTo>
                  <a:pt x="17447728" y="8521700"/>
                </a:lnTo>
                <a:lnTo>
                  <a:pt x="17396781" y="8547100"/>
                </a:lnTo>
                <a:lnTo>
                  <a:pt x="17371150" y="8547100"/>
                </a:lnTo>
                <a:lnTo>
                  <a:pt x="17371150" y="8572500"/>
                </a:lnTo>
                <a:lnTo>
                  <a:pt x="17328620" y="8572500"/>
                </a:lnTo>
                <a:lnTo>
                  <a:pt x="17281879" y="8585200"/>
                </a:lnTo>
                <a:lnTo>
                  <a:pt x="17236441" y="8610600"/>
                </a:lnTo>
                <a:lnTo>
                  <a:pt x="17192391" y="8636000"/>
                </a:lnTo>
                <a:lnTo>
                  <a:pt x="17149807" y="8661400"/>
                </a:lnTo>
                <a:lnTo>
                  <a:pt x="17108773" y="8699500"/>
                </a:lnTo>
                <a:lnTo>
                  <a:pt x="17069370" y="8724900"/>
                </a:lnTo>
                <a:lnTo>
                  <a:pt x="17031679" y="8763000"/>
                </a:lnTo>
                <a:lnTo>
                  <a:pt x="16995782" y="8801100"/>
                </a:lnTo>
                <a:lnTo>
                  <a:pt x="16961761" y="8839200"/>
                </a:lnTo>
                <a:lnTo>
                  <a:pt x="16929696" y="8877300"/>
                </a:lnTo>
                <a:lnTo>
                  <a:pt x="16899670" y="8915400"/>
                </a:lnTo>
                <a:lnTo>
                  <a:pt x="16871764" y="8953500"/>
                </a:lnTo>
                <a:lnTo>
                  <a:pt x="16846059" y="9004300"/>
                </a:lnTo>
                <a:lnTo>
                  <a:pt x="16822637" y="9042400"/>
                </a:lnTo>
                <a:lnTo>
                  <a:pt x="16801581" y="9093200"/>
                </a:lnTo>
                <a:close/>
              </a:path>
              <a:path w="17489170" h="9258300">
                <a:moveTo>
                  <a:pt x="17370316" y="1193800"/>
                </a:moveTo>
                <a:lnTo>
                  <a:pt x="17369483" y="1193800"/>
                </a:lnTo>
                <a:lnTo>
                  <a:pt x="17369483" y="1155700"/>
                </a:lnTo>
                <a:lnTo>
                  <a:pt x="17370316" y="1155700"/>
                </a:lnTo>
                <a:lnTo>
                  <a:pt x="17370316" y="1193800"/>
                </a:lnTo>
                <a:close/>
              </a:path>
              <a:path w="17489170" h="9258300">
                <a:moveTo>
                  <a:pt x="17488734" y="8509000"/>
                </a:moveTo>
                <a:lnTo>
                  <a:pt x="17370316" y="8509000"/>
                </a:lnTo>
                <a:lnTo>
                  <a:pt x="17389210" y="8496300"/>
                </a:lnTo>
                <a:lnTo>
                  <a:pt x="17408260" y="8496300"/>
                </a:lnTo>
                <a:lnTo>
                  <a:pt x="17427310" y="8483600"/>
                </a:lnTo>
                <a:lnTo>
                  <a:pt x="17446204" y="8483600"/>
                </a:lnTo>
                <a:lnTo>
                  <a:pt x="17446204" y="1155700"/>
                </a:lnTo>
                <a:lnTo>
                  <a:pt x="17487066" y="1155700"/>
                </a:lnTo>
                <a:lnTo>
                  <a:pt x="17487066" y="1193800"/>
                </a:lnTo>
                <a:lnTo>
                  <a:pt x="17487900" y="1193800"/>
                </a:lnTo>
                <a:lnTo>
                  <a:pt x="17487900" y="7937500"/>
                </a:lnTo>
                <a:lnTo>
                  <a:pt x="17488734" y="7937500"/>
                </a:lnTo>
                <a:lnTo>
                  <a:pt x="17488734" y="8509000"/>
                </a:lnTo>
                <a:close/>
              </a:path>
              <a:path w="17489170" h="9258300">
                <a:moveTo>
                  <a:pt x="17487900" y="1193800"/>
                </a:moveTo>
                <a:lnTo>
                  <a:pt x="17487066" y="1193800"/>
                </a:lnTo>
                <a:lnTo>
                  <a:pt x="17487066" y="1155700"/>
                </a:lnTo>
                <a:lnTo>
                  <a:pt x="17487900" y="1155700"/>
                </a:lnTo>
                <a:lnTo>
                  <a:pt x="17487900" y="1193800"/>
                </a:lnTo>
                <a:close/>
              </a:path>
              <a:path w="17489170" h="9258300">
                <a:moveTo>
                  <a:pt x="17488734" y="7937500"/>
                </a:moveTo>
                <a:lnTo>
                  <a:pt x="17487900" y="7937500"/>
                </a:lnTo>
                <a:lnTo>
                  <a:pt x="17487900" y="7912100"/>
                </a:lnTo>
                <a:lnTo>
                  <a:pt x="17488734" y="7912100"/>
                </a:lnTo>
                <a:lnTo>
                  <a:pt x="17488734" y="7937500"/>
                </a:lnTo>
                <a:close/>
              </a:path>
              <a:path w="17489170" h="9258300">
                <a:moveTo>
                  <a:pt x="731351" y="9093200"/>
                </a:moveTo>
                <a:lnTo>
                  <a:pt x="686319" y="9093200"/>
                </a:lnTo>
                <a:lnTo>
                  <a:pt x="665251" y="9042400"/>
                </a:lnTo>
                <a:lnTo>
                  <a:pt x="641802" y="9004300"/>
                </a:lnTo>
                <a:lnTo>
                  <a:pt x="616056" y="8953500"/>
                </a:lnTo>
                <a:lnTo>
                  <a:pt x="588099" y="8915400"/>
                </a:lnTo>
                <a:lnTo>
                  <a:pt x="558018" y="8877300"/>
                </a:lnTo>
                <a:lnTo>
                  <a:pt x="525898" y="8839200"/>
                </a:lnTo>
                <a:lnTo>
                  <a:pt x="491826" y="8801100"/>
                </a:lnTo>
                <a:lnTo>
                  <a:pt x="455888" y="8763000"/>
                </a:lnTo>
                <a:lnTo>
                  <a:pt x="418169" y="8724900"/>
                </a:lnTo>
                <a:lnTo>
                  <a:pt x="378755" y="8699500"/>
                </a:lnTo>
                <a:lnTo>
                  <a:pt x="337733" y="8661400"/>
                </a:lnTo>
                <a:lnTo>
                  <a:pt x="295188" y="8636000"/>
                </a:lnTo>
                <a:lnTo>
                  <a:pt x="251207" y="8610600"/>
                </a:lnTo>
                <a:lnTo>
                  <a:pt x="205875" y="8585200"/>
                </a:lnTo>
                <a:lnTo>
                  <a:pt x="159279" y="8572500"/>
                </a:lnTo>
                <a:lnTo>
                  <a:pt x="270076" y="8572500"/>
                </a:lnTo>
                <a:lnTo>
                  <a:pt x="291536" y="8585200"/>
                </a:lnTo>
                <a:lnTo>
                  <a:pt x="333206" y="8610600"/>
                </a:lnTo>
                <a:lnTo>
                  <a:pt x="373558" y="8636000"/>
                </a:lnTo>
                <a:lnTo>
                  <a:pt x="412529" y="8674100"/>
                </a:lnTo>
                <a:lnTo>
                  <a:pt x="450052" y="8699500"/>
                </a:lnTo>
                <a:lnTo>
                  <a:pt x="486063" y="8737600"/>
                </a:lnTo>
                <a:lnTo>
                  <a:pt x="520496" y="8763000"/>
                </a:lnTo>
                <a:lnTo>
                  <a:pt x="553287" y="8801100"/>
                </a:lnTo>
                <a:lnTo>
                  <a:pt x="584370" y="8839200"/>
                </a:lnTo>
                <a:lnTo>
                  <a:pt x="613680" y="8877300"/>
                </a:lnTo>
                <a:lnTo>
                  <a:pt x="641151" y="8915400"/>
                </a:lnTo>
                <a:lnTo>
                  <a:pt x="666719" y="8966200"/>
                </a:lnTo>
                <a:lnTo>
                  <a:pt x="690318" y="9004300"/>
                </a:lnTo>
                <a:lnTo>
                  <a:pt x="711884" y="9042400"/>
                </a:lnTo>
                <a:lnTo>
                  <a:pt x="731351" y="9093200"/>
                </a:lnTo>
                <a:close/>
              </a:path>
              <a:path w="17489170" h="9258300">
                <a:moveTo>
                  <a:pt x="17371150" y="9131300"/>
                </a:moveTo>
                <a:lnTo>
                  <a:pt x="16296223" y="9131300"/>
                </a:lnTo>
                <a:lnTo>
                  <a:pt x="16296223" y="9093200"/>
                </a:lnTo>
                <a:lnTo>
                  <a:pt x="17328620" y="9093200"/>
                </a:lnTo>
                <a:lnTo>
                  <a:pt x="17328620" y="8572500"/>
                </a:lnTo>
                <a:lnTo>
                  <a:pt x="17371150" y="8572500"/>
                </a:lnTo>
                <a:lnTo>
                  <a:pt x="17371150" y="9131300"/>
                </a:lnTo>
                <a:close/>
              </a:path>
              <a:path w="17489170" h="9258300">
                <a:moveTo>
                  <a:pt x="1225867" y="9131300"/>
                </a:moveTo>
                <a:lnTo>
                  <a:pt x="1192510" y="9131300"/>
                </a:lnTo>
                <a:lnTo>
                  <a:pt x="1192510" y="9093200"/>
                </a:lnTo>
                <a:lnTo>
                  <a:pt x="1225867" y="9093200"/>
                </a:lnTo>
                <a:lnTo>
                  <a:pt x="1225867" y="9131300"/>
                </a:lnTo>
                <a:close/>
              </a:path>
              <a:path w="17489170" h="9258300">
                <a:moveTo>
                  <a:pt x="16262866" y="9131300"/>
                </a:moveTo>
                <a:lnTo>
                  <a:pt x="1225867" y="9131300"/>
                </a:lnTo>
                <a:lnTo>
                  <a:pt x="1225867" y="9093200"/>
                </a:lnTo>
                <a:lnTo>
                  <a:pt x="16262866" y="9093200"/>
                </a:lnTo>
                <a:lnTo>
                  <a:pt x="16262866" y="9131300"/>
                </a:lnTo>
                <a:close/>
              </a:path>
              <a:path w="17489170" h="9258300">
                <a:moveTo>
                  <a:pt x="16296223" y="9131300"/>
                </a:moveTo>
                <a:lnTo>
                  <a:pt x="16262866" y="9131300"/>
                </a:lnTo>
                <a:lnTo>
                  <a:pt x="16262866" y="9093200"/>
                </a:lnTo>
                <a:lnTo>
                  <a:pt x="16296223" y="9093200"/>
                </a:lnTo>
                <a:lnTo>
                  <a:pt x="16296223" y="9131300"/>
                </a:lnTo>
                <a:close/>
              </a:path>
              <a:path w="17489170" h="9258300">
                <a:moveTo>
                  <a:pt x="1225867" y="9258300"/>
                </a:moveTo>
                <a:lnTo>
                  <a:pt x="738856" y="9258300"/>
                </a:lnTo>
                <a:lnTo>
                  <a:pt x="734686" y="9232900"/>
                </a:lnTo>
                <a:lnTo>
                  <a:pt x="727976" y="9207500"/>
                </a:lnTo>
                <a:lnTo>
                  <a:pt x="720405" y="9182100"/>
                </a:lnTo>
                <a:lnTo>
                  <a:pt x="712053" y="9156700"/>
                </a:lnTo>
                <a:lnTo>
                  <a:pt x="702997" y="9131300"/>
                </a:lnTo>
                <a:lnTo>
                  <a:pt x="748029" y="9131300"/>
                </a:lnTo>
                <a:lnTo>
                  <a:pt x="754257" y="9156700"/>
                </a:lnTo>
                <a:lnTo>
                  <a:pt x="760329" y="9169400"/>
                </a:lnTo>
                <a:lnTo>
                  <a:pt x="766089" y="9194800"/>
                </a:lnTo>
                <a:lnTo>
                  <a:pt x="771379" y="9207500"/>
                </a:lnTo>
                <a:lnTo>
                  <a:pt x="1192510" y="9207500"/>
                </a:lnTo>
                <a:lnTo>
                  <a:pt x="1192510" y="9245600"/>
                </a:lnTo>
                <a:lnTo>
                  <a:pt x="1225867" y="9245600"/>
                </a:lnTo>
                <a:lnTo>
                  <a:pt x="1225867" y="9258300"/>
                </a:lnTo>
                <a:close/>
              </a:path>
              <a:path w="17489170" h="9258300">
                <a:moveTo>
                  <a:pt x="16749877" y="9245600"/>
                </a:moveTo>
                <a:lnTo>
                  <a:pt x="16296223" y="9245600"/>
                </a:lnTo>
                <a:lnTo>
                  <a:pt x="16296223" y="9207500"/>
                </a:lnTo>
                <a:lnTo>
                  <a:pt x="16717354" y="9207500"/>
                </a:lnTo>
                <a:lnTo>
                  <a:pt x="16722527" y="9194800"/>
                </a:lnTo>
                <a:lnTo>
                  <a:pt x="16728091" y="9169400"/>
                </a:lnTo>
                <a:lnTo>
                  <a:pt x="16734124" y="9156700"/>
                </a:lnTo>
                <a:lnTo>
                  <a:pt x="16740704" y="9131300"/>
                </a:lnTo>
                <a:lnTo>
                  <a:pt x="16785736" y="9131300"/>
                </a:lnTo>
                <a:lnTo>
                  <a:pt x="16776680" y="9156700"/>
                </a:lnTo>
                <a:lnTo>
                  <a:pt x="16768328" y="9182100"/>
                </a:lnTo>
                <a:lnTo>
                  <a:pt x="16760757" y="9207500"/>
                </a:lnTo>
                <a:lnTo>
                  <a:pt x="16749877" y="9245600"/>
                </a:lnTo>
                <a:close/>
              </a:path>
              <a:path w="17489170" h="9258300">
                <a:moveTo>
                  <a:pt x="1225867" y="9245600"/>
                </a:moveTo>
                <a:lnTo>
                  <a:pt x="1192510" y="9245600"/>
                </a:lnTo>
                <a:lnTo>
                  <a:pt x="1192510" y="9207500"/>
                </a:lnTo>
                <a:lnTo>
                  <a:pt x="1225867" y="9207500"/>
                </a:lnTo>
                <a:lnTo>
                  <a:pt x="1225867" y="9245600"/>
                </a:lnTo>
                <a:close/>
              </a:path>
              <a:path w="17489170" h="9258300">
                <a:moveTo>
                  <a:pt x="16262866" y="9245600"/>
                </a:moveTo>
                <a:lnTo>
                  <a:pt x="1225867" y="9245600"/>
                </a:lnTo>
                <a:lnTo>
                  <a:pt x="1225867" y="9207500"/>
                </a:lnTo>
                <a:lnTo>
                  <a:pt x="16262866" y="9207500"/>
                </a:lnTo>
                <a:lnTo>
                  <a:pt x="16262866" y="9245600"/>
                </a:lnTo>
                <a:close/>
              </a:path>
              <a:path w="17489170" h="9258300">
                <a:moveTo>
                  <a:pt x="16296223" y="9245600"/>
                </a:moveTo>
                <a:lnTo>
                  <a:pt x="16262866" y="9245600"/>
                </a:lnTo>
                <a:lnTo>
                  <a:pt x="16262866" y="9207500"/>
                </a:lnTo>
                <a:lnTo>
                  <a:pt x="16296223" y="9207500"/>
                </a:lnTo>
                <a:lnTo>
                  <a:pt x="16296223" y="92456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1002" y="7244175"/>
            <a:ext cx="14287500" cy="69850"/>
          </a:xfrm>
          <a:custGeom>
            <a:avLst/>
            <a:gdLst/>
            <a:ahLst/>
            <a:cxnLst/>
            <a:rect l="l" t="t" r="r" b="b"/>
            <a:pathLst>
              <a:path w="14287500" h="69850">
                <a:moveTo>
                  <a:pt x="14287500" y="69651"/>
                </a:moveTo>
                <a:lnTo>
                  <a:pt x="0" y="69651"/>
                </a:lnTo>
                <a:lnTo>
                  <a:pt x="0" y="0"/>
                </a:lnTo>
                <a:lnTo>
                  <a:pt x="14287500" y="0"/>
                </a:lnTo>
                <a:lnTo>
                  <a:pt x="14287500" y="6965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4613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34613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6332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6332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78051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8051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12548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12548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4720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4720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68919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568919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30488" y="8146587"/>
            <a:ext cx="153309" cy="22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0010" y="8146587"/>
            <a:ext cx="153309" cy="22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86484" y="8146587"/>
            <a:ext cx="154833" cy="23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71492" y="8146587"/>
            <a:ext cx="152700" cy="23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49794" y="8146587"/>
            <a:ext cx="152090" cy="234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04570" y="8146587"/>
            <a:ext cx="154833" cy="23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32364" y="8150854"/>
            <a:ext cx="149956" cy="225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84092" y="8146587"/>
            <a:ext cx="154833" cy="234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62194" y="813968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0"/>
                </a:moveTo>
                <a:lnTo>
                  <a:pt x="39622" y="0"/>
                </a:lnTo>
                <a:lnTo>
                  <a:pt x="39622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562194" y="8176510"/>
            <a:ext cx="134620" cy="30480"/>
          </a:xfrm>
          <a:custGeom>
            <a:avLst/>
            <a:gdLst/>
            <a:ahLst/>
            <a:cxnLst/>
            <a:rect l="l" t="t" r="r" b="b"/>
            <a:pathLst>
              <a:path w="134620" h="30479">
                <a:moveTo>
                  <a:pt x="0" y="0"/>
                </a:moveTo>
                <a:lnTo>
                  <a:pt x="134412" y="0"/>
                </a:lnTo>
                <a:lnTo>
                  <a:pt x="13441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562194" y="820699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0"/>
                </a:moveTo>
                <a:lnTo>
                  <a:pt x="39622" y="0"/>
                </a:lnTo>
                <a:lnTo>
                  <a:pt x="39622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562194" y="8243820"/>
            <a:ext cx="134620" cy="31750"/>
          </a:xfrm>
          <a:custGeom>
            <a:avLst/>
            <a:gdLst/>
            <a:ahLst/>
            <a:cxnLst/>
            <a:rect l="l" t="t" r="r" b="b"/>
            <a:pathLst>
              <a:path w="134620" h="31750">
                <a:moveTo>
                  <a:pt x="0" y="0"/>
                </a:moveTo>
                <a:lnTo>
                  <a:pt x="134412" y="0"/>
                </a:lnTo>
                <a:lnTo>
                  <a:pt x="134412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56984" y="8139882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4" h="37465">
                <a:moveTo>
                  <a:pt x="39622" y="36879"/>
                </a:moveTo>
                <a:lnTo>
                  <a:pt x="0" y="36879"/>
                </a:lnTo>
                <a:lnTo>
                  <a:pt x="0" y="0"/>
                </a:lnTo>
                <a:lnTo>
                  <a:pt x="39622" y="0"/>
                </a:lnTo>
                <a:lnTo>
                  <a:pt x="39622" y="368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56984" y="8207545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4" h="37465">
                <a:moveTo>
                  <a:pt x="39622" y="36879"/>
                </a:moveTo>
                <a:lnTo>
                  <a:pt x="0" y="36879"/>
                </a:lnTo>
                <a:lnTo>
                  <a:pt x="0" y="0"/>
                </a:lnTo>
                <a:lnTo>
                  <a:pt x="39622" y="0"/>
                </a:lnTo>
                <a:lnTo>
                  <a:pt x="39622" y="368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587492" y="8302240"/>
            <a:ext cx="187960" cy="33020"/>
          </a:xfrm>
          <a:custGeom>
            <a:avLst/>
            <a:gdLst/>
            <a:ahLst/>
            <a:cxnLst/>
            <a:rect l="l" t="t" r="r" b="b"/>
            <a:pathLst>
              <a:path w="187959" h="33020">
                <a:moveTo>
                  <a:pt x="0" y="0"/>
                </a:moveTo>
                <a:lnTo>
                  <a:pt x="187446" y="0"/>
                </a:lnTo>
                <a:lnTo>
                  <a:pt x="187446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34705" y="8335260"/>
            <a:ext cx="40640" cy="67310"/>
          </a:xfrm>
          <a:custGeom>
            <a:avLst/>
            <a:gdLst/>
            <a:ahLst/>
            <a:cxnLst/>
            <a:rect l="l" t="t" r="r" b="b"/>
            <a:pathLst>
              <a:path w="40640" h="67309">
                <a:moveTo>
                  <a:pt x="0" y="0"/>
                </a:moveTo>
                <a:lnTo>
                  <a:pt x="40232" y="0"/>
                </a:lnTo>
                <a:lnTo>
                  <a:pt x="40232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34705" y="8121901"/>
            <a:ext cx="40640" cy="68580"/>
          </a:xfrm>
          <a:custGeom>
            <a:avLst/>
            <a:gdLst/>
            <a:ahLst/>
            <a:cxnLst/>
            <a:rect l="l" t="t" r="r" b="b"/>
            <a:pathLst>
              <a:path w="40640" h="68579">
                <a:moveTo>
                  <a:pt x="0" y="0"/>
                </a:moveTo>
                <a:lnTo>
                  <a:pt x="40232" y="0"/>
                </a:lnTo>
                <a:lnTo>
                  <a:pt x="40232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34705" y="8190480"/>
            <a:ext cx="77470" cy="33020"/>
          </a:xfrm>
          <a:custGeom>
            <a:avLst/>
            <a:gdLst/>
            <a:ahLst/>
            <a:cxnLst/>
            <a:rect l="l" t="t" r="r" b="b"/>
            <a:pathLst>
              <a:path w="77470" h="33020">
                <a:moveTo>
                  <a:pt x="0" y="0"/>
                </a:moveTo>
                <a:lnTo>
                  <a:pt x="77416" y="0"/>
                </a:lnTo>
                <a:lnTo>
                  <a:pt x="77416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734705" y="8223501"/>
            <a:ext cx="40640" cy="66040"/>
          </a:xfrm>
          <a:custGeom>
            <a:avLst/>
            <a:gdLst/>
            <a:ahLst/>
            <a:cxnLst/>
            <a:rect l="l" t="t" r="r" b="b"/>
            <a:pathLst>
              <a:path w="40640" h="66040">
                <a:moveTo>
                  <a:pt x="0" y="0"/>
                </a:moveTo>
                <a:lnTo>
                  <a:pt x="40232" y="0"/>
                </a:lnTo>
                <a:lnTo>
                  <a:pt x="40232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027000" y="8121899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40" h="200025">
                <a:moveTo>
                  <a:pt x="40537" y="199637"/>
                </a:moveTo>
                <a:lnTo>
                  <a:pt x="0" y="199637"/>
                </a:lnTo>
                <a:lnTo>
                  <a:pt x="0" y="0"/>
                </a:lnTo>
                <a:lnTo>
                  <a:pt x="40537" y="0"/>
                </a:lnTo>
                <a:lnTo>
                  <a:pt x="40537" y="1996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848392" y="8144760"/>
            <a:ext cx="136525" cy="30480"/>
          </a:xfrm>
          <a:custGeom>
            <a:avLst/>
            <a:gdLst/>
            <a:ahLst/>
            <a:cxnLst/>
            <a:rect l="l" t="t" r="r" b="b"/>
            <a:pathLst>
              <a:path w="136525" h="30479">
                <a:moveTo>
                  <a:pt x="0" y="0"/>
                </a:moveTo>
                <a:lnTo>
                  <a:pt x="136241" y="0"/>
                </a:lnTo>
                <a:lnTo>
                  <a:pt x="1362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848392" y="8175240"/>
            <a:ext cx="40005" cy="72390"/>
          </a:xfrm>
          <a:custGeom>
            <a:avLst/>
            <a:gdLst/>
            <a:ahLst/>
            <a:cxnLst/>
            <a:rect l="l" t="t" r="r" b="b"/>
            <a:pathLst>
              <a:path w="40004" h="72390">
                <a:moveTo>
                  <a:pt x="0" y="0"/>
                </a:moveTo>
                <a:lnTo>
                  <a:pt x="39622" y="0"/>
                </a:lnTo>
                <a:lnTo>
                  <a:pt x="39622" y="72390"/>
                </a:lnTo>
                <a:lnTo>
                  <a:pt x="0" y="72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848392" y="8247630"/>
            <a:ext cx="136525" cy="31750"/>
          </a:xfrm>
          <a:custGeom>
            <a:avLst/>
            <a:gdLst/>
            <a:ahLst/>
            <a:cxnLst/>
            <a:rect l="l" t="t" r="r" b="b"/>
            <a:pathLst>
              <a:path w="136525" h="31750">
                <a:moveTo>
                  <a:pt x="0" y="0"/>
                </a:moveTo>
                <a:lnTo>
                  <a:pt x="136241" y="0"/>
                </a:lnTo>
                <a:lnTo>
                  <a:pt x="136241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945316" y="8175847"/>
            <a:ext cx="39370" cy="72390"/>
          </a:xfrm>
          <a:custGeom>
            <a:avLst/>
            <a:gdLst/>
            <a:ahLst/>
            <a:cxnLst/>
            <a:rect l="l" t="t" r="r" b="b"/>
            <a:pathLst>
              <a:path w="39370" h="72390">
                <a:moveTo>
                  <a:pt x="39317" y="72235"/>
                </a:moveTo>
                <a:lnTo>
                  <a:pt x="0" y="72235"/>
                </a:lnTo>
                <a:lnTo>
                  <a:pt x="0" y="0"/>
                </a:lnTo>
                <a:lnTo>
                  <a:pt x="39317" y="0"/>
                </a:lnTo>
                <a:lnTo>
                  <a:pt x="39317" y="722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880700" y="8303510"/>
            <a:ext cx="40640" cy="60960"/>
          </a:xfrm>
          <a:custGeom>
            <a:avLst/>
            <a:gdLst/>
            <a:ahLst/>
            <a:cxnLst/>
            <a:rect l="l" t="t" r="r" b="b"/>
            <a:pathLst>
              <a:path w="40640" h="60959">
                <a:moveTo>
                  <a:pt x="0" y="0"/>
                </a:moveTo>
                <a:lnTo>
                  <a:pt x="40232" y="0"/>
                </a:lnTo>
                <a:lnTo>
                  <a:pt x="40232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880700" y="8364470"/>
            <a:ext cx="194310" cy="31750"/>
          </a:xfrm>
          <a:custGeom>
            <a:avLst/>
            <a:gdLst/>
            <a:ahLst/>
            <a:cxnLst/>
            <a:rect l="l" t="t" r="r" b="b"/>
            <a:pathLst>
              <a:path w="194309" h="31750">
                <a:moveTo>
                  <a:pt x="0" y="0"/>
                </a:moveTo>
                <a:lnTo>
                  <a:pt x="193846" y="0"/>
                </a:lnTo>
                <a:lnTo>
                  <a:pt x="193846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115084" y="8136224"/>
            <a:ext cx="254000" cy="267335"/>
          </a:xfrm>
          <a:custGeom>
            <a:avLst/>
            <a:gdLst/>
            <a:ahLst/>
            <a:cxnLst/>
            <a:rect l="l" t="t" r="r" b="b"/>
            <a:pathLst>
              <a:path w="254000" h="267334">
                <a:moveTo>
                  <a:pt x="230421" y="32003"/>
                </a:moveTo>
                <a:lnTo>
                  <a:pt x="22249" y="32003"/>
                </a:lnTo>
                <a:lnTo>
                  <a:pt x="22249" y="0"/>
                </a:lnTo>
                <a:lnTo>
                  <a:pt x="230421" y="0"/>
                </a:lnTo>
                <a:lnTo>
                  <a:pt x="230421" y="32003"/>
                </a:lnTo>
                <a:close/>
              </a:path>
              <a:path w="254000" h="267334">
                <a:moveTo>
                  <a:pt x="26516" y="124659"/>
                </a:moveTo>
                <a:lnTo>
                  <a:pt x="11886" y="93265"/>
                </a:lnTo>
                <a:lnTo>
                  <a:pt x="49742" y="84507"/>
                </a:lnTo>
                <a:lnTo>
                  <a:pt x="77454" y="70063"/>
                </a:lnTo>
                <a:lnTo>
                  <a:pt x="95166" y="51904"/>
                </a:lnTo>
                <a:lnTo>
                  <a:pt x="103019" y="32003"/>
                </a:lnTo>
                <a:lnTo>
                  <a:pt x="150871" y="32003"/>
                </a:lnTo>
                <a:lnTo>
                  <a:pt x="158672" y="51904"/>
                </a:lnTo>
                <a:lnTo>
                  <a:pt x="174512" y="68273"/>
                </a:lnTo>
                <a:lnTo>
                  <a:pt x="126792" y="68273"/>
                </a:lnTo>
                <a:lnTo>
                  <a:pt x="110953" y="88227"/>
                </a:lnTo>
                <a:lnTo>
                  <a:pt x="88770" y="104695"/>
                </a:lnTo>
                <a:lnTo>
                  <a:pt x="60529" y="117049"/>
                </a:lnTo>
                <a:lnTo>
                  <a:pt x="26516" y="124659"/>
                </a:lnTo>
                <a:close/>
              </a:path>
              <a:path w="254000" h="267334">
                <a:moveTo>
                  <a:pt x="227068" y="124659"/>
                </a:moveTo>
                <a:lnTo>
                  <a:pt x="193056" y="117049"/>
                </a:lnTo>
                <a:lnTo>
                  <a:pt x="164815" y="104695"/>
                </a:lnTo>
                <a:lnTo>
                  <a:pt x="142632" y="88227"/>
                </a:lnTo>
                <a:lnTo>
                  <a:pt x="126792" y="68273"/>
                </a:lnTo>
                <a:lnTo>
                  <a:pt x="174512" y="68273"/>
                </a:lnTo>
                <a:lnTo>
                  <a:pt x="176245" y="70063"/>
                </a:lnTo>
                <a:lnTo>
                  <a:pt x="203761" y="84507"/>
                </a:lnTo>
                <a:lnTo>
                  <a:pt x="241394" y="93265"/>
                </a:lnTo>
                <a:lnTo>
                  <a:pt x="227068" y="124659"/>
                </a:lnTo>
                <a:close/>
              </a:path>
              <a:path w="254000" h="267334">
                <a:moveTo>
                  <a:pt x="253585" y="172816"/>
                </a:moveTo>
                <a:lnTo>
                  <a:pt x="0" y="172816"/>
                </a:lnTo>
                <a:lnTo>
                  <a:pt x="0" y="140813"/>
                </a:lnTo>
                <a:lnTo>
                  <a:pt x="253585" y="140813"/>
                </a:lnTo>
                <a:lnTo>
                  <a:pt x="253585" y="172816"/>
                </a:lnTo>
                <a:close/>
              </a:path>
              <a:path w="254000" h="267334">
                <a:moveTo>
                  <a:pt x="145994" y="266996"/>
                </a:moveTo>
                <a:lnTo>
                  <a:pt x="105762" y="266996"/>
                </a:lnTo>
                <a:lnTo>
                  <a:pt x="105762" y="172816"/>
                </a:lnTo>
                <a:lnTo>
                  <a:pt x="145994" y="172816"/>
                </a:lnTo>
                <a:lnTo>
                  <a:pt x="145994" y="2669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88042" y="1830327"/>
            <a:ext cx="7313930" cy="1012190"/>
          </a:xfrm>
          <a:custGeom>
            <a:avLst/>
            <a:gdLst/>
            <a:ahLst/>
            <a:cxnLst/>
            <a:rect l="l" t="t" r="r" b="b"/>
            <a:pathLst>
              <a:path w="7313930" h="1012189">
                <a:moveTo>
                  <a:pt x="1153968" y="1011668"/>
                </a:moveTo>
                <a:lnTo>
                  <a:pt x="460253" y="1011668"/>
                </a:lnTo>
                <a:lnTo>
                  <a:pt x="444705" y="966497"/>
                </a:lnTo>
                <a:lnTo>
                  <a:pt x="424913" y="923509"/>
                </a:lnTo>
                <a:lnTo>
                  <a:pt x="401131" y="882953"/>
                </a:lnTo>
                <a:lnTo>
                  <a:pt x="373614" y="845078"/>
                </a:lnTo>
                <a:lnTo>
                  <a:pt x="342619" y="810133"/>
                </a:lnTo>
                <a:lnTo>
                  <a:pt x="308399" y="778367"/>
                </a:lnTo>
                <a:lnTo>
                  <a:pt x="271209" y="750028"/>
                </a:lnTo>
                <a:lnTo>
                  <a:pt x="231306" y="725366"/>
                </a:lnTo>
                <a:lnTo>
                  <a:pt x="188943" y="704630"/>
                </a:lnTo>
                <a:lnTo>
                  <a:pt x="144376" y="688069"/>
                </a:lnTo>
                <a:lnTo>
                  <a:pt x="97860" y="675931"/>
                </a:lnTo>
                <a:lnTo>
                  <a:pt x="49649" y="668466"/>
                </a:lnTo>
                <a:lnTo>
                  <a:pt x="0" y="665922"/>
                </a:lnTo>
                <a:lnTo>
                  <a:pt x="0" y="345746"/>
                </a:lnTo>
                <a:lnTo>
                  <a:pt x="49649" y="342965"/>
                </a:lnTo>
                <a:lnTo>
                  <a:pt x="97860" y="335302"/>
                </a:lnTo>
                <a:lnTo>
                  <a:pt x="144376" y="323007"/>
                </a:lnTo>
                <a:lnTo>
                  <a:pt x="188943" y="306327"/>
                </a:lnTo>
                <a:lnTo>
                  <a:pt x="231306" y="285512"/>
                </a:lnTo>
                <a:lnTo>
                  <a:pt x="271209" y="260810"/>
                </a:lnTo>
                <a:lnTo>
                  <a:pt x="308399" y="232472"/>
                </a:lnTo>
                <a:lnTo>
                  <a:pt x="342619" y="200745"/>
                </a:lnTo>
                <a:lnTo>
                  <a:pt x="373614" y="165879"/>
                </a:lnTo>
                <a:lnTo>
                  <a:pt x="401131" y="128122"/>
                </a:lnTo>
                <a:lnTo>
                  <a:pt x="424913" y="87724"/>
                </a:lnTo>
                <a:lnTo>
                  <a:pt x="444705" y="44933"/>
                </a:lnTo>
                <a:lnTo>
                  <a:pt x="460253" y="0"/>
                </a:lnTo>
                <a:lnTo>
                  <a:pt x="1131734" y="0"/>
                </a:lnTo>
                <a:lnTo>
                  <a:pt x="1131734" y="1010556"/>
                </a:lnTo>
                <a:lnTo>
                  <a:pt x="1153968" y="1010556"/>
                </a:lnTo>
                <a:lnTo>
                  <a:pt x="1153968" y="1011668"/>
                </a:lnTo>
                <a:close/>
              </a:path>
              <a:path w="7313930" h="1012189">
                <a:moveTo>
                  <a:pt x="1153968" y="1010556"/>
                </a:moveTo>
                <a:lnTo>
                  <a:pt x="1131734" y="1010556"/>
                </a:lnTo>
                <a:lnTo>
                  <a:pt x="1131734" y="0"/>
                </a:lnTo>
                <a:lnTo>
                  <a:pt x="1153968" y="0"/>
                </a:lnTo>
                <a:lnTo>
                  <a:pt x="1153968" y="1010556"/>
                </a:lnTo>
                <a:close/>
              </a:path>
              <a:path w="7313930" h="1012189">
                <a:moveTo>
                  <a:pt x="6159624" y="1010556"/>
                </a:moveTo>
                <a:lnTo>
                  <a:pt x="1153968" y="1010556"/>
                </a:lnTo>
                <a:lnTo>
                  <a:pt x="1153968" y="0"/>
                </a:lnTo>
                <a:lnTo>
                  <a:pt x="6159624" y="0"/>
                </a:lnTo>
                <a:lnTo>
                  <a:pt x="6159624" y="1010556"/>
                </a:lnTo>
                <a:close/>
              </a:path>
              <a:path w="7313930" h="1012189">
                <a:moveTo>
                  <a:pt x="6181858" y="1010556"/>
                </a:moveTo>
                <a:lnTo>
                  <a:pt x="6159624" y="1010556"/>
                </a:lnTo>
                <a:lnTo>
                  <a:pt x="6159624" y="0"/>
                </a:lnTo>
                <a:lnTo>
                  <a:pt x="6181858" y="0"/>
                </a:lnTo>
                <a:lnTo>
                  <a:pt x="6181858" y="1010556"/>
                </a:lnTo>
                <a:close/>
              </a:path>
              <a:path w="7313930" h="1012189">
                <a:moveTo>
                  <a:pt x="6853339" y="1010556"/>
                </a:moveTo>
                <a:lnTo>
                  <a:pt x="6181858" y="1010556"/>
                </a:lnTo>
                <a:lnTo>
                  <a:pt x="6181858" y="0"/>
                </a:lnTo>
                <a:lnTo>
                  <a:pt x="6853339" y="0"/>
                </a:lnTo>
                <a:lnTo>
                  <a:pt x="6868887" y="44933"/>
                </a:lnTo>
                <a:lnTo>
                  <a:pt x="6888679" y="87724"/>
                </a:lnTo>
                <a:lnTo>
                  <a:pt x="6912461" y="128122"/>
                </a:lnTo>
                <a:lnTo>
                  <a:pt x="6939978" y="165879"/>
                </a:lnTo>
                <a:lnTo>
                  <a:pt x="6970973" y="200745"/>
                </a:lnTo>
                <a:lnTo>
                  <a:pt x="7005193" y="232472"/>
                </a:lnTo>
                <a:lnTo>
                  <a:pt x="7042383" y="260810"/>
                </a:lnTo>
                <a:lnTo>
                  <a:pt x="7082286" y="285512"/>
                </a:lnTo>
                <a:lnTo>
                  <a:pt x="7124649" y="306327"/>
                </a:lnTo>
                <a:lnTo>
                  <a:pt x="7169216" y="323007"/>
                </a:lnTo>
                <a:lnTo>
                  <a:pt x="7215733" y="335302"/>
                </a:lnTo>
                <a:lnTo>
                  <a:pt x="7263943" y="342965"/>
                </a:lnTo>
                <a:lnTo>
                  <a:pt x="7313593" y="345746"/>
                </a:lnTo>
                <a:lnTo>
                  <a:pt x="7313593" y="664810"/>
                </a:lnTo>
                <a:lnTo>
                  <a:pt x="7263943" y="667591"/>
                </a:lnTo>
                <a:lnTo>
                  <a:pt x="7215733" y="675253"/>
                </a:lnTo>
                <a:lnTo>
                  <a:pt x="7169216" y="687549"/>
                </a:lnTo>
                <a:lnTo>
                  <a:pt x="7124649" y="704229"/>
                </a:lnTo>
                <a:lnTo>
                  <a:pt x="7082286" y="725044"/>
                </a:lnTo>
                <a:lnTo>
                  <a:pt x="7042383" y="749745"/>
                </a:lnTo>
                <a:lnTo>
                  <a:pt x="7005193" y="778084"/>
                </a:lnTo>
                <a:lnTo>
                  <a:pt x="6970973" y="809811"/>
                </a:lnTo>
                <a:lnTo>
                  <a:pt x="6939978" y="844677"/>
                </a:lnTo>
                <a:lnTo>
                  <a:pt x="6912461" y="882434"/>
                </a:lnTo>
                <a:lnTo>
                  <a:pt x="6888679" y="922832"/>
                </a:lnTo>
                <a:lnTo>
                  <a:pt x="6868887" y="965622"/>
                </a:lnTo>
                <a:lnTo>
                  <a:pt x="6853339" y="1010556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65807" y="1808092"/>
            <a:ext cx="7358380" cy="1055370"/>
          </a:xfrm>
          <a:custGeom>
            <a:avLst/>
            <a:gdLst/>
            <a:ahLst/>
            <a:cxnLst/>
            <a:rect l="l" t="t" r="r" b="b"/>
            <a:pathLst>
              <a:path w="7358380" h="1055370">
                <a:moveTo>
                  <a:pt x="1153968" y="1055025"/>
                </a:moveTo>
                <a:lnTo>
                  <a:pt x="465812" y="1055025"/>
                </a:lnTo>
                <a:lnTo>
                  <a:pt x="461365" y="1039461"/>
                </a:lnTo>
                <a:lnTo>
                  <a:pt x="444678" y="992350"/>
                </a:lnTo>
                <a:lnTo>
                  <a:pt x="423201" y="947919"/>
                </a:lnTo>
                <a:lnTo>
                  <a:pt x="397284" y="906436"/>
                </a:lnTo>
                <a:lnTo>
                  <a:pt x="367280" y="868173"/>
                </a:lnTo>
                <a:lnTo>
                  <a:pt x="333539" y="833400"/>
                </a:lnTo>
                <a:lnTo>
                  <a:pt x="296413" y="802386"/>
                </a:lnTo>
                <a:lnTo>
                  <a:pt x="256252" y="775402"/>
                </a:lnTo>
                <a:lnTo>
                  <a:pt x="213409" y="752719"/>
                </a:lnTo>
                <a:lnTo>
                  <a:pt x="168235" y="734606"/>
                </a:lnTo>
                <a:lnTo>
                  <a:pt x="121080" y="721333"/>
                </a:lnTo>
                <a:lnTo>
                  <a:pt x="72296" y="713171"/>
                </a:lnTo>
                <a:lnTo>
                  <a:pt x="22234" y="710391"/>
                </a:lnTo>
                <a:lnTo>
                  <a:pt x="0" y="710391"/>
                </a:lnTo>
                <a:lnTo>
                  <a:pt x="0" y="345746"/>
                </a:lnTo>
                <a:lnTo>
                  <a:pt x="22234" y="345746"/>
                </a:lnTo>
                <a:lnTo>
                  <a:pt x="72296" y="342964"/>
                </a:lnTo>
                <a:lnTo>
                  <a:pt x="121080" y="334798"/>
                </a:lnTo>
                <a:lnTo>
                  <a:pt x="168235" y="321513"/>
                </a:lnTo>
                <a:lnTo>
                  <a:pt x="213409" y="303376"/>
                </a:lnTo>
                <a:lnTo>
                  <a:pt x="256252" y="280654"/>
                </a:lnTo>
                <a:lnTo>
                  <a:pt x="296413" y="253611"/>
                </a:lnTo>
                <a:lnTo>
                  <a:pt x="333539" y="222516"/>
                </a:lnTo>
                <a:lnTo>
                  <a:pt x="367280" y="187634"/>
                </a:lnTo>
                <a:lnTo>
                  <a:pt x="397284" y="149231"/>
                </a:lnTo>
                <a:lnTo>
                  <a:pt x="423201" y="107574"/>
                </a:lnTo>
                <a:lnTo>
                  <a:pt x="444678" y="62930"/>
                </a:lnTo>
                <a:lnTo>
                  <a:pt x="461365" y="15564"/>
                </a:lnTo>
                <a:lnTo>
                  <a:pt x="465812" y="0"/>
                </a:lnTo>
                <a:lnTo>
                  <a:pt x="1153968" y="0"/>
                </a:lnTo>
                <a:lnTo>
                  <a:pt x="1153968" y="44468"/>
                </a:lnTo>
                <a:lnTo>
                  <a:pt x="499163" y="44468"/>
                </a:lnTo>
                <a:lnTo>
                  <a:pt x="482206" y="88819"/>
                </a:lnTo>
                <a:lnTo>
                  <a:pt x="461264" y="130920"/>
                </a:lnTo>
                <a:lnTo>
                  <a:pt x="436694" y="170437"/>
                </a:lnTo>
                <a:lnTo>
                  <a:pt x="408643" y="207364"/>
                </a:lnTo>
                <a:lnTo>
                  <a:pt x="377413" y="241446"/>
                </a:lnTo>
                <a:lnTo>
                  <a:pt x="343265" y="272496"/>
                </a:lnTo>
                <a:lnTo>
                  <a:pt x="306461" y="300324"/>
                </a:lnTo>
                <a:lnTo>
                  <a:pt x="267261" y="324742"/>
                </a:lnTo>
                <a:lnTo>
                  <a:pt x="225927" y="345563"/>
                </a:lnTo>
                <a:lnTo>
                  <a:pt x="182719" y="362597"/>
                </a:lnTo>
                <a:lnTo>
                  <a:pt x="137900" y="375658"/>
                </a:lnTo>
                <a:lnTo>
                  <a:pt x="91729" y="384556"/>
                </a:lnTo>
                <a:lnTo>
                  <a:pt x="44468" y="389103"/>
                </a:lnTo>
                <a:lnTo>
                  <a:pt x="44468" y="665922"/>
                </a:lnTo>
                <a:lnTo>
                  <a:pt x="91729" y="670469"/>
                </a:lnTo>
                <a:lnTo>
                  <a:pt x="137900" y="679367"/>
                </a:lnTo>
                <a:lnTo>
                  <a:pt x="182719" y="692427"/>
                </a:lnTo>
                <a:lnTo>
                  <a:pt x="225927" y="709462"/>
                </a:lnTo>
                <a:lnTo>
                  <a:pt x="267261" y="730282"/>
                </a:lnTo>
                <a:lnTo>
                  <a:pt x="306461" y="754701"/>
                </a:lnTo>
                <a:lnTo>
                  <a:pt x="343265" y="782529"/>
                </a:lnTo>
                <a:lnTo>
                  <a:pt x="377413" y="813578"/>
                </a:lnTo>
                <a:lnTo>
                  <a:pt x="408643" y="847661"/>
                </a:lnTo>
                <a:lnTo>
                  <a:pt x="436694" y="884588"/>
                </a:lnTo>
                <a:lnTo>
                  <a:pt x="461305" y="924172"/>
                </a:lnTo>
                <a:lnTo>
                  <a:pt x="482215" y="966224"/>
                </a:lnTo>
                <a:lnTo>
                  <a:pt x="499163" y="1010556"/>
                </a:lnTo>
                <a:lnTo>
                  <a:pt x="1153968" y="1010556"/>
                </a:lnTo>
                <a:lnTo>
                  <a:pt x="1153968" y="1055025"/>
                </a:lnTo>
                <a:close/>
              </a:path>
              <a:path w="7358380" h="1055370">
                <a:moveTo>
                  <a:pt x="1176203" y="44468"/>
                </a:moveTo>
                <a:lnTo>
                  <a:pt x="1153968" y="44468"/>
                </a:lnTo>
                <a:lnTo>
                  <a:pt x="1153968" y="0"/>
                </a:lnTo>
                <a:lnTo>
                  <a:pt x="1176203" y="0"/>
                </a:lnTo>
                <a:lnTo>
                  <a:pt x="1176203" y="44468"/>
                </a:lnTo>
                <a:close/>
              </a:path>
              <a:path w="7358380" h="1055370">
                <a:moveTo>
                  <a:pt x="6181858" y="44468"/>
                </a:moveTo>
                <a:lnTo>
                  <a:pt x="1176203" y="44468"/>
                </a:lnTo>
                <a:lnTo>
                  <a:pt x="1176203" y="0"/>
                </a:lnTo>
                <a:lnTo>
                  <a:pt x="6181858" y="0"/>
                </a:lnTo>
                <a:lnTo>
                  <a:pt x="6181858" y="44468"/>
                </a:lnTo>
                <a:close/>
              </a:path>
              <a:path w="7358380" h="1055370">
                <a:moveTo>
                  <a:pt x="6204092" y="44468"/>
                </a:moveTo>
                <a:lnTo>
                  <a:pt x="6181858" y="44468"/>
                </a:lnTo>
                <a:lnTo>
                  <a:pt x="6181858" y="0"/>
                </a:lnTo>
                <a:lnTo>
                  <a:pt x="6204092" y="0"/>
                </a:lnTo>
                <a:lnTo>
                  <a:pt x="6204092" y="44468"/>
                </a:lnTo>
                <a:close/>
              </a:path>
              <a:path w="7358380" h="1055370">
                <a:moveTo>
                  <a:pt x="6892249" y="1055025"/>
                </a:moveTo>
                <a:lnTo>
                  <a:pt x="6204092" y="1055025"/>
                </a:lnTo>
                <a:lnTo>
                  <a:pt x="6204092" y="1010556"/>
                </a:lnTo>
                <a:lnTo>
                  <a:pt x="6858898" y="1010556"/>
                </a:lnTo>
                <a:lnTo>
                  <a:pt x="6875846" y="966224"/>
                </a:lnTo>
                <a:lnTo>
                  <a:pt x="6896756" y="924172"/>
                </a:lnTo>
                <a:lnTo>
                  <a:pt x="6921367" y="884588"/>
                </a:lnTo>
                <a:lnTo>
                  <a:pt x="6949418" y="847661"/>
                </a:lnTo>
                <a:lnTo>
                  <a:pt x="6980648" y="813578"/>
                </a:lnTo>
                <a:lnTo>
                  <a:pt x="7014796" y="782529"/>
                </a:lnTo>
                <a:lnTo>
                  <a:pt x="7051600" y="754701"/>
                </a:lnTo>
                <a:lnTo>
                  <a:pt x="7090800" y="730282"/>
                </a:lnTo>
                <a:lnTo>
                  <a:pt x="7132134" y="709462"/>
                </a:lnTo>
                <a:lnTo>
                  <a:pt x="7175342" y="692427"/>
                </a:lnTo>
                <a:lnTo>
                  <a:pt x="7220161" y="679367"/>
                </a:lnTo>
                <a:lnTo>
                  <a:pt x="7266332" y="670469"/>
                </a:lnTo>
                <a:lnTo>
                  <a:pt x="7313593" y="665922"/>
                </a:lnTo>
                <a:lnTo>
                  <a:pt x="7313593" y="389103"/>
                </a:lnTo>
                <a:lnTo>
                  <a:pt x="7266332" y="384774"/>
                </a:lnTo>
                <a:lnTo>
                  <a:pt x="7220161" y="376025"/>
                </a:lnTo>
                <a:lnTo>
                  <a:pt x="7175342" y="363053"/>
                </a:lnTo>
                <a:lnTo>
                  <a:pt x="7132134" y="346055"/>
                </a:lnTo>
                <a:lnTo>
                  <a:pt x="7090800" y="325228"/>
                </a:lnTo>
                <a:lnTo>
                  <a:pt x="7051600" y="300770"/>
                </a:lnTo>
                <a:lnTo>
                  <a:pt x="7014796" y="272878"/>
                </a:lnTo>
                <a:lnTo>
                  <a:pt x="6980648" y="241750"/>
                </a:lnTo>
                <a:lnTo>
                  <a:pt x="6949418" y="207583"/>
                </a:lnTo>
                <a:lnTo>
                  <a:pt x="6921367" y="170573"/>
                </a:lnTo>
                <a:lnTo>
                  <a:pt x="6896723" y="130853"/>
                </a:lnTo>
                <a:lnTo>
                  <a:pt x="6875839" y="88801"/>
                </a:lnTo>
                <a:lnTo>
                  <a:pt x="6858898" y="44468"/>
                </a:lnTo>
                <a:lnTo>
                  <a:pt x="6204092" y="44468"/>
                </a:lnTo>
                <a:lnTo>
                  <a:pt x="6204092" y="0"/>
                </a:lnTo>
                <a:lnTo>
                  <a:pt x="6892249" y="0"/>
                </a:lnTo>
                <a:lnTo>
                  <a:pt x="6896696" y="16675"/>
                </a:lnTo>
                <a:lnTo>
                  <a:pt x="6913383" y="63786"/>
                </a:lnTo>
                <a:lnTo>
                  <a:pt x="6934860" y="108218"/>
                </a:lnTo>
                <a:lnTo>
                  <a:pt x="6960777" y="149700"/>
                </a:lnTo>
                <a:lnTo>
                  <a:pt x="6990781" y="187963"/>
                </a:lnTo>
                <a:lnTo>
                  <a:pt x="7024522" y="222737"/>
                </a:lnTo>
                <a:lnTo>
                  <a:pt x="7061648" y="253750"/>
                </a:lnTo>
                <a:lnTo>
                  <a:pt x="7101809" y="280734"/>
                </a:lnTo>
                <a:lnTo>
                  <a:pt x="7144652" y="303418"/>
                </a:lnTo>
                <a:lnTo>
                  <a:pt x="7189827" y="321531"/>
                </a:lnTo>
                <a:lnTo>
                  <a:pt x="7236981" y="334803"/>
                </a:lnTo>
                <a:lnTo>
                  <a:pt x="7285765" y="342965"/>
                </a:lnTo>
                <a:lnTo>
                  <a:pt x="7335827" y="345746"/>
                </a:lnTo>
                <a:lnTo>
                  <a:pt x="7358062" y="345746"/>
                </a:lnTo>
                <a:lnTo>
                  <a:pt x="7358062" y="710391"/>
                </a:lnTo>
                <a:lnTo>
                  <a:pt x="7335827" y="710391"/>
                </a:lnTo>
                <a:lnTo>
                  <a:pt x="7285765" y="713171"/>
                </a:lnTo>
                <a:lnTo>
                  <a:pt x="7236981" y="721333"/>
                </a:lnTo>
                <a:lnTo>
                  <a:pt x="7189827" y="734606"/>
                </a:lnTo>
                <a:lnTo>
                  <a:pt x="7144652" y="752719"/>
                </a:lnTo>
                <a:lnTo>
                  <a:pt x="7101809" y="775402"/>
                </a:lnTo>
                <a:lnTo>
                  <a:pt x="7061648" y="802386"/>
                </a:lnTo>
                <a:lnTo>
                  <a:pt x="7024522" y="833400"/>
                </a:lnTo>
                <a:lnTo>
                  <a:pt x="6990781" y="868173"/>
                </a:lnTo>
                <a:lnTo>
                  <a:pt x="6960777" y="906436"/>
                </a:lnTo>
                <a:lnTo>
                  <a:pt x="6934860" y="947919"/>
                </a:lnTo>
                <a:lnTo>
                  <a:pt x="6913383" y="992350"/>
                </a:lnTo>
                <a:lnTo>
                  <a:pt x="6896696" y="1039461"/>
                </a:lnTo>
                <a:lnTo>
                  <a:pt x="6892249" y="1055025"/>
                </a:lnTo>
                <a:close/>
              </a:path>
              <a:path w="7358380" h="1055370">
                <a:moveTo>
                  <a:pt x="657028" y="574761"/>
                </a:moveTo>
                <a:lnTo>
                  <a:pt x="618181" y="553973"/>
                </a:lnTo>
                <a:lnTo>
                  <a:pt x="610336" y="528068"/>
                </a:lnTo>
                <a:lnTo>
                  <a:pt x="611241" y="518916"/>
                </a:lnTo>
                <a:lnTo>
                  <a:pt x="639160" y="484930"/>
                </a:lnTo>
                <a:lnTo>
                  <a:pt x="657028" y="481376"/>
                </a:lnTo>
                <a:lnTo>
                  <a:pt x="666180" y="482281"/>
                </a:lnTo>
                <a:lnTo>
                  <a:pt x="700166" y="510200"/>
                </a:lnTo>
                <a:lnTo>
                  <a:pt x="703720" y="528068"/>
                </a:lnTo>
                <a:lnTo>
                  <a:pt x="702815" y="537220"/>
                </a:lnTo>
                <a:lnTo>
                  <a:pt x="674896" y="571206"/>
                </a:lnTo>
                <a:lnTo>
                  <a:pt x="657028" y="574761"/>
                </a:lnTo>
                <a:close/>
              </a:path>
              <a:path w="7358380" h="1055370">
                <a:moveTo>
                  <a:pt x="6698810" y="574761"/>
                </a:moveTo>
                <a:lnTo>
                  <a:pt x="6658373" y="551414"/>
                </a:lnTo>
                <a:lnTo>
                  <a:pt x="6652117" y="528068"/>
                </a:lnTo>
                <a:lnTo>
                  <a:pt x="6653733" y="515885"/>
                </a:lnTo>
                <a:lnTo>
                  <a:pt x="6686822" y="482940"/>
                </a:lnTo>
                <a:lnTo>
                  <a:pt x="6698810" y="481376"/>
                </a:lnTo>
                <a:lnTo>
                  <a:pt x="6710797" y="482940"/>
                </a:lnTo>
                <a:lnTo>
                  <a:pt x="6743886" y="515885"/>
                </a:lnTo>
                <a:lnTo>
                  <a:pt x="6745502" y="528068"/>
                </a:lnTo>
                <a:lnTo>
                  <a:pt x="6743886" y="540251"/>
                </a:lnTo>
                <a:lnTo>
                  <a:pt x="6710797" y="573197"/>
                </a:lnTo>
                <a:lnTo>
                  <a:pt x="6698810" y="574761"/>
                </a:lnTo>
                <a:close/>
              </a:path>
              <a:path w="7358380" h="1055370">
                <a:moveTo>
                  <a:pt x="1176203" y="1055025"/>
                </a:moveTo>
                <a:lnTo>
                  <a:pt x="1153968" y="1055025"/>
                </a:lnTo>
                <a:lnTo>
                  <a:pt x="1153968" y="1010556"/>
                </a:lnTo>
                <a:lnTo>
                  <a:pt x="1176203" y="1010556"/>
                </a:lnTo>
                <a:lnTo>
                  <a:pt x="1176203" y="1055025"/>
                </a:lnTo>
                <a:close/>
              </a:path>
              <a:path w="7358380" h="1055370">
                <a:moveTo>
                  <a:pt x="6181858" y="1055025"/>
                </a:moveTo>
                <a:lnTo>
                  <a:pt x="1176203" y="1055025"/>
                </a:lnTo>
                <a:lnTo>
                  <a:pt x="1176203" y="1010556"/>
                </a:lnTo>
                <a:lnTo>
                  <a:pt x="6181858" y="1010556"/>
                </a:lnTo>
                <a:lnTo>
                  <a:pt x="6181858" y="1055025"/>
                </a:lnTo>
                <a:close/>
              </a:path>
              <a:path w="7358380" h="1055370">
                <a:moveTo>
                  <a:pt x="6204092" y="1055025"/>
                </a:moveTo>
                <a:lnTo>
                  <a:pt x="6181858" y="1055025"/>
                </a:lnTo>
                <a:lnTo>
                  <a:pt x="6181858" y="1010556"/>
                </a:lnTo>
                <a:lnTo>
                  <a:pt x="6204092" y="1010556"/>
                </a:lnTo>
                <a:lnTo>
                  <a:pt x="6204092" y="10550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175507" y="2063834"/>
            <a:ext cx="387985" cy="460375"/>
          </a:xfrm>
          <a:custGeom>
            <a:avLst/>
            <a:gdLst/>
            <a:ahLst/>
            <a:cxnLst/>
            <a:rect l="l" t="t" r="r" b="b"/>
            <a:pathLst>
              <a:path w="387984" h="460375">
                <a:moveTo>
                  <a:pt x="371819" y="239212"/>
                </a:moveTo>
                <a:lnTo>
                  <a:pt x="329177" y="239212"/>
                </a:lnTo>
                <a:lnTo>
                  <a:pt x="329177" y="0"/>
                </a:lnTo>
                <a:lnTo>
                  <a:pt x="371819" y="0"/>
                </a:lnTo>
                <a:lnTo>
                  <a:pt x="371819" y="239212"/>
                </a:lnTo>
                <a:close/>
              </a:path>
              <a:path w="387984" h="460375">
                <a:moveTo>
                  <a:pt x="120126" y="223611"/>
                </a:moveTo>
                <a:lnTo>
                  <a:pt x="71958" y="216152"/>
                </a:lnTo>
                <a:lnTo>
                  <a:pt x="33931" y="195140"/>
                </a:lnTo>
                <a:lnTo>
                  <a:pt x="8970" y="162622"/>
                </a:lnTo>
                <a:lnTo>
                  <a:pt x="0" y="120646"/>
                </a:lnTo>
                <a:lnTo>
                  <a:pt x="8970" y="78288"/>
                </a:lnTo>
                <a:lnTo>
                  <a:pt x="33931" y="45437"/>
                </a:lnTo>
                <a:lnTo>
                  <a:pt x="71958" y="24189"/>
                </a:lnTo>
                <a:lnTo>
                  <a:pt x="120126" y="16640"/>
                </a:lnTo>
                <a:lnTo>
                  <a:pt x="168374" y="24189"/>
                </a:lnTo>
                <a:lnTo>
                  <a:pt x="206580" y="45437"/>
                </a:lnTo>
                <a:lnTo>
                  <a:pt x="211207" y="51482"/>
                </a:lnTo>
                <a:lnTo>
                  <a:pt x="120126" y="51482"/>
                </a:lnTo>
                <a:lnTo>
                  <a:pt x="88688" y="56585"/>
                </a:lnTo>
                <a:lnTo>
                  <a:pt x="63638" y="70853"/>
                </a:lnTo>
                <a:lnTo>
                  <a:pt x="47070" y="92727"/>
                </a:lnTo>
                <a:lnTo>
                  <a:pt x="41082" y="120646"/>
                </a:lnTo>
                <a:lnTo>
                  <a:pt x="47070" y="148264"/>
                </a:lnTo>
                <a:lnTo>
                  <a:pt x="63638" y="169983"/>
                </a:lnTo>
                <a:lnTo>
                  <a:pt x="88688" y="184195"/>
                </a:lnTo>
                <a:lnTo>
                  <a:pt x="120126" y="189289"/>
                </a:lnTo>
                <a:lnTo>
                  <a:pt x="211103" y="189289"/>
                </a:lnTo>
                <a:lnTo>
                  <a:pt x="206580" y="195140"/>
                </a:lnTo>
                <a:lnTo>
                  <a:pt x="168374" y="216152"/>
                </a:lnTo>
                <a:lnTo>
                  <a:pt x="120126" y="223611"/>
                </a:lnTo>
                <a:close/>
              </a:path>
              <a:path w="387984" h="460375">
                <a:moveTo>
                  <a:pt x="211103" y="189289"/>
                </a:moveTo>
                <a:lnTo>
                  <a:pt x="120126" y="189289"/>
                </a:lnTo>
                <a:lnTo>
                  <a:pt x="151782" y="184195"/>
                </a:lnTo>
                <a:lnTo>
                  <a:pt x="176809" y="169983"/>
                </a:lnTo>
                <a:lnTo>
                  <a:pt x="193255" y="148264"/>
                </a:lnTo>
                <a:lnTo>
                  <a:pt x="199170" y="120646"/>
                </a:lnTo>
                <a:lnTo>
                  <a:pt x="193255" y="92727"/>
                </a:lnTo>
                <a:lnTo>
                  <a:pt x="176809" y="70853"/>
                </a:lnTo>
                <a:lnTo>
                  <a:pt x="151782" y="56585"/>
                </a:lnTo>
                <a:lnTo>
                  <a:pt x="120126" y="51482"/>
                </a:lnTo>
                <a:lnTo>
                  <a:pt x="211207" y="51482"/>
                </a:lnTo>
                <a:lnTo>
                  <a:pt x="231720" y="78288"/>
                </a:lnTo>
                <a:lnTo>
                  <a:pt x="240772" y="120646"/>
                </a:lnTo>
                <a:lnTo>
                  <a:pt x="231720" y="162622"/>
                </a:lnTo>
                <a:lnTo>
                  <a:pt x="211103" y="189289"/>
                </a:lnTo>
                <a:close/>
              </a:path>
              <a:path w="387984" h="460375">
                <a:moveTo>
                  <a:pt x="387420" y="460223"/>
                </a:moveTo>
                <a:lnTo>
                  <a:pt x="70723" y="460223"/>
                </a:lnTo>
                <a:lnTo>
                  <a:pt x="70723" y="343217"/>
                </a:lnTo>
                <a:lnTo>
                  <a:pt x="329697" y="343217"/>
                </a:lnTo>
                <a:lnTo>
                  <a:pt x="329697" y="295895"/>
                </a:lnTo>
                <a:lnTo>
                  <a:pt x="69683" y="295895"/>
                </a:lnTo>
                <a:lnTo>
                  <a:pt x="69683" y="262093"/>
                </a:lnTo>
                <a:lnTo>
                  <a:pt x="371819" y="262093"/>
                </a:lnTo>
                <a:lnTo>
                  <a:pt x="371819" y="374939"/>
                </a:lnTo>
                <a:lnTo>
                  <a:pt x="112845" y="374939"/>
                </a:lnTo>
                <a:lnTo>
                  <a:pt x="112845" y="426422"/>
                </a:lnTo>
                <a:lnTo>
                  <a:pt x="387420" y="426422"/>
                </a:lnTo>
                <a:lnTo>
                  <a:pt x="387420" y="4602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697094" y="2391454"/>
            <a:ext cx="43180" cy="93980"/>
          </a:xfrm>
          <a:custGeom>
            <a:avLst/>
            <a:gdLst/>
            <a:ahLst/>
            <a:cxnLst/>
            <a:rect l="l" t="t" r="r" b="b"/>
            <a:pathLst>
              <a:path w="43179" h="93980">
                <a:moveTo>
                  <a:pt x="0" y="0"/>
                </a:moveTo>
                <a:lnTo>
                  <a:pt x="42642" y="0"/>
                </a:lnTo>
                <a:lnTo>
                  <a:pt x="42642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697094" y="2485434"/>
            <a:ext cx="321310" cy="34290"/>
          </a:xfrm>
          <a:custGeom>
            <a:avLst/>
            <a:gdLst/>
            <a:ahLst/>
            <a:cxnLst/>
            <a:rect l="l" t="t" r="r" b="b"/>
            <a:pathLst>
              <a:path w="321309" h="34289">
                <a:moveTo>
                  <a:pt x="0" y="0"/>
                </a:moveTo>
                <a:lnTo>
                  <a:pt x="320856" y="0"/>
                </a:lnTo>
                <a:lnTo>
                  <a:pt x="320856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98654" y="2082844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19">
                <a:moveTo>
                  <a:pt x="0" y="0"/>
                </a:moveTo>
                <a:lnTo>
                  <a:pt x="42122" y="0"/>
                </a:lnTo>
                <a:lnTo>
                  <a:pt x="42122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98654" y="2141264"/>
            <a:ext cx="311150" cy="33020"/>
          </a:xfrm>
          <a:custGeom>
            <a:avLst/>
            <a:gdLst/>
            <a:ahLst/>
            <a:cxnLst/>
            <a:rect l="l" t="t" r="r" b="b"/>
            <a:pathLst>
              <a:path w="311150" h="33019">
                <a:moveTo>
                  <a:pt x="0" y="0"/>
                </a:moveTo>
                <a:lnTo>
                  <a:pt x="310976" y="0"/>
                </a:lnTo>
                <a:lnTo>
                  <a:pt x="310976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98654" y="2174284"/>
            <a:ext cx="42545" cy="59690"/>
          </a:xfrm>
          <a:custGeom>
            <a:avLst/>
            <a:gdLst/>
            <a:ahLst/>
            <a:cxnLst/>
            <a:rect l="l" t="t" r="r" b="b"/>
            <a:pathLst>
              <a:path w="42545" h="59689">
                <a:moveTo>
                  <a:pt x="0" y="0"/>
                </a:moveTo>
                <a:lnTo>
                  <a:pt x="42122" y="0"/>
                </a:lnTo>
                <a:lnTo>
                  <a:pt x="42122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698654" y="2233974"/>
            <a:ext cx="311150" cy="34290"/>
          </a:xfrm>
          <a:custGeom>
            <a:avLst/>
            <a:gdLst/>
            <a:ahLst/>
            <a:cxnLst/>
            <a:rect l="l" t="t" r="r" b="b"/>
            <a:pathLst>
              <a:path w="311150" h="34289">
                <a:moveTo>
                  <a:pt x="0" y="0"/>
                </a:moveTo>
                <a:lnTo>
                  <a:pt x="310976" y="0"/>
                </a:lnTo>
                <a:lnTo>
                  <a:pt x="31097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967508" y="2082555"/>
            <a:ext cx="42545" cy="59055"/>
          </a:xfrm>
          <a:custGeom>
            <a:avLst/>
            <a:gdLst/>
            <a:ahLst/>
            <a:cxnLst/>
            <a:rect l="l" t="t" r="r" b="b"/>
            <a:pathLst>
              <a:path w="42545" h="59055">
                <a:moveTo>
                  <a:pt x="42122" y="58763"/>
                </a:moveTo>
                <a:lnTo>
                  <a:pt x="0" y="58763"/>
                </a:lnTo>
                <a:lnTo>
                  <a:pt x="0" y="0"/>
                </a:lnTo>
                <a:lnTo>
                  <a:pt x="42122" y="0"/>
                </a:lnTo>
                <a:lnTo>
                  <a:pt x="42122" y="587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967508" y="2174599"/>
            <a:ext cx="42545" cy="60325"/>
          </a:xfrm>
          <a:custGeom>
            <a:avLst/>
            <a:gdLst/>
            <a:ahLst/>
            <a:cxnLst/>
            <a:rect l="l" t="t" r="r" b="b"/>
            <a:pathLst>
              <a:path w="42545" h="60325">
                <a:moveTo>
                  <a:pt x="42122" y="59803"/>
                </a:moveTo>
                <a:lnTo>
                  <a:pt x="0" y="59803"/>
                </a:lnTo>
                <a:lnTo>
                  <a:pt x="0" y="0"/>
                </a:lnTo>
                <a:lnTo>
                  <a:pt x="42122" y="0"/>
                </a:lnTo>
                <a:lnTo>
                  <a:pt x="42122" y="5980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832821" y="2268724"/>
            <a:ext cx="43180" cy="50165"/>
          </a:xfrm>
          <a:custGeom>
            <a:avLst/>
            <a:gdLst/>
            <a:ahLst/>
            <a:cxnLst/>
            <a:rect l="l" t="t" r="r" b="b"/>
            <a:pathLst>
              <a:path w="43179" h="50164">
                <a:moveTo>
                  <a:pt x="42642" y="49922"/>
                </a:moveTo>
                <a:lnTo>
                  <a:pt x="0" y="49922"/>
                </a:lnTo>
                <a:lnTo>
                  <a:pt x="0" y="0"/>
                </a:lnTo>
                <a:lnTo>
                  <a:pt x="42642" y="0"/>
                </a:lnTo>
                <a:lnTo>
                  <a:pt x="42642" y="499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42491" y="2318647"/>
            <a:ext cx="422275" cy="34925"/>
          </a:xfrm>
          <a:custGeom>
            <a:avLst/>
            <a:gdLst/>
            <a:ahLst/>
            <a:cxnLst/>
            <a:rect l="l" t="t" r="r" b="b"/>
            <a:pathLst>
              <a:path w="422275" h="34925">
                <a:moveTo>
                  <a:pt x="422261" y="34841"/>
                </a:moveTo>
                <a:lnTo>
                  <a:pt x="0" y="34841"/>
                </a:lnTo>
                <a:lnTo>
                  <a:pt x="0" y="0"/>
                </a:lnTo>
                <a:lnTo>
                  <a:pt x="422261" y="0"/>
                </a:lnTo>
                <a:lnTo>
                  <a:pt x="422261" y="348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129756" y="2063834"/>
            <a:ext cx="376555" cy="467995"/>
          </a:xfrm>
          <a:custGeom>
            <a:avLst/>
            <a:gdLst/>
            <a:ahLst/>
            <a:cxnLst/>
            <a:rect l="l" t="t" r="r" b="b"/>
            <a:pathLst>
              <a:path w="376554" h="467994">
                <a:moveTo>
                  <a:pt x="375979" y="177849"/>
                </a:moveTo>
                <a:lnTo>
                  <a:pt x="333337" y="177849"/>
                </a:lnTo>
                <a:lnTo>
                  <a:pt x="333337" y="0"/>
                </a:lnTo>
                <a:lnTo>
                  <a:pt x="375979" y="0"/>
                </a:lnTo>
                <a:lnTo>
                  <a:pt x="375979" y="177849"/>
                </a:lnTo>
                <a:close/>
              </a:path>
              <a:path w="376554" h="467994">
                <a:moveTo>
                  <a:pt x="116486" y="361418"/>
                </a:moveTo>
                <a:lnTo>
                  <a:pt x="78212" y="354026"/>
                </a:lnTo>
                <a:lnTo>
                  <a:pt x="46053" y="332729"/>
                </a:lnTo>
                <a:lnTo>
                  <a:pt x="21383" y="298853"/>
                </a:lnTo>
                <a:lnTo>
                  <a:pt x="5574" y="253719"/>
                </a:lnTo>
                <a:lnTo>
                  <a:pt x="0" y="198650"/>
                </a:lnTo>
                <a:lnTo>
                  <a:pt x="5574" y="143581"/>
                </a:lnTo>
                <a:lnTo>
                  <a:pt x="21383" y="98447"/>
                </a:lnTo>
                <a:lnTo>
                  <a:pt x="46053" y="64570"/>
                </a:lnTo>
                <a:lnTo>
                  <a:pt x="78212" y="43274"/>
                </a:lnTo>
                <a:lnTo>
                  <a:pt x="116486" y="35881"/>
                </a:lnTo>
                <a:lnTo>
                  <a:pt x="160119" y="45778"/>
                </a:lnTo>
                <a:lnTo>
                  <a:pt x="195270" y="74103"/>
                </a:lnTo>
                <a:lnTo>
                  <a:pt x="195413" y="74363"/>
                </a:lnTo>
                <a:lnTo>
                  <a:pt x="116486" y="74363"/>
                </a:lnTo>
                <a:lnTo>
                  <a:pt x="85755" y="83179"/>
                </a:lnTo>
                <a:lnTo>
                  <a:pt x="61753" y="108230"/>
                </a:lnTo>
                <a:lnTo>
                  <a:pt x="46136" y="147419"/>
                </a:lnTo>
                <a:lnTo>
                  <a:pt x="40562" y="198650"/>
                </a:lnTo>
                <a:lnTo>
                  <a:pt x="46136" y="250181"/>
                </a:lnTo>
                <a:lnTo>
                  <a:pt x="61753" y="289524"/>
                </a:lnTo>
                <a:lnTo>
                  <a:pt x="85755" y="314632"/>
                </a:lnTo>
                <a:lnTo>
                  <a:pt x="116486" y="323456"/>
                </a:lnTo>
                <a:lnTo>
                  <a:pt x="193401" y="323456"/>
                </a:lnTo>
                <a:lnTo>
                  <a:pt x="184006" y="335425"/>
                </a:lnTo>
                <a:lnTo>
                  <a:pt x="153054" y="354737"/>
                </a:lnTo>
                <a:lnTo>
                  <a:pt x="116486" y="361418"/>
                </a:lnTo>
                <a:close/>
              </a:path>
              <a:path w="376554" h="467994">
                <a:moveTo>
                  <a:pt x="193401" y="323456"/>
                </a:moveTo>
                <a:lnTo>
                  <a:pt x="116486" y="323456"/>
                </a:lnTo>
                <a:lnTo>
                  <a:pt x="146915" y="314632"/>
                </a:lnTo>
                <a:lnTo>
                  <a:pt x="170763" y="289524"/>
                </a:lnTo>
                <a:lnTo>
                  <a:pt x="186324" y="250181"/>
                </a:lnTo>
                <a:lnTo>
                  <a:pt x="191889" y="198650"/>
                </a:lnTo>
                <a:lnTo>
                  <a:pt x="186324" y="147419"/>
                </a:lnTo>
                <a:lnTo>
                  <a:pt x="170763" y="108230"/>
                </a:lnTo>
                <a:lnTo>
                  <a:pt x="146915" y="83179"/>
                </a:lnTo>
                <a:lnTo>
                  <a:pt x="116486" y="74363"/>
                </a:lnTo>
                <a:lnTo>
                  <a:pt x="195413" y="74363"/>
                </a:lnTo>
                <a:lnTo>
                  <a:pt x="219890" y="118809"/>
                </a:lnTo>
                <a:lnTo>
                  <a:pt x="231932" y="177849"/>
                </a:lnTo>
                <a:lnTo>
                  <a:pt x="375979" y="177849"/>
                </a:lnTo>
                <a:lnTo>
                  <a:pt x="375979" y="212691"/>
                </a:lnTo>
                <a:lnTo>
                  <a:pt x="231932" y="212691"/>
                </a:lnTo>
                <a:lnTo>
                  <a:pt x="224568" y="263304"/>
                </a:lnTo>
                <a:lnTo>
                  <a:pt x="208218" y="304581"/>
                </a:lnTo>
                <a:lnTo>
                  <a:pt x="193401" y="323456"/>
                </a:lnTo>
                <a:close/>
              </a:path>
              <a:path w="376554" h="467994">
                <a:moveTo>
                  <a:pt x="375979" y="467504"/>
                </a:moveTo>
                <a:lnTo>
                  <a:pt x="333337" y="467504"/>
                </a:lnTo>
                <a:lnTo>
                  <a:pt x="333337" y="212691"/>
                </a:lnTo>
                <a:lnTo>
                  <a:pt x="375979" y="212691"/>
                </a:lnTo>
                <a:lnTo>
                  <a:pt x="375979" y="4675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594660" y="2063313"/>
            <a:ext cx="438150" cy="467359"/>
          </a:xfrm>
          <a:custGeom>
            <a:avLst/>
            <a:gdLst/>
            <a:ahLst/>
            <a:cxnLst/>
            <a:rect l="l" t="t" r="r" b="b"/>
            <a:pathLst>
              <a:path w="438150" h="467360">
                <a:moveTo>
                  <a:pt x="5720" y="366618"/>
                </a:moveTo>
                <a:lnTo>
                  <a:pt x="0" y="330737"/>
                </a:lnTo>
                <a:lnTo>
                  <a:pt x="28690" y="330639"/>
                </a:lnTo>
                <a:lnTo>
                  <a:pt x="123246" y="329177"/>
                </a:lnTo>
                <a:lnTo>
                  <a:pt x="123246" y="248572"/>
                </a:lnTo>
                <a:lnTo>
                  <a:pt x="81571" y="236791"/>
                </a:lnTo>
                <a:lnTo>
                  <a:pt x="49207" y="213601"/>
                </a:lnTo>
                <a:lnTo>
                  <a:pt x="28252" y="180855"/>
                </a:lnTo>
                <a:lnTo>
                  <a:pt x="20801" y="140407"/>
                </a:lnTo>
                <a:lnTo>
                  <a:pt x="29974" y="95619"/>
                </a:lnTo>
                <a:lnTo>
                  <a:pt x="55577" y="60973"/>
                </a:lnTo>
                <a:lnTo>
                  <a:pt x="94734" y="38611"/>
                </a:lnTo>
                <a:lnTo>
                  <a:pt x="144567" y="30681"/>
                </a:lnTo>
                <a:lnTo>
                  <a:pt x="193880" y="38611"/>
                </a:lnTo>
                <a:lnTo>
                  <a:pt x="232907" y="60973"/>
                </a:lnTo>
                <a:lnTo>
                  <a:pt x="237048" y="66563"/>
                </a:lnTo>
                <a:lnTo>
                  <a:pt x="144567" y="66563"/>
                </a:lnTo>
                <a:lnTo>
                  <a:pt x="111545" y="71958"/>
                </a:lnTo>
                <a:lnTo>
                  <a:pt x="85544" y="87104"/>
                </a:lnTo>
                <a:lnTo>
                  <a:pt x="68513" y="110440"/>
                </a:lnTo>
                <a:lnTo>
                  <a:pt x="62403" y="140407"/>
                </a:lnTo>
                <a:lnTo>
                  <a:pt x="68513" y="170511"/>
                </a:lnTo>
                <a:lnTo>
                  <a:pt x="85544" y="193645"/>
                </a:lnTo>
                <a:lnTo>
                  <a:pt x="111545" y="208490"/>
                </a:lnTo>
                <a:lnTo>
                  <a:pt x="144567" y="213731"/>
                </a:lnTo>
                <a:lnTo>
                  <a:pt x="238825" y="213731"/>
                </a:lnTo>
                <a:lnTo>
                  <a:pt x="207043" y="236571"/>
                </a:lnTo>
                <a:lnTo>
                  <a:pt x="165888" y="248572"/>
                </a:lnTo>
                <a:lnTo>
                  <a:pt x="165888" y="327616"/>
                </a:lnTo>
                <a:lnTo>
                  <a:pt x="292948" y="327616"/>
                </a:lnTo>
                <a:lnTo>
                  <a:pt x="295375" y="348418"/>
                </a:lnTo>
                <a:lnTo>
                  <a:pt x="245317" y="355544"/>
                </a:lnTo>
                <a:lnTo>
                  <a:pt x="194624" y="360532"/>
                </a:lnTo>
                <a:lnTo>
                  <a:pt x="144307" y="363758"/>
                </a:lnTo>
                <a:lnTo>
                  <a:pt x="95376" y="365598"/>
                </a:lnTo>
                <a:lnTo>
                  <a:pt x="48844" y="366426"/>
                </a:lnTo>
                <a:lnTo>
                  <a:pt x="5720" y="366618"/>
                </a:lnTo>
                <a:close/>
              </a:path>
              <a:path w="438150" h="467360">
                <a:moveTo>
                  <a:pt x="238825" y="213731"/>
                </a:moveTo>
                <a:lnTo>
                  <a:pt x="144567" y="213731"/>
                </a:lnTo>
                <a:lnTo>
                  <a:pt x="177288" y="208490"/>
                </a:lnTo>
                <a:lnTo>
                  <a:pt x="203135" y="193645"/>
                </a:lnTo>
                <a:lnTo>
                  <a:pt x="220109" y="170511"/>
                </a:lnTo>
                <a:lnTo>
                  <a:pt x="226211" y="140407"/>
                </a:lnTo>
                <a:lnTo>
                  <a:pt x="220109" y="110440"/>
                </a:lnTo>
                <a:lnTo>
                  <a:pt x="203135" y="87104"/>
                </a:lnTo>
                <a:lnTo>
                  <a:pt x="177288" y="71958"/>
                </a:lnTo>
                <a:lnTo>
                  <a:pt x="144567" y="66563"/>
                </a:lnTo>
                <a:lnTo>
                  <a:pt x="237048" y="66563"/>
                </a:lnTo>
                <a:lnTo>
                  <a:pt x="258575" y="95619"/>
                </a:lnTo>
                <a:lnTo>
                  <a:pt x="267813" y="140407"/>
                </a:lnTo>
                <a:lnTo>
                  <a:pt x="260297" y="180782"/>
                </a:lnTo>
                <a:lnTo>
                  <a:pt x="239277" y="213406"/>
                </a:lnTo>
                <a:lnTo>
                  <a:pt x="238825" y="213731"/>
                </a:lnTo>
                <a:close/>
              </a:path>
              <a:path w="438150" h="467360">
                <a:moveTo>
                  <a:pt x="292948" y="327616"/>
                </a:moveTo>
                <a:lnTo>
                  <a:pt x="165888" y="327616"/>
                </a:lnTo>
                <a:lnTo>
                  <a:pt x="197910" y="325918"/>
                </a:lnTo>
                <a:lnTo>
                  <a:pt x="229786" y="323781"/>
                </a:lnTo>
                <a:lnTo>
                  <a:pt x="261175" y="320962"/>
                </a:lnTo>
                <a:lnTo>
                  <a:pt x="291735" y="317216"/>
                </a:lnTo>
                <a:lnTo>
                  <a:pt x="292948" y="327616"/>
                </a:lnTo>
                <a:close/>
              </a:path>
              <a:path w="438150" h="467360">
                <a:moveTo>
                  <a:pt x="364018" y="466984"/>
                </a:moveTo>
                <a:lnTo>
                  <a:pt x="321376" y="466984"/>
                </a:lnTo>
                <a:lnTo>
                  <a:pt x="321376" y="0"/>
                </a:lnTo>
                <a:lnTo>
                  <a:pt x="364018" y="0"/>
                </a:lnTo>
                <a:lnTo>
                  <a:pt x="364018" y="192929"/>
                </a:lnTo>
                <a:lnTo>
                  <a:pt x="437862" y="192929"/>
                </a:lnTo>
                <a:lnTo>
                  <a:pt x="437862" y="228811"/>
                </a:lnTo>
                <a:lnTo>
                  <a:pt x="364018" y="228811"/>
                </a:lnTo>
                <a:lnTo>
                  <a:pt x="364018" y="4669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290915" y="2063834"/>
            <a:ext cx="387985" cy="460375"/>
          </a:xfrm>
          <a:custGeom>
            <a:avLst/>
            <a:gdLst/>
            <a:ahLst/>
            <a:cxnLst/>
            <a:rect l="l" t="t" r="r" b="b"/>
            <a:pathLst>
              <a:path w="387984" h="460375">
                <a:moveTo>
                  <a:pt x="371819" y="239212"/>
                </a:moveTo>
                <a:lnTo>
                  <a:pt x="329177" y="239212"/>
                </a:lnTo>
                <a:lnTo>
                  <a:pt x="329177" y="0"/>
                </a:lnTo>
                <a:lnTo>
                  <a:pt x="371819" y="0"/>
                </a:lnTo>
                <a:lnTo>
                  <a:pt x="371819" y="239212"/>
                </a:lnTo>
                <a:close/>
              </a:path>
              <a:path w="387984" h="460375">
                <a:moveTo>
                  <a:pt x="120126" y="223611"/>
                </a:moveTo>
                <a:lnTo>
                  <a:pt x="71958" y="216152"/>
                </a:lnTo>
                <a:lnTo>
                  <a:pt x="33931" y="195140"/>
                </a:lnTo>
                <a:lnTo>
                  <a:pt x="8970" y="162622"/>
                </a:lnTo>
                <a:lnTo>
                  <a:pt x="0" y="120646"/>
                </a:lnTo>
                <a:lnTo>
                  <a:pt x="8970" y="78288"/>
                </a:lnTo>
                <a:lnTo>
                  <a:pt x="33931" y="45437"/>
                </a:lnTo>
                <a:lnTo>
                  <a:pt x="71958" y="24189"/>
                </a:lnTo>
                <a:lnTo>
                  <a:pt x="120126" y="16640"/>
                </a:lnTo>
                <a:lnTo>
                  <a:pt x="168374" y="24189"/>
                </a:lnTo>
                <a:lnTo>
                  <a:pt x="206580" y="45437"/>
                </a:lnTo>
                <a:lnTo>
                  <a:pt x="211207" y="51482"/>
                </a:lnTo>
                <a:lnTo>
                  <a:pt x="120126" y="51482"/>
                </a:lnTo>
                <a:lnTo>
                  <a:pt x="88688" y="56585"/>
                </a:lnTo>
                <a:lnTo>
                  <a:pt x="63638" y="70853"/>
                </a:lnTo>
                <a:lnTo>
                  <a:pt x="47070" y="92727"/>
                </a:lnTo>
                <a:lnTo>
                  <a:pt x="41082" y="120646"/>
                </a:lnTo>
                <a:lnTo>
                  <a:pt x="47070" y="148264"/>
                </a:lnTo>
                <a:lnTo>
                  <a:pt x="63638" y="169983"/>
                </a:lnTo>
                <a:lnTo>
                  <a:pt x="88688" y="184195"/>
                </a:lnTo>
                <a:lnTo>
                  <a:pt x="120126" y="189289"/>
                </a:lnTo>
                <a:lnTo>
                  <a:pt x="211103" y="189289"/>
                </a:lnTo>
                <a:lnTo>
                  <a:pt x="206580" y="195140"/>
                </a:lnTo>
                <a:lnTo>
                  <a:pt x="168374" y="216152"/>
                </a:lnTo>
                <a:lnTo>
                  <a:pt x="120126" y="223611"/>
                </a:lnTo>
                <a:close/>
              </a:path>
              <a:path w="387984" h="460375">
                <a:moveTo>
                  <a:pt x="211103" y="189289"/>
                </a:moveTo>
                <a:lnTo>
                  <a:pt x="120126" y="189289"/>
                </a:lnTo>
                <a:lnTo>
                  <a:pt x="151782" y="184195"/>
                </a:lnTo>
                <a:lnTo>
                  <a:pt x="176809" y="169983"/>
                </a:lnTo>
                <a:lnTo>
                  <a:pt x="193255" y="148264"/>
                </a:lnTo>
                <a:lnTo>
                  <a:pt x="199170" y="120646"/>
                </a:lnTo>
                <a:lnTo>
                  <a:pt x="193255" y="92727"/>
                </a:lnTo>
                <a:lnTo>
                  <a:pt x="176809" y="70853"/>
                </a:lnTo>
                <a:lnTo>
                  <a:pt x="151782" y="56585"/>
                </a:lnTo>
                <a:lnTo>
                  <a:pt x="120126" y="51482"/>
                </a:lnTo>
                <a:lnTo>
                  <a:pt x="211207" y="51482"/>
                </a:lnTo>
                <a:lnTo>
                  <a:pt x="231720" y="78288"/>
                </a:lnTo>
                <a:lnTo>
                  <a:pt x="240772" y="120646"/>
                </a:lnTo>
                <a:lnTo>
                  <a:pt x="231720" y="162622"/>
                </a:lnTo>
                <a:lnTo>
                  <a:pt x="211103" y="189289"/>
                </a:lnTo>
                <a:close/>
              </a:path>
              <a:path w="387984" h="460375">
                <a:moveTo>
                  <a:pt x="387420" y="460223"/>
                </a:moveTo>
                <a:lnTo>
                  <a:pt x="70723" y="460223"/>
                </a:lnTo>
                <a:lnTo>
                  <a:pt x="70723" y="343217"/>
                </a:lnTo>
                <a:lnTo>
                  <a:pt x="329697" y="343217"/>
                </a:lnTo>
                <a:lnTo>
                  <a:pt x="329697" y="295895"/>
                </a:lnTo>
                <a:lnTo>
                  <a:pt x="69683" y="295895"/>
                </a:lnTo>
                <a:lnTo>
                  <a:pt x="69683" y="262093"/>
                </a:lnTo>
                <a:lnTo>
                  <a:pt x="371819" y="262093"/>
                </a:lnTo>
                <a:lnTo>
                  <a:pt x="371819" y="374939"/>
                </a:lnTo>
                <a:lnTo>
                  <a:pt x="112845" y="374939"/>
                </a:lnTo>
                <a:lnTo>
                  <a:pt x="112845" y="426422"/>
                </a:lnTo>
                <a:lnTo>
                  <a:pt x="387420" y="426422"/>
                </a:lnTo>
                <a:lnTo>
                  <a:pt x="387420" y="4602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812501" y="2391454"/>
            <a:ext cx="43180" cy="93980"/>
          </a:xfrm>
          <a:custGeom>
            <a:avLst/>
            <a:gdLst/>
            <a:ahLst/>
            <a:cxnLst/>
            <a:rect l="l" t="t" r="r" b="b"/>
            <a:pathLst>
              <a:path w="43179" h="93980">
                <a:moveTo>
                  <a:pt x="0" y="0"/>
                </a:moveTo>
                <a:lnTo>
                  <a:pt x="42642" y="0"/>
                </a:lnTo>
                <a:lnTo>
                  <a:pt x="42642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812501" y="2485434"/>
            <a:ext cx="321310" cy="34290"/>
          </a:xfrm>
          <a:custGeom>
            <a:avLst/>
            <a:gdLst/>
            <a:ahLst/>
            <a:cxnLst/>
            <a:rect l="l" t="t" r="r" b="b"/>
            <a:pathLst>
              <a:path w="321309" h="34289">
                <a:moveTo>
                  <a:pt x="0" y="0"/>
                </a:moveTo>
                <a:lnTo>
                  <a:pt x="320856" y="0"/>
                </a:lnTo>
                <a:lnTo>
                  <a:pt x="320856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814061" y="2082844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19">
                <a:moveTo>
                  <a:pt x="0" y="0"/>
                </a:moveTo>
                <a:lnTo>
                  <a:pt x="42122" y="0"/>
                </a:lnTo>
                <a:lnTo>
                  <a:pt x="42122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14061" y="2141264"/>
            <a:ext cx="311150" cy="33020"/>
          </a:xfrm>
          <a:custGeom>
            <a:avLst/>
            <a:gdLst/>
            <a:ahLst/>
            <a:cxnLst/>
            <a:rect l="l" t="t" r="r" b="b"/>
            <a:pathLst>
              <a:path w="311150" h="33019">
                <a:moveTo>
                  <a:pt x="0" y="0"/>
                </a:moveTo>
                <a:lnTo>
                  <a:pt x="310976" y="0"/>
                </a:lnTo>
                <a:lnTo>
                  <a:pt x="310976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814061" y="2174284"/>
            <a:ext cx="42545" cy="59690"/>
          </a:xfrm>
          <a:custGeom>
            <a:avLst/>
            <a:gdLst/>
            <a:ahLst/>
            <a:cxnLst/>
            <a:rect l="l" t="t" r="r" b="b"/>
            <a:pathLst>
              <a:path w="42545" h="59689">
                <a:moveTo>
                  <a:pt x="0" y="0"/>
                </a:moveTo>
                <a:lnTo>
                  <a:pt x="42122" y="0"/>
                </a:lnTo>
                <a:lnTo>
                  <a:pt x="42122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814061" y="2233974"/>
            <a:ext cx="311150" cy="34290"/>
          </a:xfrm>
          <a:custGeom>
            <a:avLst/>
            <a:gdLst/>
            <a:ahLst/>
            <a:cxnLst/>
            <a:rect l="l" t="t" r="r" b="b"/>
            <a:pathLst>
              <a:path w="311150" h="34289">
                <a:moveTo>
                  <a:pt x="0" y="0"/>
                </a:moveTo>
                <a:lnTo>
                  <a:pt x="310976" y="0"/>
                </a:lnTo>
                <a:lnTo>
                  <a:pt x="31097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082915" y="2082555"/>
            <a:ext cx="42545" cy="59055"/>
          </a:xfrm>
          <a:custGeom>
            <a:avLst/>
            <a:gdLst/>
            <a:ahLst/>
            <a:cxnLst/>
            <a:rect l="l" t="t" r="r" b="b"/>
            <a:pathLst>
              <a:path w="42545" h="59055">
                <a:moveTo>
                  <a:pt x="42122" y="58763"/>
                </a:moveTo>
                <a:lnTo>
                  <a:pt x="0" y="58763"/>
                </a:lnTo>
                <a:lnTo>
                  <a:pt x="0" y="0"/>
                </a:lnTo>
                <a:lnTo>
                  <a:pt x="42122" y="0"/>
                </a:lnTo>
                <a:lnTo>
                  <a:pt x="42122" y="587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082915" y="2174599"/>
            <a:ext cx="42545" cy="60325"/>
          </a:xfrm>
          <a:custGeom>
            <a:avLst/>
            <a:gdLst/>
            <a:ahLst/>
            <a:cxnLst/>
            <a:rect l="l" t="t" r="r" b="b"/>
            <a:pathLst>
              <a:path w="42545" h="60325">
                <a:moveTo>
                  <a:pt x="42122" y="59803"/>
                </a:moveTo>
                <a:lnTo>
                  <a:pt x="0" y="59803"/>
                </a:lnTo>
                <a:lnTo>
                  <a:pt x="0" y="0"/>
                </a:lnTo>
                <a:lnTo>
                  <a:pt x="42122" y="0"/>
                </a:lnTo>
                <a:lnTo>
                  <a:pt x="42122" y="5980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948228" y="2268724"/>
            <a:ext cx="43180" cy="50165"/>
          </a:xfrm>
          <a:custGeom>
            <a:avLst/>
            <a:gdLst/>
            <a:ahLst/>
            <a:cxnLst/>
            <a:rect l="l" t="t" r="r" b="b"/>
            <a:pathLst>
              <a:path w="43179" h="50164">
                <a:moveTo>
                  <a:pt x="42642" y="49922"/>
                </a:moveTo>
                <a:lnTo>
                  <a:pt x="0" y="49922"/>
                </a:lnTo>
                <a:lnTo>
                  <a:pt x="0" y="0"/>
                </a:lnTo>
                <a:lnTo>
                  <a:pt x="42642" y="0"/>
                </a:lnTo>
                <a:lnTo>
                  <a:pt x="42642" y="499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757898" y="2318647"/>
            <a:ext cx="422275" cy="34925"/>
          </a:xfrm>
          <a:custGeom>
            <a:avLst/>
            <a:gdLst/>
            <a:ahLst/>
            <a:cxnLst/>
            <a:rect l="l" t="t" r="r" b="b"/>
            <a:pathLst>
              <a:path w="422275" h="34925">
                <a:moveTo>
                  <a:pt x="422261" y="34841"/>
                </a:moveTo>
                <a:lnTo>
                  <a:pt x="0" y="34841"/>
                </a:lnTo>
                <a:lnTo>
                  <a:pt x="0" y="0"/>
                </a:lnTo>
                <a:lnTo>
                  <a:pt x="422261" y="0"/>
                </a:lnTo>
                <a:lnTo>
                  <a:pt x="422261" y="348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231123" y="2064354"/>
            <a:ext cx="441959" cy="466090"/>
          </a:xfrm>
          <a:custGeom>
            <a:avLst/>
            <a:gdLst/>
            <a:ahLst/>
            <a:cxnLst/>
            <a:rect l="l" t="t" r="r" b="b"/>
            <a:pathLst>
              <a:path w="441959" h="466089">
                <a:moveTo>
                  <a:pt x="25481" y="366618"/>
                </a:moveTo>
                <a:lnTo>
                  <a:pt x="0" y="332297"/>
                </a:lnTo>
                <a:lnTo>
                  <a:pt x="38253" y="305567"/>
                </a:lnTo>
                <a:lnTo>
                  <a:pt x="71264" y="268479"/>
                </a:lnTo>
                <a:lnTo>
                  <a:pt x="97161" y="223902"/>
                </a:lnTo>
                <a:lnTo>
                  <a:pt x="114073" y="174708"/>
                </a:lnTo>
                <a:lnTo>
                  <a:pt x="120126" y="123766"/>
                </a:lnTo>
                <a:lnTo>
                  <a:pt x="120126" y="40042"/>
                </a:lnTo>
                <a:lnTo>
                  <a:pt x="162248" y="40042"/>
                </a:lnTo>
                <a:lnTo>
                  <a:pt x="162248" y="123766"/>
                </a:lnTo>
                <a:lnTo>
                  <a:pt x="168289" y="172940"/>
                </a:lnTo>
                <a:lnTo>
                  <a:pt x="182279" y="212170"/>
                </a:lnTo>
                <a:lnTo>
                  <a:pt x="141447" y="212170"/>
                </a:lnTo>
                <a:lnTo>
                  <a:pt x="122157" y="261094"/>
                </a:lnTo>
                <a:lnTo>
                  <a:pt x="95554" y="304410"/>
                </a:lnTo>
                <a:lnTo>
                  <a:pt x="62907" y="340219"/>
                </a:lnTo>
                <a:lnTo>
                  <a:pt x="25481" y="366618"/>
                </a:lnTo>
                <a:close/>
              </a:path>
              <a:path w="441959" h="466089">
                <a:moveTo>
                  <a:pt x="254293" y="357258"/>
                </a:moveTo>
                <a:lnTo>
                  <a:pt x="218817" y="332394"/>
                </a:lnTo>
                <a:lnTo>
                  <a:pt x="187339" y="298755"/>
                </a:lnTo>
                <a:lnTo>
                  <a:pt x="161127" y="258095"/>
                </a:lnTo>
                <a:lnTo>
                  <a:pt x="141447" y="212170"/>
                </a:lnTo>
                <a:lnTo>
                  <a:pt x="182279" y="212170"/>
                </a:lnTo>
                <a:lnTo>
                  <a:pt x="185112" y="220116"/>
                </a:lnTo>
                <a:lnTo>
                  <a:pt x="210773" y="262675"/>
                </a:lnTo>
                <a:lnTo>
                  <a:pt x="243322" y="297996"/>
                </a:lnTo>
                <a:lnTo>
                  <a:pt x="280814" y="323456"/>
                </a:lnTo>
                <a:lnTo>
                  <a:pt x="254293" y="357258"/>
                </a:lnTo>
                <a:close/>
              </a:path>
              <a:path w="441959" h="466089">
                <a:moveTo>
                  <a:pt x="364538" y="465944"/>
                </a:moveTo>
                <a:lnTo>
                  <a:pt x="321896" y="465944"/>
                </a:lnTo>
                <a:lnTo>
                  <a:pt x="321896" y="0"/>
                </a:lnTo>
                <a:lnTo>
                  <a:pt x="364538" y="0"/>
                </a:lnTo>
                <a:lnTo>
                  <a:pt x="364538" y="188769"/>
                </a:lnTo>
                <a:lnTo>
                  <a:pt x="441502" y="188769"/>
                </a:lnTo>
                <a:lnTo>
                  <a:pt x="441502" y="224131"/>
                </a:lnTo>
                <a:lnTo>
                  <a:pt x="364538" y="224131"/>
                </a:lnTo>
                <a:lnTo>
                  <a:pt x="364538" y="4659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717868" y="2064354"/>
            <a:ext cx="377825" cy="466090"/>
          </a:xfrm>
          <a:custGeom>
            <a:avLst/>
            <a:gdLst/>
            <a:ahLst/>
            <a:cxnLst/>
            <a:rect l="l" t="t" r="r" b="b"/>
            <a:pathLst>
              <a:path w="377825" h="466089">
                <a:moveTo>
                  <a:pt x="173168" y="56682"/>
                </a:moveTo>
                <a:lnTo>
                  <a:pt x="130526" y="56682"/>
                </a:lnTo>
                <a:lnTo>
                  <a:pt x="130526" y="0"/>
                </a:lnTo>
                <a:lnTo>
                  <a:pt x="173168" y="0"/>
                </a:lnTo>
                <a:lnTo>
                  <a:pt x="173168" y="56682"/>
                </a:lnTo>
                <a:close/>
              </a:path>
              <a:path w="377825" h="466089">
                <a:moveTo>
                  <a:pt x="293295" y="91004"/>
                </a:moveTo>
                <a:lnTo>
                  <a:pt x="9880" y="91004"/>
                </a:lnTo>
                <a:lnTo>
                  <a:pt x="9880" y="56682"/>
                </a:lnTo>
                <a:lnTo>
                  <a:pt x="293295" y="56682"/>
                </a:lnTo>
                <a:lnTo>
                  <a:pt x="293295" y="91004"/>
                </a:lnTo>
                <a:close/>
              </a:path>
              <a:path w="377825" h="466089">
                <a:moveTo>
                  <a:pt x="6240" y="377539"/>
                </a:moveTo>
                <a:lnTo>
                  <a:pt x="0" y="341657"/>
                </a:lnTo>
                <a:lnTo>
                  <a:pt x="62728" y="341202"/>
                </a:lnTo>
                <a:lnTo>
                  <a:pt x="130526" y="339577"/>
                </a:lnTo>
                <a:lnTo>
                  <a:pt x="130526" y="289654"/>
                </a:lnTo>
                <a:lnTo>
                  <a:pt x="93052" y="279977"/>
                </a:lnTo>
                <a:lnTo>
                  <a:pt x="64353" y="261768"/>
                </a:lnTo>
                <a:lnTo>
                  <a:pt x="45989" y="236051"/>
                </a:lnTo>
                <a:lnTo>
                  <a:pt x="39522" y="203850"/>
                </a:lnTo>
                <a:lnTo>
                  <a:pt x="47712" y="168204"/>
                </a:lnTo>
                <a:lnTo>
                  <a:pt x="70723" y="140992"/>
                </a:lnTo>
                <a:lnTo>
                  <a:pt x="106215" y="123628"/>
                </a:lnTo>
                <a:lnTo>
                  <a:pt x="151847" y="117526"/>
                </a:lnTo>
                <a:lnTo>
                  <a:pt x="197398" y="123628"/>
                </a:lnTo>
                <a:lnTo>
                  <a:pt x="232712" y="140992"/>
                </a:lnTo>
                <a:lnTo>
                  <a:pt x="240511" y="150287"/>
                </a:lnTo>
                <a:lnTo>
                  <a:pt x="151847" y="150287"/>
                </a:lnTo>
                <a:lnTo>
                  <a:pt x="122645" y="154049"/>
                </a:lnTo>
                <a:lnTo>
                  <a:pt x="99975" y="164783"/>
                </a:lnTo>
                <a:lnTo>
                  <a:pt x="85300" y="181660"/>
                </a:lnTo>
                <a:lnTo>
                  <a:pt x="80084" y="203850"/>
                </a:lnTo>
                <a:lnTo>
                  <a:pt x="85300" y="225740"/>
                </a:lnTo>
                <a:lnTo>
                  <a:pt x="99975" y="242462"/>
                </a:lnTo>
                <a:lnTo>
                  <a:pt x="122645" y="253139"/>
                </a:lnTo>
                <a:lnTo>
                  <a:pt x="151847" y="256893"/>
                </a:lnTo>
                <a:lnTo>
                  <a:pt x="242226" y="256893"/>
                </a:lnTo>
                <a:lnTo>
                  <a:pt x="239082" y="261313"/>
                </a:lnTo>
                <a:lnTo>
                  <a:pt x="210562" y="279465"/>
                </a:lnTo>
                <a:lnTo>
                  <a:pt x="173168" y="289134"/>
                </a:lnTo>
                <a:lnTo>
                  <a:pt x="173168" y="338017"/>
                </a:lnTo>
                <a:lnTo>
                  <a:pt x="306329" y="338017"/>
                </a:lnTo>
                <a:lnTo>
                  <a:pt x="308375" y="358818"/>
                </a:lnTo>
                <a:lnTo>
                  <a:pt x="255841" y="366163"/>
                </a:lnTo>
                <a:lnTo>
                  <a:pt x="202887" y="371299"/>
                </a:lnTo>
                <a:lnTo>
                  <a:pt x="150482" y="374614"/>
                </a:lnTo>
                <a:lnTo>
                  <a:pt x="99594" y="376499"/>
                </a:lnTo>
                <a:lnTo>
                  <a:pt x="51191" y="377344"/>
                </a:lnTo>
                <a:lnTo>
                  <a:pt x="6240" y="377539"/>
                </a:lnTo>
                <a:close/>
              </a:path>
              <a:path w="377825" h="466089">
                <a:moveTo>
                  <a:pt x="242226" y="256893"/>
                </a:moveTo>
                <a:lnTo>
                  <a:pt x="151847" y="256893"/>
                </a:lnTo>
                <a:lnTo>
                  <a:pt x="180749" y="253139"/>
                </a:lnTo>
                <a:lnTo>
                  <a:pt x="203265" y="242462"/>
                </a:lnTo>
                <a:lnTo>
                  <a:pt x="217883" y="225740"/>
                </a:lnTo>
                <a:lnTo>
                  <a:pt x="223091" y="203850"/>
                </a:lnTo>
                <a:lnTo>
                  <a:pt x="217883" y="181660"/>
                </a:lnTo>
                <a:lnTo>
                  <a:pt x="203265" y="164783"/>
                </a:lnTo>
                <a:lnTo>
                  <a:pt x="180749" y="154049"/>
                </a:lnTo>
                <a:lnTo>
                  <a:pt x="151847" y="150287"/>
                </a:lnTo>
                <a:lnTo>
                  <a:pt x="240511" y="150287"/>
                </a:lnTo>
                <a:lnTo>
                  <a:pt x="255544" y="168204"/>
                </a:lnTo>
                <a:lnTo>
                  <a:pt x="263653" y="203850"/>
                </a:lnTo>
                <a:lnTo>
                  <a:pt x="257267" y="235750"/>
                </a:lnTo>
                <a:lnTo>
                  <a:pt x="242226" y="256893"/>
                </a:lnTo>
                <a:close/>
              </a:path>
              <a:path w="377825" h="466089">
                <a:moveTo>
                  <a:pt x="306329" y="338017"/>
                </a:moveTo>
                <a:lnTo>
                  <a:pt x="173168" y="338017"/>
                </a:lnTo>
                <a:lnTo>
                  <a:pt x="206458" y="336238"/>
                </a:lnTo>
                <a:lnTo>
                  <a:pt x="239797" y="333922"/>
                </a:lnTo>
                <a:lnTo>
                  <a:pt x="272843" y="330924"/>
                </a:lnTo>
                <a:lnTo>
                  <a:pt x="305255" y="327096"/>
                </a:lnTo>
                <a:lnTo>
                  <a:pt x="306329" y="338017"/>
                </a:lnTo>
                <a:close/>
              </a:path>
              <a:path w="377825" h="466089">
                <a:moveTo>
                  <a:pt x="377539" y="465944"/>
                </a:moveTo>
                <a:lnTo>
                  <a:pt x="334897" y="465944"/>
                </a:lnTo>
                <a:lnTo>
                  <a:pt x="334897" y="0"/>
                </a:lnTo>
                <a:lnTo>
                  <a:pt x="377539" y="0"/>
                </a:lnTo>
                <a:lnTo>
                  <a:pt x="377539" y="4659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6771" y="2438811"/>
            <a:ext cx="18151228" cy="5769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149854" y="3721379"/>
            <a:ext cx="465455" cy="1028700"/>
          </a:xfrm>
          <a:custGeom>
            <a:avLst/>
            <a:gdLst/>
            <a:ahLst/>
            <a:cxnLst/>
            <a:rect l="l" t="t" r="r" b="b"/>
            <a:pathLst>
              <a:path w="465454" h="1028700">
                <a:moveTo>
                  <a:pt x="443776" y="960094"/>
                </a:moveTo>
                <a:lnTo>
                  <a:pt x="85341" y="1028367"/>
                </a:lnTo>
                <a:lnTo>
                  <a:pt x="85341" y="134413"/>
                </a:lnTo>
                <a:lnTo>
                  <a:pt x="0" y="0"/>
                </a:lnTo>
                <a:lnTo>
                  <a:pt x="465112" y="128012"/>
                </a:lnTo>
                <a:lnTo>
                  <a:pt x="443776" y="507783"/>
                </a:lnTo>
                <a:lnTo>
                  <a:pt x="443776" y="960094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75378" y="4807352"/>
            <a:ext cx="1323340" cy="804545"/>
          </a:xfrm>
          <a:custGeom>
            <a:avLst/>
            <a:gdLst/>
            <a:ahLst/>
            <a:cxnLst/>
            <a:rect l="l" t="t" r="r" b="b"/>
            <a:pathLst>
              <a:path w="1323339" h="804545">
                <a:moveTo>
                  <a:pt x="1322796" y="791544"/>
                </a:moveTo>
                <a:lnTo>
                  <a:pt x="326432" y="791544"/>
                </a:lnTo>
                <a:lnTo>
                  <a:pt x="185618" y="802212"/>
                </a:lnTo>
                <a:lnTo>
                  <a:pt x="149131" y="804045"/>
                </a:lnTo>
                <a:lnTo>
                  <a:pt x="105360" y="789310"/>
                </a:lnTo>
                <a:lnTo>
                  <a:pt x="51321" y="741539"/>
                </a:lnTo>
                <a:lnTo>
                  <a:pt x="31819" y="699935"/>
                </a:lnTo>
                <a:lnTo>
                  <a:pt x="29869" y="663531"/>
                </a:lnTo>
                <a:lnTo>
                  <a:pt x="0" y="311497"/>
                </a:lnTo>
                <a:lnTo>
                  <a:pt x="311497" y="339233"/>
                </a:lnTo>
                <a:lnTo>
                  <a:pt x="840615" y="343500"/>
                </a:lnTo>
                <a:lnTo>
                  <a:pt x="840615" y="177084"/>
                </a:lnTo>
                <a:lnTo>
                  <a:pt x="36270" y="177084"/>
                </a:lnTo>
                <a:lnTo>
                  <a:pt x="36270" y="49071"/>
                </a:lnTo>
                <a:lnTo>
                  <a:pt x="693401" y="49071"/>
                </a:lnTo>
                <a:lnTo>
                  <a:pt x="707386" y="48921"/>
                </a:lnTo>
                <a:lnTo>
                  <a:pt x="759324" y="33453"/>
                </a:lnTo>
                <a:lnTo>
                  <a:pt x="793677" y="0"/>
                </a:lnTo>
                <a:lnTo>
                  <a:pt x="1213985" y="66139"/>
                </a:lnTo>
                <a:lnTo>
                  <a:pt x="1186249" y="352034"/>
                </a:lnTo>
                <a:lnTo>
                  <a:pt x="1196917" y="469379"/>
                </a:lnTo>
                <a:lnTo>
                  <a:pt x="311497" y="469379"/>
                </a:lnTo>
                <a:lnTo>
                  <a:pt x="311497" y="663531"/>
                </a:lnTo>
                <a:lnTo>
                  <a:pt x="763808" y="663531"/>
                </a:lnTo>
                <a:lnTo>
                  <a:pt x="792744" y="663098"/>
                </a:lnTo>
                <a:lnTo>
                  <a:pt x="811279" y="660064"/>
                </a:lnTo>
                <a:lnTo>
                  <a:pt x="827414" y="651830"/>
                </a:lnTo>
                <a:lnTo>
                  <a:pt x="849150" y="635795"/>
                </a:lnTo>
                <a:lnTo>
                  <a:pt x="908889" y="595258"/>
                </a:lnTo>
                <a:lnTo>
                  <a:pt x="952493" y="567922"/>
                </a:lnTo>
                <a:lnTo>
                  <a:pt x="1001698" y="555787"/>
                </a:lnTo>
                <a:lnTo>
                  <a:pt x="1051569" y="548853"/>
                </a:lnTo>
                <a:lnTo>
                  <a:pt x="1071305" y="551287"/>
                </a:lnTo>
                <a:lnTo>
                  <a:pt x="1128244" y="565155"/>
                </a:lnTo>
                <a:lnTo>
                  <a:pt x="1164647" y="581623"/>
                </a:lnTo>
                <a:lnTo>
                  <a:pt x="1213902" y="615843"/>
                </a:lnTo>
                <a:lnTo>
                  <a:pt x="1241205" y="646613"/>
                </a:lnTo>
                <a:lnTo>
                  <a:pt x="1256656" y="674199"/>
                </a:lnTo>
                <a:lnTo>
                  <a:pt x="1322796" y="791544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08409" y="3928333"/>
            <a:ext cx="989965" cy="785495"/>
          </a:xfrm>
          <a:custGeom>
            <a:avLst/>
            <a:gdLst/>
            <a:ahLst/>
            <a:cxnLst/>
            <a:rect l="l" t="t" r="r" b="b"/>
            <a:pathLst>
              <a:path w="989964" h="785495">
                <a:moveTo>
                  <a:pt x="541919" y="0"/>
                </a:moveTo>
                <a:lnTo>
                  <a:pt x="617277" y="550"/>
                </a:lnTo>
                <a:lnTo>
                  <a:pt x="664731" y="4400"/>
                </a:lnTo>
                <a:lnTo>
                  <a:pt x="704385" y="14851"/>
                </a:lnTo>
                <a:lnTo>
                  <a:pt x="756340" y="35203"/>
                </a:lnTo>
                <a:lnTo>
                  <a:pt x="807095" y="56388"/>
                </a:lnTo>
                <a:lnTo>
                  <a:pt x="863001" y="92359"/>
                </a:lnTo>
                <a:lnTo>
                  <a:pt x="893954" y="123745"/>
                </a:lnTo>
                <a:lnTo>
                  <a:pt x="923907" y="155548"/>
                </a:lnTo>
                <a:lnTo>
                  <a:pt x="953810" y="202353"/>
                </a:lnTo>
                <a:lnTo>
                  <a:pt x="967561" y="238956"/>
                </a:lnTo>
                <a:lnTo>
                  <a:pt x="980512" y="275560"/>
                </a:lnTo>
                <a:lnTo>
                  <a:pt x="989613" y="322364"/>
                </a:lnTo>
                <a:lnTo>
                  <a:pt x="989963" y="354168"/>
                </a:lnTo>
                <a:lnTo>
                  <a:pt x="989963" y="428842"/>
                </a:lnTo>
                <a:lnTo>
                  <a:pt x="987163" y="483380"/>
                </a:lnTo>
                <a:lnTo>
                  <a:pt x="967561" y="545120"/>
                </a:lnTo>
                <a:lnTo>
                  <a:pt x="953810" y="582340"/>
                </a:lnTo>
                <a:lnTo>
                  <a:pt x="923907" y="629578"/>
                </a:lnTo>
                <a:lnTo>
                  <a:pt x="893954" y="661398"/>
                </a:lnTo>
                <a:lnTo>
                  <a:pt x="863001" y="692784"/>
                </a:lnTo>
                <a:lnTo>
                  <a:pt x="807095" y="728754"/>
                </a:lnTo>
                <a:lnTo>
                  <a:pt x="756340" y="749940"/>
                </a:lnTo>
                <a:lnTo>
                  <a:pt x="704385" y="770292"/>
                </a:lnTo>
                <a:lnTo>
                  <a:pt x="664731" y="780743"/>
                </a:lnTo>
                <a:lnTo>
                  <a:pt x="617277" y="784593"/>
                </a:lnTo>
                <a:lnTo>
                  <a:pt x="541919" y="785143"/>
                </a:lnTo>
                <a:lnTo>
                  <a:pt x="452311" y="785143"/>
                </a:lnTo>
                <a:lnTo>
                  <a:pt x="376953" y="784593"/>
                </a:lnTo>
                <a:lnTo>
                  <a:pt x="329499" y="780743"/>
                </a:lnTo>
                <a:lnTo>
                  <a:pt x="289845" y="770292"/>
                </a:lnTo>
                <a:lnTo>
                  <a:pt x="237890" y="749940"/>
                </a:lnTo>
                <a:lnTo>
                  <a:pt x="187101" y="728754"/>
                </a:lnTo>
                <a:lnTo>
                  <a:pt x="130329" y="692784"/>
                </a:lnTo>
                <a:lnTo>
                  <a:pt x="98142" y="661398"/>
                </a:lnTo>
                <a:lnTo>
                  <a:pt x="66956" y="629578"/>
                </a:lnTo>
                <a:lnTo>
                  <a:pt x="36186" y="582340"/>
                </a:lnTo>
                <a:lnTo>
                  <a:pt x="22402" y="545120"/>
                </a:lnTo>
                <a:lnTo>
                  <a:pt x="9450" y="507899"/>
                </a:lnTo>
                <a:lnTo>
                  <a:pt x="350" y="460661"/>
                </a:lnTo>
                <a:lnTo>
                  <a:pt x="0" y="428842"/>
                </a:lnTo>
                <a:lnTo>
                  <a:pt x="0" y="354168"/>
                </a:lnTo>
                <a:lnTo>
                  <a:pt x="2800" y="299762"/>
                </a:lnTo>
                <a:lnTo>
                  <a:pt x="22402" y="238956"/>
                </a:lnTo>
                <a:lnTo>
                  <a:pt x="36186" y="202353"/>
                </a:lnTo>
                <a:lnTo>
                  <a:pt x="66956" y="155548"/>
                </a:lnTo>
                <a:lnTo>
                  <a:pt x="98142" y="123745"/>
                </a:lnTo>
                <a:lnTo>
                  <a:pt x="130329" y="92359"/>
                </a:lnTo>
                <a:lnTo>
                  <a:pt x="187101" y="56388"/>
                </a:lnTo>
                <a:lnTo>
                  <a:pt x="237890" y="35203"/>
                </a:lnTo>
                <a:lnTo>
                  <a:pt x="289845" y="14851"/>
                </a:lnTo>
                <a:lnTo>
                  <a:pt x="329499" y="4400"/>
                </a:lnTo>
                <a:lnTo>
                  <a:pt x="376953" y="550"/>
                </a:lnTo>
                <a:lnTo>
                  <a:pt x="452311" y="0"/>
                </a:lnTo>
                <a:lnTo>
                  <a:pt x="541919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336975" y="4011541"/>
            <a:ext cx="339725" cy="619125"/>
          </a:xfrm>
          <a:custGeom>
            <a:avLst/>
            <a:gdLst/>
            <a:ahLst/>
            <a:cxnLst/>
            <a:rect l="l" t="t" r="r" b="b"/>
            <a:pathLst>
              <a:path w="339725" h="619125">
                <a:moveTo>
                  <a:pt x="232556" y="599525"/>
                </a:moveTo>
                <a:lnTo>
                  <a:pt x="272160" y="561655"/>
                </a:lnTo>
                <a:lnTo>
                  <a:pt x="306163" y="488581"/>
                </a:lnTo>
                <a:lnTo>
                  <a:pt x="325281" y="441376"/>
                </a:lnTo>
                <a:lnTo>
                  <a:pt x="338716" y="368569"/>
                </a:lnTo>
                <a:lnTo>
                  <a:pt x="339233" y="309363"/>
                </a:lnTo>
                <a:lnTo>
                  <a:pt x="338716" y="250157"/>
                </a:lnTo>
                <a:lnTo>
                  <a:pt x="335099" y="211754"/>
                </a:lnTo>
                <a:lnTo>
                  <a:pt x="306163" y="130146"/>
                </a:lnTo>
                <a:lnTo>
                  <a:pt x="286411" y="83974"/>
                </a:lnTo>
                <a:lnTo>
                  <a:pt x="256508" y="38037"/>
                </a:lnTo>
                <a:lnTo>
                  <a:pt x="214787" y="7200"/>
                </a:lnTo>
                <a:lnTo>
                  <a:pt x="170683" y="0"/>
                </a:lnTo>
                <a:lnTo>
                  <a:pt x="150481" y="266"/>
                </a:lnTo>
                <a:lnTo>
                  <a:pt x="106677" y="17068"/>
                </a:lnTo>
                <a:lnTo>
                  <a:pt x="65339" y="56805"/>
                </a:lnTo>
                <a:lnTo>
                  <a:pt x="32003" y="130146"/>
                </a:lnTo>
                <a:lnTo>
                  <a:pt x="13501" y="177350"/>
                </a:lnTo>
                <a:lnTo>
                  <a:pt x="500" y="250157"/>
                </a:lnTo>
                <a:lnTo>
                  <a:pt x="0" y="309363"/>
                </a:lnTo>
                <a:lnTo>
                  <a:pt x="500" y="368569"/>
                </a:lnTo>
                <a:lnTo>
                  <a:pt x="4000" y="406973"/>
                </a:lnTo>
                <a:lnTo>
                  <a:pt x="32003" y="488581"/>
                </a:lnTo>
                <a:lnTo>
                  <a:pt x="51171" y="534719"/>
                </a:lnTo>
                <a:lnTo>
                  <a:pt x="81508" y="579790"/>
                </a:lnTo>
                <a:lnTo>
                  <a:pt x="115561" y="604542"/>
                </a:lnTo>
                <a:lnTo>
                  <a:pt x="153748" y="618060"/>
                </a:lnTo>
                <a:lnTo>
                  <a:pt x="170683" y="618727"/>
                </a:lnTo>
                <a:lnTo>
                  <a:pt x="179567" y="618644"/>
                </a:lnTo>
                <a:lnTo>
                  <a:pt x="217488" y="607659"/>
                </a:lnTo>
                <a:lnTo>
                  <a:pt x="232556" y="599525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295567" y="3828056"/>
            <a:ext cx="1869439" cy="1103630"/>
          </a:xfrm>
          <a:custGeom>
            <a:avLst/>
            <a:gdLst/>
            <a:ahLst/>
            <a:cxnLst/>
            <a:rect l="l" t="t" r="r" b="b"/>
            <a:pathLst>
              <a:path w="1869439" h="1103629">
                <a:moveTo>
                  <a:pt x="1595890" y="64006"/>
                </a:moveTo>
                <a:lnTo>
                  <a:pt x="1568153" y="352034"/>
                </a:lnTo>
                <a:lnTo>
                  <a:pt x="1540417" y="789410"/>
                </a:lnTo>
                <a:lnTo>
                  <a:pt x="1205451" y="740339"/>
                </a:lnTo>
                <a:lnTo>
                  <a:pt x="1205451" y="697668"/>
                </a:lnTo>
                <a:lnTo>
                  <a:pt x="1047569" y="697668"/>
                </a:lnTo>
                <a:lnTo>
                  <a:pt x="1041168" y="975029"/>
                </a:lnTo>
                <a:lnTo>
                  <a:pt x="1309995" y="975029"/>
                </a:lnTo>
                <a:lnTo>
                  <a:pt x="1354533" y="971562"/>
                </a:lnTo>
                <a:lnTo>
                  <a:pt x="1397470" y="947293"/>
                </a:lnTo>
                <a:lnTo>
                  <a:pt x="1457209" y="904622"/>
                </a:lnTo>
                <a:lnTo>
                  <a:pt x="1482662" y="887220"/>
                </a:lnTo>
                <a:lnTo>
                  <a:pt x="1520365" y="871618"/>
                </a:lnTo>
                <a:lnTo>
                  <a:pt x="1579755" y="861451"/>
                </a:lnTo>
                <a:lnTo>
                  <a:pt x="1599890" y="860084"/>
                </a:lnTo>
                <a:lnTo>
                  <a:pt x="1619625" y="862318"/>
                </a:lnTo>
                <a:lnTo>
                  <a:pt x="1676564" y="874985"/>
                </a:lnTo>
                <a:lnTo>
                  <a:pt x="1712968" y="891454"/>
                </a:lnTo>
                <a:lnTo>
                  <a:pt x="1762223" y="926891"/>
                </a:lnTo>
                <a:lnTo>
                  <a:pt x="1789525" y="958094"/>
                </a:lnTo>
                <a:lnTo>
                  <a:pt x="1868983" y="1103041"/>
                </a:lnTo>
                <a:lnTo>
                  <a:pt x="0" y="1103041"/>
                </a:lnTo>
                <a:lnTo>
                  <a:pt x="0" y="975029"/>
                </a:lnTo>
                <a:lnTo>
                  <a:pt x="689134" y="975029"/>
                </a:lnTo>
                <a:lnTo>
                  <a:pt x="684867" y="697668"/>
                </a:lnTo>
                <a:lnTo>
                  <a:pt x="561121" y="697668"/>
                </a:lnTo>
                <a:lnTo>
                  <a:pt x="228289" y="761674"/>
                </a:lnTo>
                <a:lnTo>
                  <a:pt x="213354" y="32003"/>
                </a:lnTo>
                <a:lnTo>
                  <a:pt x="561121" y="57605"/>
                </a:lnTo>
                <a:lnTo>
                  <a:pt x="561121" y="251758"/>
                </a:lnTo>
                <a:lnTo>
                  <a:pt x="1205451" y="251758"/>
                </a:lnTo>
                <a:lnTo>
                  <a:pt x="1205451" y="104543"/>
                </a:lnTo>
                <a:lnTo>
                  <a:pt x="1184116" y="0"/>
                </a:lnTo>
                <a:lnTo>
                  <a:pt x="1595890" y="64006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519589" y="5044176"/>
            <a:ext cx="1438275" cy="594995"/>
          </a:xfrm>
          <a:custGeom>
            <a:avLst/>
            <a:gdLst/>
            <a:ahLst/>
            <a:cxnLst/>
            <a:rect l="l" t="t" r="r" b="b"/>
            <a:pathLst>
              <a:path w="1438275" h="594995">
                <a:moveTo>
                  <a:pt x="1438007" y="582457"/>
                </a:moveTo>
                <a:lnTo>
                  <a:pt x="305096" y="582457"/>
                </a:lnTo>
                <a:lnTo>
                  <a:pt x="164282" y="593124"/>
                </a:lnTo>
                <a:lnTo>
                  <a:pt x="127795" y="594958"/>
                </a:lnTo>
                <a:lnTo>
                  <a:pt x="84024" y="580223"/>
                </a:lnTo>
                <a:lnTo>
                  <a:pt x="29986" y="532452"/>
                </a:lnTo>
                <a:lnTo>
                  <a:pt x="10484" y="490848"/>
                </a:lnTo>
                <a:lnTo>
                  <a:pt x="0" y="0"/>
                </a:lnTo>
                <a:lnTo>
                  <a:pt x="409640" y="27736"/>
                </a:lnTo>
                <a:lnTo>
                  <a:pt x="409640" y="454444"/>
                </a:lnTo>
                <a:lnTo>
                  <a:pt x="879019" y="454444"/>
                </a:lnTo>
                <a:lnTo>
                  <a:pt x="906755" y="454011"/>
                </a:lnTo>
                <a:lnTo>
                  <a:pt x="924890" y="450977"/>
                </a:lnTo>
                <a:lnTo>
                  <a:pt x="941425" y="442743"/>
                </a:lnTo>
                <a:lnTo>
                  <a:pt x="964361" y="426708"/>
                </a:lnTo>
                <a:lnTo>
                  <a:pt x="1024100" y="386171"/>
                </a:lnTo>
                <a:lnTo>
                  <a:pt x="1069571" y="357101"/>
                </a:lnTo>
                <a:lnTo>
                  <a:pt x="1119043" y="345633"/>
                </a:lnTo>
                <a:lnTo>
                  <a:pt x="1168914" y="339500"/>
                </a:lnTo>
                <a:lnTo>
                  <a:pt x="1188650" y="341733"/>
                </a:lnTo>
                <a:lnTo>
                  <a:pt x="1245572" y="354401"/>
                </a:lnTo>
                <a:lnTo>
                  <a:pt x="1281542" y="370869"/>
                </a:lnTo>
                <a:lnTo>
                  <a:pt x="1329563" y="406306"/>
                </a:lnTo>
                <a:lnTo>
                  <a:pt x="1356433" y="437509"/>
                </a:lnTo>
                <a:lnTo>
                  <a:pt x="1371868" y="465112"/>
                </a:lnTo>
                <a:lnTo>
                  <a:pt x="1438007" y="582457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856689" y="4209960"/>
            <a:ext cx="644525" cy="187960"/>
          </a:xfrm>
          <a:custGeom>
            <a:avLst/>
            <a:gdLst/>
            <a:ahLst/>
            <a:cxnLst/>
            <a:rect l="l" t="t" r="r" b="b"/>
            <a:pathLst>
              <a:path w="644525" h="187960">
                <a:moveTo>
                  <a:pt x="644329" y="187751"/>
                </a:moveTo>
                <a:lnTo>
                  <a:pt x="644329" y="0"/>
                </a:lnTo>
                <a:lnTo>
                  <a:pt x="0" y="0"/>
                </a:lnTo>
                <a:lnTo>
                  <a:pt x="0" y="187751"/>
                </a:lnTo>
                <a:lnTo>
                  <a:pt x="644329" y="187751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655265" y="4990837"/>
            <a:ext cx="1353185" cy="250190"/>
          </a:xfrm>
          <a:custGeom>
            <a:avLst/>
            <a:gdLst/>
            <a:ahLst/>
            <a:cxnLst/>
            <a:rect l="l" t="t" r="r" b="b"/>
            <a:pathLst>
              <a:path w="1353184" h="250189">
                <a:moveTo>
                  <a:pt x="1324930" y="0"/>
                </a:moveTo>
                <a:lnTo>
                  <a:pt x="1352666" y="130146"/>
                </a:lnTo>
                <a:lnTo>
                  <a:pt x="42670" y="249624"/>
                </a:lnTo>
                <a:lnTo>
                  <a:pt x="0" y="93875"/>
                </a:lnTo>
                <a:lnTo>
                  <a:pt x="1324930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990863" y="3712845"/>
            <a:ext cx="465455" cy="1903730"/>
          </a:xfrm>
          <a:custGeom>
            <a:avLst/>
            <a:gdLst/>
            <a:ahLst/>
            <a:cxnLst/>
            <a:rect l="l" t="t" r="r" b="b"/>
            <a:pathLst>
              <a:path w="465454" h="1903729">
                <a:moveTo>
                  <a:pt x="0" y="0"/>
                </a:moveTo>
                <a:lnTo>
                  <a:pt x="465112" y="125879"/>
                </a:lnTo>
                <a:lnTo>
                  <a:pt x="443776" y="614460"/>
                </a:lnTo>
                <a:lnTo>
                  <a:pt x="443776" y="1834846"/>
                </a:lnTo>
                <a:lnTo>
                  <a:pt x="85341" y="1903120"/>
                </a:lnTo>
                <a:lnTo>
                  <a:pt x="85341" y="134413"/>
                </a:lnTo>
                <a:lnTo>
                  <a:pt x="0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813147" y="3928333"/>
            <a:ext cx="970915" cy="849630"/>
          </a:xfrm>
          <a:custGeom>
            <a:avLst/>
            <a:gdLst/>
            <a:ahLst/>
            <a:cxnLst/>
            <a:rect l="l" t="t" r="r" b="b"/>
            <a:pathLst>
              <a:path w="970915" h="849629">
                <a:moveTo>
                  <a:pt x="531252" y="0"/>
                </a:moveTo>
                <a:lnTo>
                  <a:pt x="605342" y="600"/>
                </a:lnTo>
                <a:lnTo>
                  <a:pt x="651930" y="4800"/>
                </a:lnTo>
                <a:lnTo>
                  <a:pt x="690717" y="16201"/>
                </a:lnTo>
                <a:lnTo>
                  <a:pt x="741406" y="38403"/>
                </a:lnTo>
                <a:lnTo>
                  <a:pt x="790927" y="61506"/>
                </a:lnTo>
                <a:lnTo>
                  <a:pt x="845966" y="100509"/>
                </a:lnTo>
                <a:lnTo>
                  <a:pt x="876886" y="134413"/>
                </a:lnTo>
                <a:lnTo>
                  <a:pt x="906822" y="168766"/>
                </a:lnTo>
                <a:lnTo>
                  <a:pt x="936291" y="219471"/>
                </a:lnTo>
                <a:lnTo>
                  <a:pt x="949426" y="259225"/>
                </a:lnTo>
                <a:lnTo>
                  <a:pt x="961761" y="298979"/>
                </a:lnTo>
                <a:lnTo>
                  <a:pt x="970428" y="349684"/>
                </a:lnTo>
                <a:lnTo>
                  <a:pt x="970761" y="384037"/>
                </a:lnTo>
                <a:lnTo>
                  <a:pt x="970761" y="462978"/>
                </a:lnTo>
                <a:lnTo>
                  <a:pt x="968095" y="521917"/>
                </a:lnTo>
                <a:lnTo>
                  <a:pt x="949426" y="588857"/>
                </a:lnTo>
                <a:lnTo>
                  <a:pt x="936291" y="629228"/>
                </a:lnTo>
                <a:lnTo>
                  <a:pt x="906822" y="680366"/>
                </a:lnTo>
                <a:lnTo>
                  <a:pt x="876886" y="714736"/>
                </a:lnTo>
                <a:lnTo>
                  <a:pt x="845966" y="748640"/>
                </a:lnTo>
                <a:lnTo>
                  <a:pt x="790927" y="787644"/>
                </a:lnTo>
                <a:lnTo>
                  <a:pt x="741406" y="810746"/>
                </a:lnTo>
                <a:lnTo>
                  <a:pt x="690717" y="832948"/>
                </a:lnTo>
                <a:lnTo>
                  <a:pt x="651930" y="844349"/>
                </a:lnTo>
                <a:lnTo>
                  <a:pt x="605342" y="848549"/>
                </a:lnTo>
                <a:lnTo>
                  <a:pt x="531252" y="849150"/>
                </a:lnTo>
                <a:lnTo>
                  <a:pt x="443776" y="849150"/>
                </a:lnTo>
                <a:lnTo>
                  <a:pt x="369669" y="848549"/>
                </a:lnTo>
                <a:lnTo>
                  <a:pt x="322965" y="844349"/>
                </a:lnTo>
                <a:lnTo>
                  <a:pt x="283861" y="832948"/>
                </a:lnTo>
                <a:lnTo>
                  <a:pt x="232556" y="810746"/>
                </a:lnTo>
                <a:lnTo>
                  <a:pt x="182417" y="787644"/>
                </a:lnTo>
                <a:lnTo>
                  <a:pt x="126945" y="748640"/>
                </a:lnTo>
                <a:lnTo>
                  <a:pt x="96009" y="714736"/>
                </a:lnTo>
                <a:lnTo>
                  <a:pt x="66056" y="680366"/>
                </a:lnTo>
                <a:lnTo>
                  <a:pt x="36153" y="629228"/>
                </a:lnTo>
                <a:lnTo>
                  <a:pt x="22402" y="588857"/>
                </a:lnTo>
                <a:lnTo>
                  <a:pt x="9450" y="548487"/>
                </a:lnTo>
                <a:lnTo>
                  <a:pt x="350" y="497348"/>
                </a:lnTo>
                <a:lnTo>
                  <a:pt x="0" y="462978"/>
                </a:lnTo>
                <a:lnTo>
                  <a:pt x="0" y="384037"/>
                </a:lnTo>
                <a:lnTo>
                  <a:pt x="2800" y="325231"/>
                </a:lnTo>
                <a:lnTo>
                  <a:pt x="22402" y="259225"/>
                </a:lnTo>
                <a:lnTo>
                  <a:pt x="36153" y="219471"/>
                </a:lnTo>
                <a:lnTo>
                  <a:pt x="66056" y="168766"/>
                </a:lnTo>
                <a:lnTo>
                  <a:pt x="96009" y="134413"/>
                </a:lnTo>
                <a:lnTo>
                  <a:pt x="126945" y="100509"/>
                </a:lnTo>
                <a:lnTo>
                  <a:pt x="182417" y="61506"/>
                </a:lnTo>
                <a:lnTo>
                  <a:pt x="232556" y="38403"/>
                </a:lnTo>
                <a:lnTo>
                  <a:pt x="283861" y="16201"/>
                </a:lnTo>
                <a:lnTo>
                  <a:pt x="322965" y="4800"/>
                </a:lnTo>
                <a:lnTo>
                  <a:pt x="369669" y="600"/>
                </a:lnTo>
                <a:lnTo>
                  <a:pt x="443776" y="0"/>
                </a:lnTo>
                <a:lnTo>
                  <a:pt x="531252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141713" y="4064879"/>
            <a:ext cx="320040" cy="578485"/>
          </a:xfrm>
          <a:custGeom>
            <a:avLst/>
            <a:gdLst/>
            <a:ahLst/>
            <a:cxnLst/>
            <a:rect l="l" t="t" r="r" b="b"/>
            <a:pathLst>
              <a:path w="320040" h="578485">
                <a:moveTo>
                  <a:pt x="219754" y="558988"/>
                </a:moveTo>
                <a:lnTo>
                  <a:pt x="255491" y="523651"/>
                </a:lnTo>
                <a:lnTo>
                  <a:pt x="288028" y="455511"/>
                </a:lnTo>
                <a:lnTo>
                  <a:pt x="306530" y="411523"/>
                </a:lnTo>
                <a:lnTo>
                  <a:pt x="319531" y="344350"/>
                </a:lnTo>
                <a:lnTo>
                  <a:pt x="320031" y="290161"/>
                </a:lnTo>
                <a:lnTo>
                  <a:pt x="319531" y="233506"/>
                </a:lnTo>
                <a:lnTo>
                  <a:pt x="306530" y="164599"/>
                </a:lnTo>
                <a:lnTo>
                  <a:pt x="288028" y="120545"/>
                </a:lnTo>
                <a:lnTo>
                  <a:pt x="268959" y="77524"/>
                </a:lnTo>
                <a:lnTo>
                  <a:pt x="241223" y="35486"/>
                </a:lnTo>
                <a:lnTo>
                  <a:pt x="204420" y="7200"/>
                </a:lnTo>
                <a:lnTo>
                  <a:pt x="160015" y="0"/>
                </a:lnTo>
                <a:lnTo>
                  <a:pt x="139880" y="266"/>
                </a:lnTo>
                <a:lnTo>
                  <a:pt x="100276" y="17068"/>
                </a:lnTo>
                <a:lnTo>
                  <a:pt x="64539" y="52405"/>
                </a:lnTo>
                <a:lnTo>
                  <a:pt x="32003" y="120545"/>
                </a:lnTo>
                <a:lnTo>
                  <a:pt x="13501" y="164599"/>
                </a:lnTo>
                <a:lnTo>
                  <a:pt x="500" y="233506"/>
                </a:lnTo>
                <a:lnTo>
                  <a:pt x="0" y="290161"/>
                </a:lnTo>
                <a:lnTo>
                  <a:pt x="500" y="344350"/>
                </a:lnTo>
                <a:lnTo>
                  <a:pt x="13501" y="411523"/>
                </a:lnTo>
                <a:lnTo>
                  <a:pt x="32003" y="455511"/>
                </a:lnTo>
                <a:lnTo>
                  <a:pt x="51071" y="498532"/>
                </a:lnTo>
                <a:lnTo>
                  <a:pt x="78807" y="540569"/>
                </a:lnTo>
                <a:lnTo>
                  <a:pt x="109144" y="564005"/>
                </a:lnTo>
                <a:lnTo>
                  <a:pt x="145080" y="577523"/>
                </a:lnTo>
                <a:lnTo>
                  <a:pt x="160015" y="578190"/>
                </a:lnTo>
                <a:lnTo>
                  <a:pt x="168883" y="578106"/>
                </a:lnTo>
                <a:lnTo>
                  <a:pt x="210887" y="564005"/>
                </a:lnTo>
                <a:lnTo>
                  <a:pt x="219754" y="558988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991683" y="4990837"/>
            <a:ext cx="1353185" cy="250190"/>
          </a:xfrm>
          <a:custGeom>
            <a:avLst/>
            <a:gdLst/>
            <a:ahLst/>
            <a:cxnLst/>
            <a:rect l="l" t="t" r="r" b="b"/>
            <a:pathLst>
              <a:path w="1353184" h="250189">
                <a:moveTo>
                  <a:pt x="1324930" y="0"/>
                </a:moveTo>
                <a:lnTo>
                  <a:pt x="1352666" y="130146"/>
                </a:lnTo>
                <a:lnTo>
                  <a:pt x="42670" y="249624"/>
                </a:lnTo>
                <a:lnTo>
                  <a:pt x="0" y="93875"/>
                </a:lnTo>
                <a:lnTo>
                  <a:pt x="1324930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1327281" y="3712845"/>
            <a:ext cx="465455" cy="1903730"/>
          </a:xfrm>
          <a:custGeom>
            <a:avLst/>
            <a:gdLst/>
            <a:ahLst/>
            <a:cxnLst/>
            <a:rect l="l" t="t" r="r" b="b"/>
            <a:pathLst>
              <a:path w="465454" h="1903729">
                <a:moveTo>
                  <a:pt x="0" y="0"/>
                </a:moveTo>
                <a:lnTo>
                  <a:pt x="465112" y="125879"/>
                </a:lnTo>
                <a:lnTo>
                  <a:pt x="443776" y="614460"/>
                </a:lnTo>
                <a:lnTo>
                  <a:pt x="443776" y="1834846"/>
                </a:lnTo>
                <a:lnTo>
                  <a:pt x="85341" y="1903120"/>
                </a:lnTo>
                <a:lnTo>
                  <a:pt x="85341" y="134413"/>
                </a:lnTo>
                <a:lnTo>
                  <a:pt x="0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149565" y="3928333"/>
            <a:ext cx="970915" cy="849630"/>
          </a:xfrm>
          <a:custGeom>
            <a:avLst/>
            <a:gdLst/>
            <a:ahLst/>
            <a:cxnLst/>
            <a:rect l="l" t="t" r="r" b="b"/>
            <a:pathLst>
              <a:path w="970915" h="849629">
                <a:moveTo>
                  <a:pt x="531252" y="0"/>
                </a:moveTo>
                <a:lnTo>
                  <a:pt x="605342" y="600"/>
                </a:lnTo>
                <a:lnTo>
                  <a:pt x="651930" y="4800"/>
                </a:lnTo>
                <a:lnTo>
                  <a:pt x="690717" y="16201"/>
                </a:lnTo>
                <a:lnTo>
                  <a:pt x="741406" y="38403"/>
                </a:lnTo>
                <a:lnTo>
                  <a:pt x="790927" y="61506"/>
                </a:lnTo>
                <a:lnTo>
                  <a:pt x="845966" y="100509"/>
                </a:lnTo>
                <a:lnTo>
                  <a:pt x="876886" y="134413"/>
                </a:lnTo>
                <a:lnTo>
                  <a:pt x="906822" y="168766"/>
                </a:lnTo>
                <a:lnTo>
                  <a:pt x="936291" y="219471"/>
                </a:lnTo>
                <a:lnTo>
                  <a:pt x="949426" y="259225"/>
                </a:lnTo>
                <a:lnTo>
                  <a:pt x="961761" y="298979"/>
                </a:lnTo>
                <a:lnTo>
                  <a:pt x="970428" y="349684"/>
                </a:lnTo>
                <a:lnTo>
                  <a:pt x="970761" y="384037"/>
                </a:lnTo>
                <a:lnTo>
                  <a:pt x="970761" y="462978"/>
                </a:lnTo>
                <a:lnTo>
                  <a:pt x="968095" y="521917"/>
                </a:lnTo>
                <a:lnTo>
                  <a:pt x="949426" y="588857"/>
                </a:lnTo>
                <a:lnTo>
                  <a:pt x="936291" y="629228"/>
                </a:lnTo>
                <a:lnTo>
                  <a:pt x="906822" y="680366"/>
                </a:lnTo>
                <a:lnTo>
                  <a:pt x="876886" y="714736"/>
                </a:lnTo>
                <a:lnTo>
                  <a:pt x="845966" y="748640"/>
                </a:lnTo>
                <a:lnTo>
                  <a:pt x="790927" y="787644"/>
                </a:lnTo>
                <a:lnTo>
                  <a:pt x="741406" y="810746"/>
                </a:lnTo>
                <a:lnTo>
                  <a:pt x="690717" y="832948"/>
                </a:lnTo>
                <a:lnTo>
                  <a:pt x="651930" y="844349"/>
                </a:lnTo>
                <a:lnTo>
                  <a:pt x="605342" y="848549"/>
                </a:lnTo>
                <a:lnTo>
                  <a:pt x="531252" y="849150"/>
                </a:lnTo>
                <a:lnTo>
                  <a:pt x="443776" y="849150"/>
                </a:lnTo>
                <a:lnTo>
                  <a:pt x="369669" y="848549"/>
                </a:lnTo>
                <a:lnTo>
                  <a:pt x="322965" y="844349"/>
                </a:lnTo>
                <a:lnTo>
                  <a:pt x="283861" y="832948"/>
                </a:lnTo>
                <a:lnTo>
                  <a:pt x="232556" y="810746"/>
                </a:lnTo>
                <a:lnTo>
                  <a:pt x="182417" y="787644"/>
                </a:lnTo>
                <a:lnTo>
                  <a:pt x="126945" y="748640"/>
                </a:lnTo>
                <a:lnTo>
                  <a:pt x="96009" y="714736"/>
                </a:lnTo>
                <a:lnTo>
                  <a:pt x="66056" y="680366"/>
                </a:lnTo>
                <a:lnTo>
                  <a:pt x="36153" y="629228"/>
                </a:lnTo>
                <a:lnTo>
                  <a:pt x="22402" y="588857"/>
                </a:lnTo>
                <a:lnTo>
                  <a:pt x="9450" y="548487"/>
                </a:lnTo>
                <a:lnTo>
                  <a:pt x="350" y="497348"/>
                </a:lnTo>
                <a:lnTo>
                  <a:pt x="0" y="462978"/>
                </a:lnTo>
                <a:lnTo>
                  <a:pt x="0" y="384037"/>
                </a:lnTo>
                <a:lnTo>
                  <a:pt x="2800" y="325231"/>
                </a:lnTo>
                <a:lnTo>
                  <a:pt x="22402" y="259225"/>
                </a:lnTo>
                <a:lnTo>
                  <a:pt x="36153" y="219471"/>
                </a:lnTo>
                <a:lnTo>
                  <a:pt x="66056" y="168766"/>
                </a:lnTo>
                <a:lnTo>
                  <a:pt x="96009" y="134413"/>
                </a:lnTo>
                <a:lnTo>
                  <a:pt x="126945" y="100509"/>
                </a:lnTo>
                <a:lnTo>
                  <a:pt x="182417" y="61506"/>
                </a:lnTo>
                <a:lnTo>
                  <a:pt x="232556" y="38403"/>
                </a:lnTo>
                <a:lnTo>
                  <a:pt x="283861" y="16201"/>
                </a:lnTo>
                <a:lnTo>
                  <a:pt x="322965" y="4800"/>
                </a:lnTo>
                <a:lnTo>
                  <a:pt x="369669" y="600"/>
                </a:lnTo>
                <a:lnTo>
                  <a:pt x="443776" y="0"/>
                </a:lnTo>
                <a:lnTo>
                  <a:pt x="531252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478130" y="4064879"/>
            <a:ext cx="320040" cy="578485"/>
          </a:xfrm>
          <a:custGeom>
            <a:avLst/>
            <a:gdLst/>
            <a:ahLst/>
            <a:cxnLst/>
            <a:rect l="l" t="t" r="r" b="b"/>
            <a:pathLst>
              <a:path w="320040" h="578485">
                <a:moveTo>
                  <a:pt x="219754" y="558988"/>
                </a:moveTo>
                <a:lnTo>
                  <a:pt x="255491" y="523651"/>
                </a:lnTo>
                <a:lnTo>
                  <a:pt x="288028" y="455511"/>
                </a:lnTo>
                <a:lnTo>
                  <a:pt x="306530" y="411523"/>
                </a:lnTo>
                <a:lnTo>
                  <a:pt x="319531" y="344350"/>
                </a:lnTo>
                <a:lnTo>
                  <a:pt x="320031" y="290161"/>
                </a:lnTo>
                <a:lnTo>
                  <a:pt x="319531" y="233506"/>
                </a:lnTo>
                <a:lnTo>
                  <a:pt x="306530" y="164599"/>
                </a:lnTo>
                <a:lnTo>
                  <a:pt x="288028" y="120545"/>
                </a:lnTo>
                <a:lnTo>
                  <a:pt x="268959" y="77524"/>
                </a:lnTo>
                <a:lnTo>
                  <a:pt x="241223" y="35486"/>
                </a:lnTo>
                <a:lnTo>
                  <a:pt x="204420" y="7200"/>
                </a:lnTo>
                <a:lnTo>
                  <a:pt x="160015" y="0"/>
                </a:lnTo>
                <a:lnTo>
                  <a:pt x="139880" y="266"/>
                </a:lnTo>
                <a:lnTo>
                  <a:pt x="100276" y="17068"/>
                </a:lnTo>
                <a:lnTo>
                  <a:pt x="64539" y="52405"/>
                </a:lnTo>
                <a:lnTo>
                  <a:pt x="32003" y="120545"/>
                </a:lnTo>
                <a:lnTo>
                  <a:pt x="13501" y="164599"/>
                </a:lnTo>
                <a:lnTo>
                  <a:pt x="500" y="233506"/>
                </a:lnTo>
                <a:lnTo>
                  <a:pt x="0" y="290161"/>
                </a:lnTo>
                <a:lnTo>
                  <a:pt x="500" y="344350"/>
                </a:lnTo>
                <a:lnTo>
                  <a:pt x="13501" y="411523"/>
                </a:lnTo>
                <a:lnTo>
                  <a:pt x="32003" y="455511"/>
                </a:lnTo>
                <a:lnTo>
                  <a:pt x="51071" y="498532"/>
                </a:lnTo>
                <a:lnTo>
                  <a:pt x="78807" y="540569"/>
                </a:lnTo>
                <a:lnTo>
                  <a:pt x="109144" y="564005"/>
                </a:lnTo>
                <a:lnTo>
                  <a:pt x="145080" y="577523"/>
                </a:lnTo>
                <a:lnTo>
                  <a:pt x="160015" y="578190"/>
                </a:lnTo>
                <a:lnTo>
                  <a:pt x="168883" y="578106"/>
                </a:lnTo>
                <a:lnTo>
                  <a:pt x="210887" y="564005"/>
                </a:lnTo>
                <a:lnTo>
                  <a:pt x="219754" y="558988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2219102" y="3838724"/>
            <a:ext cx="1259205" cy="1016000"/>
          </a:xfrm>
          <a:custGeom>
            <a:avLst/>
            <a:gdLst/>
            <a:ahLst/>
            <a:cxnLst/>
            <a:rect l="l" t="t" r="r" b="b"/>
            <a:pathLst>
              <a:path w="1259205" h="1016000">
                <a:moveTo>
                  <a:pt x="1199051" y="945159"/>
                </a:moveTo>
                <a:lnTo>
                  <a:pt x="1168381" y="973162"/>
                </a:lnTo>
                <a:lnTo>
                  <a:pt x="1132911" y="989963"/>
                </a:lnTo>
                <a:lnTo>
                  <a:pt x="1096374" y="1003031"/>
                </a:lnTo>
                <a:lnTo>
                  <a:pt x="1058237" y="1004898"/>
                </a:lnTo>
                <a:lnTo>
                  <a:pt x="1035468" y="1004665"/>
                </a:lnTo>
                <a:lnTo>
                  <a:pt x="983563" y="989963"/>
                </a:lnTo>
                <a:lnTo>
                  <a:pt x="948093" y="973162"/>
                </a:lnTo>
                <a:lnTo>
                  <a:pt x="917423" y="945159"/>
                </a:lnTo>
                <a:lnTo>
                  <a:pt x="891170" y="912156"/>
                </a:lnTo>
                <a:lnTo>
                  <a:pt x="864618" y="866701"/>
                </a:lnTo>
                <a:lnTo>
                  <a:pt x="845549" y="830731"/>
                </a:lnTo>
                <a:lnTo>
                  <a:pt x="816463" y="771275"/>
                </a:lnTo>
                <a:lnTo>
                  <a:pt x="796961" y="727938"/>
                </a:lnTo>
                <a:lnTo>
                  <a:pt x="769142" y="660981"/>
                </a:lnTo>
                <a:lnTo>
                  <a:pt x="751807" y="617210"/>
                </a:lnTo>
                <a:lnTo>
                  <a:pt x="740339" y="586724"/>
                </a:lnTo>
                <a:lnTo>
                  <a:pt x="714803" y="635812"/>
                </a:lnTo>
                <a:lnTo>
                  <a:pt x="674932" y="695184"/>
                </a:lnTo>
                <a:lnTo>
                  <a:pt x="642196" y="732871"/>
                </a:lnTo>
                <a:lnTo>
                  <a:pt x="609193" y="769975"/>
                </a:lnTo>
                <a:lnTo>
                  <a:pt x="562388" y="814179"/>
                </a:lnTo>
                <a:lnTo>
                  <a:pt x="526985" y="841682"/>
                </a:lnTo>
                <a:lnTo>
                  <a:pt x="491464" y="868685"/>
                </a:lnTo>
                <a:lnTo>
                  <a:pt x="441626" y="899888"/>
                </a:lnTo>
                <a:lnTo>
                  <a:pt x="404306" y="918490"/>
                </a:lnTo>
                <a:lnTo>
                  <a:pt x="367019" y="936675"/>
                </a:lnTo>
                <a:lnTo>
                  <a:pt x="318047" y="957043"/>
                </a:lnTo>
                <a:lnTo>
                  <a:pt x="202519" y="994564"/>
                </a:lnTo>
                <a:lnTo>
                  <a:pt x="145880" y="1008098"/>
                </a:lnTo>
                <a:lnTo>
                  <a:pt x="87241" y="1013632"/>
                </a:lnTo>
                <a:lnTo>
                  <a:pt x="0" y="1015566"/>
                </a:lnTo>
                <a:lnTo>
                  <a:pt x="57872" y="989930"/>
                </a:lnTo>
                <a:lnTo>
                  <a:pt x="94942" y="970495"/>
                </a:lnTo>
                <a:lnTo>
                  <a:pt x="127212" y="947459"/>
                </a:lnTo>
                <a:lnTo>
                  <a:pt x="170683" y="911022"/>
                </a:lnTo>
                <a:lnTo>
                  <a:pt x="213437" y="874119"/>
                </a:lnTo>
                <a:lnTo>
                  <a:pt x="264142" y="819513"/>
                </a:lnTo>
                <a:lnTo>
                  <a:pt x="295495" y="776609"/>
                </a:lnTo>
                <a:lnTo>
                  <a:pt x="326248" y="733472"/>
                </a:lnTo>
                <a:lnTo>
                  <a:pt x="361352" y="672799"/>
                </a:lnTo>
                <a:lnTo>
                  <a:pt x="381904" y="627261"/>
                </a:lnTo>
                <a:lnTo>
                  <a:pt x="401972" y="581690"/>
                </a:lnTo>
                <a:lnTo>
                  <a:pt x="424508" y="520151"/>
                </a:lnTo>
                <a:lnTo>
                  <a:pt x="437376" y="475780"/>
                </a:lnTo>
                <a:lnTo>
                  <a:pt x="465679" y="371636"/>
                </a:lnTo>
                <a:lnTo>
                  <a:pt x="479780" y="298695"/>
                </a:lnTo>
                <a:lnTo>
                  <a:pt x="483880" y="222555"/>
                </a:lnTo>
                <a:lnTo>
                  <a:pt x="482180" y="108810"/>
                </a:lnTo>
                <a:lnTo>
                  <a:pt x="394705" y="0"/>
                </a:lnTo>
                <a:lnTo>
                  <a:pt x="849150" y="78941"/>
                </a:lnTo>
                <a:lnTo>
                  <a:pt x="848916" y="147047"/>
                </a:lnTo>
                <a:lnTo>
                  <a:pt x="847283" y="191752"/>
                </a:lnTo>
                <a:lnTo>
                  <a:pt x="842849" y="232856"/>
                </a:lnTo>
                <a:lnTo>
                  <a:pt x="834215" y="290161"/>
                </a:lnTo>
                <a:lnTo>
                  <a:pt x="825147" y="346934"/>
                </a:lnTo>
                <a:lnTo>
                  <a:pt x="817680" y="384304"/>
                </a:lnTo>
                <a:lnTo>
                  <a:pt x="791544" y="467245"/>
                </a:lnTo>
                <a:lnTo>
                  <a:pt x="822130" y="478763"/>
                </a:lnTo>
                <a:lnTo>
                  <a:pt x="868501" y="497398"/>
                </a:lnTo>
                <a:lnTo>
                  <a:pt x="905688" y="513117"/>
                </a:lnTo>
                <a:lnTo>
                  <a:pt x="942992" y="528951"/>
                </a:lnTo>
                <a:lnTo>
                  <a:pt x="992397" y="550620"/>
                </a:lnTo>
                <a:lnTo>
                  <a:pt x="1027300" y="566455"/>
                </a:lnTo>
                <a:lnTo>
                  <a:pt x="1084506" y="592991"/>
                </a:lnTo>
                <a:lnTo>
                  <a:pt x="1132911" y="618727"/>
                </a:lnTo>
                <a:lnTo>
                  <a:pt x="1176382" y="643529"/>
                </a:lnTo>
                <a:lnTo>
                  <a:pt x="1216552" y="681366"/>
                </a:lnTo>
                <a:lnTo>
                  <a:pt x="1243855" y="729671"/>
                </a:lnTo>
                <a:lnTo>
                  <a:pt x="1256923" y="766208"/>
                </a:lnTo>
                <a:lnTo>
                  <a:pt x="1258790" y="804345"/>
                </a:lnTo>
                <a:lnTo>
                  <a:pt x="1258556" y="827131"/>
                </a:lnTo>
                <a:lnTo>
                  <a:pt x="1243855" y="880086"/>
                </a:lnTo>
                <a:lnTo>
                  <a:pt x="1227053" y="916223"/>
                </a:lnTo>
                <a:lnTo>
                  <a:pt x="1216552" y="928541"/>
                </a:lnTo>
                <a:lnTo>
                  <a:pt x="1199051" y="945159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561100" y="3721379"/>
            <a:ext cx="465455" cy="1113790"/>
          </a:xfrm>
          <a:custGeom>
            <a:avLst/>
            <a:gdLst/>
            <a:ahLst/>
            <a:cxnLst/>
            <a:rect l="l" t="t" r="r" b="b"/>
            <a:pathLst>
              <a:path w="465455" h="1113789">
                <a:moveTo>
                  <a:pt x="445910" y="1045435"/>
                </a:moveTo>
                <a:lnTo>
                  <a:pt x="85341" y="1113709"/>
                </a:lnTo>
                <a:lnTo>
                  <a:pt x="85341" y="136546"/>
                </a:lnTo>
                <a:lnTo>
                  <a:pt x="0" y="0"/>
                </a:lnTo>
                <a:lnTo>
                  <a:pt x="465112" y="128012"/>
                </a:lnTo>
                <a:lnTo>
                  <a:pt x="445910" y="571789"/>
                </a:lnTo>
                <a:lnTo>
                  <a:pt x="445910" y="1045435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2692748" y="4899095"/>
            <a:ext cx="1316990" cy="719455"/>
          </a:xfrm>
          <a:custGeom>
            <a:avLst/>
            <a:gdLst/>
            <a:ahLst/>
            <a:cxnLst/>
            <a:rect l="l" t="t" r="r" b="b"/>
            <a:pathLst>
              <a:path w="1316990" h="719454">
                <a:moveTo>
                  <a:pt x="1307861" y="153615"/>
                </a:moveTo>
                <a:lnTo>
                  <a:pt x="1286526" y="657131"/>
                </a:lnTo>
                <a:lnTo>
                  <a:pt x="940892" y="719003"/>
                </a:lnTo>
                <a:lnTo>
                  <a:pt x="940892" y="177084"/>
                </a:lnTo>
                <a:lnTo>
                  <a:pt x="0" y="177084"/>
                </a:lnTo>
                <a:lnTo>
                  <a:pt x="0" y="46937"/>
                </a:lnTo>
                <a:lnTo>
                  <a:pt x="795811" y="46937"/>
                </a:lnTo>
                <a:lnTo>
                  <a:pt x="809796" y="46804"/>
                </a:lnTo>
                <a:lnTo>
                  <a:pt x="861734" y="33003"/>
                </a:lnTo>
                <a:lnTo>
                  <a:pt x="896087" y="0"/>
                </a:lnTo>
                <a:lnTo>
                  <a:pt x="1316395" y="64006"/>
                </a:lnTo>
                <a:lnTo>
                  <a:pt x="1307861" y="153615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4598001" y="3906997"/>
            <a:ext cx="1577340" cy="770255"/>
          </a:xfrm>
          <a:custGeom>
            <a:avLst/>
            <a:gdLst/>
            <a:ahLst/>
            <a:cxnLst/>
            <a:rect l="l" t="t" r="r" b="b"/>
            <a:pathLst>
              <a:path w="1577340" h="770254">
                <a:moveTo>
                  <a:pt x="1423073" y="0"/>
                </a:moveTo>
                <a:lnTo>
                  <a:pt x="1422556" y="60522"/>
                </a:lnTo>
                <a:lnTo>
                  <a:pt x="1418939" y="100143"/>
                </a:lnTo>
                <a:lnTo>
                  <a:pt x="1390003" y="186684"/>
                </a:lnTo>
                <a:lnTo>
                  <a:pt x="1369984" y="236473"/>
                </a:lnTo>
                <a:lnTo>
                  <a:pt x="1333147" y="298445"/>
                </a:lnTo>
                <a:lnTo>
                  <a:pt x="1299327" y="339233"/>
                </a:lnTo>
                <a:lnTo>
                  <a:pt x="1333397" y="345567"/>
                </a:lnTo>
                <a:lnTo>
                  <a:pt x="1376735" y="354234"/>
                </a:lnTo>
                <a:lnTo>
                  <a:pt x="1434740" y="366969"/>
                </a:lnTo>
                <a:lnTo>
                  <a:pt x="1478545" y="386171"/>
                </a:lnTo>
                <a:lnTo>
                  <a:pt x="1499863" y="399022"/>
                </a:lnTo>
                <a:lnTo>
                  <a:pt x="1537217" y="440576"/>
                </a:lnTo>
                <a:lnTo>
                  <a:pt x="1558019" y="474179"/>
                </a:lnTo>
                <a:lnTo>
                  <a:pt x="1569220" y="510983"/>
                </a:lnTo>
                <a:lnTo>
                  <a:pt x="1576821" y="548720"/>
                </a:lnTo>
                <a:lnTo>
                  <a:pt x="1575971" y="564838"/>
                </a:lnTo>
                <a:lnTo>
                  <a:pt x="1568387" y="612860"/>
                </a:lnTo>
                <a:lnTo>
                  <a:pt x="1544685" y="665665"/>
                </a:lnTo>
                <a:lnTo>
                  <a:pt x="1520149" y="700202"/>
                </a:lnTo>
                <a:lnTo>
                  <a:pt x="1489212" y="724337"/>
                </a:lnTo>
                <a:lnTo>
                  <a:pt x="1456409" y="745006"/>
                </a:lnTo>
                <a:lnTo>
                  <a:pt x="1418805" y="755274"/>
                </a:lnTo>
                <a:lnTo>
                  <a:pt x="1380268" y="762074"/>
                </a:lnTo>
                <a:lnTo>
                  <a:pt x="1364350" y="761424"/>
                </a:lnTo>
                <a:lnTo>
                  <a:pt x="1317546" y="755057"/>
                </a:lnTo>
                <a:lnTo>
                  <a:pt x="1265190" y="731805"/>
                </a:lnTo>
                <a:lnTo>
                  <a:pt x="1229187" y="705269"/>
                </a:lnTo>
                <a:lnTo>
                  <a:pt x="1181982" y="647530"/>
                </a:lnTo>
                <a:lnTo>
                  <a:pt x="1152846" y="610009"/>
                </a:lnTo>
                <a:lnTo>
                  <a:pt x="1112975" y="554971"/>
                </a:lnTo>
                <a:lnTo>
                  <a:pt x="1083839" y="512050"/>
                </a:lnTo>
                <a:lnTo>
                  <a:pt x="1036818" y="539736"/>
                </a:lnTo>
                <a:lnTo>
                  <a:pt x="968778" y="573106"/>
                </a:lnTo>
                <a:lnTo>
                  <a:pt x="916356" y="594191"/>
                </a:lnTo>
                <a:lnTo>
                  <a:pt x="863734" y="614960"/>
                </a:lnTo>
                <a:lnTo>
                  <a:pt x="827414" y="628328"/>
                </a:lnTo>
                <a:lnTo>
                  <a:pt x="790494" y="640096"/>
                </a:lnTo>
                <a:lnTo>
                  <a:pt x="736072" y="656064"/>
                </a:lnTo>
                <a:lnTo>
                  <a:pt x="681633" y="671782"/>
                </a:lnTo>
                <a:lnTo>
                  <a:pt x="644596" y="681800"/>
                </a:lnTo>
                <a:lnTo>
                  <a:pt x="554721" y="701935"/>
                </a:lnTo>
                <a:lnTo>
                  <a:pt x="501649" y="713236"/>
                </a:lnTo>
                <a:lnTo>
                  <a:pt x="432309" y="726237"/>
                </a:lnTo>
                <a:lnTo>
                  <a:pt x="384037" y="733938"/>
                </a:lnTo>
                <a:lnTo>
                  <a:pt x="270026" y="751307"/>
                </a:lnTo>
                <a:lnTo>
                  <a:pt x="192018" y="760874"/>
                </a:lnTo>
                <a:lnTo>
                  <a:pt x="114011" y="766041"/>
                </a:lnTo>
                <a:lnTo>
                  <a:pt x="0" y="770208"/>
                </a:lnTo>
                <a:lnTo>
                  <a:pt x="118561" y="739572"/>
                </a:lnTo>
                <a:lnTo>
                  <a:pt x="196419" y="717137"/>
                </a:lnTo>
                <a:lnTo>
                  <a:pt x="268076" y="691901"/>
                </a:lnTo>
                <a:lnTo>
                  <a:pt x="368036" y="652864"/>
                </a:lnTo>
                <a:lnTo>
                  <a:pt x="466779" y="613376"/>
                </a:lnTo>
                <a:lnTo>
                  <a:pt x="529918" y="584990"/>
                </a:lnTo>
                <a:lnTo>
                  <a:pt x="584657" y="554004"/>
                </a:lnTo>
                <a:lnTo>
                  <a:pt x="658197" y="506716"/>
                </a:lnTo>
                <a:lnTo>
                  <a:pt x="730205" y="458995"/>
                </a:lnTo>
                <a:lnTo>
                  <a:pt x="774209" y="424975"/>
                </a:lnTo>
                <a:lnTo>
                  <a:pt x="808212" y="388354"/>
                </a:lnTo>
                <a:lnTo>
                  <a:pt x="850216" y="332832"/>
                </a:lnTo>
                <a:lnTo>
                  <a:pt x="890370" y="276860"/>
                </a:lnTo>
                <a:lnTo>
                  <a:pt x="911422" y="237089"/>
                </a:lnTo>
                <a:lnTo>
                  <a:pt x="920273" y="194519"/>
                </a:lnTo>
                <a:lnTo>
                  <a:pt x="923824" y="130146"/>
                </a:lnTo>
                <a:lnTo>
                  <a:pt x="578190" y="130146"/>
                </a:lnTo>
                <a:lnTo>
                  <a:pt x="245357" y="151481"/>
                </a:lnTo>
                <a:lnTo>
                  <a:pt x="181351" y="0"/>
                </a:lnTo>
                <a:lnTo>
                  <a:pt x="1423073" y="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4559598" y="4715877"/>
            <a:ext cx="1826895" cy="908685"/>
          </a:xfrm>
          <a:custGeom>
            <a:avLst/>
            <a:gdLst/>
            <a:ahLst/>
            <a:cxnLst/>
            <a:rect l="l" t="t" r="r" b="b"/>
            <a:pathLst>
              <a:path w="1826894" h="908685">
                <a:moveTo>
                  <a:pt x="989963" y="889420"/>
                </a:moveTo>
                <a:lnTo>
                  <a:pt x="697668" y="908622"/>
                </a:lnTo>
                <a:lnTo>
                  <a:pt x="691267" y="242957"/>
                </a:lnTo>
                <a:lnTo>
                  <a:pt x="0" y="242957"/>
                </a:lnTo>
                <a:lnTo>
                  <a:pt x="0" y="114944"/>
                </a:lnTo>
                <a:lnTo>
                  <a:pt x="1267324" y="114944"/>
                </a:lnTo>
                <a:lnTo>
                  <a:pt x="1292660" y="114511"/>
                </a:lnTo>
                <a:lnTo>
                  <a:pt x="1309995" y="111477"/>
                </a:lnTo>
                <a:lnTo>
                  <a:pt x="1327330" y="103243"/>
                </a:lnTo>
                <a:lnTo>
                  <a:pt x="1352666" y="87208"/>
                </a:lnTo>
                <a:lnTo>
                  <a:pt x="1412405" y="44537"/>
                </a:lnTo>
                <a:lnTo>
                  <a:pt x="1437857" y="27135"/>
                </a:lnTo>
                <a:lnTo>
                  <a:pt x="1475561" y="11534"/>
                </a:lnTo>
                <a:lnTo>
                  <a:pt x="1534950" y="1366"/>
                </a:lnTo>
                <a:lnTo>
                  <a:pt x="1555086" y="0"/>
                </a:lnTo>
                <a:lnTo>
                  <a:pt x="1574821" y="2233"/>
                </a:lnTo>
                <a:lnTo>
                  <a:pt x="1631760" y="14901"/>
                </a:lnTo>
                <a:lnTo>
                  <a:pt x="1668163" y="31369"/>
                </a:lnTo>
                <a:lnTo>
                  <a:pt x="1717418" y="66806"/>
                </a:lnTo>
                <a:lnTo>
                  <a:pt x="1744721" y="98009"/>
                </a:lnTo>
                <a:lnTo>
                  <a:pt x="1760172" y="125612"/>
                </a:lnTo>
                <a:lnTo>
                  <a:pt x="1826312" y="242957"/>
                </a:lnTo>
                <a:lnTo>
                  <a:pt x="1058237" y="242957"/>
                </a:lnTo>
                <a:lnTo>
                  <a:pt x="1053970" y="889420"/>
                </a:lnTo>
                <a:lnTo>
                  <a:pt x="989963" y="889420"/>
                </a:lnTo>
                <a:close/>
              </a:path>
            </a:pathLst>
          </a:custGeom>
          <a:ln w="117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08409" y="3721379"/>
            <a:ext cx="1690370" cy="1890395"/>
          </a:xfrm>
          <a:custGeom>
            <a:avLst/>
            <a:gdLst/>
            <a:ahLst/>
            <a:cxnLst/>
            <a:rect l="l" t="t" r="r" b="b"/>
            <a:pathLst>
              <a:path w="1690370" h="1890395">
                <a:moveTo>
                  <a:pt x="1226787" y="1028367"/>
                </a:moveTo>
                <a:lnTo>
                  <a:pt x="1226787" y="134413"/>
                </a:lnTo>
                <a:lnTo>
                  <a:pt x="1141445" y="0"/>
                </a:lnTo>
                <a:lnTo>
                  <a:pt x="1606557" y="128012"/>
                </a:lnTo>
                <a:lnTo>
                  <a:pt x="1585222" y="507783"/>
                </a:lnTo>
                <a:lnTo>
                  <a:pt x="1585222" y="960094"/>
                </a:lnTo>
                <a:lnTo>
                  <a:pt x="1226787" y="1028367"/>
                </a:lnTo>
                <a:close/>
              </a:path>
              <a:path w="1690370" h="1890395">
                <a:moveTo>
                  <a:pt x="1554047" y="1429473"/>
                </a:moveTo>
                <a:lnTo>
                  <a:pt x="1207585" y="1429473"/>
                </a:lnTo>
                <a:lnTo>
                  <a:pt x="1207585" y="1263057"/>
                </a:lnTo>
                <a:lnTo>
                  <a:pt x="403239" y="1263057"/>
                </a:lnTo>
                <a:lnTo>
                  <a:pt x="403239" y="1135044"/>
                </a:lnTo>
                <a:lnTo>
                  <a:pt x="1060370" y="1135044"/>
                </a:lnTo>
                <a:lnTo>
                  <a:pt x="1074355" y="1134894"/>
                </a:lnTo>
                <a:lnTo>
                  <a:pt x="1126293" y="1119426"/>
                </a:lnTo>
                <a:lnTo>
                  <a:pt x="1160647" y="1085973"/>
                </a:lnTo>
                <a:lnTo>
                  <a:pt x="1580955" y="1152113"/>
                </a:lnTo>
                <a:lnTo>
                  <a:pt x="1554047" y="1429473"/>
                </a:lnTo>
                <a:close/>
              </a:path>
              <a:path w="1690370" h="1890395">
                <a:moveTo>
                  <a:pt x="516100" y="1890018"/>
                </a:moveTo>
                <a:lnTo>
                  <a:pt x="472329" y="1875284"/>
                </a:lnTo>
                <a:lnTo>
                  <a:pt x="418291" y="1827512"/>
                </a:lnTo>
                <a:lnTo>
                  <a:pt x="398789" y="1785908"/>
                </a:lnTo>
                <a:lnTo>
                  <a:pt x="396838" y="1749505"/>
                </a:lnTo>
                <a:lnTo>
                  <a:pt x="366969" y="1397470"/>
                </a:lnTo>
                <a:lnTo>
                  <a:pt x="678466" y="1425206"/>
                </a:lnTo>
                <a:lnTo>
                  <a:pt x="1554047" y="1429473"/>
                </a:lnTo>
                <a:lnTo>
                  <a:pt x="1553219" y="1438007"/>
                </a:lnTo>
                <a:lnTo>
                  <a:pt x="1563886" y="1555352"/>
                </a:lnTo>
                <a:lnTo>
                  <a:pt x="678466" y="1555352"/>
                </a:lnTo>
                <a:lnTo>
                  <a:pt x="678466" y="1749505"/>
                </a:lnTo>
                <a:lnTo>
                  <a:pt x="1617650" y="1749505"/>
                </a:lnTo>
                <a:lnTo>
                  <a:pt x="1623626" y="1760172"/>
                </a:lnTo>
                <a:lnTo>
                  <a:pt x="1689765" y="1877517"/>
                </a:lnTo>
                <a:lnTo>
                  <a:pt x="693401" y="1877517"/>
                </a:lnTo>
                <a:lnTo>
                  <a:pt x="552587" y="1888185"/>
                </a:lnTo>
                <a:lnTo>
                  <a:pt x="516100" y="1890018"/>
                </a:lnTo>
                <a:close/>
              </a:path>
              <a:path w="1690370" h="1890395">
                <a:moveTo>
                  <a:pt x="1617650" y="1749505"/>
                </a:moveTo>
                <a:lnTo>
                  <a:pt x="1130777" y="1749505"/>
                </a:lnTo>
                <a:lnTo>
                  <a:pt x="1159713" y="1749071"/>
                </a:lnTo>
                <a:lnTo>
                  <a:pt x="1178249" y="1746038"/>
                </a:lnTo>
                <a:lnTo>
                  <a:pt x="1194383" y="1737804"/>
                </a:lnTo>
                <a:lnTo>
                  <a:pt x="1216119" y="1721769"/>
                </a:lnTo>
                <a:lnTo>
                  <a:pt x="1301311" y="1663813"/>
                </a:lnTo>
                <a:lnTo>
                  <a:pt x="1339014" y="1647778"/>
                </a:lnTo>
                <a:lnTo>
                  <a:pt x="1398404" y="1636394"/>
                </a:lnTo>
                <a:lnTo>
                  <a:pt x="1418539" y="1634827"/>
                </a:lnTo>
                <a:lnTo>
                  <a:pt x="1438274" y="1637260"/>
                </a:lnTo>
                <a:lnTo>
                  <a:pt x="1495213" y="1651128"/>
                </a:lnTo>
                <a:lnTo>
                  <a:pt x="1531617" y="1667597"/>
                </a:lnTo>
                <a:lnTo>
                  <a:pt x="1580871" y="1701817"/>
                </a:lnTo>
                <a:lnTo>
                  <a:pt x="1608174" y="1732586"/>
                </a:lnTo>
                <a:lnTo>
                  <a:pt x="1617650" y="1749505"/>
                </a:lnTo>
                <a:close/>
              </a:path>
              <a:path w="1690370" h="1890395">
                <a:moveTo>
                  <a:pt x="541919" y="992097"/>
                </a:moveTo>
                <a:lnTo>
                  <a:pt x="452311" y="992097"/>
                </a:lnTo>
                <a:lnTo>
                  <a:pt x="376953" y="991547"/>
                </a:lnTo>
                <a:lnTo>
                  <a:pt x="329499" y="987697"/>
                </a:lnTo>
                <a:lnTo>
                  <a:pt x="289845" y="977245"/>
                </a:lnTo>
                <a:lnTo>
                  <a:pt x="237890" y="956893"/>
                </a:lnTo>
                <a:lnTo>
                  <a:pt x="187101" y="935708"/>
                </a:lnTo>
                <a:lnTo>
                  <a:pt x="130329" y="899738"/>
                </a:lnTo>
                <a:lnTo>
                  <a:pt x="98142" y="868351"/>
                </a:lnTo>
                <a:lnTo>
                  <a:pt x="66956" y="836532"/>
                </a:lnTo>
                <a:lnTo>
                  <a:pt x="36186" y="789294"/>
                </a:lnTo>
                <a:lnTo>
                  <a:pt x="22402" y="752073"/>
                </a:lnTo>
                <a:lnTo>
                  <a:pt x="9450" y="714853"/>
                </a:lnTo>
                <a:lnTo>
                  <a:pt x="350" y="667615"/>
                </a:lnTo>
                <a:lnTo>
                  <a:pt x="0" y="635795"/>
                </a:lnTo>
                <a:lnTo>
                  <a:pt x="0" y="561121"/>
                </a:lnTo>
                <a:lnTo>
                  <a:pt x="2800" y="506716"/>
                </a:lnTo>
                <a:lnTo>
                  <a:pt x="22402" y="445910"/>
                </a:lnTo>
                <a:lnTo>
                  <a:pt x="36186" y="409306"/>
                </a:lnTo>
                <a:lnTo>
                  <a:pt x="66956" y="362502"/>
                </a:lnTo>
                <a:lnTo>
                  <a:pt x="98142" y="330699"/>
                </a:lnTo>
                <a:lnTo>
                  <a:pt x="130329" y="299312"/>
                </a:lnTo>
                <a:lnTo>
                  <a:pt x="187101" y="263342"/>
                </a:lnTo>
                <a:lnTo>
                  <a:pt x="237890" y="242157"/>
                </a:lnTo>
                <a:lnTo>
                  <a:pt x="289845" y="221805"/>
                </a:lnTo>
                <a:lnTo>
                  <a:pt x="329499" y="211354"/>
                </a:lnTo>
                <a:lnTo>
                  <a:pt x="376953" y="207503"/>
                </a:lnTo>
                <a:lnTo>
                  <a:pt x="452311" y="206953"/>
                </a:lnTo>
                <a:lnTo>
                  <a:pt x="541919" y="206953"/>
                </a:lnTo>
                <a:lnTo>
                  <a:pt x="617277" y="207503"/>
                </a:lnTo>
                <a:lnTo>
                  <a:pt x="664731" y="211354"/>
                </a:lnTo>
                <a:lnTo>
                  <a:pt x="704385" y="221805"/>
                </a:lnTo>
                <a:lnTo>
                  <a:pt x="756340" y="242157"/>
                </a:lnTo>
                <a:lnTo>
                  <a:pt x="807095" y="263342"/>
                </a:lnTo>
                <a:lnTo>
                  <a:pt x="851541" y="290161"/>
                </a:lnTo>
                <a:lnTo>
                  <a:pt x="499249" y="290161"/>
                </a:lnTo>
                <a:lnTo>
                  <a:pt x="479047" y="290428"/>
                </a:lnTo>
                <a:lnTo>
                  <a:pt x="435242" y="307230"/>
                </a:lnTo>
                <a:lnTo>
                  <a:pt x="393905" y="346967"/>
                </a:lnTo>
                <a:lnTo>
                  <a:pt x="360568" y="420307"/>
                </a:lnTo>
                <a:lnTo>
                  <a:pt x="342066" y="467512"/>
                </a:lnTo>
                <a:lnTo>
                  <a:pt x="329065" y="540319"/>
                </a:lnTo>
                <a:lnTo>
                  <a:pt x="328565" y="599525"/>
                </a:lnTo>
                <a:lnTo>
                  <a:pt x="329065" y="658731"/>
                </a:lnTo>
                <a:lnTo>
                  <a:pt x="332566" y="697135"/>
                </a:lnTo>
                <a:lnTo>
                  <a:pt x="360568" y="778743"/>
                </a:lnTo>
                <a:lnTo>
                  <a:pt x="379737" y="824881"/>
                </a:lnTo>
                <a:lnTo>
                  <a:pt x="410073" y="869952"/>
                </a:lnTo>
                <a:lnTo>
                  <a:pt x="444126" y="894704"/>
                </a:lnTo>
                <a:lnTo>
                  <a:pt x="482314" y="908222"/>
                </a:lnTo>
                <a:lnTo>
                  <a:pt x="851541" y="908889"/>
                </a:lnTo>
                <a:lnTo>
                  <a:pt x="838349" y="919423"/>
                </a:lnTo>
                <a:lnTo>
                  <a:pt x="756340" y="956893"/>
                </a:lnTo>
                <a:lnTo>
                  <a:pt x="704385" y="977245"/>
                </a:lnTo>
                <a:lnTo>
                  <a:pt x="664731" y="987697"/>
                </a:lnTo>
                <a:lnTo>
                  <a:pt x="617277" y="991547"/>
                </a:lnTo>
                <a:lnTo>
                  <a:pt x="541919" y="992097"/>
                </a:lnTo>
                <a:close/>
              </a:path>
              <a:path w="1690370" h="1890395">
                <a:moveTo>
                  <a:pt x="851541" y="908889"/>
                </a:moveTo>
                <a:lnTo>
                  <a:pt x="499249" y="908889"/>
                </a:lnTo>
                <a:lnTo>
                  <a:pt x="508133" y="908805"/>
                </a:lnTo>
                <a:lnTo>
                  <a:pt x="514317" y="908222"/>
                </a:lnTo>
                <a:lnTo>
                  <a:pt x="552237" y="894704"/>
                </a:lnTo>
                <a:lnTo>
                  <a:pt x="585074" y="869952"/>
                </a:lnTo>
                <a:lnTo>
                  <a:pt x="614977" y="824881"/>
                </a:lnTo>
                <a:lnTo>
                  <a:pt x="634729" y="778743"/>
                </a:lnTo>
                <a:lnTo>
                  <a:pt x="653847" y="731538"/>
                </a:lnTo>
                <a:lnTo>
                  <a:pt x="667282" y="658731"/>
                </a:lnTo>
                <a:lnTo>
                  <a:pt x="667798" y="599525"/>
                </a:lnTo>
                <a:lnTo>
                  <a:pt x="667282" y="540319"/>
                </a:lnTo>
                <a:lnTo>
                  <a:pt x="663665" y="501915"/>
                </a:lnTo>
                <a:lnTo>
                  <a:pt x="634729" y="420307"/>
                </a:lnTo>
                <a:lnTo>
                  <a:pt x="614977" y="374136"/>
                </a:lnTo>
                <a:lnTo>
                  <a:pt x="585074" y="328198"/>
                </a:lnTo>
                <a:lnTo>
                  <a:pt x="543353" y="297362"/>
                </a:lnTo>
                <a:lnTo>
                  <a:pt x="499249" y="290161"/>
                </a:lnTo>
                <a:lnTo>
                  <a:pt x="851541" y="290161"/>
                </a:lnTo>
                <a:lnTo>
                  <a:pt x="893954" y="330699"/>
                </a:lnTo>
                <a:lnTo>
                  <a:pt x="923907" y="362502"/>
                </a:lnTo>
                <a:lnTo>
                  <a:pt x="953810" y="409306"/>
                </a:lnTo>
                <a:lnTo>
                  <a:pt x="967561" y="445910"/>
                </a:lnTo>
                <a:lnTo>
                  <a:pt x="980512" y="482514"/>
                </a:lnTo>
                <a:lnTo>
                  <a:pt x="989613" y="529318"/>
                </a:lnTo>
                <a:lnTo>
                  <a:pt x="989963" y="561121"/>
                </a:lnTo>
                <a:lnTo>
                  <a:pt x="989963" y="635795"/>
                </a:lnTo>
                <a:lnTo>
                  <a:pt x="987163" y="690334"/>
                </a:lnTo>
                <a:lnTo>
                  <a:pt x="967561" y="752073"/>
                </a:lnTo>
                <a:lnTo>
                  <a:pt x="953810" y="789294"/>
                </a:lnTo>
                <a:lnTo>
                  <a:pt x="923907" y="836532"/>
                </a:lnTo>
                <a:lnTo>
                  <a:pt x="893954" y="868351"/>
                </a:lnTo>
                <a:lnTo>
                  <a:pt x="863001" y="899738"/>
                </a:lnTo>
                <a:lnTo>
                  <a:pt x="851541" y="908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295567" y="3828056"/>
            <a:ext cx="1869439" cy="1811655"/>
          </a:xfrm>
          <a:custGeom>
            <a:avLst/>
            <a:gdLst/>
            <a:ahLst/>
            <a:cxnLst/>
            <a:rect l="l" t="t" r="r" b="b"/>
            <a:pathLst>
              <a:path w="1869439" h="1811654">
                <a:moveTo>
                  <a:pt x="1577810" y="251758"/>
                </a:moveTo>
                <a:lnTo>
                  <a:pt x="1205451" y="251758"/>
                </a:lnTo>
                <a:lnTo>
                  <a:pt x="1205451" y="104543"/>
                </a:lnTo>
                <a:lnTo>
                  <a:pt x="1184116" y="0"/>
                </a:lnTo>
                <a:lnTo>
                  <a:pt x="1595890" y="64006"/>
                </a:lnTo>
                <a:lnTo>
                  <a:pt x="1577810" y="251758"/>
                </a:lnTo>
                <a:close/>
              </a:path>
              <a:path w="1869439" h="1811654">
                <a:moveTo>
                  <a:pt x="228289" y="761674"/>
                </a:moveTo>
                <a:lnTo>
                  <a:pt x="213354" y="32003"/>
                </a:lnTo>
                <a:lnTo>
                  <a:pt x="561121" y="57605"/>
                </a:lnTo>
                <a:lnTo>
                  <a:pt x="561121" y="251758"/>
                </a:lnTo>
                <a:lnTo>
                  <a:pt x="1577810" y="251758"/>
                </a:lnTo>
                <a:lnTo>
                  <a:pt x="1568154" y="352034"/>
                </a:lnTo>
                <a:lnTo>
                  <a:pt x="1566259" y="381904"/>
                </a:lnTo>
                <a:lnTo>
                  <a:pt x="561121" y="381904"/>
                </a:lnTo>
                <a:lnTo>
                  <a:pt x="561121" y="569655"/>
                </a:lnTo>
                <a:lnTo>
                  <a:pt x="1554353" y="569655"/>
                </a:lnTo>
                <a:lnTo>
                  <a:pt x="1546235" y="697668"/>
                </a:lnTo>
                <a:lnTo>
                  <a:pt x="561121" y="697668"/>
                </a:lnTo>
                <a:lnTo>
                  <a:pt x="228289" y="761674"/>
                </a:lnTo>
                <a:close/>
              </a:path>
              <a:path w="1869439" h="1811654">
                <a:moveTo>
                  <a:pt x="1554353" y="569655"/>
                </a:moveTo>
                <a:lnTo>
                  <a:pt x="1205451" y="569655"/>
                </a:lnTo>
                <a:lnTo>
                  <a:pt x="1205451" y="381904"/>
                </a:lnTo>
                <a:lnTo>
                  <a:pt x="1566259" y="381904"/>
                </a:lnTo>
                <a:lnTo>
                  <a:pt x="1554353" y="569655"/>
                </a:lnTo>
                <a:close/>
              </a:path>
              <a:path w="1869439" h="1811654">
                <a:moveTo>
                  <a:pt x="1041168" y="975029"/>
                </a:moveTo>
                <a:lnTo>
                  <a:pt x="689134" y="975029"/>
                </a:lnTo>
                <a:lnTo>
                  <a:pt x="684867" y="697668"/>
                </a:lnTo>
                <a:lnTo>
                  <a:pt x="1047569" y="697668"/>
                </a:lnTo>
                <a:lnTo>
                  <a:pt x="1041168" y="975029"/>
                </a:lnTo>
                <a:close/>
              </a:path>
              <a:path w="1869439" h="1811654">
                <a:moveTo>
                  <a:pt x="1540417" y="789410"/>
                </a:moveTo>
                <a:lnTo>
                  <a:pt x="1205451" y="740339"/>
                </a:lnTo>
                <a:lnTo>
                  <a:pt x="1205451" y="697668"/>
                </a:lnTo>
                <a:lnTo>
                  <a:pt x="1546235" y="697668"/>
                </a:lnTo>
                <a:lnTo>
                  <a:pt x="1540417" y="789410"/>
                </a:lnTo>
                <a:close/>
              </a:path>
              <a:path w="1869439" h="1811654">
                <a:moveTo>
                  <a:pt x="1868983" y="1103041"/>
                </a:moveTo>
                <a:lnTo>
                  <a:pt x="0" y="1103041"/>
                </a:lnTo>
                <a:lnTo>
                  <a:pt x="0" y="975029"/>
                </a:lnTo>
                <a:lnTo>
                  <a:pt x="1309995" y="975029"/>
                </a:lnTo>
                <a:lnTo>
                  <a:pt x="1336564" y="974595"/>
                </a:lnTo>
                <a:lnTo>
                  <a:pt x="1354533" y="971562"/>
                </a:lnTo>
                <a:lnTo>
                  <a:pt x="1372101" y="963327"/>
                </a:lnTo>
                <a:lnTo>
                  <a:pt x="1397470" y="947293"/>
                </a:lnTo>
                <a:lnTo>
                  <a:pt x="1457209" y="904622"/>
                </a:lnTo>
                <a:lnTo>
                  <a:pt x="1482662" y="887220"/>
                </a:lnTo>
                <a:lnTo>
                  <a:pt x="1520366" y="871618"/>
                </a:lnTo>
                <a:lnTo>
                  <a:pt x="1579755" y="861451"/>
                </a:lnTo>
                <a:lnTo>
                  <a:pt x="1599890" y="860084"/>
                </a:lnTo>
                <a:lnTo>
                  <a:pt x="1619625" y="862318"/>
                </a:lnTo>
                <a:lnTo>
                  <a:pt x="1676564" y="874985"/>
                </a:lnTo>
                <a:lnTo>
                  <a:pt x="1712968" y="891454"/>
                </a:lnTo>
                <a:lnTo>
                  <a:pt x="1762223" y="926891"/>
                </a:lnTo>
                <a:lnTo>
                  <a:pt x="1789525" y="958094"/>
                </a:lnTo>
                <a:lnTo>
                  <a:pt x="1804977" y="985696"/>
                </a:lnTo>
                <a:lnTo>
                  <a:pt x="1868983" y="1103041"/>
                </a:lnTo>
                <a:close/>
              </a:path>
              <a:path w="1869439" h="1811654">
                <a:moveTo>
                  <a:pt x="351817" y="1811077"/>
                </a:moveTo>
                <a:lnTo>
                  <a:pt x="308046" y="1796343"/>
                </a:lnTo>
                <a:lnTo>
                  <a:pt x="254008" y="1748571"/>
                </a:lnTo>
                <a:lnTo>
                  <a:pt x="234506" y="1706967"/>
                </a:lnTo>
                <a:lnTo>
                  <a:pt x="224022" y="1216119"/>
                </a:lnTo>
                <a:lnTo>
                  <a:pt x="633662" y="1243855"/>
                </a:lnTo>
                <a:lnTo>
                  <a:pt x="633662" y="1670564"/>
                </a:lnTo>
                <a:lnTo>
                  <a:pt x="1589924" y="1670564"/>
                </a:lnTo>
                <a:lnTo>
                  <a:pt x="1595890" y="1681231"/>
                </a:lnTo>
                <a:lnTo>
                  <a:pt x="1662029" y="1798576"/>
                </a:lnTo>
                <a:lnTo>
                  <a:pt x="529118" y="1798576"/>
                </a:lnTo>
                <a:lnTo>
                  <a:pt x="388304" y="1809244"/>
                </a:lnTo>
                <a:lnTo>
                  <a:pt x="351817" y="1811077"/>
                </a:lnTo>
                <a:close/>
              </a:path>
              <a:path w="1869439" h="1811654">
                <a:moveTo>
                  <a:pt x="1589924" y="1670564"/>
                </a:moveTo>
                <a:lnTo>
                  <a:pt x="1103041" y="1670564"/>
                </a:lnTo>
                <a:lnTo>
                  <a:pt x="1130777" y="1670130"/>
                </a:lnTo>
                <a:lnTo>
                  <a:pt x="1148912" y="1667097"/>
                </a:lnTo>
                <a:lnTo>
                  <a:pt x="1165447" y="1658862"/>
                </a:lnTo>
                <a:lnTo>
                  <a:pt x="1188383" y="1642828"/>
                </a:lnTo>
                <a:lnTo>
                  <a:pt x="1248122" y="1602290"/>
                </a:lnTo>
                <a:lnTo>
                  <a:pt x="1293593" y="1573221"/>
                </a:lnTo>
                <a:lnTo>
                  <a:pt x="1343065" y="1561753"/>
                </a:lnTo>
                <a:lnTo>
                  <a:pt x="1392936" y="1555619"/>
                </a:lnTo>
                <a:lnTo>
                  <a:pt x="1412672" y="1557853"/>
                </a:lnTo>
                <a:lnTo>
                  <a:pt x="1469594" y="1570520"/>
                </a:lnTo>
                <a:lnTo>
                  <a:pt x="1505564" y="1586989"/>
                </a:lnTo>
                <a:lnTo>
                  <a:pt x="1553585" y="1622426"/>
                </a:lnTo>
                <a:lnTo>
                  <a:pt x="1580455" y="1653629"/>
                </a:lnTo>
                <a:lnTo>
                  <a:pt x="1589924" y="16705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655265" y="3712845"/>
            <a:ext cx="1800860" cy="1903730"/>
          </a:xfrm>
          <a:custGeom>
            <a:avLst/>
            <a:gdLst/>
            <a:ahLst/>
            <a:cxnLst/>
            <a:rect l="l" t="t" r="r" b="b"/>
            <a:pathLst>
              <a:path w="1800859" h="1903729">
                <a:moveTo>
                  <a:pt x="1420939" y="1903120"/>
                </a:moveTo>
                <a:lnTo>
                  <a:pt x="1420939" y="134413"/>
                </a:lnTo>
                <a:lnTo>
                  <a:pt x="1335597" y="0"/>
                </a:lnTo>
                <a:lnTo>
                  <a:pt x="1800710" y="125879"/>
                </a:lnTo>
                <a:lnTo>
                  <a:pt x="1779374" y="614460"/>
                </a:lnTo>
                <a:lnTo>
                  <a:pt x="1779374" y="1834846"/>
                </a:lnTo>
                <a:lnTo>
                  <a:pt x="1420939" y="1903120"/>
                </a:lnTo>
                <a:close/>
              </a:path>
              <a:path w="1800859" h="1903729">
                <a:moveTo>
                  <a:pt x="689134" y="1064637"/>
                </a:moveTo>
                <a:lnTo>
                  <a:pt x="601659" y="1064637"/>
                </a:lnTo>
                <a:lnTo>
                  <a:pt x="527551" y="1064037"/>
                </a:lnTo>
                <a:lnTo>
                  <a:pt x="480847" y="1059837"/>
                </a:lnTo>
                <a:lnTo>
                  <a:pt x="441743" y="1048436"/>
                </a:lnTo>
                <a:lnTo>
                  <a:pt x="390438" y="1026234"/>
                </a:lnTo>
                <a:lnTo>
                  <a:pt x="340300" y="1003131"/>
                </a:lnTo>
                <a:lnTo>
                  <a:pt x="284827" y="964128"/>
                </a:lnTo>
                <a:lnTo>
                  <a:pt x="253818" y="930141"/>
                </a:lnTo>
                <a:lnTo>
                  <a:pt x="223938" y="895854"/>
                </a:lnTo>
                <a:lnTo>
                  <a:pt x="194035" y="844716"/>
                </a:lnTo>
                <a:lnTo>
                  <a:pt x="180284" y="804345"/>
                </a:lnTo>
                <a:lnTo>
                  <a:pt x="167333" y="763975"/>
                </a:lnTo>
                <a:lnTo>
                  <a:pt x="158232" y="712836"/>
                </a:lnTo>
                <a:lnTo>
                  <a:pt x="157882" y="678466"/>
                </a:lnTo>
                <a:lnTo>
                  <a:pt x="157882" y="599525"/>
                </a:lnTo>
                <a:lnTo>
                  <a:pt x="160682" y="540719"/>
                </a:lnTo>
                <a:lnTo>
                  <a:pt x="180284" y="474713"/>
                </a:lnTo>
                <a:lnTo>
                  <a:pt x="194035" y="434959"/>
                </a:lnTo>
                <a:lnTo>
                  <a:pt x="223938" y="384254"/>
                </a:lnTo>
                <a:lnTo>
                  <a:pt x="253891" y="349901"/>
                </a:lnTo>
                <a:lnTo>
                  <a:pt x="284827" y="315997"/>
                </a:lnTo>
                <a:lnTo>
                  <a:pt x="340300" y="276993"/>
                </a:lnTo>
                <a:lnTo>
                  <a:pt x="390438" y="253891"/>
                </a:lnTo>
                <a:lnTo>
                  <a:pt x="441743" y="231689"/>
                </a:lnTo>
                <a:lnTo>
                  <a:pt x="480847" y="220288"/>
                </a:lnTo>
                <a:lnTo>
                  <a:pt x="527551" y="216087"/>
                </a:lnTo>
                <a:lnTo>
                  <a:pt x="601659" y="215487"/>
                </a:lnTo>
                <a:lnTo>
                  <a:pt x="689134" y="215487"/>
                </a:lnTo>
                <a:lnTo>
                  <a:pt x="763224" y="216087"/>
                </a:lnTo>
                <a:lnTo>
                  <a:pt x="809812" y="220288"/>
                </a:lnTo>
                <a:lnTo>
                  <a:pt x="848600" y="231689"/>
                </a:lnTo>
                <a:lnTo>
                  <a:pt x="899288" y="253891"/>
                </a:lnTo>
                <a:lnTo>
                  <a:pt x="948809" y="276993"/>
                </a:lnTo>
                <a:lnTo>
                  <a:pt x="1003848" y="315997"/>
                </a:lnTo>
                <a:lnTo>
                  <a:pt x="1034768" y="349901"/>
                </a:lnTo>
                <a:lnTo>
                  <a:pt x="1036627" y="352034"/>
                </a:lnTo>
                <a:lnTo>
                  <a:pt x="646463" y="352034"/>
                </a:lnTo>
                <a:lnTo>
                  <a:pt x="626328" y="352301"/>
                </a:lnTo>
                <a:lnTo>
                  <a:pt x="586724" y="369102"/>
                </a:lnTo>
                <a:lnTo>
                  <a:pt x="550987" y="404439"/>
                </a:lnTo>
                <a:lnTo>
                  <a:pt x="518450" y="472579"/>
                </a:lnTo>
                <a:lnTo>
                  <a:pt x="499949" y="516634"/>
                </a:lnTo>
                <a:lnTo>
                  <a:pt x="486947" y="585540"/>
                </a:lnTo>
                <a:lnTo>
                  <a:pt x="486447" y="642196"/>
                </a:lnTo>
                <a:lnTo>
                  <a:pt x="486947" y="696385"/>
                </a:lnTo>
                <a:lnTo>
                  <a:pt x="499949" y="763558"/>
                </a:lnTo>
                <a:lnTo>
                  <a:pt x="518450" y="807545"/>
                </a:lnTo>
                <a:lnTo>
                  <a:pt x="537519" y="850566"/>
                </a:lnTo>
                <a:lnTo>
                  <a:pt x="565255" y="892604"/>
                </a:lnTo>
                <a:lnTo>
                  <a:pt x="595591" y="916039"/>
                </a:lnTo>
                <a:lnTo>
                  <a:pt x="631528" y="929557"/>
                </a:lnTo>
                <a:lnTo>
                  <a:pt x="1034768" y="930224"/>
                </a:lnTo>
                <a:lnTo>
                  <a:pt x="1003848" y="964128"/>
                </a:lnTo>
                <a:lnTo>
                  <a:pt x="948809" y="1003131"/>
                </a:lnTo>
                <a:lnTo>
                  <a:pt x="899288" y="1026234"/>
                </a:lnTo>
                <a:lnTo>
                  <a:pt x="848600" y="1048436"/>
                </a:lnTo>
                <a:lnTo>
                  <a:pt x="809812" y="1059837"/>
                </a:lnTo>
                <a:lnTo>
                  <a:pt x="763224" y="1064037"/>
                </a:lnTo>
                <a:lnTo>
                  <a:pt x="689134" y="1064637"/>
                </a:lnTo>
                <a:close/>
              </a:path>
              <a:path w="1800859" h="1903729">
                <a:moveTo>
                  <a:pt x="1034768" y="930224"/>
                </a:moveTo>
                <a:lnTo>
                  <a:pt x="646463" y="930224"/>
                </a:lnTo>
                <a:lnTo>
                  <a:pt x="655331" y="930141"/>
                </a:lnTo>
                <a:lnTo>
                  <a:pt x="661398" y="929557"/>
                </a:lnTo>
                <a:lnTo>
                  <a:pt x="697335" y="916039"/>
                </a:lnTo>
                <a:lnTo>
                  <a:pt x="727671" y="892604"/>
                </a:lnTo>
                <a:lnTo>
                  <a:pt x="755407" y="850566"/>
                </a:lnTo>
                <a:lnTo>
                  <a:pt x="774476" y="807545"/>
                </a:lnTo>
                <a:lnTo>
                  <a:pt x="792977" y="763558"/>
                </a:lnTo>
                <a:lnTo>
                  <a:pt x="805979" y="696385"/>
                </a:lnTo>
                <a:lnTo>
                  <a:pt x="806479" y="642196"/>
                </a:lnTo>
                <a:lnTo>
                  <a:pt x="805979" y="585540"/>
                </a:lnTo>
                <a:lnTo>
                  <a:pt x="792977" y="516634"/>
                </a:lnTo>
                <a:lnTo>
                  <a:pt x="774476" y="472579"/>
                </a:lnTo>
                <a:lnTo>
                  <a:pt x="755407" y="429558"/>
                </a:lnTo>
                <a:lnTo>
                  <a:pt x="727671" y="387521"/>
                </a:lnTo>
                <a:lnTo>
                  <a:pt x="690867" y="359235"/>
                </a:lnTo>
                <a:lnTo>
                  <a:pt x="646463" y="352034"/>
                </a:lnTo>
                <a:lnTo>
                  <a:pt x="1036627" y="352034"/>
                </a:lnTo>
                <a:lnTo>
                  <a:pt x="1064704" y="384254"/>
                </a:lnTo>
                <a:lnTo>
                  <a:pt x="1094174" y="434959"/>
                </a:lnTo>
                <a:lnTo>
                  <a:pt x="1107308" y="474713"/>
                </a:lnTo>
                <a:lnTo>
                  <a:pt x="1119643" y="514467"/>
                </a:lnTo>
                <a:lnTo>
                  <a:pt x="1128310" y="565172"/>
                </a:lnTo>
                <a:lnTo>
                  <a:pt x="1128644" y="599525"/>
                </a:lnTo>
                <a:lnTo>
                  <a:pt x="1128644" y="678466"/>
                </a:lnTo>
                <a:lnTo>
                  <a:pt x="1125977" y="737405"/>
                </a:lnTo>
                <a:lnTo>
                  <a:pt x="1107308" y="804345"/>
                </a:lnTo>
                <a:lnTo>
                  <a:pt x="1094174" y="844716"/>
                </a:lnTo>
                <a:lnTo>
                  <a:pt x="1064704" y="895854"/>
                </a:lnTo>
                <a:lnTo>
                  <a:pt x="1034768" y="930224"/>
                </a:lnTo>
                <a:close/>
              </a:path>
              <a:path w="1800859" h="1903729">
                <a:moveTo>
                  <a:pt x="42670" y="1527616"/>
                </a:moveTo>
                <a:lnTo>
                  <a:pt x="0" y="1371868"/>
                </a:lnTo>
                <a:lnTo>
                  <a:pt x="1324930" y="1277992"/>
                </a:lnTo>
                <a:lnTo>
                  <a:pt x="1352666" y="1408138"/>
                </a:lnTo>
                <a:lnTo>
                  <a:pt x="42670" y="15276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991683" y="3712845"/>
            <a:ext cx="1800860" cy="1903730"/>
          </a:xfrm>
          <a:custGeom>
            <a:avLst/>
            <a:gdLst/>
            <a:ahLst/>
            <a:cxnLst/>
            <a:rect l="l" t="t" r="r" b="b"/>
            <a:pathLst>
              <a:path w="1800859" h="1903729">
                <a:moveTo>
                  <a:pt x="1420939" y="1903120"/>
                </a:moveTo>
                <a:lnTo>
                  <a:pt x="1420939" y="134413"/>
                </a:lnTo>
                <a:lnTo>
                  <a:pt x="1335597" y="0"/>
                </a:lnTo>
                <a:lnTo>
                  <a:pt x="1800710" y="125879"/>
                </a:lnTo>
                <a:lnTo>
                  <a:pt x="1779374" y="614460"/>
                </a:lnTo>
                <a:lnTo>
                  <a:pt x="1779374" y="1834846"/>
                </a:lnTo>
                <a:lnTo>
                  <a:pt x="1420939" y="1903120"/>
                </a:lnTo>
                <a:close/>
              </a:path>
              <a:path w="1800859" h="1903729">
                <a:moveTo>
                  <a:pt x="689134" y="1064637"/>
                </a:moveTo>
                <a:lnTo>
                  <a:pt x="601659" y="1064637"/>
                </a:lnTo>
                <a:lnTo>
                  <a:pt x="527551" y="1064037"/>
                </a:lnTo>
                <a:lnTo>
                  <a:pt x="480847" y="1059837"/>
                </a:lnTo>
                <a:lnTo>
                  <a:pt x="441743" y="1048436"/>
                </a:lnTo>
                <a:lnTo>
                  <a:pt x="390438" y="1026234"/>
                </a:lnTo>
                <a:lnTo>
                  <a:pt x="340300" y="1003131"/>
                </a:lnTo>
                <a:lnTo>
                  <a:pt x="284827" y="964128"/>
                </a:lnTo>
                <a:lnTo>
                  <a:pt x="253818" y="930141"/>
                </a:lnTo>
                <a:lnTo>
                  <a:pt x="223938" y="895854"/>
                </a:lnTo>
                <a:lnTo>
                  <a:pt x="194035" y="844716"/>
                </a:lnTo>
                <a:lnTo>
                  <a:pt x="180284" y="804345"/>
                </a:lnTo>
                <a:lnTo>
                  <a:pt x="167333" y="763975"/>
                </a:lnTo>
                <a:lnTo>
                  <a:pt x="158232" y="712836"/>
                </a:lnTo>
                <a:lnTo>
                  <a:pt x="157882" y="678466"/>
                </a:lnTo>
                <a:lnTo>
                  <a:pt x="157882" y="599525"/>
                </a:lnTo>
                <a:lnTo>
                  <a:pt x="160682" y="540719"/>
                </a:lnTo>
                <a:lnTo>
                  <a:pt x="180284" y="474713"/>
                </a:lnTo>
                <a:lnTo>
                  <a:pt x="194035" y="434959"/>
                </a:lnTo>
                <a:lnTo>
                  <a:pt x="223938" y="384254"/>
                </a:lnTo>
                <a:lnTo>
                  <a:pt x="253891" y="349901"/>
                </a:lnTo>
                <a:lnTo>
                  <a:pt x="284827" y="315997"/>
                </a:lnTo>
                <a:lnTo>
                  <a:pt x="340300" y="276993"/>
                </a:lnTo>
                <a:lnTo>
                  <a:pt x="390438" y="253891"/>
                </a:lnTo>
                <a:lnTo>
                  <a:pt x="441743" y="231689"/>
                </a:lnTo>
                <a:lnTo>
                  <a:pt x="480847" y="220288"/>
                </a:lnTo>
                <a:lnTo>
                  <a:pt x="527551" y="216087"/>
                </a:lnTo>
                <a:lnTo>
                  <a:pt x="601659" y="215487"/>
                </a:lnTo>
                <a:lnTo>
                  <a:pt x="689134" y="215487"/>
                </a:lnTo>
                <a:lnTo>
                  <a:pt x="763224" y="216087"/>
                </a:lnTo>
                <a:lnTo>
                  <a:pt x="809812" y="220288"/>
                </a:lnTo>
                <a:lnTo>
                  <a:pt x="848600" y="231689"/>
                </a:lnTo>
                <a:lnTo>
                  <a:pt x="899288" y="253891"/>
                </a:lnTo>
                <a:lnTo>
                  <a:pt x="948809" y="276993"/>
                </a:lnTo>
                <a:lnTo>
                  <a:pt x="1003848" y="315997"/>
                </a:lnTo>
                <a:lnTo>
                  <a:pt x="1034768" y="349901"/>
                </a:lnTo>
                <a:lnTo>
                  <a:pt x="1036627" y="352034"/>
                </a:lnTo>
                <a:lnTo>
                  <a:pt x="646463" y="352034"/>
                </a:lnTo>
                <a:lnTo>
                  <a:pt x="626328" y="352301"/>
                </a:lnTo>
                <a:lnTo>
                  <a:pt x="586724" y="369102"/>
                </a:lnTo>
                <a:lnTo>
                  <a:pt x="550987" y="404439"/>
                </a:lnTo>
                <a:lnTo>
                  <a:pt x="518450" y="472579"/>
                </a:lnTo>
                <a:lnTo>
                  <a:pt x="499949" y="516634"/>
                </a:lnTo>
                <a:lnTo>
                  <a:pt x="486947" y="585540"/>
                </a:lnTo>
                <a:lnTo>
                  <a:pt x="486447" y="642196"/>
                </a:lnTo>
                <a:lnTo>
                  <a:pt x="486947" y="696385"/>
                </a:lnTo>
                <a:lnTo>
                  <a:pt x="499949" y="763558"/>
                </a:lnTo>
                <a:lnTo>
                  <a:pt x="518450" y="807545"/>
                </a:lnTo>
                <a:lnTo>
                  <a:pt x="537519" y="850566"/>
                </a:lnTo>
                <a:lnTo>
                  <a:pt x="565255" y="892604"/>
                </a:lnTo>
                <a:lnTo>
                  <a:pt x="595591" y="916039"/>
                </a:lnTo>
                <a:lnTo>
                  <a:pt x="631528" y="929557"/>
                </a:lnTo>
                <a:lnTo>
                  <a:pt x="1034768" y="930224"/>
                </a:lnTo>
                <a:lnTo>
                  <a:pt x="1003848" y="964128"/>
                </a:lnTo>
                <a:lnTo>
                  <a:pt x="948809" y="1003131"/>
                </a:lnTo>
                <a:lnTo>
                  <a:pt x="899288" y="1026234"/>
                </a:lnTo>
                <a:lnTo>
                  <a:pt x="848600" y="1048436"/>
                </a:lnTo>
                <a:lnTo>
                  <a:pt x="809812" y="1059837"/>
                </a:lnTo>
                <a:lnTo>
                  <a:pt x="763224" y="1064037"/>
                </a:lnTo>
                <a:lnTo>
                  <a:pt x="689134" y="1064637"/>
                </a:lnTo>
                <a:close/>
              </a:path>
              <a:path w="1800859" h="1903729">
                <a:moveTo>
                  <a:pt x="1034768" y="930224"/>
                </a:moveTo>
                <a:lnTo>
                  <a:pt x="646463" y="930224"/>
                </a:lnTo>
                <a:lnTo>
                  <a:pt x="655331" y="930141"/>
                </a:lnTo>
                <a:lnTo>
                  <a:pt x="661398" y="929557"/>
                </a:lnTo>
                <a:lnTo>
                  <a:pt x="697335" y="916039"/>
                </a:lnTo>
                <a:lnTo>
                  <a:pt x="727671" y="892604"/>
                </a:lnTo>
                <a:lnTo>
                  <a:pt x="755407" y="850566"/>
                </a:lnTo>
                <a:lnTo>
                  <a:pt x="774476" y="807545"/>
                </a:lnTo>
                <a:lnTo>
                  <a:pt x="792977" y="763558"/>
                </a:lnTo>
                <a:lnTo>
                  <a:pt x="805979" y="696385"/>
                </a:lnTo>
                <a:lnTo>
                  <a:pt x="806479" y="642196"/>
                </a:lnTo>
                <a:lnTo>
                  <a:pt x="805979" y="585540"/>
                </a:lnTo>
                <a:lnTo>
                  <a:pt x="792977" y="516634"/>
                </a:lnTo>
                <a:lnTo>
                  <a:pt x="774476" y="472579"/>
                </a:lnTo>
                <a:lnTo>
                  <a:pt x="755407" y="429558"/>
                </a:lnTo>
                <a:lnTo>
                  <a:pt x="727671" y="387521"/>
                </a:lnTo>
                <a:lnTo>
                  <a:pt x="690867" y="359235"/>
                </a:lnTo>
                <a:lnTo>
                  <a:pt x="646463" y="352034"/>
                </a:lnTo>
                <a:lnTo>
                  <a:pt x="1036627" y="352034"/>
                </a:lnTo>
                <a:lnTo>
                  <a:pt x="1064704" y="384254"/>
                </a:lnTo>
                <a:lnTo>
                  <a:pt x="1094174" y="434959"/>
                </a:lnTo>
                <a:lnTo>
                  <a:pt x="1107308" y="474713"/>
                </a:lnTo>
                <a:lnTo>
                  <a:pt x="1119643" y="514467"/>
                </a:lnTo>
                <a:lnTo>
                  <a:pt x="1128310" y="565172"/>
                </a:lnTo>
                <a:lnTo>
                  <a:pt x="1128644" y="599525"/>
                </a:lnTo>
                <a:lnTo>
                  <a:pt x="1128644" y="678466"/>
                </a:lnTo>
                <a:lnTo>
                  <a:pt x="1125977" y="737405"/>
                </a:lnTo>
                <a:lnTo>
                  <a:pt x="1107308" y="804345"/>
                </a:lnTo>
                <a:lnTo>
                  <a:pt x="1094174" y="844716"/>
                </a:lnTo>
                <a:lnTo>
                  <a:pt x="1064704" y="895854"/>
                </a:lnTo>
                <a:lnTo>
                  <a:pt x="1034768" y="930224"/>
                </a:lnTo>
                <a:close/>
              </a:path>
              <a:path w="1800859" h="1903729">
                <a:moveTo>
                  <a:pt x="42670" y="1527616"/>
                </a:moveTo>
                <a:lnTo>
                  <a:pt x="0" y="1371868"/>
                </a:lnTo>
                <a:lnTo>
                  <a:pt x="1324930" y="1277992"/>
                </a:lnTo>
                <a:lnTo>
                  <a:pt x="1352666" y="1408138"/>
                </a:lnTo>
                <a:lnTo>
                  <a:pt x="42670" y="15276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2219102" y="3721379"/>
            <a:ext cx="1807210" cy="1896745"/>
          </a:xfrm>
          <a:custGeom>
            <a:avLst/>
            <a:gdLst/>
            <a:ahLst/>
            <a:cxnLst/>
            <a:rect l="l" t="t" r="r" b="b"/>
            <a:pathLst>
              <a:path w="1807209" h="1896745">
                <a:moveTo>
                  <a:pt x="0" y="1132911"/>
                </a:moveTo>
                <a:lnTo>
                  <a:pt x="57872" y="1107275"/>
                </a:lnTo>
                <a:lnTo>
                  <a:pt x="94942" y="1087840"/>
                </a:lnTo>
                <a:lnTo>
                  <a:pt x="127212" y="1064804"/>
                </a:lnTo>
                <a:lnTo>
                  <a:pt x="170683" y="1028367"/>
                </a:lnTo>
                <a:lnTo>
                  <a:pt x="213437" y="991464"/>
                </a:lnTo>
                <a:lnTo>
                  <a:pt x="264142" y="936858"/>
                </a:lnTo>
                <a:lnTo>
                  <a:pt x="295495" y="893954"/>
                </a:lnTo>
                <a:lnTo>
                  <a:pt x="326248" y="850816"/>
                </a:lnTo>
                <a:lnTo>
                  <a:pt x="361352" y="790144"/>
                </a:lnTo>
                <a:lnTo>
                  <a:pt x="381904" y="744606"/>
                </a:lnTo>
                <a:lnTo>
                  <a:pt x="401972" y="699035"/>
                </a:lnTo>
                <a:lnTo>
                  <a:pt x="424508" y="637495"/>
                </a:lnTo>
                <a:lnTo>
                  <a:pt x="437376" y="593124"/>
                </a:lnTo>
                <a:lnTo>
                  <a:pt x="465679" y="488981"/>
                </a:lnTo>
                <a:lnTo>
                  <a:pt x="479780" y="416040"/>
                </a:lnTo>
                <a:lnTo>
                  <a:pt x="483880" y="339900"/>
                </a:lnTo>
                <a:lnTo>
                  <a:pt x="482180" y="226155"/>
                </a:lnTo>
                <a:lnTo>
                  <a:pt x="394705" y="117344"/>
                </a:lnTo>
                <a:lnTo>
                  <a:pt x="849150" y="196285"/>
                </a:lnTo>
                <a:lnTo>
                  <a:pt x="848916" y="264392"/>
                </a:lnTo>
                <a:lnTo>
                  <a:pt x="847283" y="309097"/>
                </a:lnTo>
                <a:lnTo>
                  <a:pt x="842849" y="350201"/>
                </a:lnTo>
                <a:lnTo>
                  <a:pt x="834215" y="407506"/>
                </a:lnTo>
                <a:lnTo>
                  <a:pt x="825147" y="464278"/>
                </a:lnTo>
                <a:lnTo>
                  <a:pt x="817680" y="501649"/>
                </a:lnTo>
                <a:lnTo>
                  <a:pt x="791544" y="584590"/>
                </a:lnTo>
                <a:lnTo>
                  <a:pt x="822130" y="596108"/>
                </a:lnTo>
                <a:lnTo>
                  <a:pt x="868501" y="614743"/>
                </a:lnTo>
                <a:lnTo>
                  <a:pt x="968095" y="657131"/>
                </a:lnTo>
                <a:lnTo>
                  <a:pt x="1061954" y="699618"/>
                </a:lnTo>
                <a:lnTo>
                  <a:pt x="1071318" y="704069"/>
                </a:lnTo>
                <a:lnTo>
                  <a:pt x="740339" y="704069"/>
                </a:lnTo>
                <a:lnTo>
                  <a:pt x="714803" y="753157"/>
                </a:lnTo>
                <a:lnTo>
                  <a:pt x="674932" y="812529"/>
                </a:lnTo>
                <a:lnTo>
                  <a:pt x="642196" y="850216"/>
                </a:lnTo>
                <a:lnTo>
                  <a:pt x="609193" y="887320"/>
                </a:lnTo>
                <a:lnTo>
                  <a:pt x="562388" y="931524"/>
                </a:lnTo>
                <a:lnTo>
                  <a:pt x="526985" y="959027"/>
                </a:lnTo>
                <a:lnTo>
                  <a:pt x="491464" y="986030"/>
                </a:lnTo>
                <a:lnTo>
                  <a:pt x="441626" y="1017233"/>
                </a:lnTo>
                <a:lnTo>
                  <a:pt x="404306" y="1035835"/>
                </a:lnTo>
                <a:lnTo>
                  <a:pt x="367019" y="1054020"/>
                </a:lnTo>
                <a:lnTo>
                  <a:pt x="318047" y="1074388"/>
                </a:lnTo>
                <a:lnTo>
                  <a:pt x="202519" y="1111909"/>
                </a:lnTo>
                <a:lnTo>
                  <a:pt x="145880" y="1125443"/>
                </a:lnTo>
                <a:lnTo>
                  <a:pt x="87241" y="1130977"/>
                </a:lnTo>
                <a:lnTo>
                  <a:pt x="0" y="1132911"/>
                </a:lnTo>
                <a:close/>
              </a:path>
              <a:path w="1807209" h="1896745">
                <a:moveTo>
                  <a:pt x="1058237" y="1122243"/>
                </a:moveTo>
                <a:lnTo>
                  <a:pt x="1035468" y="1122010"/>
                </a:lnTo>
                <a:lnTo>
                  <a:pt x="1020100" y="1120376"/>
                </a:lnTo>
                <a:lnTo>
                  <a:pt x="983484" y="1107275"/>
                </a:lnTo>
                <a:lnTo>
                  <a:pt x="948093" y="1090507"/>
                </a:lnTo>
                <a:lnTo>
                  <a:pt x="917423" y="1062504"/>
                </a:lnTo>
                <a:lnTo>
                  <a:pt x="891170" y="1029501"/>
                </a:lnTo>
                <a:lnTo>
                  <a:pt x="864618" y="984046"/>
                </a:lnTo>
                <a:lnTo>
                  <a:pt x="845549" y="948076"/>
                </a:lnTo>
                <a:lnTo>
                  <a:pt x="816463" y="888620"/>
                </a:lnTo>
                <a:lnTo>
                  <a:pt x="796961" y="845283"/>
                </a:lnTo>
                <a:lnTo>
                  <a:pt x="769142" y="778326"/>
                </a:lnTo>
                <a:lnTo>
                  <a:pt x="751807" y="734555"/>
                </a:lnTo>
                <a:lnTo>
                  <a:pt x="740339" y="704069"/>
                </a:lnTo>
                <a:lnTo>
                  <a:pt x="1071318" y="704069"/>
                </a:lnTo>
                <a:lnTo>
                  <a:pt x="1160347" y="751173"/>
                </a:lnTo>
                <a:lnTo>
                  <a:pt x="1199051" y="780876"/>
                </a:lnTo>
                <a:lnTo>
                  <a:pt x="1227053" y="811546"/>
                </a:lnTo>
                <a:lnTo>
                  <a:pt x="1243855" y="847016"/>
                </a:lnTo>
                <a:lnTo>
                  <a:pt x="1256923" y="883553"/>
                </a:lnTo>
                <a:lnTo>
                  <a:pt x="1258680" y="911022"/>
                </a:lnTo>
                <a:lnTo>
                  <a:pt x="1258556" y="944476"/>
                </a:lnTo>
                <a:lnTo>
                  <a:pt x="1243855" y="997431"/>
                </a:lnTo>
                <a:lnTo>
                  <a:pt x="1227053" y="1033568"/>
                </a:lnTo>
                <a:lnTo>
                  <a:pt x="1199051" y="1062504"/>
                </a:lnTo>
                <a:lnTo>
                  <a:pt x="1181216" y="1080006"/>
                </a:lnTo>
                <a:lnTo>
                  <a:pt x="1132911" y="1107308"/>
                </a:lnTo>
                <a:lnTo>
                  <a:pt x="1096374" y="1120376"/>
                </a:lnTo>
                <a:lnTo>
                  <a:pt x="1081006" y="1122010"/>
                </a:lnTo>
                <a:lnTo>
                  <a:pt x="1058237" y="1122243"/>
                </a:lnTo>
                <a:close/>
              </a:path>
              <a:path w="1807209" h="1896745">
                <a:moveTo>
                  <a:pt x="1427340" y="1113709"/>
                </a:moveTo>
                <a:lnTo>
                  <a:pt x="1427340" y="136546"/>
                </a:lnTo>
                <a:lnTo>
                  <a:pt x="1341998" y="0"/>
                </a:lnTo>
                <a:lnTo>
                  <a:pt x="1807110" y="128012"/>
                </a:lnTo>
                <a:lnTo>
                  <a:pt x="1787908" y="571789"/>
                </a:lnTo>
                <a:lnTo>
                  <a:pt x="1787908" y="1045436"/>
                </a:lnTo>
                <a:lnTo>
                  <a:pt x="1427340" y="1113709"/>
                </a:lnTo>
                <a:close/>
              </a:path>
              <a:path w="1807209" h="1896745">
                <a:moveTo>
                  <a:pt x="1414538" y="1896719"/>
                </a:moveTo>
                <a:lnTo>
                  <a:pt x="1414538" y="1354799"/>
                </a:lnTo>
                <a:lnTo>
                  <a:pt x="473646" y="1354799"/>
                </a:lnTo>
                <a:lnTo>
                  <a:pt x="473646" y="1224653"/>
                </a:lnTo>
                <a:lnTo>
                  <a:pt x="1283442" y="1224520"/>
                </a:lnTo>
                <a:lnTo>
                  <a:pt x="1335381" y="1210718"/>
                </a:lnTo>
                <a:lnTo>
                  <a:pt x="1369734" y="1177715"/>
                </a:lnTo>
                <a:lnTo>
                  <a:pt x="1790042" y="1241721"/>
                </a:lnTo>
                <a:lnTo>
                  <a:pt x="1781508" y="1331330"/>
                </a:lnTo>
                <a:lnTo>
                  <a:pt x="1760172" y="1834846"/>
                </a:lnTo>
                <a:lnTo>
                  <a:pt x="1414538" y="18967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559599" y="3906997"/>
            <a:ext cx="1826895" cy="1717675"/>
          </a:xfrm>
          <a:custGeom>
            <a:avLst/>
            <a:gdLst/>
            <a:ahLst/>
            <a:cxnLst/>
            <a:rect l="l" t="t" r="r" b="b"/>
            <a:pathLst>
              <a:path w="1826894" h="1717675">
                <a:moveTo>
                  <a:pt x="283761" y="151481"/>
                </a:moveTo>
                <a:lnTo>
                  <a:pt x="219754" y="0"/>
                </a:lnTo>
                <a:lnTo>
                  <a:pt x="1461476" y="0"/>
                </a:lnTo>
                <a:lnTo>
                  <a:pt x="1460960" y="60522"/>
                </a:lnTo>
                <a:lnTo>
                  <a:pt x="1457343" y="100143"/>
                </a:lnTo>
                <a:lnTo>
                  <a:pt x="1449210" y="130146"/>
                </a:lnTo>
                <a:lnTo>
                  <a:pt x="616593" y="130146"/>
                </a:lnTo>
                <a:lnTo>
                  <a:pt x="283761" y="151481"/>
                </a:lnTo>
                <a:close/>
              </a:path>
              <a:path w="1826894" h="1717675">
                <a:moveTo>
                  <a:pt x="38403" y="770208"/>
                </a:moveTo>
                <a:lnTo>
                  <a:pt x="156965" y="739572"/>
                </a:lnTo>
                <a:lnTo>
                  <a:pt x="234823" y="717137"/>
                </a:lnTo>
                <a:lnTo>
                  <a:pt x="306480" y="691901"/>
                </a:lnTo>
                <a:lnTo>
                  <a:pt x="505182" y="613376"/>
                </a:lnTo>
                <a:lnTo>
                  <a:pt x="568322" y="584990"/>
                </a:lnTo>
                <a:lnTo>
                  <a:pt x="623061" y="554004"/>
                </a:lnTo>
                <a:lnTo>
                  <a:pt x="696601" y="506716"/>
                </a:lnTo>
                <a:lnTo>
                  <a:pt x="768608" y="458995"/>
                </a:lnTo>
                <a:lnTo>
                  <a:pt x="812613" y="424975"/>
                </a:lnTo>
                <a:lnTo>
                  <a:pt x="846616" y="388354"/>
                </a:lnTo>
                <a:lnTo>
                  <a:pt x="888620" y="332832"/>
                </a:lnTo>
                <a:lnTo>
                  <a:pt x="928774" y="276860"/>
                </a:lnTo>
                <a:lnTo>
                  <a:pt x="949826" y="237089"/>
                </a:lnTo>
                <a:lnTo>
                  <a:pt x="958677" y="194519"/>
                </a:lnTo>
                <a:lnTo>
                  <a:pt x="962227" y="130146"/>
                </a:lnTo>
                <a:lnTo>
                  <a:pt x="1449210" y="130146"/>
                </a:lnTo>
                <a:lnTo>
                  <a:pt x="1428406" y="186685"/>
                </a:lnTo>
                <a:lnTo>
                  <a:pt x="1408388" y="236473"/>
                </a:lnTo>
                <a:lnTo>
                  <a:pt x="1371551" y="298445"/>
                </a:lnTo>
                <a:lnTo>
                  <a:pt x="1337731" y="339233"/>
                </a:lnTo>
                <a:lnTo>
                  <a:pt x="1394270" y="349901"/>
                </a:lnTo>
                <a:lnTo>
                  <a:pt x="1473144" y="366969"/>
                </a:lnTo>
                <a:lnTo>
                  <a:pt x="1490279" y="371769"/>
                </a:lnTo>
                <a:lnTo>
                  <a:pt x="1502614" y="377370"/>
                </a:lnTo>
                <a:lnTo>
                  <a:pt x="1516949" y="386171"/>
                </a:lnTo>
                <a:lnTo>
                  <a:pt x="1538267" y="399022"/>
                </a:lnTo>
                <a:lnTo>
                  <a:pt x="1575621" y="440576"/>
                </a:lnTo>
                <a:lnTo>
                  <a:pt x="1596423" y="474179"/>
                </a:lnTo>
                <a:lnTo>
                  <a:pt x="1607624" y="510983"/>
                </a:lnTo>
                <a:lnTo>
                  <a:pt x="1607886" y="512050"/>
                </a:lnTo>
                <a:lnTo>
                  <a:pt x="1122243" y="512050"/>
                </a:lnTo>
                <a:lnTo>
                  <a:pt x="1075222" y="539736"/>
                </a:lnTo>
                <a:lnTo>
                  <a:pt x="1007182" y="573106"/>
                </a:lnTo>
                <a:lnTo>
                  <a:pt x="902138" y="614960"/>
                </a:lnTo>
                <a:lnTo>
                  <a:pt x="865818" y="628328"/>
                </a:lnTo>
                <a:lnTo>
                  <a:pt x="828898" y="640096"/>
                </a:lnTo>
                <a:lnTo>
                  <a:pt x="720037" y="671782"/>
                </a:lnTo>
                <a:lnTo>
                  <a:pt x="683000" y="681800"/>
                </a:lnTo>
                <a:lnTo>
                  <a:pt x="540053" y="713236"/>
                </a:lnTo>
                <a:lnTo>
                  <a:pt x="470712" y="726238"/>
                </a:lnTo>
                <a:lnTo>
                  <a:pt x="308430" y="751307"/>
                </a:lnTo>
                <a:lnTo>
                  <a:pt x="230422" y="760874"/>
                </a:lnTo>
                <a:lnTo>
                  <a:pt x="152414" y="766041"/>
                </a:lnTo>
                <a:lnTo>
                  <a:pt x="38403" y="770208"/>
                </a:lnTo>
                <a:close/>
              </a:path>
              <a:path w="1826894" h="1717675">
                <a:moveTo>
                  <a:pt x="1418672" y="762074"/>
                </a:moveTo>
                <a:lnTo>
                  <a:pt x="1379335" y="758474"/>
                </a:lnTo>
                <a:lnTo>
                  <a:pt x="1340264" y="751140"/>
                </a:lnTo>
                <a:lnTo>
                  <a:pt x="1303594" y="731805"/>
                </a:lnTo>
                <a:lnTo>
                  <a:pt x="1267591" y="705269"/>
                </a:lnTo>
                <a:lnTo>
                  <a:pt x="1220386" y="647530"/>
                </a:lnTo>
                <a:lnTo>
                  <a:pt x="1191250" y="610009"/>
                </a:lnTo>
                <a:lnTo>
                  <a:pt x="1151379" y="554971"/>
                </a:lnTo>
                <a:lnTo>
                  <a:pt x="1122243" y="512050"/>
                </a:lnTo>
                <a:lnTo>
                  <a:pt x="1607886" y="512050"/>
                </a:lnTo>
                <a:lnTo>
                  <a:pt x="1613075" y="533202"/>
                </a:lnTo>
                <a:lnTo>
                  <a:pt x="1615225" y="548720"/>
                </a:lnTo>
                <a:lnTo>
                  <a:pt x="1614375" y="564838"/>
                </a:lnTo>
                <a:lnTo>
                  <a:pt x="1606791" y="612860"/>
                </a:lnTo>
                <a:lnTo>
                  <a:pt x="1583088" y="665665"/>
                </a:lnTo>
                <a:lnTo>
                  <a:pt x="1558553" y="700202"/>
                </a:lnTo>
                <a:lnTo>
                  <a:pt x="1527616" y="724337"/>
                </a:lnTo>
                <a:lnTo>
                  <a:pt x="1494813" y="745006"/>
                </a:lnTo>
                <a:lnTo>
                  <a:pt x="1457209" y="755274"/>
                </a:lnTo>
                <a:lnTo>
                  <a:pt x="1418672" y="762074"/>
                </a:lnTo>
                <a:close/>
              </a:path>
              <a:path w="1826894" h="1717675">
                <a:moveTo>
                  <a:pt x="1826312" y="1051836"/>
                </a:moveTo>
                <a:lnTo>
                  <a:pt x="0" y="1051836"/>
                </a:lnTo>
                <a:lnTo>
                  <a:pt x="0" y="923824"/>
                </a:lnTo>
                <a:lnTo>
                  <a:pt x="1267324" y="923824"/>
                </a:lnTo>
                <a:lnTo>
                  <a:pt x="1292660" y="923390"/>
                </a:lnTo>
                <a:lnTo>
                  <a:pt x="1309995" y="920357"/>
                </a:lnTo>
                <a:lnTo>
                  <a:pt x="1327330" y="912122"/>
                </a:lnTo>
                <a:lnTo>
                  <a:pt x="1352666" y="896088"/>
                </a:lnTo>
                <a:lnTo>
                  <a:pt x="1412405" y="853417"/>
                </a:lnTo>
                <a:lnTo>
                  <a:pt x="1437857" y="836015"/>
                </a:lnTo>
                <a:lnTo>
                  <a:pt x="1475561" y="820413"/>
                </a:lnTo>
                <a:lnTo>
                  <a:pt x="1534950" y="810246"/>
                </a:lnTo>
                <a:lnTo>
                  <a:pt x="1555086" y="808879"/>
                </a:lnTo>
                <a:lnTo>
                  <a:pt x="1574821" y="811113"/>
                </a:lnTo>
                <a:lnTo>
                  <a:pt x="1631760" y="823780"/>
                </a:lnTo>
                <a:lnTo>
                  <a:pt x="1668163" y="840249"/>
                </a:lnTo>
                <a:lnTo>
                  <a:pt x="1717418" y="875686"/>
                </a:lnTo>
                <a:lnTo>
                  <a:pt x="1744721" y="906889"/>
                </a:lnTo>
                <a:lnTo>
                  <a:pt x="1760172" y="934491"/>
                </a:lnTo>
                <a:lnTo>
                  <a:pt x="1826312" y="1051836"/>
                </a:lnTo>
                <a:close/>
              </a:path>
              <a:path w="1826894" h="1717675">
                <a:moveTo>
                  <a:pt x="697668" y="1717502"/>
                </a:moveTo>
                <a:lnTo>
                  <a:pt x="691267" y="1051836"/>
                </a:lnTo>
                <a:lnTo>
                  <a:pt x="1058237" y="1051836"/>
                </a:lnTo>
                <a:lnTo>
                  <a:pt x="1053970" y="1698300"/>
                </a:lnTo>
                <a:lnTo>
                  <a:pt x="989963" y="1698300"/>
                </a:lnTo>
                <a:lnTo>
                  <a:pt x="697668" y="171750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276264" y="3769940"/>
            <a:ext cx="358775" cy="933450"/>
          </a:xfrm>
          <a:custGeom>
            <a:avLst/>
            <a:gdLst/>
            <a:ahLst/>
            <a:cxnLst/>
            <a:rect l="l" t="t" r="r" b="b"/>
            <a:pathLst>
              <a:path w="358775" h="933450">
                <a:moveTo>
                  <a:pt x="337214" y="875909"/>
                </a:moveTo>
                <a:lnTo>
                  <a:pt x="289561" y="884707"/>
                </a:lnTo>
                <a:lnTo>
                  <a:pt x="229250" y="896339"/>
                </a:lnTo>
                <a:lnTo>
                  <a:pt x="188755" y="904540"/>
                </a:lnTo>
                <a:lnTo>
                  <a:pt x="148326" y="912742"/>
                </a:lnTo>
                <a:lnTo>
                  <a:pt x="119827" y="918458"/>
                </a:lnTo>
                <a:lnTo>
                  <a:pt x="89738" y="924374"/>
                </a:lnTo>
                <a:lnTo>
                  <a:pt x="44537" y="933172"/>
                </a:lnTo>
                <a:lnTo>
                  <a:pt x="44537" y="72108"/>
                </a:lnTo>
                <a:lnTo>
                  <a:pt x="38241" y="62018"/>
                </a:lnTo>
                <a:lnTo>
                  <a:pt x="33933" y="55009"/>
                </a:lnTo>
                <a:lnTo>
                  <a:pt x="29625" y="47801"/>
                </a:lnTo>
                <a:lnTo>
                  <a:pt x="23329" y="37114"/>
                </a:lnTo>
                <a:lnTo>
                  <a:pt x="16999" y="26394"/>
                </a:lnTo>
                <a:lnTo>
                  <a:pt x="12459" y="18955"/>
                </a:lnTo>
                <a:lnTo>
                  <a:pt x="7522" y="11316"/>
                </a:lnTo>
                <a:lnTo>
                  <a:pt x="0" y="0"/>
                </a:lnTo>
                <a:lnTo>
                  <a:pt x="358422" y="99679"/>
                </a:lnTo>
                <a:lnTo>
                  <a:pt x="337214" y="453861"/>
                </a:lnTo>
                <a:lnTo>
                  <a:pt x="337214" y="875909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468222" y="4832484"/>
            <a:ext cx="1226185" cy="734060"/>
          </a:xfrm>
          <a:custGeom>
            <a:avLst/>
            <a:gdLst/>
            <a:ahLst/>
            <a:cxnLst/>
            <a:rect l="l" t="t" r="r" b="b"/>
            <a:pathLst>
              <a:path w="1226185" h="734060">
                <a:moveTo>
                  <a:pt x="1225849" y="721087"/>
                </a:moveTo>
                <a:lnTo>
                  <a:pt x="288435" y="721087"/>
                </a:lnTo>
                <a:lnTo>
                  <a:pt x="148459" y="731691"/>
                </a:lnTo>
                <a:lnTo>
                  <a:pt x="119711" y="733663"/>
                </a:lnTo>
                <a:lnTo>
                  <a:pt x="64685" y="705181"/>
                </a:lnTo>
                <a:lnTo>
                  <a:pt x="33800" y="672175"/>
                </a:lnTo>
                <a:lnTo>
                  <a:pt x="27570" y="625649"/>
                </a:lnTo>
                <a:lnTo>
                  <a:pt x="24986" y="581443"/>
                </a:lnTo>
                <a:lnTo>
                  <a:pt x="22799" y="550359"/>
                </a:lnTo>
                <a:lnTo>
                  <a:pt x="19816" y="517685"/>
                </a:lnTo>
                <a:lnTo>
                  <a:pt x="14845" y="468706"/>
                </a:lnTo>
                <a:lnTo>
                  <a:pt x="9842" y="419695"/>
                </a:lnTo>
                <a:lnTo>
                  <a:pt x="6627" y="386789"/>
                </a:lnTo>
                <a:lnTo>
                  <a:pt x="3810" y="355076"/>
                </a:lnTo>
                <a:lnTo>
                  <a:pt x="0" y="309643"/>
                </a:lnTo>
                <a:lnTo>
                  <a:pt x="273589" y="335093"/>
                </a:lnTo>
                <a:lnTo>
                  <a:pt x="833492" y="339335"/>
                </a:lnTo>
                <a:lnTo>
                  <a:pt x="833492" y="110283"/>
                </a:lnTo>
                <a:lnTo>
                  <a:pt x="33933" y="110283"/>
                </a:lnTo>
                <a:lnTo>
                  <a:pt x="33933" y="46658"/>
                </a:lnTo>
                <a:lnTo>
                  <a:pt x="655341" y="46658"/>
                </a:lnTo>
                <a:lnTo>
                  <a:pt x="672921" y="46542"/>
                </a:lnTo>
                <a:lnTo>
                  <a:pt x="711543" y="39235"/>
                </a:lnTo>
                <a:lnTo>
                  <a:pt x="750166" y="18507"/>
                </a:lnTo>
                <a:lnTo>
                  <a:pt x="767746" y="0"/>
                </a:lnTo>
                <a:lnTo>
                  <a:pt x="1138894" y="59383"/>
                </a:lnTo>
                <a:lnTo>
                  <a:pt x="1113444" y="316006"/>
                </a:lnTo>
                <a:lnTo>
                  <a:pt x="1121927" y="400839"/>
                </a:lnTo>
                <a:lnTo>
                  <a:pt x="243897" y="400839"/>
                </a:lnTo>
                <a:lnTo>
                  <a:pt x="243897" y="657462"/>
                </a:lnTo>
                <a:lnTo>
                  <a:pt x="725329" y="657462"/>
                </a:lnTo>
                <a:lnTo>
                  <a:pt x="759163" y="656932"/>
                </a:lnTo>
                <a:lnTo>
                  <a:pt x="781266" y="653220"/>
                </a:lnTo>
                <a:lnTo>
                  <a:pt x="801381" y="643146"/>
                </a:lnTo>
                <a:lnTo>
                  <a:pt x="829250" y="623528"/>
                </a:lnTo>
                <a:lnTo>
                  <a:pt x="827129" y="623528"/>
                </a:lnTo>
                <a:lnTo>
                  <a:pt x="886513" y="583232"/>
                </a:lnTo>
                <a:lnTo>
                  <a:pt x="917000" y="562388"/>
                </a:lnTo>
                <a:lnTo>
                  <a:pt x="939534" y="551685"/>
                </a:lnTo>
                <a:lnTo>
                  <a:pt x="965250" y="547741"/>
                </a:lnTo>
                <a:lnTo>
                  <a:pt x="1005281" y="547178"/>
                </a:lnTo>
                <a:lnTo>
                  <a:pt x="1037922" y="547592"/>
                </a:lnTo>
                <a:lnTo>
                  <a:pt x="1080140" y="558362"/>
                </a:lnTo>
                <a:lnTo>
                  <a:pt x="1137867" y="589810"/>
                </a:lnTo>
                <a:lnTo>
                  <a:pt x="1169745" y="621258"/>
                </a:lnTo>
                <a:lnTo>
                  <a:pt x="1187673" y="651099"/>
                </a:lnTo>
                <a:lnTo>
                  <a:pt x="1225849" y="721087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101315" y="3956574"/>
            <a:ext cx="914400" cy="778510"/>
          </a:xfrm>
          <a:custGeom>
            <a:avLst/>
            <a:gdLst/>
            <a:ahLst/>
            <a:cxnLst/>
            <a:rect l="l" t="t" r="r" b="b"/>
            <a:pathLst>
              <a:path w="914400" h="778510">
                <a:moveTo>
                  <a:pt x="502640" y="0"/>
                </a:moveTo>
                <a:lnTo>
                  <a:pt x="571319" y="546"/>
                </a:lnTo>
                <a:lnTo>
                  <a:pt x="614647" y="4374"/>
                </a:lnTo>
                <a:lnTo>
                  <a:pt x="698818" y="34993"/>
                </a:lnTo>
                <a:lnTo>
                  <a:pt x="745543" y="56036"/>
                </a:lnTo>
                <a:lnTo>
                  <a:pt x="797239" y="91362"/>
                </a:lnTo>
                <a:lnTo>
                  <a:pt x="826069" y="121948"/>
                </a:lnTo>
                <a:lnTo>
                  <a:pt x="853971" y="152932"/>
                </a:lnTo>
                <a:lnTo>
                  <a:pt x="881542" y="198597"/>
                </a:lnTo>
                <a:lnTo>
                  <a:pt x="905584" y="270126"/>
                </a:lnTo>
                <a:lnTo>
                  <a:pt x="913769" y="316221"/>
                </a:lnTo>
                <a:lnTo>
                  <a:pt x="914084" y="347818"/>
                </a:lnTo>
                <a:lnTo>
                  <a:pt x="914084" y="428410"/>
                </a:lnTo>
                <a:lnTo>
                  <a:pt x="911566" y="482492"/>
                </a:lnTo>
                <a:lnTo>
                  <a:pt x="893936" y="542936"/>
                </a:lnTo>
                <a:lnTo>
                  <a:pt x="881542" y="579305"/>
                </a:lnTo>
                <a:lnTo>
                  <a:pt x="853971" y="625401"/>
                </a:lnTo>
                <a:lnTo>
                  <a:pt x="826069" y="656401"/>
                </a:lnTo>
                <a:lnTo>
                  <a:pt x="797239" y="686988"/>
                </a:lnTo>
                <a:lnTo>
                  <a:pt x="745543" y="722313"/>
                </a:lnTo>
                <a:lnTo>
                  <a:pt x="698818" y="743356"/>
                </a:lnTo>
                <a:lnTo>
                  <a:pt x="651016" y="763587"/>
                </a:lnTo>
                <a:lnTo>
                  <a:pt x="571319" y="777803"/>
                </a:lnTo>
                <a:lnTo>
                  <a:pt x="502640" y="778350"/>
                </a:lnTo>
                <a:lnTo>
                  <a:pt x="415685" y="778350"/>
                </a:lnTo>
                <a:lnTo>
                  <a:pt x="345780" y="777803"/>
                </a:lnTo>
                <a:lnTo>
                  <a:pt x="301822" y="773976"/>
                </a:lnTo>
                <a:lnTo>
                  <a:pt x="217386" y="743356"/>
                </a:lnTo>
                <a:lnTo>
                  <a:pt x="170661" y="722313"/>
                </a:lnTo>
                <a:lnTo>
                  <a:pt x="118966" y="686988"/>
                </a:lnTo>
                <a:lnTo>
                  <a:pt x="90135" y="656401"/>
                </a:lnTo>
                <a:lnTo>
                  <a:pt x="62217" y="625401"/>
                </a:lnTo>
                <a:lnTo>
                  <a:pt x="34215" y="579305"/>
                </a:lnTo>
                <a:lnTo>
                  <a:pt x="21208" y="542936"/>
                </a:lnTo>
                <a:lnTo>
                  <a:pt x="8947" y="506550"/>
                </a:lnTo>
                <a:lnTo>
                  <a:pt x="331" y="460024"/>
                </a:lnTo>
                <a:lnTo>
                  <a:pt x="0" y="428410"/>
                </a:lnTo>
                <a:lnTo>
                  <a:pt x="0" y="347818"/>
                </a:lnTo>
                <a:lnTo>
                  <a:pt x="2651" y="293869"/>
                </a:lnTo>
                <a:lnTo>
                  <a:pt x="21208" y="234353"/>
                </a:lnTo>
                <a:lnTo>
                  <a:pt x="45730" y="174969"/>
                </a:lnTo>
                <a:lnTo>
                  <a:pt x="90135" y="121948"/>
                </a:lnTo>
                <a:lnTo>
                  <a:pt x="118966" y="91362"/>
                </a:lnTo>
                <a:lnTo>
                  <a:pt x="170661" y="56036"/>
                </a:lnTo>
                <a:lnTo>
                  <a:pt x="217386" y="34993"/>
                </a:lnTo>
                <a:lnTo>
                  <a:pt x="265221" y="14763"/>
                </a:lnTo>
                <a:lnTo>
                  <a:pt x="345780" y="546"/>
                </a:lnTo>
                <a:lnTo>
                  <a:pt x="415685" y="0"/>
                </a:lnTo>
                <a:lnTo>
                  <a:pt x="502640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62179" y="4003233"/>
            <a:ext cx="398780" cy="685165"/>
          </a:xfrm>
          <a:custGeom>
            <a:avLst/>
            <a:gdLst/>
            <a:ahLst/>
            <a:cxnLst/>
            <a:rect l="l" t="t" r="r" b="b"/>
            <a:pathLst>
              <a:path w="398780" h="685164">
                <a:moveTo>
                  <a:pt x="282072" y="655341"/>
                </a:moveTo>
                <a:lnTo>
                  <a:pt x="323826" y="613587"/>
                </a:lnTo>
                <a:lnTo>
                  <a:pt x="361604" y="537634"/>
                </a:lnTo>
                <a:lnTo>
                  <a:pt x="383061" y="488672"/>
                </a:lnTo>
                <a:lnTo>
                  <a:pt x="394079" y="452137"/>
                </a:lnTo>
                <a:lnTo>
                  <a:pt x="398139" y="409836"/>
                </a:lnTo>
                <a:lnTo>
                  <a:pt x="398719" y="343577"/>
                </a:lnTo>
                <a:lnTo>
                  <a:pt x="398172" y="276107"/>
                </a:lnTo>
                <a:lnTo>
                  <a:pt x="394344" y="233293"/>
                </a:lnTo>
                <a:lnTo>
                  <a:pt x="363725" y="148459"/>
                </a:lnTo>
                <a:lnTo>
                  <a:pt x="342831" y="101270"/>
                </a:lnTo>
                <a:lnTo>
                  <a:pt x="311383" y="53021"/>
                </a:lnTo>
                <a:lnTo>
                  <a:pt x="258710" y="12526"/>
                </a:lnTo>
                <a:lnTo>
                  <a:pt x="199359" y="0"/>
                </a:lnTo>
                <a:lnTo>
                  <a:pt x="189186" y="115"/>
                </a:lnTo>
                <a:lnTo>
                  <a:pt x="145211" y="11979"/>
                </a:lnTo>
                <a:lnTo>
                  <a:pt x="112404" y="31812"/>
                </a:lnTo>
                <a:lnTo>
                  <a:pt x="69192" y="73434"/>
                </a:lnTo>
                <a:lnTo>
                  <a:pt x="33933" y="148459"/>
                </a:lnTo>
                <a:lnTo>
                  <a:pt x="14315" y="196841"/>
                </a:lnTo>
                <a:lnTo>
                  <a:pt x="530" y="276107"/>
                </a:lnTo>
                <a:lnTo>
                  <a:pt x="0" y="343577"/>
                </a:lnTo>
                <a:lnTo>
                  <a:pt x="513" y="409803"/>
                </a:lnTo>
                <a:lnTo>
                  <a:pt x="4109" y="451872"/>
                </a:lnTo>
                <a:lnTo>
                  <a:pt x="32873" y="535513"/>
                </a:lnTo>
                <a:lnTo>
                  <a:pt x="52540" y="582023"/>
                </a:lnTo>
                <a:lnTo>
                  <a:pt x="83127" y="628118"/>
                </a:lnTo>
                <a:lnTo>
                  <a:pt x="123257" y="658936"/>
                </a:lnTo>
                <a:lnTo>
                  <a:pt x="158003" y="675489"/>
                </a:lnTo>
                <a:lnTo>
                  <a:pt x="199359" y="685033"/>
                </a:lnTo>
                <a:lnTo>
                  <a:pt x="220866" y="684602"/>
                </a:lnTo>
                <a:lnTo>
                  <a:pt x="236209" y="681586"/>
                </a:lnTo>
                <a:lnTo>
                  <a:pt x="252745" y="673401"/>
                </a:lnTo>
                <a:lnTo>
                  <a:pt x="277830" y="657462"/>
                </a:lnTo>
                <a:lnTo>
                  <a:pt x="282072" y="655341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374862" y="3865378"/>
            <a:ext cx="1773555" cy="1024890"/>
          </a:xfrm>
          <a:custGeom>
            <a:avLst/>
            <a:gdLst/>
            <a:ahLst/>
            <a:cxnLst/>
            <a:rect l="l" t="t" r="r" b="b"/>
            <a:pathLst>
              <a:path w="1773554" h="1024889">
                <a:moveTo>
                  <a:pt x="1520646" y="48779"/>
                </a:moveTo>
                <a:lnTo>
                  <a:pt x="1495196" y="307522"/>
                </a:lnTo>
                <a:lnTo>
                  <a:pt x="1469746" y="708362"/>
                </a:lnTo>
                <a:lnTo>
                  <a:pt x="1424661" y="702082"/>
                </a:lnTo>
                <a:lnTo>
                  <a:pt x="1395384" y="697890"/>
                </a:lnTo>
                <a:lnTo>
                  <a:pt x="1369088" y="693897"/>
                </a:lnTo>
                <a:lnTo>
                  <a:pt x="1332951" y="688214"/>
                </a:lnTo>
                <a:lnTo>
                  <a:pt x="1296847" y="682531"/>
                </a:lnTo>
                <a:lnTo>
                  <a:pt x="1270784" y="678538"/>
                </a:lnTo>
                <a:lnTo>
                  <a:pt x="1242136" y="674346"/>
                </a:lnTo>
                <a:lnTo>
                  <a:pt x="1198278" y="668066"/>
                </a:lnTo>
                <a:lnTo>
                  <a:pt x="1198278" y="621407"/>
                </a:lnTo>
                <a:lnTo>
                  <a:pt x="977710" y="621407"/>
                </a:lnTo>
                <a:lnTo>
                  <a:pt x="971347" y="960743"/>
                </a:lnTo>
                <a:lnTo>
                  <a:pt x="1270386" y="960743"/>
                </a:lnTo>
                <a:lnTo>
                  <a:pt x="1301834" y="960213"/>
                </a:lnTo>
                <a:lnTo>
                  <a:pt x="1323142" y="956501"/>
                </a:lnTo>
                <a:lnTo>
                  <a:pt x="1344053" y="946427"/>
                </a:lnTo>
                <a:lnTo>
                  <a:pt x="1374308" y="926809"/>
                </a:lnTo>
                <a:lnTo>
                  <a:pt x="1433691" y="884392"/>
                </a:lnTo>
                <a:lnTo>
                  <a:pt x="1462952" y="863548"/>
                </a:lnTo>
                <a:lnTo>
                  <a:pt x="1484857" y="852845"/>
                </a:lnTo>
                <a:lnTo>
                  <a:pt x="1510340" y="848901"/>
                </a:lnTo>
                <a:lnTo>
                  <a:pt x="1550338" y="848338"/>
                </a:lnTo>
                <a:lnTo>
                  <a:pt x="1582996" y="848785"/>
                </a:lnTo>
                <a:lnTo>
                  <a:pt x="1625645" y="860417"/>
                </a:lnTo>
                <a:lnTo>
                  <a:pt x="1684597" y="894284"/>
                </a:lnTo>
                <a:lnTo>
                  <a:pt x="1716907" y="925732"/>
                </a:lnTo>
                <a:lnTo>
                  <a:pt x="1773027" y="1024368"/>
                </a:lnTo>
                <a:lnTo>
                  <a:pt x="0" y="1024368"/>
                </a:lnTo>
                <a:lnTo>
                  <a:pt x="0" y="960743"/>
                </a:lnTo>
                <a:lnTo>
                  <a:pt x="685033" y="960743"/>
                </a:lnTo>
                <a:lnTo>
                  <a:pt x="680791" y="621407"/>
                </a:lnTo>
                <a:lnTo>
                  <a:pt x="519607" y="621407"/>
                </a:lnTo>
                <a:lnTo>
                  <a:pt x="226930" y="678670"/>
                </a:lnTo>
                <a:lnTo>
                  <a:pt x="212084" y="27570"/>
                </a:lnTo>
                <a:lnTo>
                  <a:pt x="259654" y="31315"/>
                </a:lnTo>
                <a:lnTo>
                  <a:pt x="317812" y="35623"/>
                </a:lnTo>
                <a:lnTo>
                  <a:pt x="392605" y="40693"/>
                </a:lnTo>
                <a:lnTo>
                  <a:pt x="449039" y="44140"/>
                </a:lnTo>
                <a:lnTo>
                  <a:pt x="494157" y="46658"/>
                </a:lnTo>
                <a:lnTo>
                  <a:pt x="494157" y="241776"/>
                </a:lnTo>
                <a:lnTo>
                  <a:pt x="1198278" y="241776"/>
                </a:lnTo>
                <a:lnTo>
                  <a:pt x="1198278" y="57262"/>
                </a:lnTo>
                <a:lnTo>
                  <a:pt x="1185552" y="0"/>
                </a:lnTo>
                <a:lnTo>
                  <a:pt x="1520646" y="48779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597551" y="5067898"/>
            <a:ext cx="1343025" cy="526415"/>
          </a:xfrm>
          <a:custGeom>
            <a:avLst/>
            <a:gdLst/>
            <a:ahLst/>
            <a:cxnLst/>
            <a:rect l="l" t="t" r="r" b="b"/>
            <a:pathLst>
              <a:path w="1343025" h="526414">
                <a:moveTo>
                  <a:pt x="1342495" y="513244"/>
                </a:moveTo>
                <a:lnTo>
                  <a:pt x="269347" y="513244"/>
                </a:lnTo>
                <a:lnTo>
                  <a:pt x="129371" y="523848"/>
                </a:lnTo>
                <a:lnTo>
                  <a:pt x="100624" y="525804"/>
                </a:lnTo>
                <a:lnTo>
                  <a:pt x="45598" y="496277"/>
                </a:lnTo>
                <a:lnTo>
                  <a:pt x="14713" y="462609"/>
                </a:lnTo>
                <a:lnTo>
                  <a:pt x="8483" y="417806"/>
                </a:lnTo>
                <a:lnTo>
                  <a:pt x="0" y="0"/>
                </a:lnTo>
                <a:lnTo>
                  <a:pt x="343577" y="23329"/>
                </a:lnTo>
                <a:lnTo>
                  <a:pt x="343577" y="449619"/>
                </a:lnTo>
                <a:lnTo>
                  <a:pt x="841975" y="449619"/>
                </a:lnTo>
                <a:lnTo>
                  <a:pt x="877002" y="449089"/>
                </a:lnTo>
                <a:lnTo>
                  <a:pt x="899503" y="445377"/>
                </a:lnTo>
                <a:lnTo>
                  <a:pt x="919221" y="435303"/>
                </a:lnTo>
                <a:lnTo>
                  <a:pt x="945897" y="415685"/>
                </a:lnTo>
                <a:lnTo>
                  <a:pt x="943776" y="415685"/>
                </a:lnTo>
                <a:lnTo>
                  <a:pt x="1003160" y="375389"/>
                </a:lnTo>
                <a:lnTo>
                  <a:pt x="1043721" y="352574"/>
                </a:lnTo>
                <a:lnTo>
                  <a:pt x="1081399" y="341240"/>
                </a:lnTo>
                <a:lnTo>
                  <a:pt x="1124048" y="337214"/>
                </a:lnTo>
                <a:lnTo>
                  <a:pt x="1156689" y="337645"/>
                </a:lnTo>
                <a:lnTo>
                  <a:pt x="1198907" y="348846"/>
                </a:lnTo>
                <a:lnTo>
                  <a:pt x="1256601" y="381520"/>
                </a:lnTo>
                <a:lnTo>
                  <a:pt x="1287618" y="413399"/>
                </a:lnTo>
                <a:lnTo>
                  <a:pt x="1304320" y="443256"/>
                </a:lnTo>
                <a:lnTo>
                  <a:pt x="1342495" y="513244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69019" y="4172901"/>
            <a:ext cx="704215" cy="250825"/>
          </a:xfrm>
          <a:custGeom>
            <a:avLst/>
            <a:gdLst/>
            <a:ahLst/>
            <a:cxnLst/>
            <a:rect l="l" t="t" r="r" b="b"/>
            <a:pathLst>
              <a:path w="704214" h="250825">
                <a:moveTo>
                  <a:pt x="704120" y="250259"/>
                </a:moveTo>
                <a:lnTo>
                  <a:pt x="704120" y="0"/>
                </a:lnTo>
                <a:lnTo>
                  <a:pt x="0" y="0"/>
                </a:lnTo>
                <a:lnTo>
                  <a:pt x="0" y="250259"/>
                </a:lnTo>
                <a:lnTo>
                  <a:pt x="704120" y="250259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31122" y="5014876"/>
            <a:ext cx="1264285" cy="180340"/>
          </a:xfrm>
          <a:custGeom>
            <a:avLst/>
            <a:gdLst/>
            <a:ahLst/>
            <a:cxnLst/>
            <a:rect l="l" t="t" r="r" b="b"/>
            <a:pathLst>
              <a:path w="1264284" h="180339">
                <a:moveTo>
                  <a:pt x="1247057" y="0"/>
                </a:moveTo>
                <a:lnTo>
                  <a:pt x="1264024" y="65746"/>
                </a:lnTo>
                <a:lnTo>
                  <a:pt x="25450" y="180271"/>
                </a:lnTo>
                <a:lnTo>
                  <a:pt x="21672" y="164017"/>
                </a:lnTo>
                <a:lnTo>
                  <a:pt x="19087" y="153628"/>
                </a:lnTo>
                <a:lnTo>
                  <a:pt x="16502" y="144631"/>
                </a:lnTo>
                <a:lnTo>
                  <a:pt x="12725" y="132552"/>
                </a:lnTo>
                <a:lnTo>
                  <a:pt x="8947" y="120540"/>
                </a:lnTo>
                <a:lnTo>
                  <a:pt x="6362" y="112007"/>
                </a:lnTo>
                <a:lnTo>
                  <a:pt x="3777" y="102877"/>
                </a:lnTo>
                <a:lnTo>
                  <a:pt x="0" y="89075"/>
                </a:lnTo>
                <a:lnTo>
                  <a:pt x="1247057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090585" y="3763578"/>
            <a:ext cx="356870" cy="1800860"/>
          </a:xfrm>
          <a:custGeom>
            <a:avLst/>
            <a:gdLst/>
            <a:ahLst/>
            <a:cxnLst/>
            <a:rect l="l" t="t" r="r" b="b"/>
            <a:pathLst>
              <a:path w="356870" h="1800860">
                <a:moveTo>
                  <a:pt x="0" y="0"/>
                </a:moveTo>
                <a:lnTo>
                  <a:pt x="51828" y="14448"/>
                </a:lnTo>
                <a:lnTo>
                  <a:pt x="96498" y="26510"/>
                </a:lnTo>
                <a:lnTo>
                  <a:pt x="122280" y="33436"/>
                </a:lnTo>
                <a:lnTo>
                  <a:pt x="139710" y="38175"/>
                </a:lnTo>
                <a:lnTo>
                  <a:pt x="181332" y="49839"/>
                </a:lnTo>
                <a:lnTo>
                  <a:pt x="222688" y="61504"/>
                </a:lnTo>
                <a:lnTo>
                  <a:pt x="264045" y="73169"/>
                </a:lnTo>
                <a:lnTo>
                  <a:pt x="288749" y="80111"/>
                </a:lnTo>
                <a:lnTo>
                  <a:pt x="306594" y="84966"/>
                </a:lnTo>
                <a:lnTo>
                  <a:pt x="326229" y="90019"/>
                </a:lnTo>
                <a:lnTo>
                  <a:pt x="356302" y="97558"/>
                </a:lnTo>
                <a:lnTo>
                  <a:pt x="335093" y="557782"/>
                </a:lnTo>
                <a:lnTo>
                  <a:pt x="335093" y="1743335"/>
                </a:lnTo>
                <a:lnTo>
                  <a:pt x="287440" y="1752133"/>
                </a:lnTo>
                <a:lnTo>
                  <a:pt x="256092" y="1758048"/>
                </a:lnTo>
                <a:lnTo>
                  <a:pt x="227129" y="1763765"/>
                </a:lnTo>
                <a:lnTo>
                  <a:pt x="186634" y="1771966"/>
                </a:lnTo>
                <a:lnTo>
                  <a:pt x="146205" y="1780168"/>
                </a:lnTo>
                <a:lnTo>
                  <a:pt x="117706" y="1785884"/>
                </a:lnTo>
                <a:lnTo>
                  <a:pt x="87617" y="1791800"/>
                </a:lnTo>
                <a:lnTo>
                  <a:pt x="42416" y="1800598"/>
                </a:lnTo>
                <a:lnTo>
                  <a:pt x="42416" y="69987"/>
                </a:lnTo>
                <a:lnTo>
                  <a:pt x="0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877460" y="3956574"/>
            <a:ext cx="901700" cy="781050"/>
          </a:xfrm>
          <a:custGeom>
            <a:avLst/>
            <a:gdLst/>
            <a:ahLst/>
            <a:cxnLst/>
            <a:rect l="l" t="t" r="r" b="b"/>
            <a:pathLst>
              <a:path w="901700" h="781050">
                <a:moveTo>
                  <a:pt x="496277" y="0"/>
                </a:moveTo>
                <a:lnTo>
                  <a:pt x="564923" y="546"/>
                </a:lnTo>
                <a:lnTo>
                  <a:pt x="608020" y="4374"/>
                </a:lnTo>
                <a:lnTo>
                  <a:pt x="690335" y="34993"/>
                </a:lnTo>
                <a:lnTo>
                  <a:pt x="735817" y="56053"/>
                </a:lnTo>
                <a:lnTo>
                  <a:pt x="786220" y="91809"/>
                </a:lnTo>
                <a:lnTo>
                  <a:pt x="814404" y="123009"/>
                </a:lnTo>
                <a:lnTo>
                  <a:pt x="841694" y="154606"/>
                </a:lnTo>
                <a:lnTo>
                  <a:pt x="868834" y="200701"/>
                </a:lnTo>
                <a:lnTo>
                  <a:pt x="892859" y="272247"/>
                </a:lnTo>
                <a:lnTo>
                  <a:pt x="901044" y="318342"/>
                </a:lnTo>
                <a:lnTo>
                  <a:pt x="901359" y="349939"/>
                </a:lnTo>
                <a:lnTo>
                  <a:pt x="901359" y="428410"/>
                </a:lnTo>
                <a:lnTo>
                  <a:pt x="898841" y="482492"/>
                </a:lnTo>
                <a:lnTo>
                  <a:pt x="881211" y="542936"/>
                </a:lnTo>
                <a:lnTo>
                  <a:pt x="868834" y="579322"/>
                </a:lnTo>
                <a:lnTo>
                  <a:pt x="841694" y="625848"/>
                </a:lnTo>
                <a:lnTo>
                  <a:pt x="814404" y="657462"/>
                </a:lnTo>
                <a:lnTo>
                  <a:pt x="786220" y="688661"/>
                </a:lnTo>
                <a:lnTo>
                  <a:pt x="735817" y="724418"/>
                </a:lnTo>
                <a:lnTo>
                  <a:pt x="690335" y="745477"/>
                </a:lnTo>
                <a:lnTo>
                  <a:pt x="643759" y="765708"/>
                </a:lnTo>
                <a:lnTo>
                  <a:pt x="564923" y="779924"/>
                </a:lnTo>
                <a:lnTo>
                  <a:pt x="496277" y="780471"/>
                </a:lnTo>
                <a:lnTo>
                  <a:pt x="409323" y="780471"/>
                </a:lnTo>
                <a:lnTo>
                  <a:pt x="340660" y="779924"/>
                </a:lnTo>
                <a:lnTo>
                  <a:pt x="297448" y="776097"/>
                </a:lnTo>
                <a:lnTo>
                  <a:pt x="214205" y="745477"/>
                </a:lnTo>
                <a:lnTo>
                  <a:pt x="168093" y="724418"/>
                </a:lnTo>
                <a:lnTo>
                  <a:pt x="116828" y="688661"/>
                </a:lnTo>
                <a:lnTo>
                  <a:pt x="88015" y="657462"/>
                </a:lnTo>
                <a:lnTo>
                  <a:pt x="60112" y="625848"/>
                </a:lnTo>
                <a:lnTo>
                  <a:pt x="32541" y="579322"/>
                </a:lnTo>
                <a:lnTo>
                  <a:pt x="20148" y="542936"/>
                </a:lnTo>
                <a:lnTo>
                  <a:pt x="8499" y="506550"/>
                </a:lnTo>
                <a:lnTo>
                  <a:pt x="314" y="460024"/>
                </a:lnTo>
                <a:lnTo>
                  <a:pt x="0" y="428410"/>
                </a:lnTo>
                <a:lnTo>
                  <a:pt x="0" y="349939"/>
                </a:lnTo>
                <a:lnTo>
                  <a:pt x="2518" y="295990"/>
                </a:lnTo>
                <a:lnTo>
                  <a:pt x="20148" y="236474"/>
                </a:lnTo>
                <a:lnTo>
                  <a:pt x="43742" y="176958"/>
                </a:lnTo>
                <a:lnTo>
                  <a:pt x="88015" y="123009"/>
                </a:lnTo>
                <a:lnTo>
                  <a:pt x="116828" y="91809"/>
                </a:lnTo>
                <a:lnTo>
                  <a:pt x="168093" y="56053"/>
                </a:lnTo>
                <a:lnTo>
                  <a:pt x="214205" y="34993"/>
                </a:lnTo>
                <a:lnTo>
                  <a:pt x="261394" y="14763"/>
                </a:lnTo>
                <a:lnTo>
                  <a:pt x="340660" y="546"/>
                </a:lnTo>
                <a:lnTo>
                  <a:pt x="409323" y="0"/>
                </a:lnTo>
                <a:lnTo>
                  <a:pt x="496277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40445" y="4028683"/>
            <a:ext cx="382270" cy="638810"/>
          </a:xfrm>
          <a:custGeom>
            <a:avLst/>
            <a:gdLst/>
            <a:ahLst/>
            <a:cxnLst/>
            <a:rect l="l" t="t" r="r" b="b"/>
            <a:pathLst>
              <a:path w="382270" h="638810">
                <a:moveTo>
                  <a:pt x="271468" y="610803"/>
                </a:moveTo>
                <a:lnTo>
                  <a:pt x="309378" y="571302"/>
                </a:lnTo>
                <a:lnTo>
                  <a:pt x="345697" y="498398"/>
                </a:lnTo>
                <a:lnTo>
                  <a:pt x="366541" y="451475"/>
                </a:lnTo>
                <a:lnTo>
                  <a:pt x="381188" y="379101"/>
                </a:lnTo>
                <a:lnTo>
                  <a:pt x="381752" y="320247"/>
                </a:lnTo>
                <a:lnTo>
                  <a:pt x="381603" y="290108"/>
                </a:lnTo>
                <a:lnTo>
                  <a:pt x="377725" y="250906"/>
                </a:lnTo>
                <a:lnTo>
                  <a:pt x="366458" y="196807"/>
                </a:lnTo>
                <a:lnTo>
                  <a:pt x="347818" y="141036"/>
                </a:lnTo>
                <a:lnTo>
                  <a:pt x="332575" y="104981"/>
                </a:lnTo>
                <a:lnTo>
                  <a:pt x="304225" y="58505"/>
                </a:lnTo>
                <a:lnTo>
                  <a:pt x="261559" y="21887"/>
                </a:lnTo>
                <a:lnTo>
                  <a:pt x="216525" y="3131"/>
                </a:lnTo>
                <a:lnTo>
                  <a:pt x="190876" y="0"/>
                </a:lnTo>
                <a:lnTo>
                  <a:pt x="179526" y="82"/>
                </a:lnTo>
                <a:lnTo>
                  <a:pt x="139694" y="8566"/>
                </a:lnTo>
                <a:lnTo>
                  <a:pt x="87335" y="42996"/>
                </a:lnTo>
                <a:lnTo>
                  <a:pt x="55887" y="89092"/>
                </a:lnTo>
                <a:lnTo>
                  <a:pt x="34993" y="136794"/>
                </a:lnTo>
                <a:lnTo>
                  <a:pt x="14763" y="185590"/>
                </a:lnTo>
                <a:lnTo>
                  <a:pt x="546" y="260118"/>
                </a:lnTo>
                <a:lnTo>
                  <a:pt x="0" y="320247"/>
                </a:lnTo>
                <a:lnTo>
                  <a:pt x="530" y="379101"/>
                </a:lnTo>
                <a:lnTo>
                  <a:pt x="4241" y="417276"/>
                </a:lnTo>
                <a:lnTo>
                  <a:pt x="33933" y="498398"/>
                </a:lnTo>
                <a:lnTo>
                  <a:pt x="54147" y="544262"/>
                </a:lnTo>
                <a:lnTo>
                  <a:pt x="83442" y="589064"/>
                </a:lnTo>
                <a:lnTo>
                  <a:pt x="119877" y="616172"/>
                </a:lnTo>
                <a:lnTo>
                  <a:pt x="164779" y="634795"/>
                </a:lnTo>
                <a:lnTo>
                  <a:pt x="190876" y="638374"/>
                </a:lnTo>
                <a:lnTo>
                  <a:pt x="200999" y="638275"/>
                </a:lnTo>
                <a:lnTo>
                  <a:pt x="239904" y="628168"/>
                </a:lnTo>
                <a:lnTo>
                  <a:pt x="271468" y="610803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047482" y="5014876"/>
            <a:ext cx="1264285" cy="180340"/>
          </a:xfrm>
          <a:custGeom>
            <a:avLst/>
            <a:gdLst/>
            <a:ahLst/>
            <a:cxnLst/>
            <a:rect l="l" t="t" r="r" b="b"/>
            <a:pathLst>
              <a:path w="1264284" h="180339">
                <a:moveTo>
                  <a:pt x="1247057" y="0"/>
                </a:moveTo>
                <a:lnTo>
                  <a:pt x="1264024" y="65746"/>
                </a:lnTo>
                <a:lnTo>
                  <a:pt x="25450" y="180271"/>
                </a:lnTo>
                <a:lnTo>
                  <a:pt x="21672" y="164017"/>
                </a:lnTo>
                <a:lnTo>
                  <a:pt x="19087" y="153628"/>
                </a:lnTo>
                <a:lnTo>
                  <a:pt x="16502" y="144631"/>
                </a:lnTo>
                <a:lnTo>
                  <a:pt x="12725" y="132552"/>
                </a:lnTo>
                <a:lnTo>
                  <a:pt x="8947" y="120540"/>
                </a:lnTo>
                <a:lnTo>
                  <a:pt x="6362" y="112007"/>
                </a:lnTo>
                <a:lnTo>
                  <a:pt x="3777" y="102877"/>
                </a:lnTo>
                <a:lnTo>
                  <a:pt x="0" y="89075"/>
                </a:lnTo>
                <a:lnTo>
                  <a:pt x="1247057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06945" y="3763578"/>
            <a:ext cx="356870" cy="1800860"/>
          </a:xfrm>
          <a:custGeom>
            <a:avLst/>
            <a:gdLst/>
            <a:ahLst/>
            <a:cxnLst/>
            <a:rect l="l" t="t" r="r" b="b"/>
            <a:pathLst>
              <a:path w="356870" h="1800860">
                <a:moveTo>
                  <a:pt x="0" y="0"/>
                </a:moveTo>
                <a:lnTo>
                  <a:pt x="51828" y="14448"/>
                </a:lnTo>
                <a:lnTo>
                  <a:pt x="96498" y="26510"/>
                </a:lnTo>
                <a:lnTo>
                  <a:pt x="122280" y="33436"/>
                </a:lnTo>
                <a:lnTo>
                  <a:pt x="139710" y="38175"/>
                </a:lnTo>
                <a:lnTo>
                  <a:pt x="181332" y="49839"/>
                </a:lnTo>
                <a:lnTo>
                  <a:pt x="222688" y="61504"/>
                </a:lnTo>
                <a:lnTo>
                  <a:pt x="264045" y="73169"/>
                </a:lnTo>
                <a:lnTo>
                  <a:pt x="288749" y="80111"/>
                </a:lnTo>
                <a:lnTo>
                  <a:pt x="306594" y="84966"/>
                </a:lnTo>
                <a:lnTo>
                  <a:pt x="326229" y="90019"/>
                </a:lnTo>
                <a:lnTo>
                  <a:pt x="356302" y="97558"/>
                </a:lnTo>
                <a:lnTo>
                  <a:pt x="335093" y="557782"/>
                </a:lnTo>
                <a:lnTo>
                  <a:pt x="335093" y="1743335"/>
                </a:lnTo>
                <a:lnTo>
                  <a:pt x="287440" y="1752133"/>
                </a:lnTo>
                <a:lnTo>
                  <a:pt x="256092" y="1758048"/>
                </a:lnTo>
                <a:lnTo>
                  <a:pt x="227129" y="1763765"/>
                </a:lnTo>
                <a:lnTo>
                  <a:pt x="186634" y="1771966"/>
                </a:lnTo>
                <a:lnTo>
                  <a:pt x="146205" y="1780168"/>
                </a:lnTo>
                <a:lnTo>
                  <a:pt x="117706" y="1785884"/>
                </a:lnTo>
                <a:lnTo>
                  <a:pt x="87617" y="1791800"/>
                </a:lnTo>
                <a:lnTo>
                  <a:pt x="42416" y="1800598"/>
                </a:lnTo>
                <a:lnTo>
                  <a:pt x="42416" y="69987"/>
                </a:lnTo>
                <a:lnTo>
                  <a:pt x="0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193821" y="3956574"/>
            <a:ext cx="901700" cy="781050"/>
          </a:xfrm>
          <a:custGeom>
            <a:avLst/>
            <a:gdLst/>
            <a:ahLst/>
            <a:cxnLst/>
            <a:rect l="l" t="t" r="r" b="b"/>
            <a:pathLst>
              <a:path w="901700" h="781050">
                <a:moveTo>
                  <a:pt x="496277" y="0"/>
                </a:moveTo>
                <a:lnTo>
                  <a:pt x="564923" y="546"/>
                </a:lnTo>
                <a:lnTo>
                  <a:pt x="608020" y="4374"/>
                </a:lnTo>
                <a:lnTo>
                  <a:pt x="690335" y="34993"/>
                </a:lnTo>
                <a:lnTo>
                  <a:pt x="735817" y="56053"/>
                </a:lnTo>
                <a:lnTo>
                  <a:pt x="786220" y="91809"/>
                </a:lnTo>
                <a:lnTo>
                  <a:pt x="814404" y="123009"/>
                </a:lnTo>
                <a:lnTo>
                  <a:pt x="841694" y="154606"/>
                </a:lnTo>
                <a:lnTo>
                  <a:pt x="868834" y="200701"/>
                </a:lnTo>
                <a:lnTo>
                  <a:pt x="892859" y="272247"/>
                </a:lnTo>
                <a:lnTo>
                  <a:pt x="901044" y="318342"/>
                </a:lnTo>
                <a:lnTo>
                  <a:pt x="901359" y="349939"/>
                </a:lnTo>
                <a:lnTo>
                  <a:pt x="901359" y="428410"/>
                </a:lnTo>
                <a:lnTo>
                  <a:pt x="898841" y="482492"/>
                </a:lnTo>
                <a:lnTo>
                  <a:pt x="881211" y="542936"/>
                </a:lnTo>
                <a:lnTo>
                  <a:pt x="868834" y="579322"/>
                </a:lnTo>
                <a:lnTo>
                  <a:pt x="841694" y="625848"/>
                </a:lnTo>
                <a:lnTo>
                  <a:pt x="814404" y="657462"/>
                </a:lnTo>
                <a:lnTo>
                  <a:pt x="786220" y="688661"/>
                </a:lnTo>
                <a:lnTo>
                  <a:pt x="735817" y="724418"/>
                </a:lnTo>
                <a:lnTo>
                  <a:pt x="690335" y="745477"/>
                </a:lnTo>
                <a:lnTo>
                  <a:pt x="643759" y="765708"/>
                </a:lnTo>
                <a:lnTo>
                  <a:pt x="564923" y="779924"/>
                </a:lnTo>
                <a:lnTo>
                  <a:pt x="496277" y="780471"/>
                </a:lnTo>
                <a:lnTo>
                  <a:pt x="409323" y="780471"/>
                </a:lnTo>
                <a:lnTo>
                  <a:pt x="340660" y="779924"/>
                </a:lnTo>
                <a:lnTo>
                  <a:pt x="297448" y="776097"/>
                </a:lnTo>
                <a:lnTo>
                  <a:pt x="214205" y="745477"/>
                </a:lnTo>
                <a:lnTo>
                  <a:pt x="168093" y="724418"/>
                </a:lnTo>
                <a:lnTo>
                  <a:pt x="116828" y="688661"/>
                </a:lnTo>
                <a:lnTo>
                  <a:pt x="88015" y="657462"/>
                </a:lnTo>
                <a:lnTo>
                  <a:pt x="60112" y="625848"/>
                </a:lnTo>
                <a:lnTo>
                  <a:pt x="32541" y="579322"/>
                </a:lnTo>
                <a:lnTo>
                  <a:pt x="20148" y="542936"/>
                </a:lnTo>
                <a:lnTo>
                  <a:pt x="8499" y="506550"/>
                </a:lnTo>
                <a:lnTo>
                  <a:pt x="314" y="460024"/>
                </a:lnTo>
                <a:lnTo>
                  <a:pt x="0" y="428410"/>
                </a:lnTo>
                <a:lnTo>
                  <a:pt x="0" y="349939"/>
                </a:lnTo>
                <a:lnTo>
                  <a:pt x="2518" y="295990"/>
                </a:lnTo>
                <a:lnTo>
                  <a:pt x="20148" y="236474"/>
                </a:lnTo>
                <a:lnTo>
                  <a:pt x="43742" y="176958"/>
                </a:lnTo>
                <a:lnTo>
                  <a:pt x="88015" y="123009"/>
                </a:lnTo>
                <a:lnTo>
                  <a:pt x="116828" y="91809"/>
                </a:lnTo>
                <a:lnTo>
                  <a:pt x="168093" y="56053"/>
                </a:lnTo>
                <a:lnTo>
                  <a:pt x="214205" y="34993"/>
                </a:lnTo>
                <a:lnTo>
                  <a:pt x="261394" y="14763"/>
                </a:lnTo>
                <a:lnTo>
                  <a:pt x="340660" y="546"/>
                </a:lnTo>
                <a:lnTo>
                  <a:pt x="409323" y="0"/>
                </a:lnTo>
                <a:lnTo>
                  <a:pt x="496277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456806" y="4028683"/>
            <a:ext cx="382270" cy="638810"/>
          </a:xfrm>
          <a:custGeom>
            <a:avLst/>
            <a:gdLst/>
            <a:ahLst/>
            <a:cxnLst/>
            <a:rect l="l" t="t" r="r" b="b"/>
            <a:pathLst>
              <a:path w="382270" h="638810">
                <a:moveTo>
                  <a:pt x="271468" y="610803"/>
                </a:moveTo>
                <a:lnTo>
                  <a:pt x="309378" y="571302"/>
                </a:lnTo>
                <a:lnTo>
                  <a:pt x="345697" y="498398"/>
                </a:lnTo>
                <a:lnTo>
                  <a:pt x="366541" y="451475"/>
                </a:lnTo>
                <a:lnTo>
                  <a:pt x="381188" y="379101"/>
                </a:lnTo>
                <a:lnTo>
                  <a:pt x="381752" y="320247"/>
                </a:lnTo>
                <a:lnTo>
                  <a:pt x="381603" y="290108"/>
                </a:lnTo>
                <a:lnTo>
                  <a:pt x="377725" y="250906"/>
                </a:lnTo>
                <a:lnTo>
                  <a:pt x="366458" y="196807"/>
                </a:lnTo>
                <a:lnTo>
                  <a:pt x="347818" y="141036"/>
                </a:lnTo>
                <a:lnTo>
                  <a:pt x="332575" y="104981"/>
                </a:lnTo>
                <a:lnTo>
                  <a:pt x="304225" y="58505"/>
                </a:lnTo>
                <a:lnTo>
                  <a:pt x="261559" y="21887"/>
                </a:lnTo>
                <a:lnTo>
                  <a:pt x="216525" y="3131"/>
                </a:lnTo>
                <a:lnTo>
                  <a:pt x="190876" y="0"/>
                </a:lnTo>
                <a:lnTo>
                  <a:pt x="179526" y="82"/>
                </a:lnTo>
                <a:lnTo>
                  <a:pt x="139694" y="8566"/>
                </a:lnTo>
                <a:lnTo>
                  <a:pt x="87335" y="42996"/>
                </a:lnTo>
                <a:lnTo>
                  <a:pt x="55887" y="89092"/>
                </a:lnTo>
                <a:lnTo>
                  <a:pt x="34993" y="136794"/>
                </a:lnTo>
                <a:lnTo>
                  <a:pt x="14763" y="185590"/>
                </a:lnTo>
                <a:lnTo>
                  <a:pt x="546" y="260118"/>
                </a:lnTo>
                <a:lnTo>
                  <a:pt x="0" y="320247"/>
                </a:lnTo>
                <a:lnTo>
                  <a:pt x="530" y="379101"/>
                </a:lnTo>
                <a:lnTo>
                  <a:pt x="4241" y="417276"/>
                </a:lnTo>
                <a:lnTo>
                  <a:pt x="33933" y="498398"/>
                </a:lnTo>
                <a:lnTo>
                  <a:pt x="54147" y="544262"/>
                </a:lnTo>
                <a:lnTo>
                  <a:pt x="83442" y="589064"/>
                </a:lnTo>
                <a:lnTo>
                  <a:pt x="119877" y="616172"/>
                </a:lnTo>
                <a:lnTo>
                  <a:pt x="164779" y="634795"/>
                </a:lnTo>
                <a:lnTo>
                  <a:pt x="190876" y="638374"/>
                </a:lnTo>
                <a:lnTo>
                  <a:pt x="200999" y="638275"/>
                </a:lnTo>
                <a:lnTo>
                  <a:pt x="239904" y="628168"/>
                </a:lnTo>
                <a:lnTo>
                  <a:pt x="271468" y="610803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2369809" y="3880224"/>
            <a:ext cx="1069340" cy="922655"/>
          </a:xfrm>
          <a:custGeom>
            <a:avLst/>
            <a:gdLst/>
            <a:ahLst/>
            <a:cxnLst/>
            <a:rect l="l" t="t" r="r" b="b"/>
            <a:pathLst>
              <a:path w="1069340" h="922654">
                <a:moveTo>
                  <a:pt x="1018006" y="873788"/>
                </a:moveTo>
                <a:lnTo>
                  <a:pt x="988745" y="901989"/>
                </a:lnTo>
                <a:lnTo>
                  <a:pt x="966840" y="916470"/>
                </a:lnTo>
                <a:lnTo>
                  <a:pt x="941357" y="921805"/>
                </a:lnTo>
                <a:lnTo>
                  <a:pt x="901359" y="922568"/>
                </a:lnTo>
                <a:lnTo>
                  <a:pt x="860135" y="921805"/>
                </a:lnTo>
                <a:lnTo>
                  <a:pt x="811886" y="901989"/>
                </a:lnTo>
                <a:lnTo>
                  <a:pt x="782592" y="873788"/>
                </a:lnTo>
                <a:lnTo>
                  <a:pt x="758136" y="841279"/>
                </a:lnTo>
                <a:lnTo>
                  <a:pt x="730515" y="791092"/>
                </a:lnTo>
                <a:lnTo>
                  <a:pt x="710268" y="750166"/>
                </a:lnTo>
                <a:lnTo>
                  <a:pt x="678819" y="681023"/>
                </a:lnTo>
                <a:lnTo>
                  <a:pt x="656849" y="630189"/>
                </a:lnTo>
                <a:lnTo>
                  <a:pt x="640495" y="590655"/>
                </a:lnTo>
                <a:lnTo>
                  <a:pt x="624191" y="551072"/>
                </a:lnTo>
                <a:lnTo>
                  <a:pt x="603513" y="498945"/>
                </a:lnTo>
                <a:lnTo>
                  <a:pt x="589595" y="462344"/>
                </a:lnTo>
                <a:lnTo>
                  <a:pt x="552828" y="532282"/>
                </a:lnTo>
                <a:lnTo>
                  <a:pt x="526102" y="576472"/>
                </a:lnTo>
                <a:lnTo>
                  <a:pt x="496393" y="613703"/>
                </a:lnTo>
                <a:lnTo>
                  <a:pt x="450679" y="662764"/>
                </a:lnTo>
                <a:lnTo>
                  <a:pt x="404683" y="710781"/>
                </a:lnTo>
                <a:lnTo>
                  <a:pt x="373003" y="740705"/>
                </a:lnTo>
                <a:lnTo>
                  <a:pt x="340926" y="765062"/>
                </a:lnTo>
                <a:lnTo>
                  <a:pt x="293737" y="796377"/>
                </a:lnTo>
                <a:lnTo>
                  <a:pt x="246564" y="826848"/>
                </a:lnTo>
                <a:lnTo>
                  <a:pt x="183237" y="859158"/>
                </a:lnTo>
                <a:lnTo>
                  <a:pt x="137854" y="875909"/>
                </a:lnTo>
                <a:lnTo>
                  <a:pt x="92753" y="892047"/>
                </a:lnTo>
                <a:lnTo>
                  <a:pt x="36750" y="908418"/>
                </a:lnTo>
                <a:lnTo>
                  <a:pt x="0" y="916205"/>
                </a:lnTo>
                <a:lnTo>
                  <a:pt x="57445" y="890738"/>
                </a:lnTo>
                <a:lnTo>
                  <a:pt x="93714" y="871535"/>
                </a:lnTo>
                <a:lnTo>
                  <a:pt x="164365" y="813344"/>
                </a:lnTo>
                <a:lnTo>
                  <a:pt x="203667" y="777323"/>
                </a:lnTo>
                <a:lnTo>
                  <a:pt x="248470" y="724765"/>
                </a:lnTo>
                <a:lnTo>
                  <a:pt x="274649" y="683972"/>
                </a:lnTo>
                <a:lnTo>
                  <a:pt x="300149" y="642980"/>
                </a:lnTo>
                <a:lnTo>
                  <a:pt x="327289" y="585254"/>
                </a:lnTo>
                <a:lnTo>
                  <a:pt x="341456" y="541876"/>
                </a:lnTo>
                <a:lnTo>
                  <a:pt x="355076" y="498481"/>
                </a:lnTo>
                <a:lnTo>
                  <a:pt x="367999" y="440324"/>
                </a:lnTo>
                <a:lnTo>
                  <a:pt x="373268" y="398719"/>
                </a:lnTo>
                <a:lnTo>
                  <a:pt x="384933" y="301458"/>
                </a:lnTo>
                <a:lnTo>
                  <a:pt x="387054" y="233027"/>
                </a:lnTo>
                <a:lnTo>
                  <a:pt x="378040" y="161018"/>
                </a:lnTo>
                <a:lnTo>
                  <a:pt x="356302" y="53021"/>
                </a:lnTo>
                <a:lnTo>
                  <a:pt x="350022" y="46658"/>
                </a:lnTo>
                <a:lnTo>
                  <a:pt x="345830" y="41886"/>
                </a:lnTo>
                <a:lnTo>
                  <a:pt x="341837" y="36319"/>
                </a:lnTo>
                <a:lnTo>
                  <a:pt x="336154" y="27570"/>
                </a:lnTo>
                <a:lnTo>
                  <a:pt x="330470" y="18789"/>
                </a:lnTo>
                <a:lnTo>
                  <a:pt x="326477" y="12990"/>
                </a:lnTo>
                <a:lnTo>
                  <a:pt x="322285" y="7588"/>
                </a:lnTo>
                <a:lnTo>
                  <a:pt x="316006" y="0"/>
                </a:lnTo>
                <a:lnTo>
                  <a:pt x="347305" y="5020"/>
                </a:lnTo>
                <a:lnTo>
                  <a:pt x="385646" y="11482"/>
                </a:lnTo>
                <a:lnTo>
                  <a:pt x="434922" y="20313"/>
                </a:lnTo>
                <a:lnTo>
                  <a:pt x="492036" y="30752"/>
                </a:lnTo>
                <a:lnTo>
                  <a:pt x="532332" y="38175"/>
                </a:lnTo>
                <a:lnTo>
                  <a:pt x="572628" y="45598"/>
                </a:lnTo>
                <a:lnTo>
                  <a:pt x="596686" y="50022"/>
                </a:lnTo>
                <a:lnTo>
                  <a:pt x="613984" y="53153"/>
                </a:lnTo>
                <a:lnTo>
                  <a:pt x="632873" y="56484"/>
                </a:lnTo>
                <a:lnTo>
                  <a:pt x="661703" y="61504"/>
                </a:lnTo>
                <a:lnTo>
                  <a:pt x="658986" y="121882"/>
                </a:lnTo>
                <a:lnTo>
                  <a:pt x="655871" y="162774"/>
                </a:lnTo>
                <a:lnTo>
                  <a:pt x="650370" y="202872"/>
                </a:lnTo>
                <a:lnTo>
                  <a:pt x="640495" y="260864"/>
                </a:lnTo>
                <a:lnTo>
                  <a:pt x="630288" y="318524"/>
                </a:lnTo>
                <a:lnTo>
                  <a:pt x="622468" y="356302"/>
                </a:lnTo>
                <a:lnTo>
                  <a:pt x="598078" y="439015"/>
                </a:lnTo>
                <a:lnTo>
                  <a:pt x="629758" y="451707"/>
                </a:lnTo>
                <a:lnTo>
                  <a:pt x="678007" y="471523"/>
                </a:lnTo>
                <a:lnTo>
                  <a:pt x="716845" y="487794"/>
                </a:lnTo>
                <a:lnTo>
                  <a:pt x="755816" y="504164"/>
                </a:lnTo>
                <a:lnTo>
                  <a:pt x="807512" y="526566"/>
                </a:lnTo>
                <a:lnTo>
                  <a:pt x="844096" y="542936"/>
                </a:lnTo>
                <a:lnTo>
                  <a:pt x="880399" y="559273"/>
                </a:lnTo>
                <a:lnTo>
                  <a:pt x="924771" y="580813"/>
                </a:lnTo>
                <a:lnTo>
                  <a:pt x="981206" y="610936"/>
                </a:lnTo>
                <a:lnTo>
                  <a:pt x="1020126" y="638374"/>
                </a:lnTo>
                <a:lnTo>
                  <a:pt x="1048327" y="671214"/>
                </a:lnTo>
                <a:lnTo>
                  <a:pt x="1068144" y="718602"/>
                </a:lnTo>
                <a:lnTo>
                  <a:pt x="1068906" y="755021"/>
                </a:lnTo>
                <a:lnTo>
                  <a:pt x="1068111" y="793826"/>
                </a:lnTo>
                <a:lnTo>
                  <a:pt x="1062543" y="818911"/>
                </a:lnTo>
                <a:lnTo>
                  <a:pt x="1047432" y="841213"/>
                </a:lnTo>
                <a:lnTo>
                  <a:pt x="1018006" y="871667"/>
                </a:lnTo>
                <a:lnTo>
                  <a:pt x="1018006" y="873788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623228" y="3769940"/>
            <a:ext cx="358775" cy="1018540"/>
          </a:xfrm>
          <a:custGeom>
            <a:avLst/>
            <a:gdLst/>
            <a:ahLst/>
            <a:cxnLst/>
            <a:rect l="l" t="t" r="r" b="b"/>
            <a:pathLst>
              <a:path w="358775" h="1018539">
                <a:moveTo>
                  <a:pt x="341456" y="960743"/>
                </a:moveTo>
                <a:lnTo>
                  <a:pt x="293786" y="969541"/>
                </a:lnTo>
                <a:lnTo>
                  <a:pt x="233044" y="981172"/>
                </a:lnTo>
                <a:lnTo>
                  <a:pt x="191936" y="989374"/>
                </a:lnTo>
                <a:lnTo>
                  <a:pt x="150894" y="997576"/>
                </a:lnTo>
                <a:lnTo>
                  <a:pt x="122081" y="1003292"/>
                </a:lnTo>
                <a:lnTo>
                  <a:pt x="91875" y="1009207"/>
                </a:lnTo>
                <a:lnTo>
                  <a:pt x="46658" y="1018006"/>
                </a:lnTo>
                <a:lnTo>
                  <a:pt x="46658" y="74229"/>
                </a:lnTo>
                <a:lnTo>
                  <a:pt x="0" y="0"/>
                </a:lnTo>
                <a:lnTo>
                  <a:pt x="358422" y="99679"/>
                </a:lnTo>
                <a:lnTo>
                  <a:pt x="341456" y="517486"/>
                </a:lnTo>
                <a:lnTo>
                  <a:pt x="341456" y="960743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721869" y="4923680"/>
            <a:ext cx="1243330" cy="645160"/>
          </a:xfrm>
          <a:custGeom>
            <a:avLst/>
            <a:gdLst/>
            <a:ahLst/>
            <a:cxnLst/>
            <a:rect l="l" t="t" r="r" b="b"/>
            <a:pathLst>
              <a:path w="1243330" h="645160">
                <a:moveTo>
                  <a:pt x="1236453" y="116646"/>
                </a:moveTo>
                <a:lnTo>
                  <a:pt x="1215244" y="591716"/>
                </a:lnTo>
                <a:lnTo>
                  <a:pt x="1168884" y="599288"/>
                </a:lnTo>
                <a:lnTo>
                  <a:pt x="1138629" y="604573"/>
                </a:lnTo>
                <a:lnTo>
                  <a:pt x="1111157" y="610058"/>
                </a:lnTo>
                <a:lnTo>
                  <a:pt x="1073148" y="618226"/>
                </a:lnTo>
                <a:lnTo>
                  <a:pt x="1035204" y="626395"/>
                </a:lnTo>
                <a:lnTo>
                  <a:pt x="1008197" y="631879"/>
                </a:lnTo>
                <a:lnTo>
                  <a:pt x="979201" y="637165"/>
                </a:lnTo>
                <a:lnTo>
                  <a:pt x="935293" y="644737"/>
                </a:lnTo>
                <a:lnTo>
                  <a:pt x="935293" y="110283"/>
                </a:lnTo>
                <a:lnTo>
                  <a:pt x="0" y="110283"/>
                </a:lnTo>
                <a:lnTo>
                  <a:pt x="0" y="44537"/>
                </a:lnTo>
                <a:lnTo>
                  <a:pt x="759262" y="44537"/>
                </a:lnTo>
                <a:lnTo>
                  <a:pt x="773230" y="44372"/>
                </a:lnTo>
                <a:lnTo>
                  <a:pt x="813344" y="33933"/>
                </a:lnTo>
                <a:lnTo>
                  <a:pt x="855247" y="13652"/>
                </a:lnTo>
                <a:lnTo>
                  <a:pt x="871667" y="0"/>
                </a:lnTo>
                <a:lnTo>
                  <a:pt x="1242815" y="57262"/>
                </a:lnTo>
                <a:lnTo>
                  <a:pt x="1236453" y="116646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13024" y="3935366"/>
            <a:ext cx="1304925" cy="694055"/>
          </a:xfrm>
          <a:custGeom>
            <a:avLst/>
            <a:gdLst/>
            <a:ahLst/>
            <a:cxnLst/>
            <a:rect l="l" t="t" r="r" b="b"/>
            <a:pathLst>
              <a:path w="1304925" h="694054">
                <a:moveTo>
                  <a:pt x="1153740" y="0"/>
                </a:moveTo>
                <a:lnTo>
                  <a:pt x="1150658" y="49110"/>
                </a:lnTo>
                <a:lnTo>
                  <a:pt x="1132564" y="116315"/>
                </a:lnTo>
                <a:lnTo>
                  <a:pt x="1109202" y="165425"/>
                </a:lnTo>
                <a:lnTo>
                  <a:pt x="1084845" y="214503"/>
                </a:lnTo>
                <a:lnTo>
                  <a:pt x="1065460" y="247873"/>
                </a:lnTo>
                <a:lnTo>
                  <a:pt x="1040904" y="280846"/>
                </a:lnTo>
                <a:lnTo>
                  <a:pt x="1001039" y="328731"/>
                </a:lnTo>
                <a:lnTo>
                  <a:pt x="1046157" y="336303"/>
                </a:lnTo>
                <a:lnTo>
                  <a:pt x="1102591" y="347073"/>
                </a:lnTo>
                <a:lnTo>
                  <a:pt x="1139954" y="355241"/>
                </a:lnTo>
                <a:lnTo>
                  <a:pt x="1197350" y="368629"/>
                </a:lnTo>
                <a:lnTo>
                  <a:pt x="1244920" y="393715"/>
                </a:lnTo>
                <a:lnTo>
                  <a:pt x="1282051" y="441135"/>
                </a:lnTo>
                <a:lnTo>
                  <a:pt x="1301536" y="479841"/>
                </a:lnTo>
                <a:lnTo>
                  <a:pt x="1304320" y="521728"/>
                </a:lnTo>
                <a:lnTo>
                  <a:pt x="1303922" y="553010"/>
                </a:lnTo>
                <a:lnTo>
                  <a:pt x="1301139" y="573158"/>
                </a:lnTo>
                <a:lnTo>
                  <a:pt x="1293583" y="590920"/>
                </a:lnTo>
                <a:lnTo>
                  <a:pt x="1278870" y="615045"/>
                </a:lnTo>
                <a:lnTo>
                  <a:pt x="1278870" y="612924"/>
                </a:lnTo>
                <a:lnTo>
                  <a:pt x="1264753" y="635325"/>
                </a:lnTo>
                <a:lnTo>
                  <a:pt x="1215244" y="672308"/>
                </a:lnTo>
                <a:lnTo>
                  <a:pt x="1174683" y="690865"/>
                </a:lnTo>
                <a:lnTo>
                  <a:pt x="1132531" y="693516"/>
                </a:lnTo>
                <a:lnTo>
                  <a:pt x="1103701" y="693118"/>
                </a:lnTo>
                <a:lnTo>
                  <a:pt x="1084812" y="690335"/>
                </a:lnTo>
                <a:lnTo>
                  <a:pt x="1067514" y="682779"/>
                </a:lnTo>
                <a:lnTo>
                  <a:pt x="1043456" y="668066"/>
                </a:lnTo>
                <a:lnTo>
                  <a:pt x="1045577" y="668066"/>
                </a:lnTo>
                <a:lnTo>
                  <a:pt x="1026356" y="654761"/>
                </a:lnTo>
                <a:lnTo>
                  <a:pt x="991893" y="619005"/>
                </a:lnTo>
                <a:lnTo>
                  <a:pt x="960743" y="580051"/>
                </a:lnTo>
                <a:lnTo>
                  <a:pt x="929295" y="540202"/>
                </a:lnTo>
                <a:lnTo>
                  <a:pt x="887076" y="481183"/>
                </a:lnTo>
                <a:lnTo>
                  <a:pt x="856821" y="434773"/>
                </a:lnTo>
                <a:lnTo>
                  <a:pt x="801282" y="467265"/>
                </a:lnTo>
                <a:lnTo>
                  <a:pt x="762444" y="487927"/>
                </a:lnTo>
                <a:lnTo>
                  <a:pt x="722015" y="505606"/>
                </a:lnTo>
                <a:lnTo>
                  <a:pt x="661703" y="529151"/>
                </a:lnTo>
                <a:lnTo>
                  <a:pt x="601259" y="552281"/>
                </a:lnTo>
                <a:lnTo>
                  <a:pt x="559903" y="567061"/>
                </a:lnTo>
                <a:lnTo>
                  <a:pt x="518546" y="579852"/>
                </a:lnTo>
                <a:lnTo>
                  <a:pt x="458102" y="597018"/>
                </a:lnTo>
                <a:lnTo>
                  <a:pt x="397708" y="613868"/>
                </a:lnTo>
                <a:lnTo>
                  <a:pt x="356699" y="624456"/>
                </a:lnTo>
                <a:lnTo>
                  <a:pt x="316287" y="633254"/>
                </a:lnTo>
                <a:lnTo>
                  <a:pt x="257682" y="644737"/>
                </a:lnTo>
                <a:lnTo>
                  <a:pt x="199342" y="655971"/>
                </a:lnTo>
                <a:lnTo>
                  <a:pt x="160786" y="663029"/>
                </a:lnTo>
                <a:lnTo>
                  <a:pt x="74229" y="676549"/>
                </a:lnTo>
                <a:lnTo>
                  <a:pt x="159444" y="644902"/>
                </a:lnTo>
                <a:lnTo>
                  <a:pt x="215133" y="622203"/>
                </a:lnTo>
                <a:lnTo>
                  <a:pt x="265851" y="597515"/>
                </a:lnTo>
                <a:lnTo>
                  <a:pt x="336154" y="559903"/>
                </a:lnTo>
                <a:lnTo>
                  <a:pt x="405528" y="521926"/>
                </a:lnTo>
                <a:lnTo>
                  <a:pt x="449751" y="494687"/>
                </a:lnTo>
                <a:lnTo>
                  <a:pt x="487811" y="465061"/>
                </a:lnTo>
                <a:lnTo>
                  <a:pt x="538694" y="419927"/>
                </a:lnTo>
                <a:lnTo>
                  <a:pt x="588468" y="374412"/>
                </a:lnTo>
                <a:lnTo>
                  <a:pt x="618756" y="342118"/>
                </a:lnTo>
                <a:lnTo>
                  <a:pt x="641887" y="307638"/>
                </a:lnTo>
                <a:lnTo>
                  <a:pt x="670187" y="255561"/>
                </a:lnTo>
                <a:lnTo>
                  <a:pt x="697228" y="203087"/>
                </a:lnTo>
                <a:lnTo>
                  <a:pt x="711543" y="165823"/>
                </a:lnTo>
                <a:lnTo>
                  <a:pt x="717906" y="125974"/>
                </a:lnTo>
                <a:lnTo>
                  <a:pt x="721087" y="65746"/>
                </a:lnTo>
                <a:lnTo>
                  <a:pt x="343577" y="65746"/>
                </a:lnTo>
                <a:lnTo>
                  <a:pt x="36054" y="86954"/>
                </a:lnTo>
                <a:lnTo>
                  <a:pt x="29807" y="71926"/>
                </a:lnTo>
                <a:lnTo>
                  <a:pt x="25847" y="62167"/>
                </a:lnTo>
                <a:lnTo>
                  <a:pt x="22484" y="53402"/>
                </a:lnTo>
                <a:lnTo>
                  <a:pt x="18027" y="41356"/>
                </a:lnTo>
                <a:lnTo>
                  <a:pt x="13570" y="29377"/>
                </a:lnTo>
                <a:lnTo>
                  <a:pt x="10206" y="21075"/>
                </a:lnTo>
                <a:lnTo>
                  <a:pt x="6246" y="12575"/>
                </a:lnTo>
                <a:lnTo>
                  <a:pt x="0" y="0"/>
                </a:lnTo>
                <a:lnTo>
                  <a:pt x="1153740" y="0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577610" y="4741287"/>
            <a:ext cx="1729105" cy="835660"/>
          </a:xfrm>
          <a:custGeom>
            <a:avLst/>
            <a:gdLst/>
            <a:ahLst/>
            <a:cxnLst/>
            <a:rect l="l" t="t" r="r" b="b"/>
            <a:pathLst>
              <a:path w="1729105" h="835660">
                <a:moveTo>
                  <a:pt x="950139" y="818646"/>
                </a:moveTo>
                <a:lnTo>
                  <a:pt x="693516" y="835613"/>
                </a:lnTo>
                <a:lnTo>
                  <a:pt x="687154" y="176030"/>
                </a:lnTo>
                <a:lnTo>
                  <a:pt x="0" y="176030"/>
                </a:lnTo>
                <a:lnTo>
                  <a:pt x="0" y="112404"/>
                </a:lnTo>
                <a:lnTo>
                  <a:pt x="1227969" y="112404"/>
                </a:lnTo>
                <a:lnTo>
                  <a:pt x="1258191" y="111874"/>
                </a:lnTo>
                <a:lnTo>
                  <a:pt x="1278870" y="108163"/>
                </a:lnTo>
                <a:lnTo>
                  <a:pt x="1299548" y="98089"/>
                </a:lnTo>
                <a:lnTo>
                  <a:pt x="1329770" y="78471"/>
                </a:lnTo>
                <a:lnTo>
                  <a:pt x="1389154" y="36054"/>
                </a:lnTo>
                <a:lnTo>
                  <a:pt x="1418415" y="15210"/>
                </a:lnTo>
                <a:lnTo>
                  <a:pt x="1440319" y="4506"/>
                </a:lnTo>
                <a:lnTo>
                  <a:pt x="1465802" y="563"/>
                </a:lnTo>
                <a:lnTo>
                  <a:pt x="1505800" y="0"/>
                </a:lnTo>
                <a:lnTo>
                  <a:pt x="1538458" y="430"/>
                </a:lnTo>
                <a:lnTo>
                  <a:pt x="1581107" y="11631"/>
                </a:lnTo>
                <a:lnTo>
                  <a:pt x="1640060" y="44305"/>
                </a:lnTo>
                <a:lnTo>
                  <a:pt x="1672369" y="76184"/>
                </a:lnTo>
                <a:lnTo>
                  <a:pt x="1728489" y="176030"/>
                </a:lnTo>
                <a:lnTo>
                  <a:pt x="988314" y="176030"/>
                </a:lnTo>
                <a:lnTo>
                  <a:pt x="988281" y="266911"/>
                </a:lnTo>
                <a:lnTo>
                  <a:pt x="988049" y="330454"/>
                </a:lnTo>
                <a:lnTo>
                  <a:pt x="987419" y="396581"/>
                </a:lnTo>
                <a:lnTo>
                  <a:pt x="986193" y="495217"/>
                </a:lnTo>
                <a:lnTo>
                  <a:pt x="984967" y="593919"/>
                </a:lnTo>
                <a:lnTo>
                  <a:pt x="984337" y="660510"/>
                </a:lnTo>
                <a:lnTo>
                  <a:pt x="984105" y="725312"/>
                </a:lnTo>
                <a:lnTo>
                  <a:pt x="984072" y="818646"/>
                </a:lnTo>
                <a:lnTo>
                  <a:pt x="950139" y="818646"/>
                </a:lnTo>
                <a:close/>
              </a:path>
            </a:pathLst>
          </a:custGeom>
          <a:ln w="106042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101315" y="3769940"/>
            <a:ext cx="1593215" cy="1796414"/>
          </a:xfrm>
          <a:custGeom>
            <a:avLst/>
            <a:gdLst/>
            <a:ahLst/>
            <a:cxnLst/>
            <a:rect l="l" t="t" r="r" b="b"/>
            <a:pathLst>
              <a:path w="1593214" h="1796414">
                <a:moveTo>
                  <a:pt x="1219486" y="933172"/>
                </a:moveTo>
                <a:lnTo>
                  <a:pt x="1219486" y="72108"/>
                </a:lnTo>
                <a:lnTo>
                  <a:pt x="1213190" y="62018"/>
                </a:lnTo>
                <a:lnTo>
                  <a:pt x="1208882" y="55009"/>
                </a:lnTo>
                <a:lnTo>
                  <a:pt x="1204574" y="47801"/>
                </a:lnTo>
                <a:lnTo>
                  <a:pt x="1191948" y="26394"/>
                </a:lnTo>
                <a:lnTo>
                  <a:pt x="1187408" y="18955"/>
                </a:lnTo>
                <a:lnTo>
                  <a:pt x="1182471" y="11316"/>
                </a:lnTo>
                <a:lnTo>
                  <a:pt x="1174948" y="0"/>
                </a:lnTo>
                <a:lnTo>
                  <a:pt x="1533371" y="99679"/>
                </a:lnTo>
                <a:lnTo>
                  <a:pt x="1512163" y="453861"/>
                </a:lnTo>
                <a:lnTo>
                  <a:pt x="1512163" y="875909"/>
                </a:lnTo>
                <a:lnTo>
                  <a:pt x="1433161" y="890622"/>
                </a:lnTo>
                <a:lnTo>
                  <a:pt x="1219486" y="933172"/>
                </a:lnTo>
                <a:close/>
              </a:path>
              <a:path w="1593214" h="1796414">
                <a:moveTo>
                  <a:pt x="1482683" y="1401879"/>
                </a:moveTo>
                <a:lnTo>
                  <a:pt x="1200398" y="1401879"/>
                </a:lnTo>
                <a:lnTo>
                  <a:pt x="1200398" y="1172827"/>
                </a:lnTo>
                <a:lnTo>
                  <a:pt x="400839" y="1172827"/>
                </a:lnTo>
                <a:lnTo>
                  <a:pt x="400839" y="1109202"/>
                </a:lnTo>
                <a:lnTo>
                  <a:pt x="1039827" y="1109086"/>
                </a:lnTo>
                <a:lnTo>
                  <a:pt x="1051542" y="1108274"/>
                </a:lnTo>
                <a:lnTo>
                  <a:pt x="1094240" y="1096991"/>
                </a:lnTo>
                <a:lnTo>
                  <a:pt x="1134652" y="1062543"/>
                </a:lnTo>
                <a:lnTo>
                  <a:pt x="1505800" y="1121927"/>
                </a:lnTo>
                <a:lnTo>
                  <a:pt x="1480350" y="1378549"/>
                </a:lnTo>
                <a:lnTo>
                  <a:pt x="1482683" y="1401879"/>
                </a:lnTo>
                <a:close/>
              </a:path>
              <a:path w="1593214" h="1796414">
                <a:moveTo>
                  <a:pt x="486618" y="1796207"/>
                </a:moveTo>
                <a:lnTo>
                  <a:pt x="431592" y="1767725"/>
                </a:lnTo>
                <a:lnTo>
                  <a:pt x="400707" y="1734719"/>
                </a:lnTo>
                <a:lnTo>
                  <a:pt x="394353" y="1686072"/>
                </a:lnTo>
                <a:lnTo>
                  <a:pt x="391892" y="1643987"/>
                </a:lnTo>
                <a:lnTo>
                  <a:pt x="389705" y="1612903"/>
                </a:lnTo>
                <a:lnTo>
                  <a:pt x="386723" y="1580229"/>
                </a:lnTo>
                <a:lnTo>
                  <a:pt x="381752" y="1531250"/>
                </a:lnTo>
                <a:lnTo>
                  <a:pt x="376748" y="1482239"/>
                </a:lnTo>
                <a:lnTo>
                  <a:pt x="373534" y="1449333"/>
                </a:lnTo>
                <a:lnTo>
                  <a:pt x="370717" y="1417619"/>
                </a:lnTo>
                <a:lnTo>
                  <a:pt x="366906" y="1372187"/>
                </a:lnTo>
                <a:lnTo>
                  <a:pt x="640495" y="1397637"/>
                </a:lnTo>
                <a:lnTo>
                  <a:pt x="1482683" y="1401879"/>
                </a:lnTo>
                <a:lnTo>
                  <a:pt x="1488833" y="1463383"/>
                </a:lnTo>
                <a:lnTo>
                  <a:pt x="610803" y="1463383"/>
                </a:lnTo>
                <a:lnTo>
                  <a:pt x="610803" y="1720006"/>
                </a:lnTo>
                <a:lnTo>
                  <a:pt x="1558050" y="1720006"/>
                </a:lnTo>
                <a:lnTo>
                  <a:pt x="1592755" y="1783631"/>
                </a:lnTo>
                <a:lnTo>
                  <a:pt x="655341" y="1783631"/>
                </a:lnTo>
                <a:lnTo>
                  <a:pt x="486618" y="1796207"/>
                </a:lnTo>
                <a:close/>
              </a:path>
              <a:path w="1593214" h="1796414">
                <a:moveTo>
                  <a:pt x="1558050" y="1720006"/>
                </a:moveTo>
                <a:lnTo>
                  <a:pt x="1092235" y="1720006"/>
                </a:lnTo>
                <a:lnTo>
                  <a:pt x="1126069" y="1719475"/>
                </a:lnTo>
                <a:lnTo>
                  <a:pt x="1148173" y="1715764"/>
                </a:lnTo>
                <a:lnTo>
                  <a:pt x="1168287" y="1705690"/>
                </a:lnTo>
                <a:lnTo>
                  <a:pt x="1196157" y="1686072"/>
                </a:lnTo>
                <a:lnTo>
                  <a:pt x="1194036" y="1686072"/>
                </a:lnTo>
                <a:lnTo>
                  <a:pt x="1283907" y="1624932"/>
                </a:lnTo>
                <a:lnTo>
                  <a:pt x="1306441" y="1614228"/>
                </a:lnTo>
                <a:lnTo>
                  <a:pt x="1332156" y="1610285"/>
                </a:lnTo>
                <a:lnTo>
                  <a:pt x="1372187" y="1609722"/>
                </a:lnTo>
                <a:lnTo>
                  <a:pt x="1404828" y="1610136"/>
                </a:lnTo>
                <a:lnTo>
                  <a:pt x="1447046" y="1620906"/>
                </a:lnTo>
                <a:lnTo>
                  <a:pt x="1504773" y="1652354"/>
                </a:lnTo>
                <a:lnTo>
                  <a:pt x="1536652" y="1683802"/>
                </a:lnTo>
                <a:lnTo>
                  <a:pt x="1554580" y="1713643"/>
                </a:lnTo>
                <a:lnTo>
                  <a:pt x="1558050" y="1720006"/>
                </a:lnTo>
                <a:close/>
              </a:path>
              <a:path w="1593214" h="1796414">
                <a:moveTo>
                  <a:pt x="502640" y="964984"/>
                </a:moveTo>
                <a:lnTo>
                  <a:pt x="415685" y="964984"/>
                </a:lnTo>
                <a:lnTo>
                  <a:pt x="345780" y="964438"/>
                </a:lnTo>
                <a:lnTo>
                  <a:pt x="301822" y="960610"/>
                </a:lnTo>
                <a:lnTo>
                  <a:pt x="217386" y="929991"/>
                </a:lnTo>
                <a:lnTo>
                  <a:pt x="170661" y="908948"/>
                </a:lnTo>
                <a:lnTo>
                  <a:pt x="118966" y="873622"/>
                </a:lnTo>
                <a:lnTo>
                  <a:pt x="90135" y="843036"/>
                </a:lnTo>
                <a:lnTo>
                  <a:pt x="62217" y="812035"/>
                </a:lnTo>
                <a:lnTo>
                  <a:pt x="34215" y="765940"/>
                </a:lnTo>
                <a:lnTo>
                  <a:pt x="21208" y="729571"/>
                </a:lnTo>
                <a:lnTo>
                  <a:pt x="8947" y="693185"/>
                </a:lnTo>
                <a:lnTo>
                  <a:pt x="331" y="646659"/>
                </a:lnTo>
                <a:lnTo>
                  <a:pt x="0" y="615045"/>
                </a:lnTo>
                <a:lnTo>
                  <a:pt x="0" y="534453"/>
                </a:lnTo>
                <a:lnTo>
                  <a:pt x="2651" y="480504"/>
                </a:lnTo>
                <a:lnTo>
                  <a:pt x="21208" y="420987"/>
                </a:lnTo>
                <a:lnTo>
                  <a:pt x="45730" y="361604"/>
                </a:lnTo>
                <a:lnTo>
                  <a:pt x="90135" y="308583"/>
                </a:lnTo>
                <a:lnTo>
                  <a:pt x="118966" y="277996"/>
                </a:lnTo>
                <a:lnTo>
                  <a:pt x="170661" y="242671"/>
                </a:lnTo>
                <a:lnTo>
                  <a:pt x="217386" y="221628"/>
                </a:lnTo>
                <a:lnTo>
                  <a:pt x="265221" y="201397"/>
                </a:lnTo>
                <a:lnTo>
                  <a:pt x="345780" y="187181"/>
                </a:lnTo>
                <a:lnTo>
                  <a:pt x="415685" y="186634"/>
                </a:lnTo>
                <a:lnTo>
                  <a:pt x="502640" y="186634"/>
                </a:lnTo>
                <a:lnTo>
                  <a:pt x="571319" y="187181"/>
                </a:lnTo>
                <a:lnTo>
                  <a:pt x="614647" y="191008"/>
                </a:lnTo>
                <a:lnTo>
                  <a:pt x="698818" y="221628"/>
                </a:lnTo>
                <a:lnTo>
                  <a:pt x="724719" y="233293"/>
                </a:lnTo>
                <a:lnTo>
                  <a:pt x="460223" y="233293"/>
                </a:lnTo>
                <a:lnTo>
                  <a:pt x="450050" y="233409"/>
                </a:lnTo>
                <a:lnTo>
                  <a:pt x="406075" y="245272"/>
                </a:lnTo>
                <a:lnTo>
                  <a:pt x="373268" y="265105"/>
                </a:lnTo>
                <a:lnTo>
                  <a:pt x="330056" y="306727"/>
                </a:lnTo>
                <a:lnTo>
                  <a:pt x="294797" y="381752"/>
                </a:lnTo>
                <a:lnTo>
                  <a:pt x="275179" y="430134"/>
                </a:lnTo>
                <a:lnTo>
                  <a:pt x="261394" y="509400"/>
                </a:lnTo>
                <a:lnTo>
                  <a:pt x="260864" y="576870"/>
                </a:lnTo>
                <a:lnTo>
                  <a:pt x="261380" y="643130"/>
                </a:lnTo>
                <a:lnTo>
                  <a:pt x="264973" y="685165"/>
                </a:lnTo>
                <a:lnTo>
                  <a:pt x="293737" y="768806"/>
                </a:lnTo>
                <a:lnTo>
                  <a:pt x="313404" y="815316"/>
                </a:lnTo>
                <a:lnTo>
                  <a:pt x="343991" y="861411"/>
                </a:lnTo>
                <a:lnTo>
                  <a:pt x="384121" y="892230"/>
                </a:lnTo>
                <a:lnTo>
                  <a:pt x="418867" y="908782"/>
                </a:lnTo>
                <a:lnTo>
                  <a:pt x="460223" y="918326"/>
                </a:lnTo>
                <a:lnTo>
                  <a:pt x="724719" y="918326"/>
                </a:lnTo>
                <a:lnTo>
                  <a:pt x="698818" y="929991"/>
                </a:lnTo>
                <a:lnTo>
                  <a:pt x="651016" y="950221"/>
                </a:lnTo>
                <a:lnTo>
                  <a:pt x="614647" y="960610"/>
                </a:lnTo>
                <a:lnTo>
                  <a:pt x="571319" y="964438"/>
                </a:lnTo>
                <a:lnTo>
                  <a:pt x="502640" y="964984"/>
                </a:lnTo>
                <a:close/>
              </a:path>
              <a:path w="1593214" h="1796414">
                <a:moveTo>
                  <a:pt x="724719" y="918326"/>
                </a:moveTo>
                <a:lnTo>
                  <a:pt x="460223" y="918326"/>
                </a:lnTo>
                <a:lnTo>
                  <a:pt x="481730" y="917895"/>
                </a:lnTo>
                <a:lnTo>
                  <a:pt x="497073" y="914879"/>
                </a:lnTo>
                <a:lnTo>
                  <a:pt x="513609" y="906694"/>
                </a:lnTo>
                <a:lnTo>
                  <a:pt x="538694" y="890755"/>
                </a:lnTo>
                <a:lnTo>
                  <a:pt x="542936" y="888634"/>
                </a:lnTo>
                <a:lnTo>
                  <a:pt x="584690" y="846880"/>
                </a:lnTo>
                <a:lnTo>
                  <a:pt x="622468" y="770927"/>
                </a:lnTo>
                <a:lnTo>
                  <a:pt x="643925" y="721965"/>
                </a:lnTo>
                <a:lnTo>
                  <a:pt x="654943" y="685430"/>
                </a:lnTo>
                <a:lnTo>
                  <a:pt x="659003" y="643096"/>
                </a:lnTo>
                <a:lnTo>
                  <a:pt x="659583" y="576870"/>
                </a:lnTo>
                <a:lnTo>
                  <a:pt x="659036" y="509400"/>
                </a:lnTo>
                <a:lnTo>
                  <a:pt x="655208" y="466586"/>
                </a:lnTo>
                <a:lnTo>
                  <a:pt x="624589" y="381752"/>
                </a:lnTo>
                <a:lnTo>
                  <a:pt x="603695" y="334563"/>
                </a:lnTo>
                <a:lnTo>
                  <a:pt x="572247" y="286314"/>
                </a:lnTo>
                <a:lnTo>
                  <a:pt x="519574" y="245819"/>
                </a:lnTo>
                <a:lnTo>
                  <a:pt x="460223" y="233293"/>
                </a:lnTo>
                <a:lnTo>
                  <a:pt x="724719" y="233293"/>
                </a:lnTo>
                <a:lnTo>
                  <a:pt x="774373" y="258743"/>
                </a:lnTo>
                <a:lnTo>
                  <a:pt x="826069" y="308583"/>
                </a:lnTo>
                <a:lnTo>
                  <a:pt x="853971" y="339567"/>
                </a:lnTo>
                <a:lnTo>
                  <a:pt x="881542" y="385231"/>
                </a:lnTo>
                <a:lnTo>
                  <a:pt x="905584" y="456760"/>
                </a:lnTo>
                <a:lnTo>
                  <a:pt x="913769" y="502855"/>
                </a:lnTo>
                <a:lnTo>
                  <a:pt x="914084" y="534453"/>
                </a:lnTo>
                <a:lnTo>
                  <a:pt x="914084" y="615045"/>
                </a:lnTo>
                <a:lnTo>
                  <a:pt x="911566" y="669126"/>
                </a:lnTo>
                <a:lnTo>
                  <a:pt x="893936" y="729571"/>
                </a:lnTo>
                <a:lnTo>
                  <a:pt x="881542" y="765940"/>
                </a:lnTo>
                <a:lnTo>
                  <a:pt x="853971" y="812035"/>
                </a:lnTo>
                <a:lnTo>
                  <a:pt x="826069" y="843036"/>
                </a:lnTo>
                <a:lnTo>
                  <a:pt x="797239" y="873622"/>
                </a:lnTo>
                <a:lnTo>
                  <a:pt x="745543" y="908948"/>
                </a:lnTo>
                <a:lnTo>
                  <a:pt x="724719" y="9183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374862" y="3865378"/>
            <a:ext cx="1773555" cy="1728470"/>
          </a:xfrm>
          <a:custGeom>
            <a:avLst/>
            <a:gdLst/>
            <a:ahLst/>
            <a:cxnLst/>
            <a:rect l="l" t="t" r="r" b="b"/>
            <a:pathLst>
              <a:path w="1773554" h="1728470">
                <a:moveTo>
                  <a:pt x="1501663" y="241776"/>
                </a:moveTo>
                <a:lnTo>
                  <a:pt x="1198278" y="241776"/>
                </a:lnTo>
                <a:lnTo>
                  <a:pt x="1198278" y="57262"/>
                </a:lnTo>
                <a:lnTo>
                  <a:pt x="1185552" y="0"/>
                </a:lnTo>
                <a:lnTo>
                  <a:pt x="1520646" y="48779"/>
                </a:lnTo>
                <a:lnTo>
                  <a:pt x="1501663" y="241776"/>
                </a:lnTo>
                <a:close/>
              </a:path>
              <a:path w="1773554" h="1728470">
                <a:moveTo>
                  <a:pt x="226930" y="678670"/>
                </a:moveTo>
                <a:lnTo>
                  <a:pt x="212084" y="27570"/>
                </a:lnTo>
                <a:lnTo>
                  <a:pt x="419529" y="42416"/>
                </a:lnTo>
                <a:lnTo>
                  <a:pt x="494157" y="46658"/>
                </a:lnTo>
                <a:lnTo>
                  <a:pt x="494157" y="241776"/>
                </a:lnTo>
                <a:lnTo>
                  <a:pt x="1501663" y="241776"/>
                </a:lnTo>
                <a:lnTo>
                  <a:pt x="1495196" y="307522"/>
                </a:lnTo>
                <a:lnTo>
                  <a:pt x="494157" y="307522"/>
                </a:lnTo>
                <a:lnTo>
                  <a:pt x="494157" y="557782"/>
                </a:lnTo>
                <a:lnTo>
                  <a:pt x="1479306" y="557782"/>
                </a:lnTo>
                <a:lnTo>
                  <a:pt x="1475267" y="621407"/>
                </a:lnTo>
                <a:lnTo>
                  <a:pt x="519607" y="621407"/>
                </a:lnTo>
                <a:lnTo>
                  <a:pt x="226930" y="678670"/>
                </a:lnTo>
                <a:close/>
              </a:path>
              <a:path w="1773554" h="1728470">
                <a:moveTo>
                  <a:pt x="1479306" y="557782"/>
                </a:moveTo>
                <a:lnTo>
                  <a:pt x="1198278" y="557782"/>
                </a:lnTo>
                <a:lnTo>
                  <a:pt x="1198278" y="307522"/>
                </a:lnTo>
                <a:lnTo>
                  <a:pt x="1495196" y="307522"/>
                </a:lnTo>
                <a:lnTo>
                  <a:pt x="1479306" y="557782"/>
                </a:lnTo>
                <a:close/>
              </a:path>
              <a:path w="1773554" h="1728470">
                <a:moveTo>
                  <a:pt x="971347" y="960743"/>
                </a:moveTo>
                <a:lnTo>
                  <a:pt x="685033" y="960743"/>
                </a:lnTo>
                <a:lnTo>
                  <a:pt x="680791" y="621407"/>
                </a:lnTo>
                <a:lnTo>
                  <a:pt x="977710" y="621407"/>
                </a:lnTo>
                <a:lnTo>
                  <a:pt x="971347" y="960743"/>
                </a:lnTo>
                <a:close/>
              </a:path>
              <a:path w="1773554" h="1728470">
                <a:moveTo>
                  <a:pt x="1469746" y="708362"/>
                </a:moveTo>
                <a:lnTo>
                  <a:pt x="1395384" y="697890"/>
                </a:lnTo>
                <a:lnTo>
                  <a:pt x="1296847" y="682531"/>
                </a:lnTo>
                <a:lnTo>
                  <a:pt x="1198278" y="668066"/>
                </a:lnTo>
                <a:lnTo>
                  <a:pt x="1198278" y="621407"/>
                </a:lnTo>
                <a:lnTo>
                  <a:pt x="1475267" y="621407"/>
                </a:lnTo>
                <a:lnTo>
                  <a:pt x="1469746" y="708362"/>
                </a:lnTo>
                <a:close/>
              </a:path>
              <a:path w="1773554" h="1728470">
                <a:moveTo>
                  <a:pt x="1773027" y="1024368"/>
                </a:moveTo>
                <a:lnTo>
                  <a:pt x="0" y="1024368"/>
                </a:lnTo>
                <a:lnTo>
                  <a:pt x="0" y="960743"/>
                </a:lnTo>
                <a:lnTo>
                  <a:pt x="1270386" y="960743"/>
                </a:lnTo>
                <a:lnTo>
                  <a:pt x="1301834" y="960213"/>
                </a:lnTo>
                <a:lnTo>
                  <a:pt x="1323142" y="956501"/>
                </a:lnTo>
                <a:lnTo>
                  <a:pt x="1344053" y="946427"/>
                </a:lnTo>
                <a:lnTo>
                  <a:pt x="1374308" y="926809"/>
                </a:lnTo>
                <a:lnTo>
                  <a:pt x="1462953" y="863548"/>
                </a:lnTo>
                <a:lnTo>
                  <a:pt x="1484857" y="852845"/>
                </a:lnTo>
                <a:lnTo>
                  <a:pt x="1510340" y="848901"/>
                </a:lnTo>
                <a:lnTo>
                  <a:pt x="1550338" y="848338"/>
                </a:lnTo>
                <a:lnTo>
                  <a:pt x="1582996" y="848785"/>
                </a:lnTo>
                <a:lnTo>
                  <a:pt x="1625645" y="860417"/>
                </a:lnTo>
                <a:lnTo>
                  <a:pt x="1684597" y="894284"/>
                </a:lnTo>
                <a:lnTo>
                  <a:pt x="1716907" y="925732"/>
                </a:lnTo>
                <a:lnTo>
                  <a:pt x="1734852" y="954380"/>
                </a:lnTo>
                <a:lnTo>
                  <a:pt x="1773027" y="1024368"/>
                </a:lnTo>
                <a:close/>
              </a:path>
              <a:path w="1773554" h="1728470">
                <a:moveTo>
                  <a:pt x="323313" y="1728323"/>
                </a:moveTo>
                <a:lnTo>
                  <a:pt x="268287" y="1698797"/>
                </a:lnTo>
                <a:lnTo>
                  <a:pt x="237402" y="1665129"/>
                </a:lnTo>
                <a:lnTo>
                  <a:pt x="231172" y="1620326"/>
                </a:lnTo>
                <a:lnTo>
                  <a:pt x="222688" y="1202519"/>
                </a:lnTo>
                <a:lnTo>
                  <a:pt x="566265" y="1225849"/>
                </a:lnTo>
                <a:lnTo>
                  <a:pt x="566265" y="1652139"/>
                </a:lnTo>
                <a:lnTo>
                  <a:pt x="1530479" y="1652139"/>
                </a:lnTo>
                <a:lnTo>
                  <a:pt x="1565184" y="1715764"/>
                </a:lnTo>
                <a:lnTo>
                  <a:pt x="492036" y="1715764"/>
                </a:lnTo>
                <a:lnTo>
                  <a:pt x="323313" y="1728323"/>
                </a:lnTo>
                <a:close/>
              </a:path>
              <a:path w="1773554" h="1728470">
                <a:moveTo>
                  <a:pt x="1530479" y="1652139"/>
                </a:moveTo>
                <a:lnTo>
                  <a:pt x="1064664" y="1652139"/>
                </a:lnTo>
                <a:lnTo>
                  <a:pt x="1099691" y="1651608"/>
                </a:lnTo>
                <a:lnTo>
                  <a:pt x="1122192" y="1647897"/>
                </a:lnTo>
                <a:lnTo>
                  <a:pt x="1141909" y="1637823"/>
                </a:lnTo>
                <a:lnTo>
                  <a:pt x="1168586" y="1618205"/>
                </a:lnTo>
                <a:lnTo>
                  <a:pt x="1166465" y="1618205"/>
                </a:lnTo>
                <a:lnTo>
                  <a:pt x="1242285" y="1566725"/>
                </a:lnTo>
                <a:lnTo>
                  <a:pt x="1285232" y="1549278"/>
                </a:lnTo>
                <a:lnTo>
                  <a:pt x="1329074" y="1539883"/>
                </a:lnTo>
                <a:lnTo>
                  <a:pt x="1346737" y="1539734"/>
                </a:lnTo>
                <a:lnTo>
                  <a:pt x="1379378" y="1540165"/>
                </a:lnTo>
                <a:lnTo>
                  <a:pt x="1421596" y="1551365"/>
                </a:lnTo>
                <a:lnTo>
                  <a:pt x="1479290" y="1584040"/>
                </a:lnTo>
                <a:lnTo>
                  <a:pt x="1510307" y="1615919"/>
                </a:lnTo>
                <a:lnTo>
                  <a:pt x="1527009" y="1645776"/>
                </a:lnTo>
                <a:lnTo>
                  <a:pt x="1530479" y="16521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731122" y="3763578"/>
            <a:ext cx="1715770" cy="1800860"/>
          </a:xfrm>
          <a:custGeom>
            <a:avLst/>
            <a:gdLst/>
            <a:ahLst/>
            <a:cxnLst/>
            <a:rect l="l" t="t" r="r" b="b"/>
            <a:pathLst>
              <a:path w="1715770" h="1800860">
                <a:moveTo>
                  <a:pt x="25450" y="1431571"/>
                </a:moveTo>
                <a:lnTo>
                  <a:pt x="21672" y="1415316"/>
                </a:lnTo>
                <a:lnTo>
                  <a:pt x="19087" y="1404927"/>
                </a:lnTo>
                <a:lnTo>
                  <a:pt x="16502" y="1395930"/>
                </a:lnTo>
                <a:lnTo>
                  <a:pt x="8947" y="1371839"/>
                </a:lnTo>
                <a:lnTo>
                  <a:pt x="6362" y="1363306"/>
                </a:lnTo>
                <a:lnTo>
                  <a:pt x="3777" y="1354176"/>
                </a:lnTo>
                <a:lnTo>
                  <a:pt x="0" y="1340374"/>
                </a:lnTo>
                <a:lnTo>
                  <a:pt x="1247057" y="1251299"/>
                </a:lnTo>
                <a:lnTo>
                  <a:pt x="1264024" y="1317045"/>
                </a:lnTo>
                <a:lnTo>
                  <a:pt x="25450" y="1431571"/>
                </a:lnTo>
                <a:close/>
              </a:path>
              <a:path w="1715770" h="1800860">
                <a:moveTo>
                  <a:pt x="1401879" y="1800598"/>
                </a:moveTo>
                <a:lnTo>
                  <a:pt x="1401879" y="69987"/>
                </a:lnTo>
                <a:lnTo>
                  <a:pt x="1359462" y="0"/>
                </a:lnTo>
                <a:lnTo>
                  <a:pt x="1666057" y="84966"/>
                </a:lnTo>
                <a:lnTo>
                  <a:pt x="1715764" y="97558"/>
                </a:lnTo>
                <a:lnTo>
                  <a:pt x="1694556" y="557782"/>
                </a:lnTo>
                <a:lnTo>
                  <a:pt x="1694556" y="1743335"/>
                </a:lnTo>
                <a:lnTo>
                  <a:pt x="1615554" y="1758048"/>
                </a:lnTo>
                <a:lnTo>
                  <a:pt x="1401879" y="1800598"/>
                </a:lnTo>
                <a:close/>
              </a:path>
              <a:path w="1715770" h="1800860">
                <a:moveTo>
                  <a:pt x="642616" y="973468"/>
                </a:moveTo>
                <a:lnTo>
                  <a:pt x="555661" y="973468"/>
                </a:lnTo>
                <a:lnTo>
                  <a:pt x="486999" y="972921"/>
                </a:lnTo>
                <a:lnTo>
                  <a:pt x="443787" y="969094"/>
                </a:lnTo>
                <a:lnTo>
                  <a:pt x="360543" y="938474"/>
                </a:lnTo>
                <a:lnTo>
                  <a:pt x="314432" y="917415"/>
                </a:lnTo>
                <a:lnTo>
                  <a:pt x="263167" y="881658"/>
                </a:lnTo>
                <a:lnTo>
                  <a:pt x="234353" y="850459"/>
                </a:lnTo>
                <a:lnTo>
                  <a:pt x="206451" y="818845"/>
                </a:lnTo>
                <a:lnTo>
                  <a:pt x="178880" y="772319"/>
                </a:lnTo>
                <a:lnTo>
                  <a:pt x="166486" y="735933"/>
                </a:lnTo>
                <a:lnTo>
                  <a:pt x="154838" y="699547"/>
                </a:lnTo>
                <a:lnTo>
                  <a:pt x="146653" y="653021"/>
                </a:lnTo>
                <a:lnTo>
                  <a:pt x="146338" y="621407"/>
                </a:lnTo>
                <a:lnTo>
                  <a:pt x="146416" y="535115"/>
                </a:lnTo>
                <a:lnTo>
                  <a:pt x="148856" y="488987"/>
                </a:lnTo>
                <a:lnTo>
                  <a:pt x="166486" y="429471"/>
                </a:lnTo>
                <a:lnTo>
                  <a:pt x="190080" y="369955"/>
                </a:lnTo>
                <a:lnTo>
                  <a:pt x="234353" y="316006"/>
                </a:lnTo>
                <a:lnTo>
                  <a:pt x="263167" y="284806"/>
                </a:lnTo>
                <a:lnTo>
                  <a:pt x="314432" y="249050"/>
                </a:lnTo>
                <a:lnTo>
                  <a:pt x="360543" y="227990"/>
                </a:lnTo>
                <a:lnTo>
                  <a:pt x="407732" y="207760"/>
                </a:lnTo>
                <a:lnTo>
                  <a:pt x="486999" y="193543"/>
                </a:lnTo>
                <a:lnTo>
                  <a:pt x="555661" y="192996"/>
                </a:lnTo>
                <a:lnTo>
                  <a:pt x="642616" y="192996"/>
                </a:lnTo>
                <a:lnTo>
                  <a:pt x="711262" y="193543"/>
                </a:lnTo>
                <a:lnTo>
                  <a:pt x="754358" y="197371"/>
                </a:lnTo>
                <a:lnTo>
                  <a:pt x="836673" y="227990"/>
                </a:lnTo>
                <a:lnTo>
                  <a:pt x="882155" y="249050"/>
                </a:lnTo>
                <a:lnTo>
                  <a:pt x="910010" y="265105"/>
                </a:lnTo>
                <a:lnTo>
                  <a:pt x="600199" y="265105"/>
                </a:lnTo>
                <a:lnTo>
                  <a:pt x="588849" y="265188"/>
                </a:lnTo>
                <a:lnTo>
                  <a:pt x="549017" y="273671"/>
                </a:lnTo>
                <a:lnTo>
                  <a:pt x="496659" y="308102"/>
                </a:lnTo>
                <a:lnTo>
                  <a:pt x="465210" y="354197"/>
                </a:lnTo>
                <a:lnTo>
                  <a:pt x="444317" y="401900"/>
                </a:lnTo>
                <a:lnTo>
                  <a:pt x="424086" y="450696"/>
                </a:lnTo>
                <a:lnTo>
                  <a:pt x="409870" y="525224"/>
                </a:lnTo>
                <a:lnTo>
                  <a:pt x="409323" y="585353"/>
                </a:lnTo>
                <a:lnTo>
                  <a:pt x="409853" y="644206"/>
                </a:lnTo>
                <a:lnTo>
                  <a:pt x="413564" y="682382"/>
                </a:lnTo>
                <a:lnTo>
                  <a:pt x="443256" y="763504"/>
                </a:lnTo>
                <a:lnTo>
                  <a:pt x="463488" y="809401"/>
                </a:lnTo>
                <a:lnTo>
                  <a:pt x="492765" y="854170"/>
                </a:lnTo>
                <a:lnTo>
                  <a:pt x="529200" y="881277"/>
                </a:lnTo>
                <a:lnTo>
                  <a:pt x="574103" y="899901"/>
                </a:lnTo>
                <a:lnTo>
                  <a:pt x="600199" y="903480"/>
                </a:lnTo>
                <a:lnTo>
                  <a:pt x="906331" y="903480"/>
                </a:lnTo>
                <a:lnTo>
                  <a:pt x="882155" y="917415"/>
                </a:lnTo>
                <a:lnTo>
                  <a:pt x="836673" y="938474"/>
                </a:lnTo>
                <a:lnTo>
                  <a:pt x="790098" y="958705"/>
                </a:lnTo>
                <a:lnTo>
                  <a:pt x="754358" y="969094"/>
                </a:lnTo>
                <a:lnTo>
                  <a:pt x="711262" y="972921"/>
                </a:lnTo>
                <a:lnTo>
                  <a:pt x="642616" y="973468"/>
                </a:lnTo>
                <a:close/>
              </a:path>
              <a:path w="1715770" h="1800860">
                <a:moveTo>
                  <a:pt x="906331" y="903480"/>
                </a:moveTo>
                <a:lnTo>
                  <a:pt x="600199" y="903480"/>
                </a:lnTo>
                <a:lnTo>
                  <a:pt x="610323" y="903381"/>
                </a:lnTo>
                <a:lnTo>
                  <a:pt x="617563" y="902685"/>
                </a:lnTo>
                <a:lnTo>
                  <a:pt x="657064" y="890225"/>
                </a:lnTo>
                <a:lnTo>
                  <a:pt x="703424" y="855065"/>
                </a:lnTo>
                <a:lnTo>
                  <a:pt x="733596" y="809367"/>
                </a:lnTo>
                <a:lnTo>
                  <a:pt x="755021" y="763504"/>
                </a:lnTo>
                <a:lnTo>
                  <a:pt x="775865" y="716580"/>
                </a:lnTo>
                <a:lnTo>
                  <a:pt x="790512" y="644206"/>
                </a:lnTo>
                <a:lnTo>
                  <a:pt x="791075" y="585353"/>
                </a:lnTo>
                <a:lnTo>
                  <a:pt x="790926" y="555214"/>
                </a:lnTo>
                <a:lnTo>
                  <a:pt x="787049" y="516011"/>
                </a:lnTo>
                <a:lnTo>
                  <a:pt x="775782" y="461913"/>
                </a:lnTo>
                <a:lnTo>
                  <a:pt x="757142" y="406142"/>
                </a:lnTo>
                <a:lnTo>
                  <a:pt x="741824" y="369955"/>
                </a:lnTo>
                <a:lnTo>
                  <a:pt x="713548" y="323611"/>
                </a:lnTo>
                <a:lnTo>
                  <a:pt x="670883" y="286993"/>
                </a:lnTo>
                <a:lnTo>
                  <a:pt x="625848" y="268237"/>
                </a:lnTo>
                <a:lnTo>
                  <a:pt x="600199" y="265105"/>
                </a:lnTo>
                <a:lnTo>
                  <a:pt x="910010" y="265105"/>
                </a:lnTo>
                <a:lnTo>
                  <a:pt x="960743" y="316006"/>
                </a:lnTo>
                <a:lnTo>
                  <a:pt x="988032" y="347603"/>
                </a:lnTo>
                <a:lnTo>
                  <a:pt x="1015172" y="393698"/>
                </a:lnTo>
                <a:lnTo>
                  <a:pt x="1039198" y="465244"/>
                </a:lnTo>
                <a:lnTo>
                  <a:pt x="1047383" y="511339"/>
                </a:lnTo>
                <a:lnTo>
                  <a:pt x="1047697" y="621407"/>
                </a:lnTo>
                <a:lnTo>
                  <a:pt x="1047383" y="653021"/>
                </a:lnTo>
                <a:lnTo>
                  <a:pt x="1039198" y="699547"/>
                </a:lnTo>
                <a:lnTo>
                  <a:pt x="1027549" y="735933"/>
                </a:lnTo>
                <a:lnTo>
                  <a:pt x="1015172" y="772319"/>
                </a:lnTo>
                <a:lnTo>
                  <a:pt x="988032" y="818845"/>
                </a:lnTo>
                <a:lnTo>
                  <a:pt x="960743" y="850459"/>
                </a:lnTo>
                <a:lnTo>
                  <a:pt x="932559" y="881658"/>
                </a:lnTo>
                <a:lnTo>
                  <a:pt x="910240" y="901227"/>
                </a:lnTo>
                <a:lnTo>
                  <a:pt x="906331" y="9034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0047483" y="3763578"/>
            <a:ext cx="1715770" cy="1800860"/>
          </a:xfrm>
          <a:custGeom>
            <a:avLst/>
            <a:gdLst/>
            <a:ahLst/>
            <a:cxnLst/>
            <a:rect l="l" t="t" r="r" b="b"/>
            <a:pathLst>
              <a:path w="1715770" h="1800860">
                <a:moveTo>
                  <a:pt x="25450" y="1431571"/>
                </a:moveTo>
                <a:lnTo>
                  <a:pt x="21672" y="1415316"/>
                </a:lnTo>
                <a:lnTo>
                  <a:pt x="19087" y="1404927"/>
                </a:lnTo>
                <a:lnTo>
                  <a:pt x="16502" y="1395930"/>
                </a:lnTo>
                <a:lnTo>
                  <a:pt x="8947" y="1371839"/>
                </a:lnTo>
                <a:lnTo>
                  <a:pt x="6362" y="1363306"/>
                </a:lnTo>
                <a:lnTo>
                  <a:pt x="3777" y="1354176"/>
                </a:lnTo>
                <a:lnTo>
                  <a:pt x="0" y="1340374"/>
                </a:lnTo>
                <a:lnTo>
                  <a:pt x="1247057" y="1251299"/>
                </a:lnTo>
                <a:lnTo>
                  <a:pt x="1264024" y="1317045"/>
                </a:lnTo>
                <a:lnTo>
                  <a:pt x="25450" y="1431571"/>
                </a:lnTo>
                <a:close/>
              </a:path>
              <a:path w="1715770" h="1800860">
                <a:moveTo>
                  <a:pt x="1401879" y="1800598"/>
                </a:moveTo>
                <a:lnTo>
                  <a:pt x="1401879" y="69987"/>
                </a:lnTo>
                <a:lnTo>
                  <a:pt x="1359462" y="0"/>
                </a:lnTo>
                <a:lnTo>
                  <a:pt x="1666057" y="84966"/>
                </a:lnTo>
                <a:lnTo>
                  <a:pt x="1715764" y="97558"/>
                </a:lnTo>
                <a:lnTo>
                  <a:pt x="1694556" y="557782"/>
                </a:lnTo>
                <a:lnTo>
                  <a:pt x="1694556" y="1743335"/>
                </a:lnTo>
                <a:lnTo>
                  <a:pt x="1615554" y="1758048"/>
                </a:lnTo>
                <a:lnTo>
                  <a:pt x="1401879" y="1800598"/>
                </a:lnTo>
                <a:close/>
              </a:path>
              <a:path w="1715770" h="1800860">
                <a:moveTo>
                  <a:pt x="642616" y="973468"/>
                </a:moveTo>
                <a:lnTo>
                  <a:pt x="555661" y="973468"/>
                </a:lnTo>
                <a:lnTo>
                  <a:pt x="486999" y="972921"/>
                </a:lnTo>
                <a:lnTo>
                  <a:pt x="443787" y="969094"/>
                </a:lnTo>
                <a:lnTo>
                  <a:pt x="360543" y="938474"/>
                </a:lnTo>
                <a:lnTo>
                  <a:pt x="314432" y="917415"/>
                </a:lnTo>
                <a:lnTo>
                  <a:pt x="263167" y="881658"/>
                </a:lnTo>
                <a:lnTo>
                  <a:pt x="234353" y="850459"/>
                </a:lnTo>
                <a:lnTo>
                  <a:pt x="206451" y="818845"/>
                </a:lnTo>
                <a:lnTo>
                  <a:pt x="178880" y="772319"/>
                </a:lnTo>
                <a:lnTo>
                  <a:pt x="166486" y="735933"/>
                </a:lnTo>
                <a:lnTo>
                  <a:pt x="154838" y="699547"/>
                </a:lnTo>
                <a:lnTo>
                  <a:pt x="146653" y="653021"/>
                </a:lnTo>
                <a:lnTo>
                  <a:pt x="146338" y="621407"/>
                </a:lnTo>
                <a:lnTo>
                  <a:pt x="146416" y="535115"/>
                </a:lnTo>
                <a:lnTo>
                  <a:pt x="148856" y="488987"/>
                </a:lnTo>
                <a:lnTo>
                  <a:pt x="166486" y="429471"/>
                </a:lnTo>
                <a:lnTo>
                  <a:pt x="190080" y="369955"/>
                </a:lnTo>
                <a:lnTo>
                  <a:pt x="234353" y="316006"/>
                </a:lnTo>
                <a:lnTo>
                  <a:pt x="263167" y="284806"/>
                </a:lnTo>
                <a:lnTo>
                  <a:pt x="314432" y="249050"/>
                </a:lnTo>
                <a:lnTo>
                  <a:pt x="360543" y="227990"/>
                </a:lnTo>
                <a:lnTo>
                  <a:pt x="407732" y="207760"/>
                </a:lnTo>
                <a:lnTo>
                  <a:pt x="486999" y="193543"/>
                </a:lnTo>
                <a:lnTo>
                  <a:pt x="555661" y="192996"/>
                </a:lnTo>
                <a:lnTo>
                  <a:pt x="642616" y="192996"/>
                </a:lnTo>
                <a:lnTo>
                  <a:pt x="711262" y="193543"/>
                </a:lnTo>
                <a:lnTo>
                  <a:pt x="754358" y="197371"/>
                </a:lnTo>
                <a:lnTo>
                  <a:pt x="836673" y="227990"/>
                </a:lnTo>
                <a:lnTo>
                  <a:pt x="882155" y="249050"/>
                </a:lnTo>
                <a:lnTo>
                  <a:pt x="910010" y="265105"/>
                </a:lnTo>
                <a:lnTo>
                  <a:pt x="600199" y="265105"/>
                </a:lnTo>
                <a:lnTo>
                  <a:pt x="588849" y="265188"/>
                </a:lnTo>
                <a:lnTo>
                  <a:pt x="549017" y="273671"/>
                </a:lnTo>
                <a:lnTo>
                  <a:pt x="496659" y="308102"/>
                </a:lnTo>
                <a:lnTo>
                  <a:pt x="465210" y="354197"/>
                </a:lnTo>
                <a:lnTo>
                  <a:pt x="444317" y="401900"/>
                </a:lnTo>
                <a:lnTo>
                  <a:pt x="424086" y="450696"/>
                </a:lnTo>
                <a:lnTo>
                  <a:pt x="409870" y="525224"/>
                </a:lnTo>
                <a:lnTo>
                  <a:pt x="409323" y="585353"/>
                </a:lnTo>
                <a:lnTo>
                  <a:pt x="409853" y="644206"/>
                </a:lnTo>
                <a:lnTo>
                  <a:pt x="413564" y="682382"/>
                </a:lnTo>
                <a:lnTo>
                  <a:pt x="443256" y="763504"/>
                </a:lnTo>
                <a:lnTo>
                  <a:pt x="463488" y="809401"/>
                </a:lnTo>
                <a:lnTo>
                  <a:pt x="492765" y="854170"/>
                </a:lnTo>
                <a:lnTo>
                  <a:pt x="529200" y="881277"/>
                </a:lnTo>
                <a:lnTo>
                  <a:pt x="574103" y="899901"/>
                </a:lnTo>
                <a:lnTo>
                  <a:pt x="600199" y="903480"/>
                </a:lnTo>
                <a:lnTo>
                  <a:pt x="906331" y="903480"/>
                </a:lnTo>
                <a:lnTo>
                  <a:pt x="882155" y="917415"/>
                </a:lnTo>
                <a:lnTo>
                  <a:pt x="836673" y="938474"/>
                </a:lnTo>
                <a:lnTo>
                  <a:pt x="790098" y="958705"/>
                </a:lnTo>
                <a:lnTo>
                  <a:pt x="754358" y="969094"/>
                </a:lnTo>
                <a:lnTo>
                  <a:pt x="711262" y="972921"/>
                </a:lnTo>
                <a:lnTo>
                  <a:pt x="642616" y="973468"/>
                </a:lnTo>
                <a:close/>
              </a:path>
              <a:path w="1715770" h="1800860">
                <a:moveTo>
                  <a:pt x="906331" y="903480"/>
                </a:moveTo>
                <a:lnTo>
                  <a:pt x="600199" y="903480"/>
                </a:lnTo>
                <a:lnTo>
                  <a:pt x="610323" y="903381"/>
                </a:lnTo>
                <a:lnTo>
                  <a:pt x="617563" y="902685"/>
                </a:lnTo>
                <a:lnTo>
                  <a:pt x="657064" y="890225"/>
                </a:lnTo>
                <a:lnTo>
                  <a:pt x="703424" y="855065"/>
                </a:lnTo>
                <a:lnTo>
                  <a:pt x="733596" y="809367"/>
                </a:lnTo>
                <a:lnTo>
                  <a:pt x="755021" y="763504"/>
                </a:lnTo>
                <a:lnTo>
                  <a:pt x="775865" y="716580"/>
                </a:lnTo>
                <a:lnTo>
                  <a:pt x="790512" y="644206"/>
                </a:lnTo>
                <a:lnTo>
                  <a:pt x="791075" y="585353"/>
                </a:lnTo>
                <a:lnTo>
                  <a:pt x="790926" y="555214"/>
                </a:lnTo>
                <a:lnTo>
                  <a:pt x="787049" y="516011"/>
                </a:lnTo>
                <a:lnTo>
                  <a:pt x="775782" y="461913"/>
                </a:lnTo>
                <a:lnTo>
                  <a:pt x="757142" y="406142"/>
                </a:lnTo>
                <a:lnTo>
                  <a:pt x="741824" y="369955"/>
                </a:lnTo>
                <a:lnTo>
                  <a:pt x="713548" y="323611"/>
                </a:lnTo>
                <a:lnTo>
                  <a:pt x="670883" y="286993"/>
                </a:lnTo>
                <a:lnTo>
                  <a:pt x="625848" y="268237"/>
                </a:lnTo>
                <a:lnTo>
                  <a:pt x="600199" y="265105"/>
                </a:lnTo>
                <a:lnTo>
                  <a:pt x="910010" y="265105"/>
                </a:lnTo>
                <a:lnTo>
                  <a:pt x="960743" y="316006"/>
                </a:lnTo>
                <a:lnTo>
                  <a:pt x="988032" y="347603"/>
                </a:lnTo>
                <a:lnTo>
                  <a:pt x="1015172" y="393698"/>
                </a:lnTo>
                <a:lnTo>
                  <a:pt x="1039198" y="465244"/>
                </a:lnTo>
                <a:lnTo>
                  <a:pt x="1047383" y="511339"/>
                </a:lnTo>
                <a:lnTo>
                  <a:pt x="1047697" y="621407"/>
                </a:lnTo>
                <a:lnTo>
                  <a:pt x="1047383" y="653021"/>
                </a:lnTo>
                <a:lnTo>
                  <a:pt x="1039198" y="699547"/>
                </a:lnTo>
                <a:lnTo>
                  <a:pt x="1027549" y="735933"/>
                </a:lnTo>
                <a:lnTo>
                  <a:pt x="1015172" y="772319"/>
                </a:lnTo>
                <a:lnTo>
                  <a:pt x="988032" y="818845"/>
                </a:lnTo>
                <a:lnTo>
                  <a:pt x="960743" y="850459"/>
                </a:lnTo>
                <a:lnTo>
                  <a:pt x="932559" y="881658"/>
                </a:lnTo>
                <a:lnTo>
                  <a:pt x="910240" y="901227"/>
                </a:lnTo>
                <a:lnTo>
                  <a:pt x="906331" y="9034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2369810" y="3769940"/>
            <a:ext cx="1612265" cy="1798955"/>
          </a:xfrm>
          <a:custGeom>
            <a:avLst/>
            <a:gdLst/>
            <a:ahLst/>
            <a:cxnLst/>
            <a:rect l="l" t="t" r="r" b="b"/>
            <a:pathLst>
              <a:path w="1612265" h="1798954">
                <a:moveTo>
                  <a:pt x="0" y="1026489"/>
                </a:moveTo>
                <a:lnTo>
                  <a:pt x="57445" y="1001022"/>
                </a:lnTo>
                <a:lnTo>
                  <a:pt x="93714" y="981819"/>
                </a:lnTo>
                <a:lnTo>
                  <a:pt x="164365" y="923628"/>
                </a:lnTo>
                <a:lnTo>
                  <a:pt x="203667" y="887607"/>
                </a:lnTo>
                <a:lnTo>
                  <a:pt x="248470" y="835050"/>
                </a:lnTo>
                <a:lnTo>
                  <a:pt x="274649" y="794256"/>
                </a:lnTo>
                <a:lnTo>
                  <a:pt x="300149" y="753264"/>
                </a:lnTo>
                <a:lnTo>
                  <a:pt x="327289" y="695538"/>
                </a:lnTo>
                <a:lnTo>
                  <a:pt x="341456" y="652160"/>
                </a:lnTo>
                <a:lnTo>
                  <a:pt x="355076" y="608765"/>
                </a:lnTo>
                <a:lnTo>
                  <a:pt x="367999" y="550608"/>
                </a:lnTo>
                <a:lnTo>
                  <a:pt x="373268" y="509003"/>
                </a:lnTo>
                <a:lnTo>
                  <a:pt x="384933" y="411742"/>
                </a:lnTo>
                <a:lnTo>
                  <a:pt x="387054" y="343311"/>
                </a:lnTo>
                <a:lnTo>
                  <a:pt x="378040" y="271302"/>
                </a:lnTo>
                <a:lnTo>
                  <a:pt x="356302" y="163305"/>
                </a:lnTo>
                <a:lnTo>
                  <a:pt x="350022" y="156942"/>
                </a:lnTo>
                <a:lnTo>
                  <a:pt x="345830" y="152170"/>
                </a:lnTo>
                <a:lnTo>
                  <a:pt x="341837" y="146603"/>
                </a:lnTo>
                <a:lnTo>
                  <a:pt x="330470" y="129073"/>
                </a:lnTo>
                <a:lnTo>
                  <a:pt x="326477" y="123274"/>
                </a:lnTo>
                <a:lnTo>
                  <a:pt x="322285" y="117872"/>
                </a:lnTo>
                <a:lnTo>
                  <a:pt x="316006" y="110283"/>
                </a:lnTo>
                <a:lnTo>
                  <a:pt x="367569" y="118634"/>
                </a:lnTo>
                <a:lnTo>
                  <a:pt x="661703" y="171788"/>
                </a:lnTo>
                <a:lnTo>
                  <a:pt x="658986" y="232166"/>
                </a:lnTo>
                <a:lnTo>
                  <a:pt x="655871" y="273058"/>
                </a:lnTo>
                <a:lnTo>
                  <a:pt x="650370" y="313156"/>
                </a:lnTo>
                <a:lnTo>
                  <a:pt x="640495" y="371148"/>
                </a:lnTo>
                <a:lnTo>
                  <a:pt x="630288" y="428808"/>
                </a:lnTo>
                <a:lnTo>
                  <a:pt x="622468" y="466586"/>
                </a:lnTo>
                <a:lnTo>
                  <a:pt x="598078" y="549299"/>
                </a:lnTo>
                <a:lnTo>
                  <a:pt x="652690" y="571302"/>
                </a:lnTo>
                <a:lnTo>
                  <a:pt x="655885" y="572628"/>
                </a:lnTo>
                <a:lnTo>
                  <a:pt x="589595" y="572628"/>
                </a:lnTo>
                <a:lnTo>
                  <a:pt x="552828" y="642566"/>
                </a:lnTo>
                <a:lnTo>
                  <a:pt x="526102" y="686756"/>
                </a:lnTo>
                <a:lnTo>
                  <a:pt x="496393" y="723987"/>
                </a:lnTo>
                <a:lnTo>
                  <a:pt x="450679" y="773048"/>
                </a:lnTo>
                <a:lnTo>
                  <a:pt x="404683" y="821065"/>
                </a:lnTo>
                <a:lnTo>
                  <a:pt x="373003" y="850989"/>
                </a:lnTo>
                <a:lnTo>
                  <a:pt x="340926" y="875346"/>
                </a:lnTo>
                <a:lnTo>
                  <a:pt x="293737" y="906661"/>
                </a:lnTo>
                <a:lnTo>
                  <a:pt x="246564" y="937132"/>
                </a:lnTo>
                <a:lnTo>
                  <a:pt x="183237" y="969442"/>
                </a:lnTo>
                <a:lnTo>
                  <a:pt x="137854" y="986193"/>
                </a:lnTo>
                <a:lnTo>
                  <a:pt x="92753" y="1002331"/>
                </a:lnTo>
                <a:lnTo>
                  <a:pt x="36750" y="1018702"/>
                </a:lnTo>
                <a:lnTo>
                  <a:pt x="0" y="1026489"/>
                </a:lnTo>
                <a:close/>
              </a:path>
              <a:path w="1612265" h="1798954">
                <a:moveTo>
                  <a:pt x="901359" y="1032852"/>
                </a:moveTo>
                <a:lnTo>
                  <a:pt x="860135" y="1032089"/>
                </a:lnTo>
                <a:lnTo>
                  <a:pt x="811886" y="1012273"/>
                </a:lnTo>
                <a:lnTo>
                  <a:pt x="782592" y="984072"/>
                </a:lnTo>
                <a:lnTo>
                  <a:pt x="758099" y="951497"/>
                </a:lnTo>
                <a:lnTo>
                  <a:pt x="730515" y="901376"/>
                </a:lnTo>
                <a:lnTo>
                  <a:pt x="710268" y="860450"/>
                </a:lnTo>
                <a:lnTo>
                  <a:pt x="678819" y="791307"/>
                </a:lnTo>
                <a:lnTo>
                  <a:pt x="656849" y="740473"/>
                </a:lnTo>
                <a:lnTo>
                  <a:pt x="640495" y="700939"/>
                </a:lnTo>
                <a:lnTo>
                  <a:pt x="624191" y="661356"/>
                </a:lnTo>
                <a:lnTo>
                  <a:pt x="603513" y="609229"/>
                </a:lnTo>
                <a:lnTo>
                  <a:pt x="589595" y="572628"/>
                </a:lnTo>
                <a:lnTo>
                  <a:pt x="655885" y="572628"/>
                </a:lnTo>
                <a:lnTo>
                  <a:pt x="782061" y="625649"/>
                </a:lnTo>
                <a:lnTo>
                  <a:pt x="880399" y="669557"/>
                </a:lnTo>
                <a:lnTo>
                  <a:pt x="924771" y="691097"/>
                </a:lnTo>
                <a:lnTo>
                  <a:pt x="981206" y="721220"/>
                </a:lnTo>
                <a:lnTo>
                  <a:pt x="1020126" y="748658"/>
                </a:lnTo>
                <a:lnTo>
                  <a:pt x="1048327" y="781498"/>
                </a:lnTo>
                <a:lnTo>
                  <a:pt x="1068144" y="828886"/>
                </a:lnTo>
                <a:lnTo>
                  <a:pt x="1068906" y="865305"/>
                </a:lnTo>
                <a:lnTo>
                  <a:pt x="1068111" y="904110"/>
                </a:lnTo>
                <a:lnTo>
                  <a:pt x="1062543" y="929195"/>
                </a:lnTo>
                <a:lnTo>
                  <a:pt x="1047432" y="951497"/>
                </a:lnTo>
                <a:lnTo>
                  <a:pt x="1018006" y="981951"/>
                </a:lnTo>
                <a:lnTo>
                  <a:pt x="1018006" y="984072"/>
                </a:lnTo>
                <a:lnTo>
                  <a:pt x="988745" y="1012273"/>
                </a:lnTo>
                <a:lnTo>
                  <a:pt x="966840" y="1026754"/>
                </a:lnTo>
                <a:lnTo>
                  <a:pt x="941357" y="1032089"/>
                </a:lnTo>
                <a:lnTo>
                  <a:pt x="901359" y="1032852"/>
                </a:lnTo>
                <a:close/>
              </a:path>
              <a:path w="1612265" h="1798954">
                <a:moveTo>
                  <a:pt x="1300078" y="1018006"/>
                </a:moveTo>
                <a:lnTo>
                  <a:pt x="1300078" y="74229"/>
                </a:lnTo>
                <a:lnTo>
                  <a:pt x="1253420" y="0"/>
                </a:lnTo>
                <a:lnTo>
                  <a:pt x="1611843" y="99679"/>
                </a:lnTo>
                <a:lnTo>
                  <a:pt x="1594876" y="517486"/>
                </a:lnTo>
                <a:lnTo>
                  <a:pt x="1594876" y="960743"/>
                </a:lnTo>
                <a:lnTo>
                  <a:pt x="1486464" y="981172"/>
                </a:lnTo>
                <a:lnTo>
                  <a:pt x="1300078" y="1018006"/>
                </a:lnTo>
                <a:close/>
              </a:path>
              <a:path w="1612265" h="1798954">
                <a:moveTo>
                  <a:pt x="1287353" y="1798477"/>
                </a:moveTo>
                <a:lnTo>
                  <a:pt x="1287353" y="1264024"/>
                </a:lnTo>
                <a:lnTo>
                  <a:pt x="352060" y="1264024"/>
                </a:lnTo>
                <a:lnTo>
                  <a:pt x="352060" y="1198278"/>
                </a:lnTo>
                <a:lnTo>
                  <a:pt x="1111323" y="1198278"/>
                </a:lnTo>
                <a:lnTo>
                  <a:pt x="1125291" y="1198112"/>
                </a:lnTo>
                <a:lnTo>
                  <a:pt x="1165404" y="1187673"/>
                </a:lnTo>
                <a:lnTo>
                  <a:pt x="1207308" y="1167393"/>
                </a:lnTo>
                <a:lnTo>
                  <a:pt x="1223728" y="1153740"/>
                </a:lnTo>
                <a:lnTo>
                  <a:pt x="1594876" y="1211003"/>
                </a:lnTo>
                <a:lnTo>
                  <a:pt x="1588513" y="1270386"/>
                </a:lnTo>
                <a:lnTo>
                  <a:pt x="1567305" y="1745456"/>
                </a:lnTo>
                <a:lnTo>
                  <a:pt x="1520944" y="1753028"/>
                </a:lnTo>
                <a:lnTo>
                  <a:pt x="1490689" y="1758313"/>
                </a:lnTo>
                <a:lnTo>
                  <a:pt x="1463218" y="1763798"/>
                </a:lnTo>
                <a:lnTo>
                  <a:pt x="1387265" y="1780135"/>
                </a:lnTo>
                <a:lnTo>
                  <a:pt x="1360257" y="1785619"/>
                </a:lnTo>
                <a:lnTo>
                  <a:pt x="1287353" y="17984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577610" y="3935366"/>
            <a:ext cx="1729105" cy="1642110"/>
          </a:xfrm>
          <a:custGeom>
            <a:avLst/>
            <a:gdLst/>
            <a:ahLst/>
            <a:cxnLst/>
            <a:rect l="l" t="t" r="r" b="b"/>
            <a:pathLst>
              <a:path w="1729105" h="1642110">
                <a:moveTo>
                  <a:pt x="271468" y="86954"/>
                </a:moveTo>
                <a:lnTo>
                  <a:pt x="265221" y="71926"/>
                </a:lnTo>
                <a:lnTo>
                  <a:pt x="261261" y="62167"/>
                </a:lnTo>
                <a:lnTo>
                  <a:pt x="257898" y="53402"/>
                </a:lnTo>
                <a:lnTo>
                  <a:pt x="248984" y="29377"/>
                </a:lnTo>
                <a:lnTo>
                  <a:pt x="245620" y="21075"/>
                </a:lnTo>
                <a:lnTo>
                  <a:pt x="241660" y="12575"/>
                </a:lnTo>
                <a:lnTo>
                  <a:pt x="235413" y="0"/>
                </a:lnTo>
                <a:lnTo>
                  <a:pt x="1389154" y="0"/>
                </a:lnTo>
                <a:lnTo>
                  <a:pt x="1386072" y="49110"/>
                </a:lnTo>
                <a:lnTo>
                  <a:pt x="1383266" y="65746"/>
                </a:lnTo>
                <a:lnTo>
                  <a:pt x="578990" y="65746"/>
                </a:lnTo>
                <a:lnTo>
                  <a:pt x="271468" y="86954"/>
                </a:lnTo>
                <a:close/>
              </a:path>
              <a:path w="1729105" h="1642110">
                <a:moveTo>
                  <a:pt x="309643" y="676549"/>
                </a:moveTo>
                <a:lnTo>
                  <a:pt x="394858" y="644902"/>
                </a:lnTo>
                <a:lnTo>
                  <a:pt x="450547" y="622203"/>
                </a:lnTo>
                <a:lnTo>
                  <a:pt x="501265" y="597515"/>
                </a:lnTo>
                <a:lnTo>
                  <a:pt x="571568" y="559903"/>
                </a:lnTo>
                <a:lnTo>
                  <a:pt x="640942" y="521926"/>
                </a:lnTo>
                <a:lnTo>
                  <a:pt x="685165" y="494687"/>
                </a:lnTo>
                <a:lnTo>
                  <a:pt x="723225" y="465061"/>
                </a:lnTo>
                <a:lnTo>
                  <a:pt x="774108" y="419927"/>
                </a:lnTo>
                <a:lnTo>
                  <a:pt x="823882" y="374412"/>
                </a:lnTo>
                <a:lnTo>
                  <a:pt x="854170" y="342118"/>
                </a:lnTo>
                <a:lnTo>
                  <a:pt x="877301" y="307638"/>
                </a:lnTo>
                <a:lnTo>
                  <a:pt x="905601" y="255561"/>
                </a:lnTo>
                <a:lnTo>
                  <a:pt x="932642" y="203087"/>
                </a:lnTo>
                <a:lnTo>
                  <a:pt x="946957" y="165823"/>
                </a:lnTo>
                <a:lnTo>
                  <a:pt x="953320" y="125974"/>
                </a:lnTo>
                <a:lnTo>
                  <a:pt x="956501" y="65746"/>
                </a:lnTo>
                <a:lnTo>
                  <a:pt x="1383266" y="65746"/>
                </a:lnTo>
                <a:lnTo>
                  <a:pt x="1367978" y="116315"/>
                </a:lnTo>
                <a:lnTo>
                  <a:pt x="1344616" y="165425"/>
                </a:lnTo>
                <a:lnTo>
                  <a:pt x="1320259" y="214503"/>
                </a:lnTo>
                <a:lnTo>
                  <a:pt x="1300873" y="247873"/>
                </a:lnTo>
                <a:lnTo>
                  <a:pt x="1276318" y="280846"/>
                </a:lnTo>
                <a:lnTo>
                  <a:pt x="1236453" y="328731"/>
                </a:lnTo>
                <a:lnTo>
                  <a:pt x="1281570" y="336303"/>
                </a:lnTo>
                <a:lnTo>
                  <a:pt x="1338005" y="347073"/>
                </a:lnTo>
                <a:lnTo>
                  <a:pt x="1411870" y="363377"/>
                </a:lnTo>
                <a:lnTo>
                  <a:pt x="1459142" y="379631"/>
                </a:lnTo>
                <a:lnTo>
                  <a:pt x="1493473" y="404816"/>
                </a:lnTo>
                <a:lnTo>
                  <a:pt x="1513654" y="434773"/>
                </a:lnTo>
                <a:lnTo>
                  <a:pt x="1092235" y="434773"/>
                </a:lnTo>
                <a:lnTo>
                  <a:pt x="1036696" y="467265"/>
                </a:lnTo>
                <a:lnTo>
                  <a:pt x="997858" y="487927"/>
                </a:lnTo>
                <a:lnTo>
                  <a:pt x="957429" y="505606"/>
                </a:lnTo>
                <a:lnTo>
                  <a:pt x="836673" y="552281"/>
                </a:lnTo>
                <a:lnTo>
                  <a:pt x="795317" y="567061"/>
                </a:lnTo>
                <a:lnTo>
                  <a:pt x="753960" y="579852"/>
                </a:lnTo>
                <a:lnTo>
                  <a:pt x="633122" y="613868"/>
                </a:lnTo>
                <a:lnTo>
                  <a:pt x="592113" y="624456"/>
                </a:lnTo>
                <a:lnTo>
                  <a:pt x="551701" y="633254"/>
                </a:lnTo>
                <a:lnTo>
                  <a:pt x="434756" y="655971"/>
                </a:lnTo>
                <a:lnTo>
                  <a:pt x="396200" y="663029"/>
                </a:lnTo>
                <a:lnTo>
                  <a:pt x="360229" y="668894"/>
                </a:lnTo>
                <a:lnTo>
                  <a:pt x="309643" y="676549"/>
                </a:lnTo>
                <a:close/>
              </a:path>
              <a:path w="1729105" h="1642110">
                <a:moveTo>
                  <a:pt x="1367945" y="693516"/>
                </a:moveTo>
                <a:lnTo>
                  <a:pt x="1339115" y="693119"/>
                </a:lnTo>
                <a:lnTo>
                  <a:pt x="1320226" y="690335"/>
                </a:lnTo>
                <a:lnTo>
                  <a:pt x="1302928" y="682779"/>
                </a:lnTo>
                <a:lnTo>
                  <a:pt x="1278870" y="668066"/>
                </a:lnTo>
                <a:lnTo>
                  <a:pt x="1280991" y="668066"/>
                </a:lnTo>
                <a:lnTo>
                  <a:pt x="1261770" y="654761"/>
                </a:lnTo>
                <a:lnTo>
                  <a:pt x="1227307" y="619005"/>
                </a:lnTo>
                <a:lnTo>
                  <a:pt x="1196157" y="580051"/>
                </a:lnTo>
                <a:lnTo>
                  <a:pt x="1164709" y="540202"/>
                </a:lnTo>
                <a:lnTo>
                  <a:pt x="1122490" y="481183"/>
                </a:lnTo>
                <a:lnTo>
                  <a:pt x="1092235" y="434773"/>
                </a:lnTo>
                <a:lnTo>
                  <a:pt x="1513654" y="434773"/>
                </a:lnTo>
                <a:lnTo>
                  <a:pt x="1536950" y="479841"/>
                </a:lnTo>
                <a:lnTo>
                  <a:pt x="1539734" y="521728"/>
                </a:lnTo>
                <a:lnTo>
                  <a:pt x="1539336" y="553010"/>
                </a:lnTo>
                <a:lnTo>
                  <a:pt x="1536552" y="573158"/>
                </a:lnTo>
                <a:lnTo>
                  <a:pt x="1528997" y="590920"/>
                </a:lnTo>
                <a:lnTo>
                  <a:pt x="1515577" y="612924"/>
                </a:lnTo>
                <a:lnTo>
                  <a:pt x="1514284" y="612924"/>
                </a:lnTo>
                <a:lnTo>
                  <a:pt x="1500167" y="635325"/>
                </a:lnTo>
                <a:lnTo>
                  <a:pt x="1450658" y="672308"/>
                </a:lnTo>
                <a:lnTo>
                  <a:pt x="1410097" y="690865"/>
                </a:lnTo>
                <a:lnTo>
                  <a:pt x="1393097" y="693185"/>
                </a:lnTo>
                <a:lnTo>
                  <a:pt x="1367945" y="693516"/>
                </a:lnTo>
                <a:close/>
              </a:path>
              <a:path w="1729105" h="1642110">
                <a:moveTo>
                  <a:pt x="1514284" y="615045"/>
                </a:moveTo>
                <a:lnTo>
                  <a:pt x="1514284" y="612924"/>
                </a:lnTo>
                <a:lnTo>
                  <a:pt x="1515577" y="612924"/>
                </a:lnTo>
                <a:lnTo>
                  <a:pt x="1514284" y="615045"/>
                </a:lnTo>
                <a:close/>
              </a:path>
              <a:path w="1729105" h="1642110">
                <a:moveTo>
                  <a:pt x="1728489" y="981951"/>
                </a:moveTo>
                <a:lnTo>
                  <a:pt x="0" y="981951"/>
                </a:lnTo>
                <a:lnTo>
                  <a:pt x="0" y="918326"/>
                </a:lnTo>
                <a:lnTo>
                  <a:pt x="1227969" y="918326"/>
                </a:lnTo>
                <a:lnTo>
                  <a:pt x="1258191" y="917796"/>
                </a:lnTo>
                <a:lnTo>
                  <a:pt x="1278870" y="914084"/>
                </a:lnTo>
                <a:lnTo>
                  <a:pt x="1299548" y="904010"/>
                </a:lnTo>
                <a:lnTo>
                  <a:pt x="1329770" y="884392"/>
                </a:lnTo>
                <a:lnTo>
                  <a:pt x="1418415" y="821131"/>
                </a:lnTo>
                <a:lnTo>
                  <a:pt x="1440319" y="810428"/>
                </a:lnTo>
                <a:lnTo>
                  <a:pt x="1465802" y="806484"/>
                </a:lnTo>
                <a:lnTo>
                  <a:pt x="1505800" y="805921"/>
                </a:lnTo>
                <a:lnTo>
                  <a:pt x="1538458" y="806352"/>
                </a:lnTo>
                <a:lnTo>
                  <a:pt x="1581107" y="817553"/>
                </a:lnTo>
                <a:lnTo>
                  <a:pt x="1640060" y="850227"/>
                </a:lnTo>
                <a:lnTo>
                  <a:pt x="1672369" y="882106"/>
                </a:lnTo>
                <a:lnTo>
                  <a:pt x="1690314" y="911963"/>
                </a:lnTo>
                <a:lnTo>
                  <a:pt x="1728489" y="981951"/>
                </a:lnTo>
                <a:close/>
              </a:path>
              <a:path w="1729105" h="1642110">
                <a:moveTo>
                  <a:pt x="693516" y="1641534"/>
                </a:moveTo>
                <a:lnTo>
                  <a:pt x="687154" y="981951"/>
                </a:lnTo>
                <a:lnTo>
                  <a:pt x="988314" y="981951"/>
                </a:lnTo>
                <a:lnTo>
                  <a:pt x="988281" y="1072833"/>
                </a:lnTo>
                <a:lnTo>
                  <a:pt x="988049" y="1136375"/>
                </a:lnTo>
                <a:lnTo>
                  <a:pt x="987419" y="1202503"/>
                </a:lnTo>
                <a:lnTo>
                  <a:pt x="984967" y="1399841"/>
                </a:lnTo>
                <a:lnTo>
                  <a:pt x="984337" y="1466432"/>
                </a:lnTo>
                <a:lnTo>
                  <a:pt x="984105" y="1531234"/>
                </a:lnTo>
                <a:lnTo>
                  <a:pt x="984072" y="1624568"/>
                </a:lnTo>
                <a:lnTo>
                  <a:pt x="950139" y="1624568"/>
                </a:lnTo>
                <a:lnTo>
                  <a:pt x="693516" y="16415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448" y="4055800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5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5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5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5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6273" y="4055800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632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7632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365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7365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27427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6607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2349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12349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2349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51487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31474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69678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2617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2617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40852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78168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3102" y="4055356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22012" y="4052244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4" h="397510">
                <a:moveTo>
                  <a:pt x="135570" y="45782"/>
                </a:moveTo>
                <a:lnTo>
                  <a:pt x="99122" y="4578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5782"/>
                </a:lnTo>
                <a:close/>
              </a:path>
              <a:path w="367664" h="397510">
                <a:moveTo>
                  <a:pt x="235137" y="75119"/>
                </a:moveTo>
                <a:lnTo>
                  <a:pt x="0" y="75119"/>
                </a:lnTo>
                <a:lnTo>
                  <a:pt x="0" y="45782"/>
                </a:lnTo>
                <a:lnTo>
                  <a:pt x="235137" y="45782"/>
                </a:lnTo>
                <a:lnTo>
                  <a:pt x="235137" y="75119"/>
                </a:lnTo>
                <a:close/>
              </a:path>
              <a:path w="367664" h="397510">
                <a:moveTo>
                  <a:pt x="117346" y="236915"/>
                </a:moveTo>
                <a:lnTo>
                  <a:pt x="78480" y="231935"/>
                </a:lnTo>
                <a:lnTo>
                  <a:pt x="48449" y="217746"/>
                </a:lnTo>
                <a:lnTo>
                  <a:pt x="29086" y="195473"/>
                </a:lnTo>
                <a:lnTo>
                  <a:pt x="22224" y="166240"/>
                </a:lnTo>
                <a:lnTo>
                  <a:pt x="29086" y="136751"/>
                </a:lnTo>
                <a:lnTo>
                  <a:pt x="48449" y="114345"/>
                </a:lnTo>
                <a:lnTo>
                  <a:pt x="78480" y="100108"/>
                </a:lnTo>
                <a:lnTo>
                  <a:pt x="117346" y="95121"/>
                </a:lnTo>
                <a:lnTo>
                  <a:pt x="156281" y="100108"/>
                </a:lnTo>
                <a:lnTo>
                  <a:pt x="186465" y="114345"/>
                </a:lnTo>
                <a:lnTo>
                  <a:pt x="193724" y="122680"/>
                </a:lnTo>
                <a:lnTo>
                  <a:pt x="117346" y="122680"/>
                </a:lnTo>
                <a:lnTo>
                  <a:pt x="92524" y="125798"/>
                </a:lnTo>
                <a:lnTo>
                  <a:pt x="73452" y="134626"/>
                </a:lnTo>
                <a:lnTo>
                  <a:pt x="61215" y="148370"/>
                </a:lnTo>
                <a:lnTo>
                  <a:pt x="56895" y="166240"/>
                </a:lnTo>
                <a:lnTo>
                  <a:pt x="61215" y="184110"/>
                </a:lnTo>
                <a:lnTo>
                  <a:pt x="73452" y="197855"/>
                </a:lnTo>
                <a:lnTo>
                  <a:pt x="92524" y="206682"/>
                </a:lnTo>
                <a:lnTo>
                  <a:pt x="117346" y="209801"/>
                </a:lnTo>
                <a:lnTo>
                  <a:pt x="193426" y="209801"/>
                </a:lnTo>
                <a:lnTo>
                  <a:pt x="186465" y="217746"/>
                </a:lnTo>
                <a:lnTo>
                  <a:pt x="156281" y="231935"/>
                </a:lnTo>
                <a:lnTo>
                  <a:pt x="117346" y="236915"/>
                </a:lnTo>
                <a:close/>
              </a:path>
              <a:path w="367664" h="397510">
                <a:moveTo>
                  <a:pt x="193426" y="209801"/>
                </a:moveTo>
                <a:lnTo>
                  <a:pt x="117346" y="209801"/>
                </a:lnTo>
                <a:lnTo>
                  <a:pt x="142237" y="206682"/>
                </a:lnTo>
                <a:lnTo>
                  <a:pt x="161462" y="197855"/>
                </a:lnTo>
                <a:lnTo>
                  <a:pt x="173852" y="184110"/>
                </a:lnTo>
                <a:lnTo>
                  <a:pt x="178241" y="166240"/>
                </a:lnTo>
                <a:lnTo>
                  <a:pt x="173852" y="148370"/>
                </a:lnTo>
                <a:lnTo>
                  <a:pt x="161462" y="134626"/>
                </a:lnTo>
                <a:lnTo>
                  <a:pt x="142237" y="125798"/>
                </a:lnTo>
                <a:lnTo>
                  <a:pt x="117346" y="122680"/>
                </a:lnTo>
                <a:lnTo>
                  <a:pt x="193724" y="122680"/>
                </a:lnTo>
                <a:lnTo>
                  <a:pt x="205981" y="136751"/>
                </a:lnTo>
                <a:lnTo>
                  <a:pt x="212912" y="166240"/>
                </a:lnTo>
                <a:lnTo>
                  <a:pt x="205981" y="195473"/>
                </a:lnTo>
                <a:lnTo>
                  <a:pt x="193426" y="209801"/>
                </a:lnTo>
                <a:close/>
              </a:path>
              <a:path w="367664" h="397510">
                <a:moveTo>
                  <a:pt x="308034" y="396932"/>
                </a:moveTo>
                <a:lnTo>
                  <a:pt x="57784" y="396932"/>
                </a:lnTo>
                <a:lnTo>
                  <a:pt x="57784" y="266251"/>
                </a:lnTo>
                <a:lnTo>
                  <a:pt x="308034" y="266251"/>
                </a:lnTo>
                <a:lnTo>
                  <a:pt x="308034" y="295143"/>
                </a:lnTo>
                <a:lnTo>
                  <a:pt x="93343" y="295143"/>
                </a:lnTo>
                <a:lnTo>
                  <a:pt x="93343" y="367596"/>
                </a:lnTo>
                <a:lnTo>
                  <a:pt x="308034" y="367596"/>
                </a:lnTo>
                <a:lnTo>
                  <a:pt x="308034" y="396932"/>
                </a:lnTo>
                <a:close/>
              </a:path>
              <a:path w="367664" h="397510">
                <a:moveTo>
                  <a:pt x="308034" y="367596"/>
                </a:moveTo>
                <a:lnTo>
                  <a:pt x="272030" y="367596"/>
                </a:lnTo>
                <a:lnTo>
                  <a:pt x="272030" y="295143"/>
                </a:lnTo>
                <a:lnTo>
                  <a:pt x="308034" y="295143"/>
                </a:lnTo>
                <a:lnTo>
                  <a:pt x="308034" y="367596"/>
                </a:lnTo>
                <a:close/>
              </a:path>
              <a:path w="367664" h="397510">
                <a:moveTo>
                  <a:pt x="308034" y="243582"/>
                </a:moveTo>
                <a:lnTo>
                  <a:pt x="271585" y="243582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9789"/>
                </a:lnTo>
                <a:lnTo>
                  <a:pt x="367151" y="109789"/>
                </a:lnTo>
                <a:lnTo>
                  <a:pt x="367151" y="140015"/>
                </a:lnTo>
                <a:lnTo>
                  <a:pt x="308034" y="140015"/>
                </a:lnTo>
                <a:lnTo>
                  <a:pt x="308034" y="243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30501" y="4055800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918" y="156461"/>
                </a:moveTo>
                <a:lnTo>
                  <a:pt x="230692" y="156461"/>
                </a:lnTo>
                <a:lnTo>
                  <a:pt x="230692" y="10223"/>
                </a:lnTo>
                <a:lnTo>
                  <a:pt x="264918" y="10223"/>
                </a:lnTo>
                <a:lnTo>
                  <a:pt x="264918" y="156461"/>
                </a:lnTo>
                <a:close/>
              </a:path>
              <a:path w="339725" h="398779">
                <a:moveTo>
                  <a:pt x="28447" y="304033"/>
                </a:moveTo>
                <a:lnTo>
                  <a:pt x="0" y="288031"/>
                </a:lnTo>
                <a:lnTo>
                  <a:pt x="25531" y="248838"/>
                </a:lnTo>
                <a:lnTo>
                  <a:pt x="43702" y="207788"/>
                </a:lnTo>
                <a:lnTo>
                  <a:pt x="55686" y="165266"/>
                </a:lnTo>
                <a:lnTo>
                  <a:pt x="62655" y="121656"/>
                </a:lnTo>
                <a:lnTo>
                  <a:pt x="65785" y="77341"/>
                </a:lnTo>
                <a:lnTo>
                  <a:pt x="8445" y="77341"/>
                </a:lnTo>
                <a:lnTo>
                  <a:pt x="8445" y="47560"/>
                </a:lnTo>
                <a:lnTo>
                  <a:pt x="96899" y="47560"/>
                </a:lnTo>
                <a:lnTo>
                  <a:pt x="95285" y="99580"/>
                </a:lnTo>
                <a:lnTo>
                  <a:pt x="89318" y="152432"/>
                </a:lnTo>
                <a:lnTo>
                  <a:pt x="77313" y="204922"/>
                </a:lnTo>
                <a:lnTo>
                  <a:pt x="57585" y="255854"/>
                </a:lnTo>
                <a:lnTo>
                  <a:pt x="28447" y="304033"/>
                </a:lnTo>
                <a:close/>
              </a:path>
              <a:path w="339725" h="398779">
                <a:moveTo>
                  <a:pt x="116901" y="329814"/>
                </a:moveTo>
                <a:lnTo>
                  <a:pt x="88454" y="313368"/>
                </a:lnTo>
                <a:lnTo>
                  <a:pt x="115899" y="268723"/>
                </a:lnTo>
                <a:lnTo>
                  <a:pt x="134340" y="221197"/>
                </a:lnTo>
                <a:lnTo>
                  <a:pt x="145548" y="172392"/>
                </a:lnTo>
                <a:lnTo>
                  <a:pt x="151294" y="123907"/>
                </a:lnTo>
                <a:lnTo>
                  <a:pt x="153350" y="77341"/>
                </a:lnTo>
                <a:lnTo>
                  <a:pt x="110234" y="77341"/>
                </a:lnTo>
                <a:lnTo>
                  <a:pt x="110234" y="47560"/>
                </a:lnTo>
                <a:lnTo>
                  <a:pt x="184909" y="47560"/>
                </a:lnTo>
                <a:lnTo>
                  <a:pt x="184701" y="73015"/>
                </a:lnTo>
                <a:lnTo>
                  <a:pt x="183909" y="99844"/>
                </a:lnTo>
                <a:lnTo>
                  <a:pt x="182284" y="127757"/>
                </a:lnTo>
                <a:lnTo>
                  <a:pt x="179575" y="156461"/>
                </a:lnTo>
                <a:lnTo>
                  <a:pt x="264918" y="156461"/>
                </a:lnTo>
                <a:lnTo>
                  <a:pt x="264918" y="186242"/>
                </a:lnTo>
                <a:lnTo>
                  <a:pt x="175130" y="186242"/>
                </a:lnTo>
                <a:lnTo>
                  <a:pt x="166594" y="223552"/>
                </a:lnTo>
                <a:lnTo>
                  <a:pt x="154517" y="260362"/>
                </a:lnTo>
                <a:lnTo>
                  <a:pt x="138188" y="296004"/>
                </a:lnTo>
                <a:lnTo>
                  <a:pt x="116901" y="329814"/>
                </a:lnTo>
                <a:close/>
              </a:path>
              <a:path w="339725" h="398779">
                <a:moveTo>
                  <a:pt x="264918" y="378264"/>
                </a:moveTo>
                <a:lnTo>
                  <a:pt x="230692" y="378264"/>
                </a:lnTo>
                <a:lnTo>
                  <a:pt x="230692" y="186242"/>
                </a:lnTo>
                <a:lnTo>
                  <a:pt x="264918" y="186242"/>
                </a:lnTo>
                <a:lnTo>
                  <a:pt x="264918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63240" y="4054023"/>
            <a:ext cx="368300" cy="400685"/>
          </a:xfrm>
          <a:custGeom>
            <a:avLst/>
            <a:gdLst/>
            <a:ahLst/>
            <a:cxnLst/>
            <a:rect l="l" t="t" r="r" b="b"/>
            <a:pathLst>
              <a:path w="368300" h="400685">
                <a:moveTo>
                  <a:pt x="135570" y="50672"/>
                </a:moveTo>
                <a:lnTo>
                  <a:pt x="99122" y="5067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50672"/>
                </a:lnTo>
                <a:close/>
              </a:path>
              <a:path w="368300" h="400685">
                <a:moveTo>
                  <a:pt x="223580" y="80008"/>
                </a:moveTo>
                <a:lnTo>
                  <a:pt x="10667" y="80008"/>
                </a:lnTo>
                <a:lnTo>
                  <a:pt x="10667" y="50672"/>
                </a:lnTo>
                <a:lnTo>
                  <a:pt x="223580" y="50672"/>
                </a:lnTo>
                <a:lnTo>
                  <a:pt x="223580" y="80008"/>
                </a:lnTo>
                <a:close/>
              </a:path>
              <a:path w="368300" h="400685">
                <a:moveTo>
                  <a:pt x="18224" y="236915"/>
                </a:moveTo>
                <a:lnTo>
                  <a:pt x="0" y="208023"/>
                </a:lnTo>
                <a:lnTo>
                  <a:pt x="40428" y="189020"/>
                </a:lnTo>
                <a:lnTo>
                  <a:pt x="71730" y="161351"/>
                </a:lnTo>
                <a:lnTo>
                  <a:pt x="91947" y="127014"/>
                </a:lnTo>
                <a:lnTo>
                  <a:pt x="99122" y="88009"/>
                </a:lnTo>
                <a:lnTo>
                  <a:pt x="99122" y="80008"/>
                </a:lnTo>
                <a:lnTo>
                  <a:pt x="135570" y="80008"/>
                </a:lnTo>
                <a:lnTo>
                  <a:pt x="135570" y="88009"/>
                </a:lnTo>
                <a:lnTo>
                  <a:pt x="142522" y="124152"/>
                </a:lnTo>
                <a:lnTo>
                  <a:pt x="155963" y="146238"/>
                </a:lnTo>
                <a:lnTo>
                  <a:pt x="117790" y="146238"/>
                </a:lnTo>
                <a:lnTo>
                  <a:pt x="101420" y="175970"/>
                </a:lnTo>
                <a:lnTo>
                  <a:pt x="78842" y="201411"/>
                </a:lnTo>
                <a:lnTo>
                  <a:pt x="50845" y="221934"/>
                </a:lnTo>
                <a:lnTo>
                  <a:pt x="18224" y="236915"/>
                </a:lnTo>
                <a:close/>
              </a:path>
              <a:path w="368300" h="400685">
                <a:moveTo>
                  <a:pt x="214690" y="229358"/>
                </a:moveTo>
                <a:lnTo>
                  <a:pt x="183048" y="215808"/>
                </a:lnTo>
                <a:lnTo>
                  <a:pt x="155906" y="196966"/>
                </a:lnTo>
                <a:lnTo>
                  <a:pt x="133931" y="173540"/>
                </a:lnTo>
                <a:lnTo>
                  <a:pt x="117790" y="146238"/>
                </a:lnTo>
                <a:lnTo>
                  <a:pt x="155963" y="146238"/>
                </a:lnTo>
                <a:lnTo>
                  <a:pt x="162184" y="156461"/>
                </a:lnTo>
                <a:lnTo>
                  <a:pt x="192764" y="182770"/>
                </a:lnTo>
                <a:lnTo>
                  <a:pt x="232470" y="200911"/>
                </a:lnTo>
                <a:lnTo>
                  <a:pt x="214690" y="229358"/>
                </a:lnTo>
                <a:close/>
              </a:path>
              <a:path w="368300" h="400685">
                <a:moveTo>
                  <a:pt x="308923" y="400488"/>
                </a:moveTo>
                <a:lnTo>
                  <a:pt x="272474" y="400488"/>
                </a:lnTo>
                <a:lnTo>
                  <a:pt x="272474" y="295588"/>
                </a:lnTo>
                <a:lnTo>
                  <a:pt x="49783" y="295588"/>
                </a:lnTo>
                <a:lnTo>
                  <a:pt x="49783" y="265807"/>
                </a:lnTo>
                <a:lnTo>
                  <a:pt x="308923" y="265807"/>
                </a:lnTo>
                <a:lnTo>
                  <a:pt x="308923" y="400488"/>
                </a:lnTo>
                <a:close/>
              </a:path>
              <a:path w="368300" h="400685">
                <a:moveTo>
                  <a:pt x="308923" y="244916"/>
                </a:moveTo>
                <a:lnTo>
                  <a:pt x="272474" y="244916"/>
                </a:lnTo>
                <a:lnTo>
                  <a:pt x="272474" y="2222"/>
                </a:lnTo>
                <a:lnTo>
                  <a:pt x="308923" y="2222"/>
                </a:lnTo>
                <a:lnTo>
                  <a:pt x="308923" y="108011"/>
                </a:lnTo>
                <a:lnTo>
                  <a:pt x="368040" y="108011"/>
                </a:lnTo>
                <a:lnTo>
                  <a:pt x="368040" y="138682"/>
                </a:lnTo>
                <a:lnTo>
                  <a:pt x="308923" y="138682"/>
                </a:lnTo>
                <a:lnTo>
                  <a:pt x="308923" y="2449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71286" y="4062912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78442" y="4056245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38048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38048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35382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35382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89154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24063" y="4056245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31220" y="4067357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41932" y="4055800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4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4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4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4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4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58867" y="4056245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191713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637540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637540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638874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38874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638874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638874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868677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868677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753553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90868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002914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537405" y="4055800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79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79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79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58786" y="407162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5" h="58420">
                <a:moveTo>
                  <a:pt x="0" y="0"/>
                </a:moveTo>
                <a:lnTo>
                  <a:pt x="36003" y="0"/>
                </a:lnTo>
                <a:lnTo>
                  <a:pt x="36003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958786" y="41300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58786" y="41579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58786" y="42176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107690" y="4072247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59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107690" y="4157590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98345" y="42811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5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215703" y="43091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99678" y="43510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99678" y="43776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59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99678" y="44208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215258" y="40563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215258" y="41414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215258" y="41719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365941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777098" y="4055800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178031" y="4365168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459741" y="4084320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459741" y="4155440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90" h="29210">
                <a:moveTo>
                  <a:pt x="0" y="0"/>
                </a:moveTo>
                <a:lnTo>
                  <a:pt x="275141" y="0"/>
                </a:lnTo>
                <a:lnTo>
                  <a:pt x="275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459741" y="4184650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459741" y="42583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90" h="29210">
                <a:moveTo>
                  <a:pt x="0" y="0"/>
                </a:moveTo>
                <a:lnTo>
                  <a:pt x="275141" y="0"/>
                </a:lnTo>
                <a:lnTo>
                  <a:pt x="275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699322" y="4084248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699322" y="4185148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60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2578864" y="4287826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60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2417069" y="437361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825559" y="4067357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3399191" y="4328159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638773" y="4358640"/>
            <a:ext cx="36830" cy="96520"/>
          </a:xfrm>
          <a:custGeom>
            <a:avLst/>
            <a:gdLst/>
            <a:ahLst/>
            <a:cxnLst/>
            <a:rect l="l" t="t" r="r" b="b"/>
            <a:pathLst>
              <a:path w="36830" h="96520">
                <a:moveTo>
                  <a:pt x="0" y="0"/>
                </a:moveTo>
                <a:lnTo>
                  <a:pt x="36448" y="0"/>
                </a:lnTo>
                <a:lnTo>
                  <a:pt x="36448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3405414" y="407162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5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405414" y="410082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0"/>
                </a:moveTo>
                <a:lnTo>
                  <a:pt x="35559" y="0"/>
                </a:lnTo>
                <a:lnTo>
                  <a:pt x="35559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3405414" y="417830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5" h="29210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3637440" y="4101139"/>
            <a:ext cx="36195" cy="77470"/>
          </a:xfrm>
          <a:custGeom>
            <a:avLst/>
            <a:gdLst/>
            <a:ahLst/>
            <a:cxnLst/>
            <a:rect l="l" t="t" r="r" b="b"/>
            <a:pathLst>
              <a:path w="36194" h="77470">
                <a:moveTo>
                  <a:pt x="36003" y="77341"/>
                </a:moveTo>
                <a:lnTo>
                  <a:pt x="0" y="77341"/>
                </a:lnTo>
                <a:lnTo>
                  <a:pt x="0" y="0"/>
                </a:lnTo>
                <a:lnTo>
                  <a:pt x="36003" y="0"/>
                </a:lnTo>
                <a:lnTo>
                  <a:pt x="36003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3521427" y="4207373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3358742" y="425804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764121" y="4055356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69" h="399414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69" h="399414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69" h="399414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69" h="399414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69" h="399414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69" h="399414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54008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891368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54898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54898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654898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71799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609559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59659" y="47142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59659" y="47434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29">
                <a:moveTo>
                  <a:pt x="0" y="0"/>
                </a:moveTo>
                <a:lnTo>
                  <a:pt x="35559" y="0"/>
                </a:lnTo>
                <a:lnTo>
                  <a:pt x="35559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59659" y="48691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307231" y="4743060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60" h="126364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16132" y="46774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30" h="121920">
                <a:moveTo>
                  <a:pt x="0" y="0"/>
                </a:moveTo>
                <a:lnTo>
                  <a:pt x="36448" y="0"/>
                </a:lnTo>
                <a:lnTo>
                  <a:pt x="3644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416132" y="47993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16132" y="48298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30" h="139700">
                <a:moveTo>
                  <a:pt x="0" y="0"/>
                </a:moveTo>
                <a:lnTo>
                  <a:pt x="36448" y="0"/>
                </a:lnTo>
                <a:lnTo>
                  <a:pt x="36448" y="139699"/>
                </a:lnTo>
                <a:lnTo>
                  <a:pt x="0" y="1396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04553" y="49428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30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204553" y="50380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600153" y="46913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600153" y="47205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30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00153" y="47828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5263" y="49085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830400" y="49377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597" y="49758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597" y="50025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597" y="50431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552147" y="484440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968193" y="467816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370016" y="4678608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070982" y="4678164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5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794952" y="4716779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10" h="29210">
                <a:moveTo>
                  <a:pt x="0" y="0"/>
                </a:moveTo>
                <a:lnTo>
                  <a:pt x="181353" y="0"/>
                </a:lnTo>
                <a:lnTo>
                  <a:pt x="181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94952" y="47459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60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794952" y="49466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10" h="29210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940301" y="47459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39">
                <a:moveTo>
                  <a:pt x="0" y="0"/>
                </a:moveTo>
                <a:lnTo>
                  <a:pt x="36003" y="0"/>
                </a:lnTo>
                <a:lnTo>
                  <a:pt x="3600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940301" y="477392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39" h="29210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940301" y="48031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10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940301" y="48831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39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940301" y="491362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070982" y="4803511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070982" y="4913301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4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187884" y="498753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439786" y="4678164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79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79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79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861166" y="4695190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61166" y="47523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61166" y="47802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861166" y="48399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010071" y="4694610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60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010071" y="4779953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900726" y="49034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4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118083" y="49314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902059" y="49733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902059" y="49999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902059" y="50431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117639" y="46786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117639" y="47637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117639" y="47942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393905" y="47117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393905" y="4817109"/>
            <a:ext cx="185420" cy="29209"/>
          </a:xfrm>
          <a:custGeom>
            <a:avLst/>
            <a:gdLst/>
            <a:ahLst/>
            <a:cxnLst/>
            <a:rect l="l" t="t" r="r" b="b"/>
            <a:pathLst>
              <a:path w="185420" h="29210">
                <a:moveTo>
                  <a:pt x="0" y="0"/>
                </a:moveTo>
                <a:lnTo>
                  <a:pt x="185353" y="0"/>
                </a:lnTo>
                <a:lnTo>
                  <a:pt x="185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93905" y="4846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393905" y="4950459"/>
            <a:ext cx="185420" cy="30480"/>
          </a:xfrm>
          <a:custGeom>
            <a:avLst/>
            <a:gdLst/>
            <a:ahLst/>
            <a:cxnLst/>
            <a:rect l="l" t="t" r="r" b="b"/>
            <a:pathLst>
              <a:path w="185420" h="30479">
                <a:moveTo>
                  <a:pt x="0" y="0"/>
                </a:moveTo>
                <a:lnTo>
                  <a:pt x="185353" y="0"/>
                </a:lnTo>
                <a:lnTo>
                  <a:pt x="185353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543699" y="4711946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59" y="105344"/>
                </a:moveTo>
                <a:lnTo>
                  <a:pt x="0" y="105344"/>
                </a:lnTo>
                <a:lnTo>
                  <a:pt x="0" y="0"/>
                </a:lnTo>
                <a:lnTo>
                  <a:pt x="35559" y="0"/>
                </a:lnTo>
                <a:lnTo>
                  <a:pt x="35559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543699" y="4846183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60" h="105410">
                <a:moveTo>
                  <a:pt x="35559" y="104900"/>
                </a:moveTo>
                <a:lnTo>
                  <a:pt x="0" y="104900"/>
                </a:lnTo>
                <a:lnTo>
                  <a:pt x="0" y="0"/>
                </a:lnTo>
                <a:lnTo>
                  <a:pt x="35559" y="0"/>
                </a:lnTo>
                <a:lnTo>
                  <a:pt x="35559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648155" y="4678679"/>
            <a:ext cx="36830" cy="156210"/>
          </a:xfrm>
          <a:custGeom>
            <a:avLst/>
            <a:gdLst/>
            <a:ahLst/>
            <a:cxnLst/>
            <a:rect l="l" t="t" r="r" b="b"/>
            <a:pathLst>
              <a:path w="36829" h="156210">
                <a:moveTo>
                  <a:pt x="0" y="0"/>
                </a:moveTo>
                <a:lnTo>
                  <a:pt x="36448" y="0"/>
                </a:lnTo>
                <a:lnTo>
                  <a:pt x="36448" y="156210"/>
                </a:lnTo>
                <a:lnTo>
                  <a:pt x="0" y="156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648155" y="483489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5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648155" y="4865370"/>
            <a:ext cx="36830" cy="210820"/>
          </a:xfrm>
          <a:custGeom>
            <a:avLst/>
            <a:gdLst/>
            <a:ahLst/>
            <a:cxnLst/>
            <a:rect l="l" t="t" r="r" b="b"/>
            <a:pathLst>
              <a:path w="36829" h="210820">
                <a:moveTo>
                  <a:pt x="0" y="0"/>
                </a:moveTo>
                <a:lnTo>
                  <a:pt x="36448" y="0"/>
                </a:lnTo>
                <a:lnTo>
                  <a:pt x="36448" y="210819"/>
                </a:lnTo>
                <a:lnTo>
                  <a:pt x="0" y="210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805061" y="4678164"/>
            <a:ext cx="350520" cy="399415"/>
          </a:xfrm>
          <a:custGeom>
            <a:avLst/>
            <a:gdLst/>
            <a:ahLst/>
            <a:cxnLst/>
            <a:rect l="l" t="t" r="r" b="b"/>
            <a:pathLst>
              <a:path w="350520" h="399414">
                <a:moveTo>
                  <a:pt x="31114" y="204911"/>
                </a:moveTo>
                <a:lnTo>
                  <a:pt x="0" y="204911"/>
                </a:lnTo>
                <a:lnTo>
                  <a:pt x="0" y="28447"/>
                </a:lnTo>
                <a:lnTo>
                  <a:pt x="176463" y="28447"/>
                </a:lnTo>
                <a:lnTo>
                  <a:pt x="176463" y="57784"/>
                </a:lnTo>
                <a:lnTo>
                  <a:pt x="36448" y="57784"/>
                </a:lnTo>
                <a:lnTo>
                  <a:pt x="36448" y="174686"/>
                </a:lnTo>
                <a:lnTo>
                  <a:pt x="214286" y="174686"/>
                </a:lnTo>
                <a:lnTo>
                  <a:pt x="216468" y="190687"/>
                </a:lnTo>
                <a:lnTo>
                  <a:pt x="176193" y="197785"/>
                </a:lnTo>
                <a:lnTo>
                  <a:pt x="134626" y="202133"/>
                </a:lnTo>
                <a:lnTo>
                  <a:pt x="87641" y="204314"/>
                </a:lnTo>
                <a:lnTo>
                  <a:pt x="31114" y="204911"/>
                </a:lnTo>
                <a:close/>
              </a:path>
              <a:path w="350520" h="399414">
                <a:moveTo>
                  <a:pt x="214286" y="174686"/>
                </a:moveTo>
                <a:lnTo>
                  <a:pt x="36448" y="174686"/>
                </a:lnTo>
                <a:lnTo>
                  <a:pt x="89829" y="174102"/>
                </a:lnTo>
                <a:lnTo>
                  <a:pt x="134459" y="172019"/>
                </a:lnTo>
                <a:lnTo>
                  <a:pt x="174088" y="167935"/>
                </a:lnTo>
                <a:lnTo>
                  <a:pt x="212467" y="161351"/>
                </a:lnTo>
                <a:lnTo>
                  <a:pt x="214286" y="174686"/>
                </a:lnTo>
                <a:close/>
              </a:path>
              <a:path w="350520" h="399414">
                <a:moveTo>
                  <a:pt x="291143" y="399155"/>
                </a:moveTo>
                <a:lnTo>
                  <a:pt x="254694" y="399155"/>
                </a:lnTo>
                <a:lnTo>
                  <a:pt x="254694" y="286253"/>
                </a:lnTo>
                <a:lnTo>
                  <a:pt x="32003" y="286253"/>
                </a:lnTo>
                <a:lnTo>
                  <a:pt x="32003" y="256472"/>
                </a:lnTo>
                <a:lnTo>
                  <a:pt x="291143" y="256472"/>
                </a:lnTo>
                <a:lnTo>
                  <a:pt x="291143" y="399155"/>
                </a:lnTo>
                <a:close/>
              </a:path>
              <a:path w="350520" h="399414">
                <a:moveTo>
                  <a:pt x="291143" y="234692"/>
                </a:moveTo>
                <a:lnTo>
                  <a:pt x="254694" y="234692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00455"/>
                </a:lnTo>
                <a:lnTo>
                  <a:pt x="350261" y="100455"/>
                </a:lnTo>
                <a:lnTo>
                  <a:pt x="350261" y="130681"/>
                </a:lnTo>
                <a:lnTo>
                  <a:pt x="291143" y="130681"/>
                </a:lnTo>
                <a:lnTo>
                  <a:pt x="291143" y="2346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200661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726707" y="4678608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277251" y="4677719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671517" y="4718168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202034" y="4678608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661641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661641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658973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658973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612746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189491" y="4913629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5" h="27939">
                <a:moveTo>
                  <a:pt x="0" y="0"/>
                </a:moveTo>
                <a:lnTo>
                  <a:pt x="271141" y="0"/>
                </a:lnTo>
                <a:lnTo>
                  <a:pt x="27114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424627" y="4941570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5" h="35560">
                <a:moveTo>
                  <a:pt x="0" y="0"/>
                </a:moveTo>
                <a:lnTo>
                  <a:pt x="36003" y="0"/>
                </a:lnTo>
                <a:lnTo>
                  <a:pt x="36003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190824" y="497712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190824" y="50038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39"/>
                </a:lnTo>
                <a:lnTo>
                  <a:pt x="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190824" y="50444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40" h="27939">
                <a:moveTo>
                  <a:pt x="0" y="0"/>
                </a:moveTo>
                <a:lnTo>
                  <a:pt x="281808" y="0"/>
                </a:lnTo>
                <a:lnTo>
                  <a:pt x="2818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9194379" y="469265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9194379" y="4723129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29" h="60960">
                <a:moveTo>
                  <a:pt x="0" y="0"/>
                </a:moveTo>
                <a:lnTo>
                  <a:pt x="36448" y="0"/>
                </a:lnTo>
                <a:lnTo>
                  <a:pt x="3644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9194379" y="478409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9308614" y="4813735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448" y="37781"/>
                </a:moveTo>
                <a:lnTo>
                  <a:pt x="0" y="37781"/>
                </a:lnTo>
                <a:lnTo>
                  <a:pt x="0" y="0"/>
                </a:lnTo>
                <a:lnTo>
                  <a:pt x="36448" y="0"/>
                </a:lnTo>
                <a:lnTo>
                  <a:pt x="36448" y="37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145930" y="4851517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9555753" y="4675497"/>
            <a:ext cx="360045" cy="397510"/>
          </a:xfrm>
          <a:custGeom>
            <a:avLst/>
            <a:gdLst/>
            <a:ahLst/>
            <a:cxnLst/>
            <a:rect l="l" t="t" r="r" b="b"/>
            <a:pathLst>
              <a:path w="360045" h="397510">
                <a:moveTo>
                  <a:pt x="198244" y="37781"/>
                </a:moveTo>
                <a:lnTo>
                  <a:pt x="161795" y="37781"/>
                </a:lnTo>
                <a:lnTo>
                  <a:pt x="161795" y="0"/>
                </a:lnTo>
                <a:lnTo>
                  <a:pt x="198244" y="0"/>
                </a:lnTo>
                <a:lnTo>
                  <a:pt x="198244" y="37781"/>
                </a:lnTo>
                <a:close/>
              </a:path>
              <a:path w="360045" h="397510">
                <a:moveTo>
                  <a:pt x="323146" y="65340"/>
                </a:moveTo>
                <a:lnTo>
                  <a:pt x="36448" y="65340"/>
                </a:lnTo>
                <a:lnTo>
                  <a:pt x="36448" y="37781"/>
                </a:lnTo>
                <a:lnTo>
                  <a:pt x="323146" y="37781"/>
                </a:lnTo>
                <a:lnTo>
                  <a:pt x="323146" y="65340"/>
                </a:lnTo>
                <a:close/>
              </a:path>
              <a:path w="360045" h="397510">
                <a:moveTo>
                  <a:pt x="29336" y="161795"/>
                </a:moveTo>
                <a:lnTo>
                  <a:pt x="18668" y="134237"/>
                </a:lnTo>
                <a:lnTo>
                  <a:pt x="70938" y="126972"/>
                </a:lnTo>
                <a:lnTo>
                  <a:pt x="114457" y="112790"/>
                </a:lnTo>
                <a:lnTo>
                  <a:pt x="145307" y="92107"/>
                </a:lnTo>
                <a:lnTo>
                  <a:pt x="159573" y="65340"/>
                </a:lnTo>
                <a:lnTo>
                  <a:pt x="200466" y="65340"/>
                </a:lnTo>
                <a:lnTo>
                  <a:pt x="214600" y="92107"/>
                </a:lnTo>
                <a:lnTo>
                  <a:pt x="224976" y="99122"/>
                </a:lnTo>
                <a:lnTo>
                  <a:pt x="180019" y="99122"/>
                </a:lnTo>
                <a:lnTo>
                  <a:pt x="155600" y="123728"/>
                </a:lnTo>
                <a:lnTo>
                  <a:pt x="120680" y="142293"/>
                </a:lnTo>
                <a:lnTo>
                  <a:pt x="77758" y="154940"/>
                </a:lnTo>
                <a:lnTo>
                  <a:pt x="29336" y="161795"/>
                </a:lnTo>
                <a:close/>
              </a:path>
              <a:path w="360045" h="397510">
                <a:moveTo>
                  <a:pt x="329814" y="161795"/>
                </a:moveTo>
                <a:lnTo>
                  <a:pt x="281718" y="154940"/>
                </a:lnTo>
                <a:lnTo>
                  <a:pt x="239082" y="142293"/>
                </a:lnTo>
                <a:lnTo>
                  <a:pt x="204362" y="123728"/>
                </a:lnTo>
                <a:lnTo>
                  <a:pt x="180019" y="99122"/>
                </a:lnTo>
                <a:lnTo>
                  <a:pt x="224976" y="99122"/>
                </a:lnTo>
                <a:lnTo>
                  <a:pt x="245193" y="112790"/>
                </a:lnTo>
                <a:lnTo>
                  <a:pt x="288538" y="126972"/>
                </a:lnTo>
                <a:lnTo>
                  <a:pt x="340926" y="134237"/>
                </a:lnTo>
                <a:lnTo>
                  <a:pt x="329814" y="161795"/>
                </a:lnTo>
                <a:close/>
              </a:path>
              <a:path w="360045" h="397510">
                <a:moveTo>
                  <a:pt x="359595" y="207578"/>
                </a:moveTo>
                <a:lnTo>
                  <a:pt x="0" y="207578"/>
                </a:lnTo>
                <a:lnTo>
                  <a:pt x="0" y="179575"/>
                </a:lnTo>
                <a:lnTo>
                  <a:pt x="359595" y="179575"/>
                </a:lnTo>
                <a:lnTo>
                  <a:pt x="359595" y="207578"/>
                </a:lnTo>
                <a:close/>
              </a:path>
              <a:path w="360045" h="397510">
                <a:moveTo>
                  <a:pt x="198244" y="244471"/>
                </a:moveTo>
                <a:lnTo>
                  <a:pt x="161351" y="244471"/>
                </a:lnTo>
                <a:lnTo>
                  <a:pt x="161351" y="207578"/>
                </a:lnTo>
                <a:lnTo>
                  <a:pt x="198244" y="207578"/>
                </a:lnTo>
                <a:lnTo>
                  <a:pt x="198244" y="244471"/>
                </a:lnTo>
                <a:close/>
              </a:path>
              <a:path w="360045" h="397510">
                <a:moveTo>
                  <a:pt x="325813" y="396932"/>
                </a:moveTo>
                <a:lnTo>
                  <a:pt x="44004" y="396932"/>
                </a:lnTo>
                <a:lnTo>
                  <a:pt x="44004" y="305367"/>
                </a:lnTo>
                <a:lnTo>
                  <a:pt x="277808" y="305367"/>
                </a:lnTo>
                <a:lnTo>
                  <a:pt x="277808" y="271585"/>
                </a:lnTo>
                <a:lnTo>
                  <a:pt x="42671" y="271585"/>
                </a:lnTo>
                <a:lnTo>
                  <a:pt x="42671" y="244471"/>
                </a:lnTo>
                <a:lnTo>
                  <a:pt x="313812" y="244471"/>
                </a:lnTo>
                <a:lnTo>
                  <a:pt x="313812" y="331592"/>
                </a:lnTo>
                <a:lnTo>
                  <a:pt x="79564" y="331592"/>
                </a:lnTo>
                <a:lnTo>
                  <a:pt x="79564" y="369374"/>
                </a:lnTo>
                <a:lnTo>
                  <a:pt x="325813" y="369374"/>
                </a:lnTo>
                <a:lnTo>
                  <a:pt x="325813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9966021" y="4678164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20" h="389889">
                <a:moveTo>
                  <a:pt x="228025" y="160017"/>
                </a:moveTo>
                <a:lnTo>
                  <a:pt x="35559" y="160017"/>
                </a:lnTo>
                <a:lnTo>
                  <a:pt x="35559" y="25780"/>
                </a:lnTo>
                <a:lnTo>
                  <a:pt x="225358" y="25780"/>
                </a:lnTo>
                <a:lnTo>
                  <a:pt x="225358" y="55561"/>
                </a:lnTo>
                <a:lnTo>
                  <a:pt x="72007" y="55561"/>
                </a:lnTo>
                <a:lnTo>
                  <a:pt x="72007" y="130681"/>
                </a:lnTo>
                <a:lnTo>
                  <a:pt x="228025" y="130681"/>
                </a:lnTo>
                <a:lnTo>
                  <a:pt x="228025" y="160017"/>
                </a:lnTo>
                <a:close/>
              </a:path>
              <a:path w="337820" h="389889">
                <a:moveTo>
                  <a:pt x="5333" y="248027"/>
                </a:moveTo>
                <a:lnTo>
                  <a:pt x="0" y="218246"/>
                </a:lnTo>
                <a:lnTo>
                  <a:pt x="54561" y="217857"/>
                </a:lnTo>
                <a:lnTo>
                  <a:pt x="112456" y="216468"/>
                </a:lnTo>
                <a:lnTo>
                  <a:pt x="112456" y="160017"/>
                </a:lnTo>
                <a:lnTo>
                  <a:pt x="148905" y="160017"/>
                </a:lnTo>
                <a:lnTo>
                  <a:pt x="148905" y="215134"/>
                </a:lnTo>
                <a:lnTo>
                  <a:pt x="256841" y="215134"/>
                </a:lnTo>
                <a:lnTo>
                  <a:pt x="207041" y="239493"/>
                </a:lnTo>
                <a:lnTo>
                  <a:pt x="154406" y="243706"/>
                </a:lnTo>
                <a:lnTo>
                  <a:pt x="102261" y="246320"/>
                </a:lnTo>
                <a:lnTo>
                  <a:pt x="52080" y="247654"/>
                </a:lnTo>
                <a:lnTo>
                  <a:pt x="5333" y="248027"/>
                </a:lnTo>
                <a:close/>
              </a:path>
              <a:path w="337820" h="389889">
                <a:moveTo>
                  <a:pt x="256841" y="215134"/>
                </a:moveTo>
                <a:lnTo>
                  <a:pt x="148905" y="215134"/>
                </a:lnTo>
                <a:lnTo>
                  <a:pt x="176394" y="213697"/>
                </a:lnTo>
                <a:lnTo>
                  <a:pt x="203466" y="211967"/>
                </a:lnTo>
                <a:lnTo>
                  <a:pt x="230039" y="209821"/>
                </a:lnTo>
                <a:lnTo>
                  <a:pt x="256028" y="207134"/>
                </a:lnTo>
                <a:lnTo>
                  <a:pt x="256841" y="215134"/>
                </a:lnTo>
                <a:close/>
              </a:path>
              <a:path w="337820" h="389889">
                <a:moveTo>
                  <a:pt x="337815" y="389820"/>
                </a:moveTo>
                <a:lnTo>
                  <a:pt x="66674" y="389820"/>
                </a:lnTo>
                <a:lnTo>
                  <a:pt x="66674" y="278697"/>
                </a:lnTo>
                <a:lnTo>
                  <a:pt x="103122" y="278697"/>
                </a:lnTo>
                <a:lnTo>
                  <a:pt x="103122" y="360039"/>
                </a:lnTo>
                <a:lnTo>
                  <a:pt x="337815" y="360039"/>
                </a:lnTo>
                <a:lnTo>
                  <a:pt x="33781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546739" y="4701540"/>
            <a:ext cx="262255" cy="30480"/>
          </a:xfrm>
          <a:custGeom>
            <a:avLst/>
            <a:gdLst/>
            <a:ahLst/>
            <a:cxnLst/>
            <a:rect l="l" t="t" r="r" b="b"/>
            <a:pathLst>
              <a:path w="262254" h="30479">
                <a:moveTo>
                  <a:pt x="0" y="0"/>
                </a:moveTo>
                <a:lnTo>
                  <a:pt x="261806" y="0"/>
                </a:lnTo>
                <a:lnTo>
                  <a:pt x="26180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0546739" y="4732020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5" h="93979">
                <a:moveTo>
                  <a:pt x="0" y="0"/>
                </a:moveTo>
                <a:lnTo>
                  <a:pt x="37337" y="0"/>
                </a:lnTo>
                <a:lnTo>
                  <a:pt x="37337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546739" y="4826000"/>
            <a:ext cx="266700" cy="30480"/>
          </a:xfrm>
          <a:custGeom>
            <a:avLst/>
            <a:gdLst/>
            <a:ahLst/>
            <a:cxnLst/>
            <a:rect l="l" t="t" r="r" b="b"/>
            <a:pathLst>
              <a:path w="266700" h="30479">
                <a:moveTo>
                  <a:pt x="0" y="0"/>
                </a:moveTo>
                <a:lnTo>
                  <a:pt x="266696" y="0"/>
                </a:lnTo>
                <a:lnTo>
                  <a:pt x="26669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0497401" y="4907967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0658751" y="4937748"/>
            <a:ext cx="36830" cy="137795"/>
          </a:xfrm>
          <a:custGeom>
            <a:avLst/>
            <a:gdLst/>
            <a:ahLst/>
            <a:cxnLst/>
            <a:rect l="l" t="t" r="r" b="b"/>
            <a:pathLst>
              <a:path w="36829" h="137795">
                <a:moveTo>
                  <a:pt x="36448" y="137348"/>
                </a:moveTo>
                <a:lnTo>
                  <a:pt x="0" y="137348"/>
                </a:lnTo>
                <a:lnTo>
                  <a:pt x="0" y="0"/>
                </a:lnTo>
                <a:lnTo>
                  <a:pt x="36448" y="0"/>
                </a:lnTo>
                <a:lnTo>
                  <a:pt x="36448" y="137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1030610" y="467816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1335" y="313368"/>
                </a:moveTo>
                <a:lnTo>
                  <a:pt x="0" y="287142"/>
                </a:lnTo>
                <a:lnTo>
                  <a:pt x="48656" y="254047"/>
                </a:lnTo>
                <a:lnTo>
                  <a:pt x="85428" y="216429"/>
                </a:lnTo>
                <a:lnTo>
                  <a:pt x="111340" y="174778"/>
                </a:lnTo>
                <a:lnTo>
                  <a:pt x="127416" y="129585"/>
                </a:lnTo>
                <a:lnTo>
                  <a:pt x="134681" y="81342"/>
                </a:lnTo>
                <a:lnTo>
                  <a:pt x="15112" y="81342"/>
                </a:lnTo>
                <a:lnTo>
                  <a:pt x="15112" y="51561"/>
                </a:lnTo>
                <a:lnTo>
                  <a:pt x="170685" y="51561"/>
                </a:lnTo>
                <a:lnTo>
                  <a:pt x="168360" y="95034"/>
                </a:lnTo>
                <a:lnTo>
                  <a:pt x="160904" y="137171"/>
                </a:lnTo>
                <a:lnTo>
                  <a:pt x="147592" y="177557"/>
                </a:lnTo>
                <a:lnTo>
                  <a:pt x="127703" y="215782"/>
                </a:lnTo>
                <a:lnTo>
                  <a:pt x="100512" y="251434"/>
                </a:lnTo>
                <a:lnTo>
                  <a:pt x="65297" y="284100"/>
                </a:lnTo>
                <a:lnTo>
                  <a:pt x="21335" y="313368"/>
                </a:lnTo>
                <a:close/>
              </a:path>
              <a:path w="338454" h="398779">
                <a:moveTo>
                  <a:pt x="338259" y="160462"/>
                </a:moveTo>
                <a:lnTo>
                  <a:pt x="303144" y="160462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0462"/>
                </a:lnTo>
                <a:close/>
              </a:path>
              <a:path w="338454" h="398779">
                <a:moveTo>
                  <a:pt x="248916" y="378708"/>
                </a:moveTo>
                <a:lnTo>
                  <a:pt x="214690" y="378708"/>
                </a:lnTo>
                <a:lnTo>
                  <a:pt x="214690" y="10667"/>
                </a:lnTo>
                <a:lnTo>
                  <a:pt x="248916" y="10667"/>
                </a:lnTo>
                <a:lnTo>
                  <a:pt x="248916" y="160462"/>
                </a:lnTo>
                <a:lnTo>
                  <a:pt x="338259" y="160462"/>
                </a:lnTo>
                <a:lnTo>
                  <a:pt x="338259" y="190243"/>
                </a:lnTo>
                <a:lnTo>
                  <a:pt x="248916" y="190243"/>
                </a:lnTo>
                <a:lnTo>
                  <a:pt x="248916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0243"/>
                </a:lnTo>
                <a:lnTo>
                  <a:pt x="338259" y="190243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1442211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018066" y="46939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018066" y="47485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018066" y="47777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018066" y="4837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251869" y="4694166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251869" y="4778175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972283" y="491463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134079" y="4943971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2429222" y="469137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2429222" y="474217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2429222" y="47701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2429222" y="482092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659026" y="4691054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672"/>
                </a:moveTo>
                <a:lnTo>
                  <a:pt x="0" y="50672"/>
                </a:lnTo>
                <a:lnTo>
                  <a:pt x="0" y="0"/>
                </a:lnTo>
                <a:lnTo>
                  <a:pt x="36003" y="0"/>
                </a:lnTo>
                <a:lnTo>
                  <a:pt x="36003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2659026" y="4769730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70">
                <a:moveTo>
                  <a:pt x="36003" y="51561"/>
                </a:moveTo>
                <a:lnTo>
                  <a:pt x="0" y="51561"/>
                </a:lnTo>
                <a:lnTo>
                  <a:pt x="0" y="0"/>
                </a:lnTo>
                <a:lnTo>
                  <a:pt x="36003" y="0"/>
                </a:lnTo>
                <a:lnTo>
                  <a:pt x="36003" y="51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2380772" y="4888854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4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2546569" y="4918191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29" h="77470">
                <a:moveTo>
                  <a:pt x="36448" y="77341"/>
                </a:moveTo>
                <a:lnTo>
                  <a:pt x="0" y="77341"/>
                </a:lnTo>
                <a:lnTo>
                  <a:pt x="0" y="0"/>
                </a:lnTo>
                <a:lnTo>
                  <a:pt x="36448" y="0"/>
                </a:lnTo>
                <a:lnTo>
                  <a:pt x="36448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2427000" y="4959350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5" h="78739">
                <a:moveTo>
                  <a:pt x="0" y="0"/>
                </a:moveTo>
                <a:lnTo>
                  <a:pt x="36003" y="0"/>
                </a:lnTo>
                <a:lnTo>
                  <a:pt x="36003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2427000" y="503809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586" y="0"/>
                </a:lnTo>
                <a:lnTo>
                  <a:pt x="27558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2805264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3333088" y="4678608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4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4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4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4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4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4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4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3739800" y="467816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10004" y="5300528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2147214" y="5300528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80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80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80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80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568593" y="5317490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4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568593" y="53746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568593" y="54025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4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568593" y="54622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717499" y="5316974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60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717499" y="5402317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608153" y="55257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4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825511" y="55537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4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609487" y="55956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4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609487" y="56222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609487" y="56654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825066" y="53009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30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825066" y="53860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825066" y="54165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30" h="90170">
                <a:moveTo>
                  <a:pt x="0" y="0"/>
                </a:moveTo>
                <a:lnTo>
                  <a:pt x="36448" y="0"/>
                </a:lnTo>
                <a:lnTo>
                  <a:pt x="36448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975750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494239" y="5300972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194761" y="5300972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921397" y="53352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921397" y="53644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921397" y="54927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067636" y="53644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067636" y="53708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4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067636" y="54000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60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067636" y="54559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067636" y="54864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194761" y="5400538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194761" y="5485881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4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975181" y="55664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975181" y="56603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311663" y="5325419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765046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002406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765935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4765935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4765935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882837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720597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175314" y="53162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175314" y="53708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175314" y="54000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5175314" y="5459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5409118" y="5316529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409118" y="5400538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5129531" y="55369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5291327" y="5566335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557134" y="5300083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4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4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4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6114376" y="5328920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114376" y="5400040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89" h="29210">
                <a:moveTo>
                  <a:pt x="0" y="0"/>
                </a:moveTo>
                <a:lnTo>
                  <a:pt x="275141" y="0"/>
                </a:lnTo>
                <a:lnTo>
                  <a:pt x="275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114376" y="5429250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114376" y="55029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89" h="29210">
                <a:moveTo>
                  <a:pt x="0" y="0"/>
                </a:moveTo>
                <a:lnTo>
                  <a:pt x="275141" y="0"/>
                </a:lnTo>
                <a:lnTo>
                  <a:pt x="275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353958" y="5328975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60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6353958" y="5429875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60" h="73660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6233500" y="5532553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4" h="86360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6071704" y="561834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6480638" y="5306750"/>
            <a:ext cx="361950" cy="346075"/>
          </a:xfrm>
          <a:custGeom>
            <a:avLst/>
            <a:gdLst/>
            <a:ahLst/>
            <a:cxnLst/>
            <a:rect l="l" t="t" r="r" b="b"/>
            <a:pathLst>
              <a:path w="361950" h="346075">
                <a:moveTo>
                  <a:pt x="198688" y="52005"/>
                </a:moveTo>
                <a:lnTo>
                  <a:pt x="162240" y="52005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52005"/>
                </a:lnTo>
                <a:close/>
              </a:path>
              <a:path w="361950" h="346075">
                <a:moveTo>
                  <a:pt x="341371" y="81786"/>
                </a:moveTo>
                <a:lnTo>
                  <a:pt x="17779" y="81786"/>
                </a:lnTo>
                <a:lnTo>
                  <a:pt x="17779" y="52005"/>
                </a:lnTo>
                <a:lnTo>
                  <a:pt x="341371" y="52005"/>
                </a:lnTo>
                <a:lnTo>
                  <a:pt x="341371" y="81786"/>
                </a:lnTo>
                <a:close/>
              </a:path>
              <a:path w="361950" h="346075">
                <a:moveTo>
                  <a:pt x="198688" y="316034"/>
                </a:moveTo>
                <a:lnTo>
                  <a:pt x="162240" y="316034"/>
                </a:lnTo>
                <a:lnTo>
                  <a:pt x="162240" y="260028"/>
                </a:lnTo>
                <a:lnTo>
                  <a:pt x="114971" y="252784"/>
                </a:lnTo>
                <a:lnTo>
                  <a:pt x="79453" y="237415"/>
                </a:lnTo>
                <a:lnTo>
                  <a:pt x="57103" y="214461"/>
                </a:lnTo>
                <a:lnTo>
                  <a:pt x="49338" y="184464"/>
                </a:lnTo>
                <a:lnTo>
                  <a:pt x="58450" y="152405"/>
                </a:lnTo>
                <a:lnTo>
                  <a:pt x="84564" y="128680"/>
                </a:lnTo>
                <a:lnTo>
                  <a:pt x="125847" y="113957"/>
                </a:lnTo>
                <a:lnTo>
                  <a:pt x="180464" y="108900"/>
                </a:lnTo>
                <a:lnTo>
                  <a:pt x="234310" y="113957"/>
                </a:lnTo>
                <a:lnTo>
                  <a:pt x="275197" y="128680"/>
                </a:lnTo>
                <a:lnTo>
                  <a:pt x="284684" y="137348"/>
                </a:lnTo>
                <a:lnTo>
                  <a:pt x="180464" y="137348"/>
                </a:lnTo>
                <a:lnTo>
                  <a:pt x="141175" y="140585"/>
                </a:lnTo>
                <a:lnTo>
                  <a:pt x="111512" y="149905"/>
                </a:lnTo>
                <a:lnTo>
                  <a:pt x="92767" y="164726"/>
                </a:lnTo>
                <a:lnTo>
                  <a:pt x="86231" y="184464"/>
                </a:lnTo>
                <a:lnTo>
                  <a:pt x="92767" y="204460"/>
                </a:lnTo>
                <a:lnTo>
                  <a:pt x="111512" y="219413"/>
                </a:lnTo>
                <a:lnTo>
                  <a:pt x="141175" y="228782"/>
                </a:lnTo>
                <a:lnTo>
                  <a:pt x="180464" y="232025"/>
                </a:lnTo>
                <a:lnTo>
                  <a:pt x="285526" y="232025"/>
                </a:lnTo>
                <a:lnTo>
                  <a:pt x="280475" y="237248"/>
                </a:lnTo>
                <a:lnTo>
                  <a:pt x="245374" y="252597"/>
                </a:lnTo>
                <a:lnTo>
                  <a:pt x="198688" y="260028"/>
                </a:lnTo>
                <a:lnTo>
                  <a:pt x="198688" y="316034"/>
                </a:lnTo>
                <a:close/>
              </a:path>
              <a:path w="361950" h="346075">
                <a:moveTo>
                  <a:pt x="285526" y="232025"/>
                </a:moveTo>
                <a:lnTo>
                  <a:pt x="180464" y="232025"/>
                </a:lnTo>
                <a:lnTo>
                  <a:pt x="219170" y="228782"/>
                </a:lnTo>
                <a:lnTo>
                  <a:pt x="248416" y="219413"/>
                </a:lnTo>
                <a:lnTo>
                  <a:pt x="266911" y="204460"/>
                </a:lnTo>
                <a:lnTo>
                  <a:pt x="273363" y="184464"/>
                </a:lnTo>
                <a:lnTo>
                  <a:pt x="266911" y="164726"/>
                </a:lnTo>
                <a:lnTo>
                  <a:pt x="248416" y="149905"/>
                </a:lnTo>
                <a:lnTo>
                  <a:pt x="219170" y="140585"/>
                </a:lnTo>
                <a:lnTo>
                  <a:pt x="180464" y="137348"/>
                </a:lnTo>
                <a:lnTo>
                  <a:pt x="284684" y="137348"/>
                </a:lnTo>
                <a:lnTo>
                  <a:pt x="301165" y="152405"/>
                </a:lnTo>
                <a:lnTo>
                  <a:pt x="310256" y="184464"/>
                </a:lnTo>
                <a:lnTo>
                  <a:pt x="302575" y="214398"/>
                </a:lnTo>
                <a:lnTo>
                  <a:pt x="285526" y="232025"/>
                </a:lnTo>
                <a:close/>
              </a:path>
              <a:path w="361950" h="346075">
                <a:moveTo>
                  <a:pt x="361373" y="345816"/>
                </a:moveTo>
                <a:lnTo>
                  <a:pt x="0" y="345816"/>
                </a:lnTo>
                <a:lnTo>
                  <a:pt x="0" y="316034"/>
                </a:lnTo>
                <a:lnTo>
                  <a:pt x="361373" y="316034"/>
                </a:lnTo>
                <a:lnTo>
                  <a:pt x="361373" y="3458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6934911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168715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6935800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935800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935800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932689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170048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933577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933577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933577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889573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439176" y="5322570"/>
            <a:ext cx="36195" cy="60960"/>
          </a:xfrm>
          <a:custGeom>
            <a:avLst/>
            <a:gdLst/>
            <a:ahLst/>
            <a:cxnLst/>
            <a:rect l="l" t="t" r="r" b="b"/>
            <a:pathLst>
              <a:path w="36195" h="60960">
                <a:moveTo>
                  <a:pt x="0" y="0"/>
                </a:moveTo>
                <a:lnTo>
                  <a:pt x="36003" y="0"/>
                </a:lnTo>
                <a:lnTo>
                  <a:pt x="36003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439176" y="538352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439176" y="541274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39">
                <a:moveTo>
                  <a:pt x="0" y="0"/>
                </a:moveTo>
                <a:lnTo>
                  <a:pt x="36003" y="0"/>
                </a:lnTo>
                <a:lnTo>
                  <a:pt x="36003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439176" y="547877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588082" y="5322752"/>
            <a:ext cx="35560" cy="60960"/>
          </a:xfrm>
          <a:custGeom>
            <a:avLst/>
            <a:gdLst/>
            <a:ahLst/>
            <a:cxnLst/>
            <a:rect l="l" t="t" r="r" b="b"/>
            <a:pathLst>
              <a:path w="35559" h="60960">
                <a:moveTo>
                  <a:pt x="35559" y="60895"/>
                </a:moveTo>
                <a:lnTo>
                  <a:pt x="0" y="60895"/>
                </a:lnTo>
                <a:lnTo>
                  <a:pt x="0" y="0"/>
                </a:lnTo>
                <a:lnTo>
                  <a:pt x="35559" y="0"/>
                </a:lnTo>
                <a:lnTo>
                  <a:pt x="35559" y="6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588082" y="541254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483181" y="5556250"/>
            <a:ext cx="252729" cy="29209"/>
          </a:xfrm>
          <a:custGeom>
            <a:avLst/>
            <a:gdLst/>
            <a:ahLst/>
            <a:cxnLst/>
            <a:rect l="l" t="t" r="r" b="b"/>
            <a:pathLst>
              <a:path w="252729" h="29210">
                <a:moveTo>
                  <a:pt x="0" y="0"/>
                </a:moveTo>
                <a:lnTo>
                  <a:pt x="252472" y="0"/>
                </a:lnTo>
                <a:lnTo>
                  <a:pt x="25247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483181" y="5585459"/>
            <a:ext cx="36830" cy="78740"/>
          </a:xfrm>
          <a:custGeom>
            <a:avLst/>
            <a:gdLst/>
            <a:ahLst/>
            <a:cxnLst/>
            <a:rect l="l" t="t" r="r" b="b"/>
            <a:pathLst>
              <a:path w="36829" h="78739">
                <a:moveTo>
                  <a:pt x="0" y="0"/>
                </a:moveTo>
                <a:lnTo>
                  <a:pt x="36448" y="0"/>
                </a:lnTo>
                <a:lnTo>
                  <a:pt x="36448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483181" y="5664200"/>
            <a:ext cx="259715" cy="29209"/>
          </a:xfrm>
          <a:custGeom>
            <a:avLst/>
            <a:gdLst/>
            <a:ahLst/>
            <a:cxnLst/>
            <a:rect l="l" t="t" r="r" b="b"/>
            <a:pathLst>
              <a:path w="259715" h="29210">
                <a:moveTo>
                  <a:pt x="0" y="0"/>
                </a:moveTo>
                <a:lnTo>
                  <a:pt x="259584" y="0"/>
                </a:lnTo>
                <a:lnTo>
                  <a:pt x="25958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695649" y="530097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695649" y="53962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695649" y="542670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880114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880114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877447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877447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831220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257489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658422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897486" y="5337865"/>
            <a:ext cx="361950" cy="310515"/>
          </a:xfrm>
          <a:custGeom>
            <a:avLst/>
            <a:gdLst/>
            <a:ahLst/>
            <a:cxnLst/>
            <a:rect l="l" t="t" r="r" b="b"/>
            <a:pathLst>
              <a:path w="361950" h="310514">
                <a:moveTo>
                  <a:pt x="333814" y="176908"/>
                </a:moveTo>
                <a:lnTo>
                  <a:pt x="190243" y="176908"/>
                </a:lnTo>
                <a:lnTo>
                  <a:pt x="190243" y="0"/>
                </a:lnTo>
                <a:lnTo>
                  <a:pt x="328925" y="0"/>
                </a:lnTo>
                <a:lnTo>
                  <a:pt x="328925" y="29336"/>
                </a:lnTo>
                <a:lnTo>
                  <a:pt x="226691" y="29336"/>
                </a:lnTo>
                <a:lnTo>
                  <a:pt x="226691" y="147127"/>
                </a:lnTo>
                <a:lnTo>
                  <a:pt x="333814" y="147127"/>
                </a:lnTo>
                <a:lnTo>
                  <a:pt x="333814" y="176908"/>
                </a:lnTo>
                <a:close/>
              </a:path>
              <a:path w="361950" h="310514">
                <a:moveTo>
                  <a:pt x="53339" y="176908"/>
                </a:moveTo>
                <a:lnTo>
                  <a:pt x="31559" y="176908"/>
                </a:lnTo>
                <a:lnTo>
                  <a:pt x="31559" y="444"/>
                </a:lnTo>
                <a:lnTo>
                  <a:pt x="165351" y="444"/>
                </a:lnTo>
                <a:lnTo>
                  <a:pt x="165351" y="30225"/>
                </a:lnTo>
                <a:lnTo>
                  <a:pt x="67563" y="30225"/>
                </a:lnTo>
                <a:lnTo>
                  <a:pt x="67563" y="146682"/>
                </a:lnTo>
                <a:lnTo>
                  <a:pt x="171070" y="146682"/>
                </a:lnTo>
                <a:lnTo>
                  <a:pt x="173352" y="165796"/>
                </a:lnTo>
                <a:lnTo>
                  <a:pt x="141849" y="171657"/>
                </a:lnTo>
                <a:lnTo>
                  <a:pt x="112012" y="175019"/>
                </a:lnTo>
                <a:lnTo>
                  <a:pt x="82842" y="176547"/>
                </a:lnTo>
                <a:lnTo>
                  <a:pt x="53339" y="176908"/>
                </a:lnTo>
                <a:close/>
              </a:path>
              <a:path w="361950" h="310514">
                <a:moveTo>
                  <a:pt x="171070" y="146682"/>
                </a:moveTo>
                <a:lnTo>
                  <a:pt x="67563" y="146682"/>
                </a:lnTo>
                <a:lnTo>
                  <a:pt x="92725" y="145953"/>
                </a:lnTo>
                <a:lnTo>
                  <a:pt x="117846" y="144182"/>
                </a:lnTo>
                <a:lnTo>
                  <a:pt x="143383" y="140994"/>
                </a:lnTo>
                <a:lnTo>
                  <a:pt x="169796" y="136015"/>
                </a:lnTo>
                <a:lnTo>
                  <a:pt x="171070" y="146682"/>
                </a:lnTo>
                <a:close/>
              </a:path>
              <a:path w="361950" h="310514">
                <a:moveTo>
                  <a:pt x="198244" y="280475"/>
                </a:moveTo>
                <a:lnTo>
                  <a:pt x="161795" y="280475"/>
                </a:lnTo>
                <a:lnTo>
                  <a:pt x="161795" y="196466"/>
                </a:lnTo>
                <a:lnTo>
                  <a:pt x="198244" y="196466"/>
                </a:lnTo>
                <a:lnTo>
                  <a:pt x="198244" y="280475"/>
                </a:lnTo>
                <a:close/>
              </a:path>
              <a:path w="361950" h="310514">
                <a:moveTo>
                  <a:pt x="361817" y="310256"/>
                </a:moveTo>
                <a:lnTo>
                  <a:pt x="0" y="310256"/>
                </a:lnTo>
                <a:lnTo>
                  <a:pt x="0" y="280475"/>
                </a:lnTo>
                <a:lnTo>
                  <a:pt x="361817" y="280475"/>
                </a:lnTo>
                <a:lnTo>
                  <a:pt x="361817" y="310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307754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9845826" y="5300972"/>
            <a:ext cx="322580" cy="393065"/>
          </a:xfrm>
          <a:custGeom>
            <a:avLst/>
            <a:gdLst/>
            <a:ahLst/>
            <a:cxnLst/>
            <a:rect l="l" t="t" r="r" b="b"/>
            <a:pathLst>
              <a:path w="322579" h="393064">
                <a:moveTo>
                  <a:pt x="322257" y="392932"/>
                </a:moveTo>
                <a:lnTo>
                  <a:pt x="63118" y="392932"/>
                </a:lnTo>
                <a:lnTo>
                  <a:pt x="63118" y="249360"/>
                </a:lnTo>
                <a:lnTo>
                  <a:pt x="322257" y="249360"/>
                </a:lnTo>
                <a:lnTo>
                  <a:pt x="322257" y="278253"/>
                </a:lnTo>
                <a:lnTo>
                  <a:pt x="98677" y="278253"/>
                </a:lnTo>
                <a:lnTo>
                  <a:pt x="98677" y="363595"/>
                </a:lnTo>
                <a:lnTo>
                  <a:pt x="322257" y="363595"/>
                </a:lnTo>
                <a:lnTo>
                  <a:pt x="322257" y="392932"/>
                </a:lnTo>
                <a:close/>
              </a:path>
              <a:path w="322579" h="393064">
                <a:moveTo>
                  <a:pt x="322257" y="363595"/>
                </a:moveTo>
                <a:lnTo>
                  <a:pt x="286698" y="363595"/>
                </a:lnTo>
                <a:lnTo>
                  <a:pt x="286698" y="278253"/>
                </a:lnTo>
                <a:lnTo>
                  <a:pt x="322257" y="278253"/>
                </a:lnTo>
                <a:lnTo>
                  <a:pt x="322257" y="363595"/>
                </a:lnTo>
                <a:close/>
              </a:path>
              <a:path w="322579" h="393064">
                <a:moveTo>
                  <a:pt x="322257" y="100011"/>
                </a:moveTo>
                <a:lnTo>
                  <a:pt x="285364" y="100011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100011"/>
                </a:lnTo>
                <a:close/>
              </a:path>
              <a:path w="322579" h="393064">
                <a:moveTo>
                  <a:pt x="102678" y="210689"/>
                </a:moveTo>
                <a:lnTo>
                  <a:pt x="61506" y="203835"/>
                </a:lnTo>
                <a:lnTo>
                  <a:pt x="29003" y="184520"/>
                </a:lnTo>
                <a:lnTo>
                  <a:pt x="7667" y="154621"/>
                </a:lnTo>
                <a:lnTo>
                  <a:pt x="0" y="116012"/>
                </a:lnTo>
                <a:lnTo>
                  <a:pt x="7667" y="78175"/>
                </a:lnTo>
                <a:lnTo>
                  <a:pt x="29003" y="48672"/>
                </a:lnTo>
                <a:lnTo>
                  <a:pt x="61506" y="29503"/>
                </a:lnTo>
                <a:lnTo>
                  <a:pt x="102678" y="22669"/>
                </a:lnTo>
                <a:lnTo>
                  <a:pt x="139883" y="28253"/>
                </a:lnTo>
                <a:lnTo>
                  <a:pt x="170296" y="44004"/>
                </a:lnTo>
                <a:lnTo>
                  <a:pt x="178640" y="53339"/>
                </a:lnTo>
                <a:lnTo>
                  <a:pt x="102678" y="53339"/>
                </a:lnTo>
                <a:lnTo>
                  <a:pt x="75362" y="57943"/>
                </a:lnTo>
                <a:lnTo>
                  <a:pt x="53839" y="70841"/>
                </a:lnTo>
                <a:lnTo>
                  <a:pt x="39733" y="90655"/>
                </a:lnTo>
                <a:lnTo>
                  <a:pt x="34670" y="116012"/>
                </a:lnTo>
                <a:lnTo>
                  <a:pt x="39733" y="141953"/>
                </a:lnTo>
                <a:lnTo>
                  <a:pt x="53839" y="162184"/>
                </a:lnTo>
                <a:lnTo>
                  <a:pt x="75362" y="175331"/>
                </a:lnTo>
                <a:lnTo>
                  <a:pt x="102678" y="180019"/>
                </a:lnTo>
                <a:lnTo>
                  <a:pt x="178586" y="180019"/>
                </a:lnTo>
                <a:lnTo>
                  <a:pt x="171185" y="188631"/>
                </a:lnTo>
                <a:lnTo>
                  <a:pt x="140453" y="204932"/>
                </a:lnTo>
                <a:lnTo>
                  <a:pt x="102678" y="210689"/>
                </a:lnTo>
                <a:close/>
              </a:path>
              <a:path w="322579" h="393064">
                <a:moveTo>
                  <a:pt x="178586" y="180019"/>
                </a:moveTo>
                <a:lnTo>
                  <a:pt x="102678" y="180019"/>
                </a:lnTo>
                <a:lnTo>
                  <a:pt x="129736" y="175331"/>
                </a:lnTo>
                <a:lnTo>
                  <a:pt x="151127" y="162184"/>
                </a:lnTo>
                <a:lnTo>
                  <a:pt x="165184" y="141953"/>
                </a:lnTo>
                <a:lnTo>
                  <a:pt x="170241" y="116012"/>
                </a:lnTo>
                <a:lnTo>
                  <a:pt x="165184" y="90655"/>
                </a:lnTo>
                <a:lnTo>
                  <a:pt x="151127" y="70841"/>
                </a:lnTo>
                <a:lnTo>
                  <a:pt x="129736" y="57943"/>
                </a:lnTo>
                <a:lnTo>
                  <a:pt x="102678" y="53339"/>
                </a:lnTo>
                <a:lnTo>
                  <a:pt x="178640" y="53339"/>
                </a:lnTo>
                <a:lnTo>
                  <a:pt x="192125" y="68424"/>
                </a:lnTo>
                <a:lnTo>
                  <a:pt x="203578" y="100011"/>
                </a:lnTo>
                <a:lnTo>
                  <a:pt x="322257" y="100011"/>
                </a:lnTo>
                <a:lnTo>
                  <a:pt x="322257" y="130236"/>
                </a:lnTo>
                <a:lnTo>
                  <a:pt x="204022" y="130236"/>
                </a:lnTo>
                <a:lnTo>
                  <a:pt x="193000" y="163247"/>
                </a:lnTo>
                <a:lnTo>
                  <a:pt x="178586" y="180019"/>
                </a:lnTo>
                <a:close/>
              </a:path>
              <a:path w="322579" h="393064">
                <a:moveTo>
                  <a:pt x="322257" y="228914"/>
                </a:moveTo>
                <a:lnTo>
                  <a:pt x="285364" y="228914"/>
                </a:lnTo>
                <a:lnTo>
                  <a:pt x="285364" y="130236"/>
                </a:lnTo>
                <a:lnTo>
                  <a:pt x="322257" y="130236"/>
                </a:lnTo>
                <a:lnTo>
                  <a:pt x="322257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0248538" y="5300972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0673919" y="5317490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0673919" y="53746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0673919" y="54025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0673919" y="54622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0822824" y="5316974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59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0822824" y="5402317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0713478" y="55257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5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0930835" y="55537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0714812" y="55956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0714812" y="56222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59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0714812" y="56654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0930391" y="53009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0930391" y="53860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0930391" y="54165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1069073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1491786" y="5300972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1880274" y="5300528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2465074" y="531622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2465074" y="5345429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29" h="60960">
                <a:moveTo>
                  <a:pt x="0" y="0"/>
                </a:moveTo>
                <a:lnTo>
                  <a:pt x="36448" y="0"/>
                </a:lnTo>
                <a:lnTo>
                  <a:pt x="3644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2465074" y="540639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2416625" y="546810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2579309" y="5497438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36448" y="39559"/>
                </a:moveTo>
                <a:lnTo>
                  <a:pt x="0" y="39559"/>
                </a:lnTo>
                <a:lnTo>
                  <a:pt x="0" y="0"/>
                </a:lnTo>
                <a:lnTo>
                  <a:pt x="36448" y="0"/>
                </a:lnTo>
                <a:lnTo>
                  <a:pt x="36448" y="395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2460185" y="5537200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5" h="27939">
                <a:moveTo>
                  <a:pt x="0" y="0"/>
                </a:moveTo>
                <a:lnTo>
                  <a:pt x="271141" y="0"/>
                </a:lnTo>
                <a:lnTo>
                  <a:pt x="27114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2695322" y="556514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2461518" y="559942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2461518" y="56261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39"/>
                </a:lnTo>
                <a:lnTo>
                  <a:pt x="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2461518" y="56667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40" h="27939">
                <a:moveTo>
                  <a:pt x="0" y="0"/>
                </a:moveTo>
                <a:lnTo>
                  <a:pt x="281808" y="0"/>
                </a:lnTo>
                <a:lnTo>
                  <a:pt x="2818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2818002" y="5300528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11123" y="77786"/>
                </a:moveTo>
                <a:lnTo>
                  <a:pt x="13334" y="77786"/>
                </a:lnTo>
                <a:lnTo>
                  <a:pt x="13334" y="48005"/>
                </a:lnTo>
                <a:lnTo>
                  <a:pt x="111123" y="48005"/>
                </a:lnTo>
                <a:lnTo>
                  <a:pt x="111123" y="77786"/>
                </a:lnTo>
                <a:close/>
              </a:path>
              <a:path w="352425" h="398779">
                <a:moveTo>
                  <a:pt x="217357" y="77786"/>
                </a:moveTo>
                <a:lnTo>
                  <a:pt x="123124" y="77786"/>
                </a:lnTo>
                <a:lnTo>
                  <a:pt x="123124" y="48005"/>
                </a:lnTo>
                <a:lnTo>
                  <a:pt x="217357" y="48005"/>
                </a:lnTo>
                <a:lnTo>
                  <a:pt x="217357" y="77786"/>
                </a:lnTo>
                <a:close/>
              </a:path>
              <a:path w="352425" h="398779">
                <a:moveTo>
                  <a:pt x="20891" y="303144"/>
                </a:moveTo>
                <a:lnTo>
                  <a:pt x="0" y="278253"/>
                </a:lnTo>
                <a:lnTo>
                  <a:pt x="27926" y="244582"/>
                </a:lnTo>
                <a:lnTo>
                  <a:pt x="44727" y="203244"/>
                </a:lnTo>
                <a:lnTo>
                  <a:pt x="52943" y="159739"/>
                </a:lnTo>
                <a:lnTo>
                  <a:pt x="55117" y="119568"/>
                </a:lnTo>
                <a:lnTo>
                  <a:pt x="55117" y="77786"/>
                </a:lnTo>
                <a:lnTo>
                  <a:pt x="87120" y="77786"/>
                </a:lnTo>
                <a:lnTo>
                  <a:pt x="87120" y="119568"/>
                </a:lnTo>
                <a:lnTo>
                  <a:pt x="87843" y="149259"/>
                </a:lnTo>
                <a:lnTo>
                  <a:pt x="91565" y="185409"/>
                </a:lnTo>
                <a:lnTo>
                  <a:pt x="98501" y="214690"/>
                </a:lnTo>
                <a:lnTo>
                  <a:pt x="70229" y="214690"/>
                </a:lnTo>
                <a:lnTo>
                  <a:pt x="62395" y="240450"/>
                </a:lnTo>
                <a:lnTo>
                  <a:pt x="51894" y="264418"/>
                </a:lnTo>
                <a:lnTo>
                  <a:pt x="38226" y="285635"/>
                </a:lnTo>
                <a:lnTo>
                  <a:pt x="20891" y="303144"/>
                </a:lnTo>
                <a:close/>
              </a:path>
              <a:path w="352425" h="398779">
                <a:moveTo>
                  <a:pt x="150505" y="259584"/>
                </a:moveTo>
                <a:lnTo>
                  <a:pt x="117346" y="259584"/>
                </a:lnTo>
                <a:lnTo>
                  <a:pt x="133813" y="225518"/>
                </a:lnTo>
                <a:lnTo>
                  <a:pt x="142738" y="188409"/>
                </a:lnTo>
                <a:lnTo>
                  <a:pt x="146412" y="151884"/>
                </a:lnTo>
                <a:lnTo>
                  <a:pt x="147127" y="119568"/>
                </a:lnTo>
                <a:lnTo>
                  <a:pt x="147127" y="77786"/>
                </a:lnTo>
                <a:lnTo>
                  <a:pt x="179130" y="77786"/>
                </a:lnTo>
                <a:lnTo>
                  <a:pt x="179130" y="119568"/>
                </a:lnTo>
                <a:lnTo>
                  <a:pt x="181304" y="160802"/>
                </a:lnTo>
                <a:lnTo>
                  <a:pt x="189520" y="204411"/>
                </a:lnTo>
                <a:lnTo>
                  <a:pt x="194295" y="216023"/>
                </a:lnTo>
                <a:lnTo>
                  <a:pt x="164018" y="216023"/>
                </a:lnTo>
                <a:lnTo>
                  <a:pt x="157350" y="242200"/>
                </a:lnTo>
                <a:lnTo>
                  <a:pt x="150505" y="259584"/>
                </a:lnTo>
                <a:close/>
              </a:path>
              <a:path w="352425" h="398779">
                <a:moveTo>
                  <a:pt x="117346" y="307145"/>
                </a:moveTo>
                <a:lnTo>
                  <a:pt x="100108" y="288573"/>
                </a:lnTo>
                <a:lnTo>
                  <a:pt x="86787" y="266251"/>
                </a:lnTo>
                <a:lnTo>
                  <a:pt x="76966" y="241262"/>
                </a:lnTo>
                <a:lnTo>
                  <a:pt x="70229" y="214690"/>
                </a:lnTo>
                <a:lnTo>
                  <a:pt x="98501" y="214690"/>
                </a:lnTo>
                <a:lnTo>
                  <a:pt x="100622" y="223642"/>
                </a:lnTo>
                <a:lnTo>
                  <a:pt x="117346" y="259584"/>
                </a:lnTo>
                <a:lnTo>
                  <a:pt x="150505" y="259584"/>
                </a:lnTo>
                <a:lnTo>
                  <a:pt x="147683" y="266751"/>
                </a:lnTo>
                <a:lnTo>
                  <a:pt x="134514" y="288719"/>
                </a:lnTo>
                <a:lnTo>
                  <a:pt x="117346" y="307145"/>
                </a:lnTo>
                <a:close/>
              </a:path>
              <a:path w="352425" h="398779">
                <a:moveTo>
                  <a:pt x="213356" y="303144"/>
                </a:moveTo>
                <a:lnTo>
                  <a:pt x="196021" y="285844"/>
                </a:lnTo>
                <a:lnTo>
                  <a:pt x="182353" y="265084"/>
                </a:lnTo>
                <a:lnTo>
                  <a:pt x="171852" y="241575"/>
                </a:lnTo>
                <a:lnTo>
                  <a:pt x="164018" y="216023"/>
                </a:lnTo>
                <a:lnTo>
                  <a:pt x="194295" y="216023"/>
                </a:lnTo>
                <a:lnTo>
                  <a:pt x="206321" y="245270"/>
                </a:lnTo>
                <a:lnTo>
                  <a:pt x="234248" y="278253"/>
                </a:lnTo>
                <a:lnTo>
                  <a:pt x="213356" y="303144"/>
                </a:lnTo>
                <a:close/>
              </a:path>
              <a:path w="352425" h="398779">
                <a:moveTo>
                  <a:pt x="352038" y="162684"/>
                </a:moveTo>
                <a:lnTo>
                  <a:pt x="317368" y="162684"/>
                </a:lnTo>
                <a:lnTo>
                  <a:pt x="317368" y="0"/>
                </a:lnTo>
                <a:lnTo>
                  <a:pt x="352038" y="0"/>
                </a:lnTo>
                <a:lnTo>
                  <a:pt x="352038" y="162684"/>
                </a:lnTo>
                <a:close/>
              </a:path>
              <a:path w="352425" h="398779">
                <a:moveTo>
                  <a:pt x="274252" y="379153"/>
                </a:moveTo>
                <a:lnTo>
                  <a:pt x="240471" y="379153"/>
                </a:lnTo>
                <a:lnTo>
                  <a:pt x="240471" y="8889"/>
                </a:lnTo>
                <a:lnTo>
                  <a:pt x="274252" y="8889"/>
                </a:lnTo>
                <a:lnTo>
                  <a:pt x="274252" y="162684"/>
                </a:lnTo>
                <a:lnTo>
                  <a:pt x="352038" y="162684"/>
                </a:lnTo>
                <a:lnTo>
                  <a:pt x="352038" y="192465"/>
                </a:lnTo>
                <a:lnTo>
                  <a:pt x="274252" y="192465"/>
                </a:lnTo>
                <a:lnTo>
                  <a:pt x="274252" y="379153"/>
                </a:lnTo>
                <a:close/>
              </a:path>
              <a:path w="352425" h="398779">
                <a:moveTo>
                  <a:pt x="352038" y="398710"/>
                </a:moveTo>
                <a:lnTo>
                  <a:pt x="317368" y="398710"/>
                </a:lnTo>
                <a:lnTo>
                  <a:pt x="317368" y="192465"/>
                </a:lnTo>
                <a:lnTo>
                  <a:pt x="352038" y="192465"/>
                </a:lnTo>
                <a:lnTo>
                  <a:pt x="35203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3251383" y="5317490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4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3251383" y="53746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3251383" y="54025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4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251383" y="54622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3400289" y="5316974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59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3400289" y="5402317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3290943" y="55257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5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3508301" y="55537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4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3292277" y="55956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4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3292277" y="56222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59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3292277" y="56654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3507856" y="53009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30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3507856" y="53860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3507856" y="54165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30" h="90170">
                <a:moveTo>
                  <a:pt x="0" y="0"/>
                </a:moveTo>
                <a:lnTo>
                  <a:pt x="36448" y="0"/>
                </a:lnTo>
                <a:lnTo>
                  <a:pt x="36448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3646539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626450" y="5923336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138324" y="5923336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566815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2965971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3471125" y="5962896"/>
            <a:ext cx="255270" cy="326390"/>
          </a:xfrm>
          <a:custGeom>
            <a:avLst/>
            <a:gdLst/>
            <a:ahLst/>
            <a:cxnLst/>
            <a:rect l="l" t="t" r="r" b="b"/>
            <a:pathLst>
              <a:path w="255270" h="326389">
                <a:moveTo>
                  <a:pt x="151572" y="325813"/>
                </a:moveTo>
                <a:lnTo>
                  <a:pt x="104011" y="325813"/>
                </a:lnTo>
                <a:lnTo>
                  <a:pt x="0" y="0"/>
                </a:lnTo>
                <a:lnTo>
                  <a:pt x="43115" y="0"/>
                </a:lnTo>
                <a:lnTo>
                  <a:pt x="96010" y="176463"/>
                </a:lnTo>
                <a:lnTo>
                  <a:pt x="104067" y="204022"/>
                </a:lnTo>
                <a:lnTo>
                  <a:pt x="119013" y="256472"/>
                </a:lnTo>
                <a:lnTo>
                  <a:pt x="127569" y="284031"/>
                </a:lnTo>
                <a:lnTo>
                  <a:pt x="129347" y="284031"/>
                </a:lnTo>
                <a:lnTo>
                  <a:pt x="137716" y="256472"/>
                </a:lnTo>
                <a:lnTo>
                  <a:pt x="152787" y="204022"/>
                </a:lnTo>
                <a:lnTo>
                  <a:pt x="213356" y="0"/>
                </a:lnTo>
                <a:lnTo>
                  <a:pt x="255139" y="0"/>
                </a:lnTo>
                <a:lnTo>
                  <a:pt x="151572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3743156" y="5923336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4159646" y="5919335"/>
            <a:ext cx="329565" cy="401955"/>
          </a:xfrm>
          <a:custGeom>
            <a:avLst/>
            <a:gdLst/>
            <a:ahLst/>
            <a:cxnLst/>
            <a:rect l="l" t="t" r="r" b="b"/>
            <a:pathLst>
              <a:path w="329564" h="401954">
                <a:moveTo>
                  <a:pt x="131570" y="47560"/>
                </a:moveTo>
                <a:lnTo>
                  <a:pt x="95121" y="47560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7560"/>
                </a:lnTo>
                <a:close/>
              </a:path>
              <a:path w="329564" h="401954">
                <a:moveTo>
                  <a:pt x="327591" y="260917"/>
                </a:moveTo>
                <a:lnTo>
                  <a:pt x="290698" y="260917"/>
                </a:lnTo>
                <a:lnTo>
                  <a:pt x="290698" y="206689"/>
                </a:lnTo>
                <a:lnTo>
                  <a:pt x="223135" y="206689"/>
                </a:lnTo>
                <a:lnTo>
                  <a:pt x="223135" y="176908"/>
                </a:lnTo>
                <a:lnTo>
                  <a:pt x="290698" y="176908"/>
                </a:lnTo>
                <a:lnTo>
                  <a:pt x="290698" y="128903"/>
                </a:lnTo>
                <a:lnTo>
                  <a:pt x="223580" y="128903"/>
                </a:lnTo>
                <a:lnTo>
                  <a:pt x="223580" y="99566"/>
                </a:lnTo>
                <a:lnTo>
                  <a:pt x="290698" y="99566"/>
                </a:lnTo>
                <a:lnTo>
                  <a:pt x="290698" y="3555"/>
                </a:lnTo>
                <a:lnTo>
                  <a:pt x="327591" y="3555"/>
                </a:lnTo>
                <a:lnTo>
                  <a:pt x="327591" y="260917"/>
                </a:lnTo>
                <a:close/>
              </a:path>
              <a:path w="329564" h="401954">
                <a:moveTo>
                  <a:pt x="223135" y="76897"/>
                </a:moveTo>
                <a:lnTo>
                  <a:pt x="0" y="76897"/>
                </a:lnTo>
                <a:lnTo>
                  <a:pt x="0" y="47560"/>
                </a:lnTo>
                <a:lnTo>
                  <a:pt x="223135" y="47560"/>
                </a:lnTo>
                <a:lnTo>
                  <a:pt x="223135" y="76897"/>
                </a:lnTo>
                <a:close/>
              </a:path>
              <a:path w="329564" h="401954">
                <a:moveTo>
                  <a:pt x="112901" y="245360"/>
                </a:moveTo>
                <a:lnTo>
                  <a:pt x="76300" y="240075"/>
                </a:lnTo>
                <a:lnTo>
                  <a:pt x="47783" y="225080"/>
                </a:lnTo>
                <a:lnTo>
                  <a:pt x="29267" y="201668"/>
                </a:lnTo>
                <a:lnTo>
                  <a:pt x="22669" y="171130"/>
                </a:lnTo>
                <a:lnTo>
                  <a:pt x="29267" y="140848"/>
                </a:lnTo>
                <a:lnTo>
                  <a:pt x="47783" y="117568"/>
                </a:lnTo>
                <a:lnTo>
                  <a:pt x="76300" y="102622"/>
                </a:lnTo>
                <a:lnTo>
                  <a:pt x="112901" y="97344"/>
                </a:lnTo>
                <a:lnTo>
                  <a:pt x="149315" y="102622"/>
                </a:lnTo>
                <a:lnTo>
                  <a:pt x="177853" y="117568"/>
                </a:lnTo>
                <a:lnTo>
                  <a:pt x="184074" y="125347"/>
                </a:lnTo>
                <a:lnTo>
                  <a:pt x="112901" y="125347"/>
                </a:lnTo>
                <a:lnTo>
                  <a:pt x="90086" y="128625"/>
                </a:lnTo>
                <a:lnTo>
                  <a:pt x="72396" y="137904"/>
                </a:lnTo>
                <a:lnTo>
                  <a:pt x="60958" y="152350"/>
                </a:lnTo>
                <a:lnTo>
                  <a:pt x="56895" y="171130"/>
                </a:lnTo>
                <a:lnTo>
                  <a:pt x="60958" y="190166"/>
                </a:lnTo>
                <a:lnTo>
                  <a:pt x="72396" y="204744"/>
                </a:lnTo>
                <a:lnTo>
                  <a:pt x="90086" y="214072"/>
                </a:lnTo>
                <a:lnTo>
                  <a:pt x="112901" y="217357"/>
                </a:lnTo>
                <a:lnTo>
                  <a:pt x="183995" y="217357"/>
                </a:lnTo>
                <a:lnTo>
                  <a:pt x="177853" y="225080"/>
                </a:lnTo>
                <a:lnTo>
                  <a:pt x="149315" y="240075"/>
                </a:lnTo>
                <a:lnTo>
                  <a:pt x="112901" y="245360"/>
                </a:lnTo>
                <a:close/>
              </a:path>
              <a:path w="329564" h="401954">
                <a:moveTo>
                  <a:pt x="183995" y="217357"/>
                </a:moveTo>
                <a:lnTo>
                  <a:pt x="112901" y="217357"/>
                </a:lnTo>
                <a:lnTo>
                  <a:pt x="135716" y="214072"/>
                </a:lnTo>
                <a:lnTo>
                  <a:pt x="153405" y="204744"/>
                </a:lnTo>
                <a:lnTo>
                  <a:pt x="164844" y="190166"/>
                </a:lnTo>
                <a:lnTo>
                  <a:pt x="168907" y="171130"/>
                </a:lnTo>
                <a:lnTo>
                  <a:pt x="164844" y="152350"/>
                </a:lnTo>
                <a:lnTo>
                  <a:pt x="153405" y="137904"/>
                </a:lnTo>
                <a:lnTo>
                  <a:pt x="135716" y="128625"/>
                </a:lnTo>
                <a:lnTo>
                  <a:pt x="112901" y="125347"/>
                </a:lnTo>
                <a:lnTo>
                  <a:pt x="184074" y="125347"/>
                </a:lnTo>
                <a:lnTo>
                  <a:pt x="196473" y="140848"/>
                </a:lnTo>
                <a:lnTo>
                  <a:pt x="203133" y="171130"/>
                </a:lnTo>
                <a:lnTo>
                  <a:pt x="196473" y="201668"/>
                </a:lnTo>
                <a:lnTo>
                  <a:pt x="183995" y="217357"/>
                </a:lnTo>
                <a:close/>
              </a:path>
              <a:path w="329564" h="401954">
                <a:moveTo>
                  <a:pt x="196910" y="401822"/>
                </a:moveTo>
                <a:lnTo>
                  <a:pt x="141265" y="397259"/>
                </a:lnTo>
                <a:lnTo>
                  <a:pt x="99455" y="383986"/>
                </a:lnTo>
                <a:lnTo>
                  <a:pt x="73146" y="362630"/>
                </a:lnTo>
                <a:lnTo>
                  <a:pt x="64007" y="333814"/>
                </a:lnTo>
                <a:lnTo>
                  <a:pt x="73146" y="304811"/>
                </a:lnTo>
                <a:lnTo>
                  <a:pt x="99455" y="283475"/>
                </a:lnTo>
                <a:lnTo>
                  <a:pt x="141265" y="270307"/>
                </a:lnTo>
                <a:lnTo>
                  <a:pt x="196910" y="265807"/>
                </a:lnTo>
                <a:lnTo>
                  <a:pt x="252298" y="270307"/>
                </a:lnTo>
                <a:lnTo>
                  <a:pt x="293976" y="283475"/>
                </a:lnTo>
                <a:lnTo>
                  <a:pt x="306696" y="293810"/>
                </a:lnTo>
                <a:lnTo>
                  <a:pt x="196910" y="293810"/>
                </a:lnTo>
                <a:lnTo>
                  <a:pt x="157295" y="296435"/>
                </a:lnTo>
                <a:lnTo>
                  <a:pt x="127347" y="304144"/>
                </a:lnTo>
                <a:lnTo>
                  <a:pt x="108400" y="316687"/>
                </a:lnTo>
                <a:lnTo>
                  <a:pt x="101789" y="333814"/>
                </a:lnTo>
                <a:lnTo>
                  <a:pt x="108400" y="350754"/>
                </a:lnTo>
                <a:lnTo>
                  <a:pt x="127347" y="363318"/>
                </a:lnTo>
                <a:lnTo>
                  <a:pt x="157295" y="371131"/>
                </a:lnTo>
                <a:lnTo>
                  <a:pt x="196910" y="373819"/>
                </a:lnTo>
                <a:lnTo>
                  <a:pt x="306479" y="373819"/>
                </a:lnTo>
                <a:lnTo>
                  <a:pt x="293976" y="383986"/>
                </a:lnTo>
                <a:lnTo>
                  <a:pt x="252298" y="397259"/>
                </a:lnTo>
                <a:lnTo>
                  <a:pt x="196910" y="401822"/>
                </a:lnTo>
                <a:close/>
              </a:path>
              <a:path w="329564" h="401954">
                <a:moveTo>
                  <a:pt x="306479" y="373819"/>
                </a:moveTo>
                <a:lnTo>
                  <a:pt x="196910" y="373819"/>
                </a:lnTo>
                <a:lnTo>
                  <a:pt x="236456" y="371131"/>
                </a:lnTo>
                <a:lnTo>
                  <a:pt x="266251" y="363318"/>
                </a:lnTo>
                <a:lnTo>
                  <a:pt x="285045" y="350754"/>
                </a:lnTo>
                <a:lnTo>
                  <a:pt x="291587" y="333814"/>
                </a:lnTo>
                <a:lnTo>
                  <a:pt x="285045" y="316687"/>
                </a:lnTo>
                <a:lnTo>
                  <a:pt x="266251" y="304144"/>
                </a:lnTo>
                <a:lnTo>
                  <a:pt x="236456" y="296435"/>
                </a:lnTo>
                <a:lnTo>
                  <a:pt x="196910" y="293810"/>
                </a:lnTo>
                <a:lnTo>
                  <a:pt x="306696" y="293810"/>
                </a:lnTo>
                <a:lnTo>
                  <a:pt x="320236" y="304811"/>
                </a:lnTo>
                <a:lnTo>
                  <a:pt x="329369" y="333814"/>
                </a:lnTo>
                <a:lnTo>
                  <a:pt x="320236" y="362630"/>
                </a:lnTo>
                <a:lnTo>
                  <a:pt x="306479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4570358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101170" y="596289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5510993" y="592333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6042399" y="5949116"/>
            <a:ext cx="362585" cy="361315"/>
          </a:xfrm>
          <a:custGeom>
            <a:avLst/>
            <a:gdLst/>
            <a:ahLst/>
            <a:cxnLst/>
            <a:rect l="l" t="t" r="r" b="b"/>
            <a:pathLst>
              <a:path w="362585" h="361314">
                <a:moveTo>
                  <a:pt x="325813" y="360928"/>
                </a:moveTo>
                <a:lnTo>
                  <a:pt x="47116" y="360928"/>
                </a:lnTo>
                <a:lnTo>
                  <a:pt x="47116" y="230692"/>
                </a:lnTo>
                <a:lnTo>
                  <a:pt x="83564" y="230692"/>
                </a:lnTo>
                <a:lnTo>
                  <a:pt x="83564" y="331147"/>
                </a:lnTo>
                <a:lnTo>
                  <a:pt x="325813" y="331147"/>
                </a:lnTo>
                <a:lnTo>
                  <a:pt x="325813" y="360928"/>
                </a:lnTo>
                <a:close/>
              </a:path>
              <a:path w="362585" h="361314">
                <a:moveTo>
                  <a:pt x="145349" y="158684"/>
                </a:moveTo>
                <a:lnTo>
                  <a:pt x="108011" y="158684"/>
                </a:lnTo>
                <a:lnTo>
                  <a:pt x="117318" y="118033"/>
                </a:lnTo>
                <a:lnTo>
                  <a:pt x="123124" y="82842"/>
                </a:lnTo>
                <a:lnTo>
                  <a:pt x="126263" y="53235"/>
                </a:lnTo>
                <a:lnTo>
                  <a:pt x="127569" y="29336"/>
                </a:lnTo>
                <a:lnTo>
                  <a:pt x="33781" y="29336"/>
                </a:lnTo>
                <a:lnTo>
                  <a:pt x="33781" y="0"/>
                </a:lnTo>
                <a:lnTo>
                  <a:pt x="163129" y="0"/>
                </a:lnTo>
                <a:lnTo>
                  <a:pt x="163091" y="12890"/>
                </a:lnTo>
                <a:lnTo>
                  <a:pt x="162851" y="32732"/>
                </a:lnTo>
                <a:lnTo>
                  <a:pt x="160906" y="65396"/>
                </a:lnTo>
                <a:lnTo>
                  <a:pt x="155628" y="107477"/>
                </a:lnTo>
                <a:lnTo>
                  <a:pt x="145349" y="158684"/>
                </a:lnTo>
                <a:close/>
              </a:path>
              <a:path w="362585" h="361314">
                <a:moveTo>
                  <a:pt x="302700" y="158684"/>
                </a:moveTo>
                <a:lnTo>
                  <a:pt x="266251" y="158684"/>
                </a:lnTo>
                <a:lnTo>
                  <a:pt x="274127" y="118290"/>
                </a:lnTo>
                <a:lnTo>
                  <a:pt x="278919" y="83231"/>
                </a:lnTo>
                <a:lnTo>
                  <a:pt x="281378" y="53672"/>
                </a:lnTo>
                <a:lnTo>
                  <a:pt x="282253" y="29781"/>
                </a:lnTo>
                <a:lnTo>
                  <a:pt x="190243" y="29781"/>
                </a:lnTo>
                <a:lnTo>
                  <a:pt x="190243" y="0"/>
                </a:lnTo>
                <a:lnTo>
                  <a:pt x="317368" y="0"/>
                </a:lnTo>
                <a:lnTo>
                  <a:pt x="317248" y="29781"/>
                </a:lnTo>
                <a:lnTo>
                  <a:pt x="317201" y="36358"/>
                </a:lnTo>
                <a:lnTo>
                  <a:pt x="315701" y="68618"/>
                </a:lnTo>
                <a:lnTo>
                  <a:pt x="311367" y="109463"/>
                </a:lnTo>
                <a:lnTo>
                  <a:pt x="302700" y="158684"/>
                </a:lnTo>
                <a:close/>
              </a:path>
              <a:path w="362585" h="361314">
                <a:moveTo>
                  <a:pt x="362262" y="188465"/>
                </a:moveTo>
                <a:lnTo>
                  <a:pt x="0" y="188465"/>
                </a:lnTo>
                <a:lnTo>
                  <a:pt x="0" y="158684"/>
                </a:lnTo>
                <a:lnTo>
                  <a:pt x="362262" y="158684"/>
                </a:lnTo>
                <a:lnTo>
                  <a:pt x="362262" y="1884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6466446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7032522" y="5930900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7032522" y="596900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032522" y="5996940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5" h="39370">
                <a:moveTo>
                  <a:pt x="0" y="0"/>
                </a:moveTo>
                <a:lnTo>
                  <a:pt x="36003" y="0"/>
                </a:lnTo>
                <a:lnTo>
                  <a:pt x="36003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032522" y="603630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7262325" y="5930448"/>
            <a:ext cx="36195" cy="38735"/>
          </a:xfrm>
          <a:custGeom>
            <a:avLst/>
            <a:gdLst/>
            <a:ahLst/>
            <a:cxnLst/>
            <a:rect l="l" t="t" r="r" b="b"/>
            <a:pathLst>
              <a:path w="36195" h="38735">
                <a:moveTo>
                  <a:pt x="36003" y="38670"/>
                </a:moveTo>
                <a:lnTo>
                  <a:pt x="0" y="38670"/>
                </a:lnTo>
                <a:lnTo>
                  <a:pt x="0" y="0"/>
                </a:lnTo>
                <a:lnTo>
                  <a:pt x="36003" y="0"/>
                </a:lnTo>
                <a:lnTo>
                  <a:pt x="36003" y="386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7262325" y="5996677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5" h="39370">
                <a:moveTo>
                  <a:pt x="36003" y="39115"/>
                </a:moveTo>
                <a:lnTo>
                  <a:pt x="0" y="39115"/>
                </a:lnTo>
                <a:lnTo>
                  <a:pt x="0" y="0"/>
                </a:lnTo>
                <a:lnTo>
                  <a:pt x="36003" y="0"/>
                </a:lnTo>
                <a:lnTo>
                  <a:pt x="36003" y="391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6984517" y="609802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7146757" y="6127358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29" h="41275">
                <a:moveTo>
                  <a:pt x="36448" y="40893"/>
                </a:moveTo>
                <a:lnTo>
                  <a:pt x="0" y="40893"/>
                </a:lnTo>
                <a:lnTo>
                  <a:pt x="0" y="0"/>
                </a:lnTo>
                <a:lnTo>
                  <a:pt x="36448" y="0"/>
                </a:lnTo>
                <a:lnTo>
                  <a:pt x="36448" y="408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7029855" y="61683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7029855" y="6195059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0" y="0"/>
                </a:moveTo>
                <a:lnTo>
                  <a:pt x="36448" y="0"/>
                </a:lnTo>
                <a:lnTo>
                  <a:pt x="36448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029855" y="6228079"/>
            <a:ext cx="264160" cy="26670"/>
          </a:xfrm>
          <a:custGeom>
            <a:avLst/>
            <a:gdLst/>
            <a:ahLst/>
            <a:cxnLst/>
            <a:rect l="l" t="t" r="r" b="b"/>
            <a:pathLst>
              <a:path w="264159" h="26670">
                <a:moveTo>
                  <a:pt x="0" y="0"/>
                </a:moveTo>
                <a:lnTo>
                  <a:pt x="263584" y="0"/>
                </a:lnTo>
                <a:lnTo>
                  <a:pt x="263584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7029855" y="6254750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0" y="0"/>
                </a:moveTo>
                <a:lnTo>
                  <a:pt x="36448" y="0"/>
                </a:lnTo>
                <a:lnTo>
                  <a:pt x="36448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7029855" y="6290309"/>
            <a:ext cx="277495" cy="26670"/>
          </a:xfrm>
          <a:custGeom>
            <a:avLst/>
            <a:gdLst/>
            <a:ahLst/>
            <a:cxnLst/>
            <a:rect l="l" t="t" r="r" b="b"/>
            <a:pathLst>
              <a:path w="277495" h="26670">
                <a:moveTo>
                  <a:pt x="0" y="0"/>
                </a:moveTo>
                <a:lnTo>
                  <a:pt x="277364" y="0"/>
                </a:lnTo>
                <a:lnTo>
                  <a:pt x="277364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7401007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7812164" y="5923336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260214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260214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257547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257547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211319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635366" y="5922891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9029632" y="6232259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9297091" y="5922891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9686023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0094958" y="5930003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0503892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1077186" y="6196329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1316768" y="6225540"/>
            <a:ext cx="36830" cy="96520"/>
          </a:xfrm>
          <a:custGeom>
            <a:avLst/>
            <a:gdLst/>
            <a:ahLst/>
            <a:cxnLst/>
            <a:rect l="l" t="t" r="r" b="b"/>
            <a:pathLst>
              <a:path w="36829" h="96520">
                <a:moveTo>
                  <a:pt x="0" y="0"/>
                </a:moveTo>
                <a:lnTo>
                  <a:pt x="36448" y="0"/>
                </a:lnTo>
                <a:lnTo>
                  <a:pt x="36448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1083410" y="5939790"/>
            <a:ext cx="268605" cy="27940"/>
          </a:xfrm>
          <a:custGeom>
            <a:avLst/>
            <a:gdLst/>
            <a:ahLst/>
            <a:cxnLst/>
            <a:rect l="l" t="t" r="r" b="b"/>
            <a:pathLst>
              <a:path w="268604" h="27939">
                <a:moveTo>
                  <a:pt x="0" y="0"/>
                </a:moveTo>
                <a:lnTo>
                  <a:pt x="268029" y="0"/>
                </a:lnTo>
                <a:lnTo>
                  <a:pt x="268029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1083410" y="596772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0"/>
                </a:moveTo>
                <a:lnTo>
                  <a:pt x="35559" y="0"/>
                </a:lnTo>
                <a:lnTo>
                  <a:pt x="35559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1083410" y="604520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1315435" y="5968229"/>
            <a:ext cx="36195" cy="77470"/>
          </a:xfrm>
          <a:custGeom>
            <a:avLst/>
            <a:gdLst/>
            <a:ahLst/>
            <a:cxnLst/>
            <a:rect l="l" t="t" r="r" b="b"/>
            <a:pathLst>
              <a:path w="36195" h="77470">
                <a:moveTo>
                  <a:pt x="36003" y="77341"/>
                </a:moveTo>
                <a:lnTo>
                  <a:pt x="0" y="77341"/>
                </a:lnTo>
                <a:lnTo>
                  <a:pt x="0" y="0"/>
                </a:lnTo>
                <a:lnTo>
                  <a:pt x="36003" y="0"/>
                </a:lnTo>
                <a:lnTo>
                  <a:pt x="36003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1199422" y="6074464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29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1036737" y="6125136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1442116" y="5922447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4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4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4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4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4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4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1900389" y="59347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2134192" y="59601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1901278" y="59931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1901278" y="60172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1901278" y="60515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1898166" y="61683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2135526" y="61950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1899055" y="62280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1899055" y="62534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1899055" y="62903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1855050" y="6108245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2387764" y="5923336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480" y="398266"/>
                </a:moveTo>
                <a:lnTo>
                  <a:pt x="292032" y="398266"/>
                </a:lnTo>
                <a:lnTo>
                  <a:pt x="292032" y="189354"/>
                </a:lnTo>
                <a:lnTo>
                  <a:pt x="198688" y="189354"/>
                </a:lnTo>
                <a:lnTo>
                  <a:pt x="198688" y="159573"/>
                </a:lnTo>
                <a:lnTo>
                  <a:pt x="292032" y="159573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266"/>
                </a:lnTo>
                <a:close/>
              </a:path>
              <a:path w="328929" h="398779">
                <a:moveTo>
                  <a:pt x="20002" y="322257"/>
                </a:moveTo>
                <a:lnTo>
                  <a:pt x="0" y="293810"/>
                </a:lnTo>
                <a:lnTo>
                  <a:pt x="48816" y="265650"/>
                </a:lnTo>
                <a:lnTo>
                  <a:pt x="88421" y="233737"/>
                </a:lnTo>
                <a:lnTo>
                  <a:pt x="119235" y="198244"/>
                </a:lnTo>
                <a:lnTo>
                  <a:pt x="141678" y="159342"/>
                </a:lnTo>
                <a:lnTo>
                  <a:pt x="156169" y="117206"/>
                </a:lnTo>
                <a:lnTo>
                  <a:pt x="163129" y="72007"/>
                </a:lnTo>
                <a:lnTo>
                  <a:pt x="17779" y="72007"/>
                </a:lnTo>
                <a:lnTo>
                  <a:pt x="17779" y="42671"/>
                </a:lnTo>
                <a:lnTo>
                  <a:pt x="199577" y="42671"/>
                </a:lnTo>
                <a:lnTo>
                  <a:pt x="196581" y="90418"/>
                </a:lnTo>
                <a:lnTo>
                  <a:pt x="187147" y="136237"/>
                </a:lnTo>
                <a:lnTo>
                  <a:pt x="170606" y="179724"/>
                </a:lnTo>
                <a:lnTo>
                  <a:pt x="146290" y="220474"/>
                </a:lnTo>
                <a:lnTo>
                  <a:pt x="113529" y="258082"/>
                </a:lnTo>
                <a:lnTo>
                  <a:pt x="71656" y="292145"/>
                </a:lnTo>
                <a:lnTo>
                  <a:pt x="2000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2799809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3332993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3740148" y="5943338"/>
            <a:ext cx="358775" cy="377825"/>
          </a:xfrm>
          <a:custGeom>
            <a:avLst/>
            <a:gdLst/>
            <a:ahLst/>
            <a:cxnLst/>
            <a:rect l="l" t="t" r="r" b="b"/>
            <a:pathLst>
              <a:path w="358775" h="377825">
                <a:moveTo>
                  <a:pt x="302700" y="139126"/>
                </a:moveTo>
                <a:lnTo>
                  <a:pt x="267140" y="135126"/>
                </a:lnTo>
                <a:lnTo>
                  <a:pt x="273308" y="106414"/>
                </a:lnTo>
                <a:lnTo>
                  <a:pt x="276475" y="80786"/>
                </a:lnTo>
                <a:lnTo>
                  <a:pt x="277641" y="56992"/>
                </a:lnTo>
                <a:lnTo>
                  <a:pt x="277808" y="33781"/>
                </a:lnTo>
                <a:lnTo>
                  <a:pt x="277808" y="29336"/>
                </a:lnTo>
                <a:lnTo>
                  <a:pt x="42226" y="29336"/>
                </a:lnTo>
                <a:lnTo>
                  <a:pt x="42226" y="0"/>
                </a:lnTo>
                <a:lnTo>
                  <a:pt x="313812" y="0"/>
                </a:lnTo>
                <a:lnTo>
                  <a:pt x="313812" y="33781"/>
                </a:lnTo>
                <a:lnTo>
                  <a:pt x="313638" y="57992"/>
                </a:lnTo>
                <a:lnTo>
                  <a:pt x="312423" y="83120"/>
                </a:lnTo>
                <a:lnTo>
                  <a:pt x="309124" y="109914"/>
                </a:lnTo>
                <a:lnTo>
                  <a:pt x="302700" y="139126"/>
                </a:lnTo>
                <a:close/>
              </a:path>
              <a:path w="358775" h="377825">
                <a:moveTo>
                  <a:pt x="183575" y="165351"/>
                </a:moveTo>
                <a:lnTo>
                  <a:pt x="147127" y="165351"/>
                </a:lnTo>
                <a:lnTo>
                  <a:pt x="147127" y="88898"/>
                </a:lnTo>
                <a:lnTo>
                  <a:pt x="183575" y="88898"/>
                </a:lnTo>
                <a:lnTo>
                  <a:pt x="183575" y="165351"/>
                </a:lnTo>
                <a:close/>
              </a:path>
              <a:path w="358775" h="377825">
                <a:moveTo>
                  <a:pt x="358706" y="195132"/>
                </a:moveTo>
                <a:lnTo>
                  <a:pt x="0" y="195132"/>
                </a:lnTo>
                <a:lnTo>
                  <a:pt x="0" y="165351"/>
                </a:lnTo>
                <a:lnTo>
                  <a:pt x="358706" y="165351"/>
                </a:lnTo>
                <a:lnTo>
                  <a:pt x="358706" y="195132"/>
                </a:lnTo>
                <a:close/>
              </a:path>
              <a:path w="358775" h="377825">
                <a:moveTo>
                  <a:pt x="177797" y="377819"/>
                </a:moveTo>
                <a:lnTo>
                  <a:pt x="120311" y="372805"/>
                </a:lnTo>
                <a:lnTo>
                  <a:pt x="76619" y="358373"/>
                </a:lnTo>
                <a:lnTo>
                  <a:pt x="48845" y="335439"/>
                </a:lnTo>
                <a:lnTo>
                  <a:pt x="39115" y="304922"/>
                </a:lnTo>
                <a:lnTo>
                  <a:pt x="48845" y="273960"/>
                </a:lnTo>
                <a:lnTo>
                  <a:pt x="76619" y="250916"/>
                </a:lnTo>
                <a:lnTo>
                  <a:pt x="120311" y="236540"/>
                </a:lnTo>
                <a:lnTo>
                  <a:pt x="177797" y="231581"/>
                </a:lnTo>
                <a:lnTo>
                  <a:pt x="235352" y="236540"/>
                </a:lnTo>
                <a:lnTo>
                  <a:pt x="279197" y="250916"/>
                </a:lnTo>
                <a:lnTo>
                  <a:pt x="289701" y="259584"/>
                </a:lnTo>
                <a:lnTo>
                  <a:pt x="177797" y="259584"/>
                </a:lnTo>
                <a:lnTo>
                  <a:pt x="135570" y="262667"/>
                </a:lnTo>
                <a:lnTo>
                  <a:pt x="103344" y="271585"/>
                </a:lnTo>
                <a:lnTo>
                  <a:pt x="82786" y="285837"/>
                </a:lnTo>
                <a:lnTo>
                  <a:pt x="75563" y="304922"/>
                </a:lnTo>
                <a:lnTo>
                  <a:pt x="82786" y="323494"/>
                </a:lnTo>
                <a:lnTo>
                  <a:pt x="103344" y="337481"/>
                </a:lnTo>
                <a:lnTo>
                  <a:pt x="135570" y="346302"/>
                </a:lnTo>
                <a:lnTo>
                  <a:pt x="177797" y="349372"/>
                </a:lnTo>
                <a:lnTo>
                  <a:pt x="290158" y="349372"/>
                </a:lnTo>
                <a:lnTo>
                  <a:pt x="279197" y="358373"/>
                </a:lnTo>
                <a:lnTo>
                  <a:pt x="235352" y="372805"/>
                </a:lnTo>
                <a:lnTo>
                  <a:pt x="177797" y="377819"/>
                </a:lnTo>
                <a:close/>
              </a:path>
              <a:path w="358775" h="377825">
                <a:moveTo>
                  <a:pt x="290158" y="349372"/>
                </a:moveTo>
                <a:lnTo>
                  <a:pt x="177797" y="349372"/>
                </a:lnTo>
                <a:lnTo>
                  <a:pt x="220281" y="346302"/>
                </a:lnTo>
                <a:lnTo>
                  <a:pt x="252639" y="337481"/>
                </a:lnTo>
                <a:lnTo>
                  <a:pt x="273245" y="323494"/>
                </a:lnTo>
                <a:lnTo>
                  <a:pt x="280475" y="304922"/>
                </a:lnTo>
                <a:lnTo>
                  <a:pt x="273245" y="285837"/>
                </a:lnTo>
                <a:lnTo>
                  <a:pt x="252639" y="271585"/>
                </a:lnTo>
                <a:lnTo>
                  <a:pt x="220281" y="262667"/>
                </a:lnTo>
                <a:lnTo>
                  <a:pt x="177797" y="259584"/>
                </a:lnTo>
                <a:lnTo>
                  <a:pt x="289701" y="259584"/>
                </a:lnTo>
                <a:lnTo>
                  <a:pt x="307124" y="273960"/>
                </a:lnTo>
                <a:lnTo>
                  <a:pt x="316923" y="304922"/>
                </a:lnTo>
                <a:lnTo>
                  <a:pt x="307124" y="335439"/>
                </a:lnTo>
                <a:lnTo>
                  <a:pt x="290158" y="3493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607781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2018938" y="6545699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2559678" y="6545254"/>
            <a:ext cx="361315" cy="398780"/>
          </a:xfrm>
          <a:custGeom>
            <a:avLst/>
            <a:gdLst/>
            <a:ahLst/>
            <a:cxnLst/>
            <a:rect l="l" t="t" r="r" b="b"/>
            <a:pathLst>
              <a:path w="361314" h="398779">
                <a:moveTo>
                  <a:pt x="103122" y="206689"/>
                </a:moveTo>
                <a:lnTo>
                  <a:pt x="61881" y="199938"/>
                </a:lnTo>
                <a:lnTo>
                  <a:pt x="29225" y="181020"/>
                </a:lnTo>
                <a:lnTo>
                  <a:pt x="7736" y="151933"/>
                </a:lnTo>
                <a:lnTo>
                  <a:pt x="0" y="114679"/>
                </a:lnTo>
                <a:lnTo>
                  <a:pt x="7736" y="77425"/>
                </a:lnTo>
                <a:lnTo>
                  <a:pt x="29225" y="48338"/>
                </a:lnTo>
                <a:lnTo>
                  <a:pt x="61881" y="29419"/>
                </a:lnTo>
                <a:lnTo>
                  <a:pt x="103122" y="22669"/>
                </a:lnTo>
                <a:lnTo>
                  <a:pt x="144106" y="29419"/>
                </a:lnTo>
                <a:lnTo>
                  <a:pt x="176630" y="48338"/>
                </a:lnTo>
                <a:lnTo>
                  <a:pt x="179661" y="52450"/>
                </a:lnTo>
                <a:lnTo>
                  <a:pt x="103122" y="52450"/>
                </a:lnTo>
                <a:lnTo>
                  <a:pt x="76251" y="57047"/>
                </a:lnTo>
                <a:lnTo>
                  <a:pt x="54839" y="69896"/>
                </a:lnTo>
                <a:lnTo>
                  <a:pt x="40678" y="89579"/>
                </a:lnTo>
                <a:lnTo>
                  <a:pt x="35559" y="114679"/>
                </a:lnTo>
                <a:lnTo>
                  <a:pt x="40678" y="139779"/>
                </a:lnTo>
                <a:lnTo>
                  <a:pt x="54839" y="159462"/>
                </a:lnTo>
                <a:lnTo>
                  <a:pt x="76251" y="172310"/>
                </a:lnTo>
                <a:lnTo>
                  <a:pt x="103122" y="176908"/>
                </a:lnTo>
                <a:lnTo>
                  <a:pt x="179661" y="176908"/>
                </a:lnTo>
                <a:lnTo>
                  <a:pt x="176630" y="181020"/>
                </a:lnTo>
                <a:lnTo>
                  <a:pt x="144106" y="199938"/>
                </a:lnTo>
                <a:lnTo>
                  <a:pt x="103122" y="206689"/>
                </a:lnTo>
                <a:close/>
              </a:path>
              <a:path w="361314" h="398779">
                <a:moveTo>
                  <a:pt x="179661" y="176908"/>
                </a:moveTo>
                <a:lnTo>
                  <a:pt x="103122" y="176908"/>
                </a:lnTo>
                <a:lnTo>
                  <a:pt x="129736" y="172310"/>
                </a:lnTo>
                <a:lnTo>
                  <a:pt x="151016" y="159462"/>
                </a:lnTo>
                <a:lnTo>
                  <a:pt x="165129" y="139779"/>
                </a:lnTo>
                <a:lnTo>
                  <a:pt x="170241" y="114679"/>
                </a:lnTo>
                <a:lnTo>
                  <a:pt x="165129" y="89579"/>
                </a:lnTo>
                <a:lnTo>
                  <a:pt x="151016" y="69896"/>
                </a:lnTo>
                <a:lnTo>
                  <a:pt x="129736" y="57047"/>
                </a:lnTo>
                <a:lnTo>
                  <a:pt x="103122" y="52450"/>
                </a:lnTo>
                <a:lnTo>
                  <a:pt x="179661" y="52450"/>
                </a:lnTo>
                <a:lnTo>
                  <a:pt x="198070" y="77425"/>
                </a:lnTo>
                <a:lnTo>
                  <a:pt x="205800" y="114679"/>
                </a:lnTo>
                <a:lnTo>
                  <a:pt x="198070" y="151933"/>
                </a:lnTo>
                <a:lnTo>
                  <a:pt x="179661" y="176908"/>
                </a:lnTo>
                <a:close/>
              </a:path>
              <a:path w="361314" h="398779">
                <a:moveTo>
                  <a:pt x="259139" y="244471"/>
                </a:moveTo>
                <a:lnTo>
                  <a:pt x="223580" y="244471"/>
                </a:lnTo>
                <a:lnTo>
                  <a:pt x="223580" y="208467"/>
                </a:lnTo>
                <a:lnTo>
                  <a:pt x="259139" y="208467"/>
                </a:lnTo>
                <a:lnTo>
                  <a:pt x="259139" y="244471"/>
                </a:lnTo>
                <a:close/>
              </a:path>
              <a:path w="361314" h="398779">
                <a:moveTo>
                  <a:pt x="53339" y="388487"/>
                </a:moveTo>
                <a:lnTo>
                  <a:pt x="34226" y="388487"/>
                </a:lnTo>
                <a:lnTo>
                  <a:pt x="34226" y="241804"/>
                </a:lnTo>
                <a:lnTo>
                  <a:pt x="69785" y="241804"/>
                </a:lnTo>
                <a:lnTo>
                  <a:pt x="69785" y="358261"/>
                </a:lnTo>
                <a:lnTo>
                  <a:pt x="152461" y="358261"/>
                </a:lnTo>
                <a:lnTo>
                  <a:pt x="155572" y="373819"/>
                </a:lnTo>
                <a:lnTo>
                  <a:pt x="127472" y="381361"/>
                </a:lnTo>
                <a:lnTo>
                  <a:pt x="100455" y="385820"/>
                </a:lnTo>
                <a:lnTo>
                  <a:pt x="75438" y="387945"/>
                </a:lnTo>
                <a:lnTo>
                  <a:pt x="53339" y="388487"/>
                </a:lnTo>
                <a:close/>
              </a:path>
              <a:path w="361314" h="398779">
                <a:moveTo>
                  <a:pt x="341371" y="271585"/>
                </a:moveTo>
                <a:lnTo>
                  <a:pt x="140904" y="271585"/>
                </a:lnTo>
                <a:lnTo>
                  <a:pt x="140904" y="244471"/>
                </a:lnTo>
                <a:lnTo>
                  <a:pt x="341371" y="244471"/>
                </a:lnTo>
                <a:lnTo>
                  <a:pt x="341371" y="271585"/>
                </a:lnTo>
                <a:close/>
              </a:path>
              <a:path w="361314" h="398779">
                <a:moveTo>
                  <a:pt x="241360" y="398266"/>
                </a:moveTo>
                <a:lnTo>
                  <a:pt x="211641" y="394321"/>
                </a:lnTo>
                <a:lnTo>
                  <a:pt x="188298" y="383042"/>
                </a:lnTo>
                <a:lnTo>
                  <a:pt x="173039" y="365262"/>
                </a:lnTo>
                <a:lnTo>
                  <a:pt x="167574" y="341815"/>
                </a:lnTo>
                <a:lnTo>
                  <a:pt x="173039" y="318625"/>
                </a:lnTo>
                <a:lnTo>
                  <a:pt x="188298" y="300977"/>
                </a:lnTo>
                <a:lnTo>
                  <a:pt x="211641" y="289747"/>
                </a:lnTo>
                <a:lnTo>
                  <a:pt x="241360" y="285809"/>
                </a:lnTo>
                <a:lnTo>
                  <a:pt x="271078" y="289747"/>
                </a:lnTo>
                <a:lnTo>
                  <a:pt x="294421" y="300977"/>
                </a:lnTo>
                <a:lnTo>
                  <a:pt x="303597" y="311590"/>
                </a:lnTo>
                <a:lnTo>
                  <a:pt x="241360" y="311590"/>
                </a:lnTo>
                <a:lnTo>
                  <a:pt x="224587" y="313750"/>
                </a:lnTo>
                <a:lnTo>
                  <a:pt x="211523" y="319868"/>
                </a:lnTo>
                <a:lnTo>
                  <a:pt x="203043" y="329404"/>
                </a:lnTo>
                <a:lnTo>
                  <a:pt x="200022" y="341815"/>
                </a:lnTo>
                <a:lnTo>
                  <a:pt x="203043" y="354296"/>
                </a:lnTo>
                <a:lnTo>
                  <a:pt x="211523" y="363984"/>
                </a:lnTo>
                <a:lnTo>
                  <a:pt x="224587" y="370256"/>
                </a:lnTo>
                <a:lnTo>
                  <a:pt x="241360" y="372485"/>
                </a:lnTo>
                <a:lnTo>
                  <a:pt x="303481" y="372485"/>
                </a:lnTo>
                <a:lnTo>
                  <a:pt x="294421" y="383042"/>
                </a:lnTo>
                <a:lnTo>
                  <a:pt x="271078" y="394321"/>
                </a:lnTo>
                <a:lnTo>
                  <a:pt x="241360" y="398266"/>
                </a:lnTo>
                <a:close/>
              </a:path>
              <a:path w="361314" h="398779">
                <a:moveTo>
                  <a:pt x="303481" y="372485"/>
                </a:moveTo>
                <a:lnTo>
                  <a:pt x="241360" y="372485"/>
                </a:lnTo>
                <a:lnTo>
                  <a:pt x="257945" y="370256"/>
                </a:lnTo>
                <a:lnTo>
                  <a:pt x="271030" y="363984"/>
                </a:lnTo>
                <a:lnTo>
                  <a:pt x="279614" y="354296"/>
                </a:lnTo>
                <a:lnTo>
                  <a:pt x="282697" y="341815"/>
                </a:lnTo>
                <a:lnTo>
                  <a:pt x="279614" y="329404"/>
                </a:lnTo>
                <a:lnTo>
                  <a:pt x="271030" y="319868"/>
                </a:lnTo>
                <a:lnTo>
                  <a:pt x="257945" y="313750"/>
                </a:lnTo>
                <a:lnTo>
                  <a:pt x="241360" y="311590"/>
                </a:lnTo>
                <a:lnTo>
                  <a:pt x="303597" y="311590"/>
                </a:lnTo>
                <a:lnTo>
                  <a:pt x="309680" y="318625"/>
                </a:lnTo>
                <a:lnTo>
                  <a:pt x="315146" y="341815"/>
                </a:lnTo>
                <a:lnTo>
                  <a:pt x="309680" y="365262"/>
                </a:lnTo>
                <a:lnTo>
                  <a:pt x="303481" y="372485"/>
                </a:lnTo>
                <a:close/>
              </a:path>
              <a:path w="361314" h="398779">
                <a:moveTo>
                  <a:pt x="152461" y="358261"/>
                </a:moveTo>
                <a:lnTo>
                  <a:pt x="69785" y="358261"/>
                </a:lnTo>
                <a:lnTo>
                  <a:pt x="88162" y="357053"/>
                </a:lnTo>
                <a:lnTo>
                  <a:pt x="108123" y="354594"/>
                </a:lnTo>
                <a:lnTo>
                  <a:pt x="128917" y="350636"/>
                </a:lnTo>
                <a:lnTo>
                  <a:pt x="149794" y="344927"/>
                </a:lnTo>
                <a:lnTo>
                  <a:pt x="152461" y="358261"/>
                </a:lnTo>
                <a:close/>
              </a:path>
              <a:path w="361314" h="398779">
                <a:moveTo>
                  <a:pt x="301811" y="198688"/>
                </a:moveTo>
                <a:lnTo>
                  <a:pt x="265362" y="198688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89343"/>
                </a:lnTo>
                <a:lnTo>
                  <a:pt x="360928" y="89343"/>
                </a:lnTo>
                <a:lnTo>
                  <a:pt x="360928" y="119568"/>
                </a:lnTo>
                <a:lnTo>
                  <a:pt x="301811" y="119568"/>
                </a:lnTo>
                <a:lnTo>
                  <a:pt x="301811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2960611" y="6559034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3495128" y="6541699"/>
            <a:ext cx="329565" cy="401955"/>
          </a:xfrm>
          <a:custGeom>
            <a:avLst/>
            <a:gdLst/>
            <a:ahLst/>
            <a:cxnLst/>
            <a:rect l="l" t="t" r="r" b="b"/>
            <a:pathLst>
              <a:path w="329564" h="401954">
                <a:moveTo>
                  <a:pt x="131570" y="47560"/>
                </a:moveTo>
                <a:lnTo>
                  <a:pt x="95121" y="47560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7560"/>
                </a:lnTo>
                <a:close/>
              </a:path>
              <a:path w="329564" h="401954">
                <a:moveTo>
                  <a:pt x="327591" y="260917"/>
                </a:moveTo>
                <a:lnTo>
                  <a:pt x="290698" y="260917"/>
                </a:lnTo>
                <a:lnTo>
                  <a:pt x="290698" y="206689"/>
                </a:lnTo>
                <a:lnTo>
                  <a:pt x="223135" y="206689"/>
                </a:lnTo>
                <a:lnTo>
                  <a:pt x="223135" y="176908"/>
                </a:lnTo>
                <a:lnTo>
                  <a:pt x="290698" y="176908"/>
                </a:lnTo>
                <a:lnTo>
                  <a:pt x="290698" y="128903"/>
                </a:lnTo>
                <a:lnTo>
                  <a:pt x="223580" y="128903"/>
                </a:lnTo>
                <a:lnTo>
                  <a:pt x="223580" y="99566"/>
                </a:lnTo>
                <a:lnTo>
                  <a:pt x="290698" y="99566"/>
                </a:lnTo>
                <a:lnTo>
                  <a:pt x="290698" y="3555"/>
                </a:lnTo>
                <a:lnTo>
                  <a:pt x="327591" y="3555"/>
                </a:lnTo>
                <a:lnTo>
                  <a:pt x="327591" y="260917"/>
                </a:lnTo>
                <a:close/>
              </a:path>
              <a:path w="329564" h="401954">
                <a:moveTo>
                  <a:pt x="223135" y="76897"/>
                </a:moveTo>
                <a:lnTo>
                  <a:pt x="0" y="76897"/>
                </a:lnTo>
                <a:lnTo>
                  <a:pt x="0" y="47560"/>
                </a:lnTo>
                <a:lnTo>
                  <a:pt x="223135" y="47560"/>
                </a:lnTo>
                <a:lnTo>
                  <a:pt x="223135" y="76897"/>
                </a:lnTo>
                <a:close/>
              </a:path>
              <a:path w="329564" h="401954">
                <a:moveTo>
                  <a:pt x="112901" y="245360"/>
                </a:moveTo>
                <a:lnTo>
                  <a:pt x="76300" y="240075"/>
                </a:lnTo>
                <a:lnTo>
                  <a:pt x="47783" y="225080"/>
                </a:lnTo>
                <a:lnTo>
                  <a:pt x="29267" y="201668"/>
                </a:lnTo>
                <a:lnTo>
                  <a:pt x="22669" y="171130"/>
                </a:lnTo>
                <a:lnTo>
                  <a:pt x="29267" y="140848"/>
                </a:lnTo>
                <a:lnTo>
                  <a:pt x="47783" y="117568"/>
                </a:lnTo>
                <a:lnTo>
                  <a:pt x="76300" y="102622"/>
                </a:lnTo>
                <a:lnTo>
                  <a:pt x="112901" y="97344"/>
                </a:lnTo>
                <a:lnTo>
                  <a:pt x="149315" y="102622"/>
                </a:lnTo>
                <a:lnTo>
                  <a:pt x="177853" y="117568"/>
                </a:lnTo>
                <a:lnTo>
                  <a:pt x="184074" y="125347"/>
                </a:lnTo>
                <a:lnTo>
                  <a:pt x="112901" y="125347"/>
                </a:lnTo>
                <a:lnTo>
                  <a:pt x="90086" y="128625"/>
                </a:lnTo>
                <a:lnTo>
                  <a:pt x="72396" y="137904"/>
                </a:lnTo>
                <a:lnTo>
                  <a:pt x="60958" y="152350"/>
                </a:lnTo>
                <a:lnTo>
                  <a:pt x="56895" y="171130"/>
                </a:lnTo>
                <a:lnTo>
                  <a:pt x="60958" y="190166"/>
                </a:lnTo>
                <a:lnTo>
                  <a:pt x="72396" y="204744"/>
                </a:lnTo>
                <a:lnTo>
                  <a:pt x="90086" y="214072"/>
                </a:lnTo>
                <a:lnTo>
                  <a:pt x="112901" y="217357"/>
                </a:lnTo>
                <a:lnTo>
                  <a:pt x="183995" y="217357"/>
                </a:lnTo>
                <a:lnTo>
                  <a:pt x="177853" y="225080"/>
                </a:lnTo>
                <a:lnTo>
                  <a:pt x="149315" y="240075"/>
                </a:lnTo>
                <a:lnTo>
                  <a:pt x="112901" y="245360"/>
                </a:lnTo>
                <a:close/>
              </a:path>
              <a:path w="329564" h="401954">
                <a:moveTo>
                  <a:pt x="183995" y="217357"/>
                </a:moveTo>
                <a:lnTo>
                  <a:pt x="112901" y="217357"/>
                </a:lnTo>
                <a:lnTo>
                  <a:pt x="135716" y="214072"/>
                </a:lnTo>
                <a:lnTo>
                  <a:pt x="153405" y="204744"/>
                </a:lnTo>
                <a:lnTo>
                  <a:pt x="164844" y="190166"/>
                </a:lnTo>
                <a:lnTo>
                  <a:pt x="168907" y="171130"/>
                </a:lnTo>
                <a:lnTo>
                  <a:pt x="164844" y="152350"/>
                </a:lnTo>
                <a:lnTo>
                  <a:pt x="153405" y="137904"/>
                </a:lnTo>
                <a:lnTo>
                  <a:pt x="135716" y="128625"/>
                </a:lnTo>
                <a:lnTo>
                  <a:pt x="112901" y="125347"/>
                </a:lnTo>
                <a:lnTo>
                  <a:pt x="184074" y="125347"/>
                </a:lnTo>
                <a:lnTo>
                  <a:pt x="196473" y="140848"/>
                </a:lnTo>
                <a:lnTo>
                  <a:pt x="203133" y="171130"/>
                </a:lnTo>
                <a:lnTo>
                  <a:pt x="196473" y="201668"/>
                </a:lnTo>
                <a:lnTo>
                  <a:pt x="183995" y="217357"/>
                </a:lnTo>
                <a:close/>
              </a:path>
              <a:path w="329564" h="401954">
                <a:moveTo>
                  <a:pt x="196910" y="401822"/>
                </a:moveTo>
                <a:lnTo>
                  <a:pt x="141265" y="397259"/>
                </a:lnTo>
                <a:lnTo>
                  <a:pt x="99455" y="383986"/>
                </a:lnTo>
                <a:lnTo>
                  <a:pt x="73146" y="362630"/>
                </a:lnTo>
                <a:lnTo>
                  <a:pt x="64007" y="333814"/>
                </a:lnTo>
                <a:lnTo>
                  <a:pt x="73146" y="304811"/>
                </a:lnTo>
                <a:lnTo>
                  <a:pt x="99455" y="283475"/>
                </a:lnTo>
                <a:lnTo>
                  <a:pt x="141265" y="270307"/>
                </a:lnTo>
                <a:lnTo>
                  <a:pt x="196910" y="265807"/>
                </a:lnTo>
                <a:lnTo>
                  <a:pt x="252298" y="270307"/>
                </a:lnTo>
                <a:lnTo>
                  <a:pt x="293976" y="283475"/>
                </a:lnTo>
                <a:lnTo>
                  <a:pt x="306696" y="293810"/>
                </a:lnTo>
                <a:lnTo>
                  <a:pt x="196910" y="293810"/>
                </a:lnTo>
                <a:lnTo>
                  <a:pt x="157295" y="296435"/>
                </a:lnTo>
                <a:lnTo>
                  <a:pt x="127347" y="304144"/>
                </a:lnTo>
                <a:lnTo>
                  <a:pt x="108400" y="316687"/>
                </a:lnTo>
                <a:lnTo>
                  <a:pt x="101789" y="333814"/>
                </a:lnTo>
                <a:lnTo>
                  <a:pt x="108400" y="350754"/>
                </a:lnTo>
                <a:lnTo>
                  <a:pt x="127347" y="363318"/>
                </a:lnTo>
                <a:lnTo>
                  <a:pt x="157295" y="371131"/>
                </a:lnTo>
                <a:lnTo>
                  <a:pt x="196910" y="373819"/>
                </a:lnTo>
                <a:lnTo>
                  <a:pt x="306479" y="373819"/>
                </a:lnTo>
                <a:lnTo>
                  <a:pt x="293976" y="383986"/>
                </a:lnTo>
                <a:lnTo>
                  <a:pt x="252298" y="397259"/>
                </a:lnTo>
                <a:lnTo>
                  <a:pt x="196910" y="401822"/>
                </a:lnTo>
                <a:close/>
              </a:path>
              <a:path w="329564" h="401954">
                <a:moveTo>
                  <a:pt x="306479" y="373819"/>
                </a:moveTo>
                <a:lnTo>
                  <a:pt x="196910" y="373819"/>
                </a:lnTo>
                <a:lnTo>
                  <a:pt x="236456" y="371131"/>
                </a:lnTo>
                <a:lnTo>
                  <a:pt x="266251" y="363318"/>
                </a:lnTo>
                <a:lnTo>
                  <a:pt x="285045" y="350754"/>
                </a:lnTo>
                <a:lnTo>
                  <a:pt x="291587" y="333814"/>
                </a:lnTo>
                <a:lnTo>
                  <a:pt x="285045" y="316687"/>
                </a:lnTo>
                <a:lnTo>
                  <a:pt x="266251" y="304144"/>
                </a:lnTo>
                <a:lnTo>
                  <a:pt x="236456" y="296435"/>
                </a:lnTo>
                <a:lnTo>
                  <a:pt x="196910" y="293810"/>
                </a:lnTo>
                <a:lnTo>
                  <a:pt x="306696" y="293810"/>
                </a:lnTo>
                <a:lnTo>
                  <a:pt x="320236" y="304811"/>
                </a:lnTo>
                <a:lnTo>
                  <a:pt x="329369" y="333814"/>
                </a:lnTo>
                <a:lnTo>
                  <a:pt x="320236" y="362630"/>
                </a:lnTo>
                <a:lnTo>
                  <a:pt x="306479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3918730" y="6545254"/>
            <a:ext cx="323215" cy="398780"/>
          </a:xfrm>
          <a:custGeom>
            <a:avLst/>
            <a:gdLst/>
            <a:ahLst/>
            <a:cxnLst/>
            <a:rect l="l" t="t" r="r" b="b"/>
            <a:pathLst>
              <a:path w="323214" h="398779">
                <a:moveTo>
                  <a:pt x="26225" y="300033"/>
                </a:moveTo>
                <a:lnTo>
                  <a:pt x="0" y="300033"/>
                </a:lnTo>
                <a:lnTo>
                  <a:pt x="0" y="45782"/>
                </a:lnTo>
                <a:lnTo>
                  <a:pt x="157350" y="45782"/>
                </a:lnTo>
                <a:lnTo>
                  <a:pt x="157350" y="75563"/>
                </a:lnTo>
                <a:lnTo>
                  <a:pt x="35114" y="75563"/>
                </a:lnTo>
                <a:lnTo>
                  <a:pt x="35114" y="151127"/>
                </a:lnTo>
                <a:lnTo>
                  <a:pt x="151127" y="151127"/>
                </a:lnTo>
                <a:lnTo>
                  <a:pt x="151127" y="180019"/>
                </a:lnTo>
                <a:lnTo>
                  <a:pt x="35114" y="180019"/>
                </a:lnTo>
                <a:lnTo>
                  <a:pt x="35114" y="269807"/>
                </a:lnTo>
                <a:lnTo>
                  <a:pt x="172777" y="269807"/>
                </a:lnTo>
                <a:lnTo>
                  <a:pt x="175130" y="289809"/>
                </a:lnTo>
                <a:lnTo>
                  <a:pt x="141425" y="295157"/>
                </a:lnTo>
                <a:lnTo>
                  <a:pt x="107511" y="298255"/>
                </a:lnTo>
                <a:lnTo>
                  <a:pt x="70181" y="299685"/>
                </a:lnTo>
                <a:lnTo>
                  <a:pt x="26225" y="300033"/>
                </a:lnTo>
                <a:close/>
              </a:path>
              <a:path w="323214" h="398779">
                <a:moveTo>
                  <a:pt x="172777" y="269807"/>
                </a:moveTo>
                <a:lnTo>
                  <a:pt x="35114" y="269807"/>
                </a:lnTo>
                <a:lnTo>
                  <a:pt x="75001" y="269397"/>
                </a:lnTo>
                <a:lnTo>
                  <a:pt x="109178" y="267862"/>
                </a:lnTo>
                <a:lnTo>
                  <a:pt x="140439" y="264744"/>
                </a:lnTo>
                <a:lnTo>
                  <a:pt x="171574" y="259584"/>
                </a:lnTo>
                <a:lnTo>
                  <a:pt x="172777" y="269807"/>
                </a:lnTo>
                <a:close/>
              </a:path>
              <a:path w="323214" h="398779">
                <a:moveTo>
                  <a:pt x="323146" y="160017"/>
                </a:moveTo>
                <a:lnTo>
                  <a:pt x="288476" y="160017"/>
                </a:lnTo>
                <a:lnTo>
                  <a:pt x="288476" y="0"/>
                </a:lnTo>
                <a:lnTo>
                  <a:pt x="323146" y="0"/>
                </a:lnTo>
                <a:lnTo>
                  <a:pt x="323146" y="160017"/>
                </a:lnTo>
                <a:close/>
              </a:path>
              <a:path w="323214" h="398779">
                <a:moveTo>
                  <a:pt x="235581" y="379153"/>
                </a:moveTo>
                <a:lnTo>
                  <a:pt x="200911" y="379153"/>
                </a:lnTo>
                <a:lnTo>
                  <a:pt x="200911" y="8889"/>
                </a:lnTo>
                <a:lnTo>
                  <a:pt x="235581" y="8889"/>
                </a:lnTo>
                <a:lnTo>
                  <a:pt x="235581" y="160017"/>
                </a:lnTo>
                <a:lnTo>
                  <a:pt x="323146" y="160017"/>
                </a:lnTo>
                <a:lnTo>
                  <a:pt x="323146" y="189798"/>
                </a:lnTo>
                <a:lnTo>
                  <a:pt x="235581" y="189798"/>
                </a:lnTo>
                <a:lnTo>
                  <a:pt x="235581" y="379153"/>
                </a:lnTo>
                <a:close/>
              </a:path>
              <a:path w="323214" h="398779">
                <a:moveTo>
                  <a:pt x="323146" y="398710"/>
                </a:moveTo>
                <a:lnTo>
                  <a:pt x="288476" y="398710"/>
                </a:lnTo>
                <a:lnTo>
                  <a:pt x="288476" y="189798"/>
                </a:lnTo>
                <a:lnTo>
                  <a:pt x="323146" y="189798"/>
                </a:lnTo>
                <a:lnTo>
                  <a:pt x="323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4356112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4593472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4357001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4357001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4357001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4473903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4311663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4840090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5253469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5660625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6363814" y="6545254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4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6087784" y="6584950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10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6087784" y="66128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60" h="200659">
                <a:moveTo>
                  <a:pt x="0" y="0"/>
                </a:moveTo>
                <a:lnTo>
                  <a:pt x="35559" y="0"/>
                </a:lnTo>
                <a:lnTo>
                  <a:pt x="35559" y="200659"/>
                </a:lnTo>
                <a:lnTo>
                  <a:pt x="0" y="200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6087784" y="68135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10" h="29209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6233133" y="66128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40">
                <a:moveTo>
                  <a:pt x="0" y="0"/>
                </a:moveTo>
                <a:lnTo>
                  <a:pt x="36003" y="0"/>
                </a:lnTo>
                <a:lnTo>
                  <a:pt x="3600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6233133" y="6640830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39" h="29209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6233133" y="66700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09">
                <a:moveTo>
                  <a:pt x="0" y="0"/>
                </a:moveTo>
                <a:lnTo>
                  <a:pt x="36003" y="0"/>
                </a:lnTo>
                <a:lnTo>
                  <a:pt x="36003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6233133" y="67500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39" h="30479">
                <a:moveTo>
                  <a:pt x="0" y="0"/>
                </a:moveTo>
                <a:lnTo>
                  <a:pt x="167129" y="0"/>
                </a:lnTo>
                <a:lnTo>
                  <a:pt x="16712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6233133" y="6780530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6363814" y="6670602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6363814" y="6780392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5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6604469" y="6571480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7013848" y="6563479"/>
            <a:ext cx="361315" cy="381000"/>
          </a:xfrm>
          <a:custGeom>
            <a:avLst/>
            <a:gdLst/>
            <a:ahLst/>
            <a:cxnLst/>
            <a:rect l="l" t="t" r="r" b="b"/>
            <a:pathLst>
              <a:path w="361315" h="381000">
                <a:moveTo>
                  <a:pt x="180464" y="380486"/>
                </a:moveTo>
                <a:lnTo>
                  <a:pt x="123069" y="375736"/>
                </a:lnTo>
                <a:lnTo>
                  <a:pt x="80008" y="361817"/>
                </a:lnTo>
                <a:lnTo>
                  <a:pt x="52950" y="339232"/>
                </a:lnTo>
                <a:lnTo>
                  <a:pt x="43560" y="308478"/>
                </a:lnTo>
                <a:lnTo>
                  <a:pt x="52950" y="277725"/>
                </a:lnTo>
                <a:lnTo>
                  <a:pt x="80008" y="255139"/>
                </a:lnTo>
                <a:lnTo>
                  <a:pt x="123069" y="241221"/>
                </a:lnTo>
                <a:lnTo>
                  <a:pt x="180464" y="236470"/>
                </a:lnTo>
                <a:lnTo>
                  <a:pt x="237345" y="241221"/>
                </a:lnTo>
                <a:lnTo>
                  <a:pt x="280142" y="255139"/>
                </a:lnTo>
                <a:lnTo>
                  <a:pt x="291815" y="264918"/>
                </a:lnTo>
                <a:lnTo>
                  <a:pt x="180464" y="264918"/>
                </a:lnTo>
                <a:lnTo>
                  <a:pt x="138209" y="267786"/>
                </a:lnTo>
                <a:lnTo>
                  <a:pt x="106789" y="276197"/>
                </a:lnTo>
                <a:lnTo>
                  <a:pt x="87204" y="289858"/>
                </a:lnTo>
                <a:lnTo>
                  <a:pt x="80453" y="308478"/>
                </a:lnTo>
                <a:lnTo>
                  <a:pt x="87204" y="327098"/>
                </a:lnTo>
                <a:lnTo>
                  <a:pt x="106789" y="340759"/>
                </a:lnTo>
                <a:lnTo>
                  <a:pt x="138209" y="349170"/>
                </a:lnTo>
                <a:lnTo>
                  <a:pt x="180464" y="352038"/>
                </a:lnTo>
                <a:lnTo>
                  <a:pt x="291815" y="352038"/>
                </a:lnTo>
                <a:lnTo>
                  <a:pt x="280142" y="361817"/>
                </a:lnTo>
                <a:lnTo>
                  <a:pt x="237345" y="375736"/>
                </a:lnTo>
                <a:lnTo>
                  <a:pt x="180464" y="380486"/>
                </a:lnTo>
                <a:close/>
              </a:path>
              <a:path w="361315" h="381000">
                <a:moveTo>
                  <a:pt x="291815" y="352038"/>
                </a:moveTo>
                <a:lnTo>
                  <a:pt x="180464" y="352038"/>
                </a:lnTo>
                <a:lnTo>
                  <a:pt x="222205" y="349170"/>
                </a:lnTo>
                <a:lnTo>
                  <a:pt x="253361" y="340759"/>
                </a:lnTo>
                <a:lnTo>
                  <a:pt x="272849" y="327098"/>
                </a:lnTo>
                <a:lnTo>
                  <a:pt x="279586" y="308478"/>
                </a:lnTo>
                <a:lnTo>
                  <a:pt x="272849" y="289858"/>
                </a:lnTo>
                <a:lnTo>
                  <a:pt x="253361" y="276197"/>
                </a:lnTo>
                <a:lnTo>
                  <a:pt x="222205" y="267786"/>
                </a:lnTo>
                <a:lnTo>
                  <a:pt x="180464" y="264918"/>
                </a:lnTo>
                <a:lnTo>
                  <a:pt x="291815" y="264918"/>
                </a:lnTo>
                <a:lnTo>
                  <a:pt x="307103" y="277725"/>
                </a:lnTo>
                <a:lnTo>
                  <a:pt x="316479" y="308478"/>
                </a:lnTo>
                <a:lnTo>
                  <a:pt x="307103" y="339232"/>
                </a:lnTo>
                <a:lnTo>
                  <a:pt x="291815" y="352038"/>
                </a:lnTo>
                <a:close/>
              </a:path>
              <a:path w="361315" h="381000">
                <a:moveTo>
                  <a:pt x="318701" y="132459"/>
                </a:moveTo>
                <a:lnTo>
                  <a:pt x="45338" y="132459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3122"/>
                </a:lnTo>
                <a:lnTo>
                  <a:pt x="318701" y="103122"/>
                </a:lnTo>
                <a:lnTo>
                  <a:pt x="318701" y="132459"/>
                </a:lnTo>
                <a:close/>
              </a:path>
              <a:path w="361315" h="381000">
                <a:moveTo>
                  <a:pt x="198688" y="178686"/>
                </a:moveTo>
                <a:lnTo>
                  <a:pt x="162240" y="178686"/>
                </a:lnTo>
                <a:lnTo>
                  <a:pt x="162240" y="132459"/>
                </a:lnTo>
                <a:lnTo>
                  <a:pt x="198688" y="132459"/>
                </a:lnTo>
                <a:lnTo>
                  <a:pt x="198688" y="178686"/>
                </a:lnTo>
                <a:close/>
              </a:path>
              <a:path w="361315" h="381000">
                <a:moveTo>
                  <a:pt x="360928" y="208023"/>
                </a:moveTo>
                <a:lnTo>
                  <a:pt x="0" y="208023"/>
                </a:lnTo>
                <a:lnTo>
                  <a:pt x="0" y="178686"/>
                </a:lnTo>
                <a:lnTo>
                  <a:pt x="360928" y="178686"/>
                </a:lnTo>
                <a:lnTo>
                  <a:pt x="360928" y="2080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7438784" y="6545254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7877499" y="6567169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363" y="0"/>
                </a:lnTo>
                <a:lnTo>
                  <a:pt x="26936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7877499" y="6596380"/>
            <a:ext cx="35560" cy="97790"/>
          </a:xfrm>
          <a:custGeom>
            <a:avLst/>
            <a:gdLst/>
            <a:ahLst/>
            <a:cxnLst/>
            <a:rect l="l" t="t" r="r" b="b"/>
            <a:pathLst>
              <a:path w="35559" h="97790">
                <a:moveTo>
                  <a:pt x="0" y="0"/>
                </a:moveTo>
                <a:lnTo>
                  <a:pt x="35559" y="0"/>
                </a:lnTo>
                <a:lnTo>
                  <a:pt x="35559" y="97790"/>
                </a:lnTo>
                <a:lnTo>
                  <a:pt x="0" y="977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7877499" y="6694169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363" y="0"/>
                </a:lnTo>
                <a:lnTo>
                  <a:pt x="26936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110858" y="6596816"/>
            <a:ext cx="36195" cy="97155"/>
          </a:xfrm>
          <a:custGeom>
            <a:avLst/>
            <a:gdLst/>
            <a:ahLst/>
            <a:cxnLst/>
            <a:rect l="l" t="t" r="r" b="b"/>
            <a:pathLst>
              <a:path w="36195" h="97154">
                <a:moveTo>
                  <a:pt x="36003" y="96899"/>
                </a:moveTo>
                <a:lnTo>
                  <a:pt x="0" y="96899"/>
                </a:lnTo>
                <a:lnTo>
                  <a:pt x="0" y="0"/>
                </a:lnTo>
                <a:lnTo>
                  <a:pt x="36003" y="0"/>
                </a:lnTo>
                <a:lnTo>
                  <a:pt x="36003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7831272" y="677683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7993067" y="6806617"/>
            <a:ext cx="36830" cy="137160"/>
          </a:xfrm>
          <a:custGeom>
            <a:avLst/>
            <a:gdLst/>
            <a:ahLst/>
            <a:cxnLst/>
            <a:rect l="l" t="t" r="r" b="b"/>
            <a:pathLst>
              <a:path w="36829" h="137159">
                <a:moveTo>
                  <a:pt x="36448" y="136904"/>
                </a:moveTo>
                <a:lnTo>
                  <a:pt x="0" y="136904"/>
                </a:lnTo>
                <a:lnTo>
                  <a:pt x="0" y="0"/>
                </a:lnTo>
                <a:lnTo>
                  <a:pt x="36448" y="0"/>
                </a:lnTo>
                <a:lnTo>
                  <a:pt x="36448" y="1369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360847" y="6544810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5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5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5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5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5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5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779116" y="6545699"/>
            <a:ext cx="335280" cy="394335"/>
          </a:xfrm>
          <a:custGeom>
            <a:avLst/>
            <a:gdLst/>
            <a:ahLst/>
            <a:cxnLst/>
            <a:rect l="l" t="t" r="r" b="b"/>
            <a:pathLst>
              <a:path w="335279" h="394334">
                <a:moveTo>
                  <a:pt x="321368" y="206689"/>
                </a:moveTo>
                <a:lnTo>
                  <a:pt x="284920" y="206689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206689"/>
                </a:lnTo>
                <a:close/>
              </a:path>
              <a:path w="335279" h="394334">
                <a:moveTo>
                  <a:pt x="228469" y="51561"/>
                </a:moveTo>
                <a:lnTo>
                  <a:pt x="9778" y="51561"/>
                </a:lnTo>
                <a:lnTo>
                  <a:pt x="9778" y="22224"/>
                </a:lnTo>
                <a:lnTo>
                  <a:pt x="228469" y="22224"/>
                </a:lnTo>
                <a:lnTo>
                  <a:pt x="228469" y="51561"/>
                </a:lnTo>
                <a:close/>
              </a:path>
              <a:path w="335279" h="394334">
                <a:moveTo>
                  <a:pt x="17335" y="207134"/>
                </a:moveTo>
                <a:lnTo>
                  <a:pt x="0" y="178241"/>
                </a:lnTo>
                <a:lnTo>
                  <a:pt x="41080" y="158705"/>
                </a:lnTo>
                <a:lnTo>
                  <a:pt x="72952" y="130292"/>
                </a:lnTo>
                <a:lnTo>
                  <a:pt x="93572" y="95295"/>
                </a:lnTo>
                <a:lnTo>
                  <a:pt x="100900" y="56006"/>
                </a:lnTo>
                <a:lnTo>
                  <a:pt x="100900" y="51561"/>
                </a:lnTo>
                <a:lnTo>
                  <a:pt x="138237" y="51561"/>
                </a:lnTo>
                <a:lnTo>
                  <a:pt x="138237" y="56006"/>
                </a:lnTo>
                <a:lnTo>
                  <a:pt x="145620" y="92982"/>
                </a:lnTo>
                <a:lnTo>
                  <a:pt x="157612" y="112012"/>
                </a:lnTo>
                <a:lnTo>
                  <a:pt x="120013" y="112012"/>
                </a:lnTo>
                <a:lnTo>
                  <a:pt x="103657" y="143126"/>
                </a:lnTo>
                <a:lnTo>
                  <a:pt x="80508" y="169907"/>
                </a:lnTo>
                <a:lnTo>
                  <a:pt x="51443" y="191521"/>
                </a:lnTo>
                <a:lnTo>
                  <a:pt x="17335" y="207134"/>
                </a:lnTo>
                <a:close/>
              </a:path>
              <a:path w="335279" h="394334">
                <a:moveTo>
                  <a:pt x="221802" y="198688"/>
                </a:moveTo>
                <a:lnTo>
                  <a:pt x="188770" y="184895"/>
                </a:lnTo>
                <a:lnTo>
                  <a:pt x="160239" y="165351"/>
                </a:lnTo>
                <a:lnTo>
                  <a:pt x="137042" y="140807"/>
                </a:lnTo>
                <a:lnTo>
                  <a:pt x="120013" y="112012"/>
                </a:lnTo>
                <a:lnTo>
                  <a:pt x="157612" y="112012"/>
                </a:lnTo>
                <a:lnTo>
                  <a:pt x="166296" y="125791"/>
                </a:lnTo>
                <a:lnTo>
                  <a:pt x="198056" y="152266"/>
                </a:lnTo>
                <a:lnTo>
                  <a:pt x="238693" y="170241"/>
                </a:lnTo>
                <a:lnTo>
                  <a:pt x="221802" y="198688"/>
                </a:lnTo>
                <a:close/>
              </a:path>
              <a:path w="335279" h="394334">
                <a:moveTo>
                  <a:pt x="335148" y="393821"/>
                </a:moveTo>
                <a:lnTo>
                  <a:pt x="64451" y="393821"/>
                </a:lnTo>
                <a:lnTo>
                  <a:pt x="64451" y="294254"/>
                </a:lnTo>
                <a:lnTo>
                  <a:pt x="285809" y="294254"/>
                </a:lnTo>
                <a:lnTo>
                  <a:pt x="285809" y="254250"/>
                </a:lnTo>
                <a:lnTo>
                  <a:pt x="63562" y="254250"/>
                </a:lnTo>
                <a:lnTo>
                  <a:pt x="63562" y="225802"/>
                </a:lnTo>
                <a:lnTo>
                  <a:pt x="321813" y="225802"/>
                </a:lnTo>
                <a:lnTo>
                  <a:pt x="321813" y="321368"/>
                </a:lnTo>
                <a:lnTo>
                  <a:pt x="100455" y="321368"/>
                </a:lnTo>
                <a:lnTo>
                  <a:pt x="100455" y="364929"/>
                </a:lnTo>
                <a:lnTo>
                  <a:pt x="335148" y="364929"/>
                </a:lnTo>
                <a:lnTo>
                  <a:pt x="335148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9182272" y="6551922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9717811" y="6545254"/>
            <a:ext cx="323215" cy="399415"/>
          </a:xfrm>
          <a:custGeom>
            <a:avLst/>
            <a:gdLst/>
            <a:ahLst/>
            <a:cxnLst/>
            <a:rect l="l" t="t" r="r" b="b"/>
            <a:pathLst>
              <a:path w="323215" h="399415">
                <a:moveTo>
                  <a:pt x="148460" y="52005"/>
                </a:moveTo>
                <a:lnTo>
                  <a:pt x="112012" y="52005"/>
                </a:lnTo>
                <a:lnTo>
                  <a:pt x="112012" y="3111"/>
                </a:lnTo>
                <a:lnTo>
                  <a:pt x="148460" y="3111"/>
                </a:lnTo>
                <a:lnTo>
                  <a:pt x="148460" y="52005"/>
                </a:lnTo>
                <a:close/>
              </a:path>
              <a:path w="323215" h="399415">
                <a:moveTo>
                  <a:pt x="240471" y="81342"/>
                </a:moveTo>
                <a:lnTo>
                  <a:pt x="21335" y="81342"/>
                </a:lnTo>
                <a:lnTo>
                  <a:pt x="21335" y="52005"/>
                </a:lnTo>
                <a:lnTo>
                  <a:pt x="240471" y="52005"/>
                </a:lnTo>
                <a:lnTo>
                  <a:pt x="240471" y="81342"/>
                </a:lnTo>
                <a:close/>
              </a:path>
              <a:path w="323215" h="399415">
                <a:moveTo>
                  <a:pt x="28892" y="224024"/>
                </a:moveTo>
                <a:lnTo>
                  <a:pt x="12001" y="195577"/>
                </a:lnTo>
                <a:lnTo>
                  <a:pt x="52255" y="177602"/>
                </a:lnTo>
                <a:lnTo>
                  <a:pt x="83675" y="151461"/>
                </a:lnTo>
                <a:lnTo>
                  <a:pt x="104261" y="118818"/>
                </a:lnTo>
                <a:lnTo>
                  <a:pt x="112012" y="81342"/>
                </a:lnTo>
                <a:lnTo>
                  <a:pt x="148460" y="81342"/>
                </a:lnTo>
                <a:lnTo>
                  <a:pt x="156413" y="117506"/>
                </a:lnTo>
                <a:lnTo>
                  <a:pt x="168470" y="135570"/>
                </a:lnTo>
                <a:lnTo>
                  <a:pt x="130681" y="135570"/>
                </a:lnTo>
                <a:lnTo>
                  <a:pt x="114151" y="164893"/>
                </a:lnTo>
                <a:lnTo>
                  <a:pt x="91121" y="189798"/>
                </a:lnTo>
                <a:lnTo>
                  <a:pt x="62423" y="209703"/>
                </a:lnTo>
                <a:lnTo>
                  <a:pt x="28892" y="224024"/>
                </a:lnTo>
                <a:close/>
              </a:path>
              <a:path w="323215" h="399415">
                <a:moveTo>
                  <a:pt x="232470" y="219579"/>
                </a:moveTo>
                <a:lnTo>
                  <a:pt x="199251" y="206015"/>
                </a:lnTo>
                <a:lnTo>
                  <a:pt x="170741" y="187076"/>
                </a:lnTo>
                <a:lnTo>
                  <a:pt x="147648" y="163386"/>
                </a:lnTo>
                <a:lnTo>
                  <a:pt x="130681" y="135570"/>
                </a:lnTo>
                <a:lnTo>
                  <a:pt x="168470" y="135570"/>
                </a:lnTo>
                <a:lnTo>
                  <a:pt x="177408" y="148960"/>
                </a:lnTo>
                <a:lnTo>
                  <a:pt x="209155" y="174165"/>
                </a:lnTo>
                <a:lnTo>
                  <a:pt x="249360" y="191576"/>
                </a:lnTo>
                <a:lnTo>
                  <a:pt x="232470" y="219579"/>
                </a:lnTo>
                <a:close/>
              </a:path>
              <a:path w="323215" h="399415">
                <a:moveTo>
                  <a:pt x="4889" y="316923"/>
                </a:moveTo>
                <a:lnTo>
                  <a:pt x="0" y="286253"/>
                </a:lnTo>
                <a:lnTo>
                  <a:pt x="82071" y="285691"/>
                </a:lnTo>
                <a:lnTo>
                  <a:pt x="112012" y="284920"/>
                </a:lnTo>
                <a:lnTo>
                  <a:pt x="112012" y="210689"/>
                </a:lnTo>
                <a:lnTo>
                  <a:pt x="148460" y="210689"/>
                </a:lnTo>
                <a:lnTo>
                  <a:pt x="148460" y="283142"/>
                </a:lnTo>
                <a:lnTo>
                  <a:pt x="261252" y="283142"/>
                </a:lnTo>
                <a:lnTo>
                  <a:pt x="208801" y="307664"/>
                </a:lnTo>
                <a:lnTo>
                  <a:pt x="154121" y="312667"/>
                </a:lnTo>
                <a:lnTo>
                  <a:pt x="100786" y="315366"/>
                </a:lnTo>
                <a:lnTo>
                  <a:pt x="50480" y="316529"/>
                </a:lnTo>
                <a:lnTo>
                  <a:pt x="4889" y="316923"/>
                </a:lnTo>
                <a:close/>
              </a:path>
              <a:path w="323215" h="399415">
                <a:moveTo>
                  <a:pt x="261252" y="283142"/>
                </a:moveTo>
                <a:lnTo>
                  <a:pt x="148460" y="283142"/>
                </a:lnTo>
                <a:lnTo>
                  <a:pt x="176644" y="281350"/>
                </a:lnTo>
                <a:lnTo>
                  <a:pt x="204911" y="279142"/>
                </a:lnTo>
                <a:lnTo>
                  <a:pt x="232845" y="276266"/>
                </a:lnTo>
                <a:lnTo>
                  <a:pt x="260028" y="272474"/>
                </a:lnTo>
                <a:lnTo>
                  <a:pt x="261252" y="283142"/>
                </a:lnTo>
                <a:close/>
              </a:path>
              <a:path w="323215" h="399415">
                <a:moveTo>
                  <a:pt x="322702" y="399155"/>
                </a:moveTo>
                <a:lnTo>
                  <a:pt x="286253" y="399155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0124967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0577462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0814821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0578350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0578350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0578350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0695252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0533012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1075060" y="6545699"/>
            <a:ext cx="330835" cy="389890"/>
          </a:xfrm>
          <a:custGeom>
            <a:avLst/>
            <a:gdLst/>
            <a:ahLst/>
            <a:cxnLst/>
            <a:rect l="l" t="t" r="r" b="b"/>
            <a:pathLst>
              <a:path w="330834" h="389890">
                <a:moveTo>
                  <a:pt x="318701" y="294254"/>
                </a:moveTo>
                <a:lnTo>
                  <a:pt x="282253" y="294254"/>
                </a:lnTo>
                <a:lnTo>
                  <a:pt x="282253" y="0"/>
                </a:lnTo>
                <a:lnTo>
                  <a:pt x="318701" y="0"/>
                </a:lnTo>
                <a:lnTo>
                  <a:pt x="318701" y="294254"/>
                </a:lnTo>
                <a:close/>
              </a:path>
              <a:path w="330834" h="389890">
                <a:moveTo>
                  <a:pt x="136459" y="52894"/>
                </a:moveTo>
                <a:lnTo>
                  <a:pt x="100011" y="52894"/>
                </a:lnTo>
                <a:lnTo>
                  <a:pt x="100011" y="1777"/>
                </a:lnTo>
                <a:lnTo>
                  <a:pt x="136459" y="1777"/>
                </a:lnTo>
                <a:lnTo>
                  <a:pt x="136459" y="52894"/>
                </a:lnTo>
                <a:close/>
              </a:path>
              <a:path w="330834" h="389890">
                <a:moveTo>
                  <a:pt x="226247" y="82231"/>
                </a:moveTo>
                <a:lnTo>
                  <a:pt x="9334" y="82231"/>
                </a:lnTo>
                <a:lnTo>
                  <a:pt x="9334" y="52894"/>
                </a:lnTo>
                <a:lnTo>
                  <a:pt x="226247" y="52894"/>
                </a:lnTo>
                <a:lnTo>
                  <a:pt x="226247" y="82231"/>
                </a:lnTo>
                <a:close/>
              </a:path>
              <a:path w="330834" h="389890">
                <a:moveTo>
                  <a:pt x="17779" y="246249"/>
                </a:moveTo>
                <a:lnTo>
                  <a:pt x="0" y="217801"/>
                </a:lnTo>
                <a:lnTo>
                  <a:pt x="40754" y="197778"/>
                </a:lnTo>
                <a:lnTo>
                  <a:pt x="72341" y="168629"/>
                </a:lnTo>
                <a:lnTo>
                  <a:pt x="92760" y="132729"/>
                </a:lnTo>
                <a:lnTo>
                  <a:pt x="100011" y="92454"/>
                </a:lnTo>
                <a:lnTo>
                  <a:pt x="100011" y="82231"/>
                </a:lnTo>
                <a:lnTo>
                  <a:pt x="136015" y="82231"/>
                </a:lnTo>
                <a:lnTo>
                  <a:pt x="136015" y="92454"/>
                </a:lnTo>
                <a:lnTo>
                  <a:pt x="143467" y="130424"/>
                </a:lnTo>
                <a:lnTo>
                  <a:pt x="156514" y="151572"/>
                </a:lnTo>
                <a:lnTo>
                  <a:pt x="118679" y="151572"/>
                </a:lnTo>
                <a:lnTo>
                  <a:pt x="102226" y="182679"/>
                </a:lnTo>
                <a:lnTo>
                  <a:pt x="79397" y="209412"/>
                </a:lnTo>
                <a:lnTo>
                  <a:pt x="50984" y="230893"/>
                </a:lnTo>
                <a:lnTo>
                  <a:pt x="17779" y="246249"/>
                </a:lnTo>
                <a:close/>
              </a:path>
              <a:path w="330834" h="389890">
                <a:moveTo>
                  <a:pt x="219579" y="238693"/>
                </a:moveTo>
                <a:lnTo>
                  <a:pt x="186874" y="224642"/>
                </a:lnTo>
                <a:lnTo>
                  <a:pt x="158628" y="204967"/>
                </a:lnTo>
                <a:lnTo>
                  <a:pt x="135633" y="180374"/>
                </a:lnTo>
                <a:lnTo>
                  <a:pt x="118679" y="151572"/>
                </a:lnTo>
                <a:lnTo>
                  <a:pt x="156514" y="151572"/>
                </a:lnTo>
                <a:lnTo>
                  <a:pt x="164295" y="164184"/>
                </a:lnTo>
                <a:lnTo>
                  <a:pt x="196209" y="191528"/>
                </a:lnTo>
                <a:lnTo>
                  <a:pt x="236915" y="210245"/>
                </a:lnTo>
                <a:lnTo>
                  <a:pt x="219579" y="238693"/>
                </a:lnTo>
                <a:close/>
              </a:path>
              <a:path w="330834" h="389890">
                <a:moveTo>
                  <a:pt x="330703" y="389376"/>
                </a:moveTo>
                <a:lnTo>
                  <a:pt x="62229" y="389376"/>
                </a:lnTo>
                <a:lnTo>
                  <a:pt x="62229" y="267140"/>
                </a:lnTo>
                <a:lnTo>
                  <a:pt x="98677" y="267140"/>
                </a:lnTo>
                <a:lnTo>
                  <a:pt x="98677" y="359595"/>
                </a:lnTo>
                <a:lnTo>
                  <a:pt x="330703" y="359595"/>
                </a:lnTo>
                <a:lnTo>
                  <a:pt x="33070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1492439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1893372" y="685462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2175419" y="657351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2175419" y="66446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2175419" y="6675119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90">
                <a:moveTo>
                  <a:pt x="0" y="0"/>
                </a:moveTo>
                <a:lnTo>
                  <a:pt x="36003" y="0"/>
                </a:lnTo>
                <a:lnTo>
                  <a:pt x="36003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2175419" y="67475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90" h="29209">
                <a:moveTo>
                  <a:pt x="0" y="0"/>
                </a:moveTo>
                <a:lnTo>
                  <a:pt x="275141" y="0"/>
                </a:lnTo>
                <a:lnTo>
                  <a:pt x="275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2415001" y="6573702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2415001" y="6674602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59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2294544" y="6777280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59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2132747" y="6863067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2541237" y="6556812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5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5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5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5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5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2950172" y="6559034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3488218" y="6545254"/>
            <a:ext cx="323850" cy="393065"/>
          </a:xfrm>
          <a:custGeom>
            <a:avLst/>
            <a:gdLst/>
            <a:ahLst/>
            <a:cxnLst/>
            <a:rect l="l" t="t" r="r" b="b"/>
            <a:pathLst>
              <a:path w="323850" h="393065">
                <a:moveTo>
                  <a:pt x="15112" y="230247"/>
                </a:moveTo>
                <a:lnTo>
                  <a:pt x="0" y="201800"/>
                </a:lnTo>
                <a:lnTo>
                  <a:pt x="52411" y="182619"/>
                </a:lnTo>
                <a:lnTo>
                  <a:pt x="95519" y="157912"/>
                </a:lnTo>
                <a:lnTo>
                  <a:pt x="128558" y="128127"/>
                </a:lnTo>
                <a:lnTo>
                  <a:pt x="150758" y="93713"/>
                </a:lnTo>
                <a:lnTo>
                  <a:pt x="161351" y="55117"/>
                </a:lnTo>
                <a:lnTo>
                  <a:pt x="20002" y="55117"/>
                </a:lnTo>
                <a:lnTo>
                  <a:pt x="20002" y="25336"/>
                </a:lnTo>
                <a:lnTo>
                  <a:pt x="200022" y="25336"/>
                </a:lnTo>
                <a:lnTo>
                  <a:pt x="194258" y="73296"/>
                </a:lnTo>
                <a:lnTo>
                  <a:pt x="177468" y="116095"/>
                </a:lnTo>
                <a:lnTo>
                  <a:pt x="150405" y="153461"/>
                </a:lnTo>
                <a:lnTo>
                  <a:pt x="113823" y="185123"/>
                </a:lnTo>
                <a:lnTo>
                  <a:pt x="68474" y="210809"/>
                </a:lnTo>
                <a:lnTo>
                  <a:pt x="15112" y="230247"/>
                </a:lnTo>
                <a:close/>
              </a:path>
              <a:path w="323850" h="393065">
                <a:moveTo>
                  <a:pt x="323591" y="392932"/>
                </a:moveTo>
                <a:lnTo>
                  <a:pt x="66229" y="392932"/>
                </a:lnTo>
                <a:lnTo>
                  <a:pt x="66229" y="244471"/>
                </a:lnTo>
                <a:lnTo>
                  <a:pt x="323591" y="244471"/>
                </a:lnTo>
                <a:lnTo>
                  <a:pt x="323591" y="273363"/>
                </a:lnTo>
                <a:lnTo>
                  <a:pt x="102233" y="273363"/>
                </a:lnTo>
                <a:lnTo>
                  <a:pt x="102233" y="363595"/>
                </a:lnTo>
                <a:lnTo>
                  <a:pt x="323591" y="363595"/>
                </a:lnTo>
                <a:lnTo>
                  <a:pt x="323591" y="392932"/>
                </a:lnTo>
                <a:close/>
              </a:path>
              <a:path w="323850" h="393065">
                <a:moveTo>
                  <a:pt x="323591" y="363595"/>
                </a:moveTo>
                <a:lnTo>
                  <a:pt x="288031" y="363595"/>
                </a:lnTo>
                <a:lnTo>
                  <a:pt x="288031" y="273363"/>
                </a:lnTo>
                <a:lnTo>
                  <a:pt x="323591" y="273363"/>
                </a:lnTo>
                <a:lnTo>
                  <a:pt x="323591" y="363595"/>
                </a:lnTo>
                <a:close/>
              </a:path>
              <a:path w="323850" h="393065">
                <a:moveTo>
                  <a:pt x="323591" y="227580"/>
                </a:moveTo>
                <a:lnTo>
                  <a:pt x="287142" y="227580"/>
                </a:lnTo>
                <a:lnTo>
                  <a:pt x="287142" y="132459"/>
                </a:lnTo>
                <a:lnTo>
                  <a:pt x="200466" y="132459"/>
                </a:lnTo>
                <a:lnTo>
                  <a:pt x="200466" y="102678"/>
                </a:lnTo>
                <a:lnTo>
                  <a:pt x="287142" y="102678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275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609559" y="7181398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2143658" y="720762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2553481" y="7168063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3084886" y="7193843"/>
            <a:ext cx="362585" cy="361315"/>
          </a:xfrm>
          <a:custGeom>
            <a:avLst/>
            <a:gdLst/>
            <a:ahLst/>
            <a:cxnLst/>
            <a:rect l="l" t="t" r="r" b="b"/>
            <a:pathLst>
              <a:path w="362585" h="361315">
                <a:moveTo>
                  <a:pt x="325813" y="360928"/>
                </a:moveTo>
                <a:lnTo>
                  <a:pt x="47116" y="360928"/>
                </a:lnTo>
                <a:lnTo>
                  <a:pt x="47116" y="230692"/>
                </a:lnTo>
                <a:lnTo>
                  <a:pt x="83564" y="230692"/>
                </a:lnTo>
                <a:lnTo>
                  <a:pt x="83564" y="331147"/>
                </a:lnTo>
                <a:lnTo>
                  <a:pt x="325813" y="331147"/>
                </a:lnTo>
                <a:lnTo>
                  <a:pt x="325813" y="360928"/>
                </a:lnTo>
                <a:close/>
              </a:path>
              <a:path w="362585" h="361315">
                <a:moveTo>
                  <a:pt x="145349" y="158684"/>
                </a:moveTo>
                <a:lnTo>
                  <a:pt x="108011" y="158684"/>
                </a:lnTo>
                <a:lnTo>
                  <a:pt x="117318" y="118033"/>
                </a:lnTo>
                <a:lnTo>
                  <a:pt x="123124" y="82842"/>
                </a:lnTo>
                <a:lnTo>
                  <a:pt x="126263" y="53235"/>
                </a:lnTo>
                <a:lnTo>
                  <a:pt x="127569" y="29336"/>
                </a:lnTo>
                <a:lnTo>
                  <a:pt x="33781" y="29336"/>
                </a:lnTo>
                <a:lnTo>
                  <a:pt x="33781" y="0"/>
                </a:lnTo>
                <a:lnTo>
                  <a:pt x="163129" y="0"/>
                </a:lnTo>
                <a:lnTo>
                  <a:pt x="163091" y="12890"/>
                </a:lnTo>
                <a:lnTo>
                  <a:pt x="162851" y="32732"/>
                </a:lnTo>
                <a:lnTo>
                  <a:pt x="160906" y="65396"/>
                </a:lnTo>
                <a:lnTo>
                  <a:pt x="155628" y="107477"/>
                </a:lnTo>
                <a:lnTo>
                  <a:pt x="145349" y="158684"/>
                </a:lnTo>
                <a:close/>
              </a:path>
              <a:path w="362585" h="361315">
                <a:moveTo>
                  <a:pt x="302700" y="158684"/>
                </a:moveTo>
                <a:lnTo>
                  <a:pt x="266251" y="158684"/>
                </a:lnTo>
                <a:lnTo>
                  <a:pt x="274127" y="118290"/>
                </a:lnTo>
                <a:lnTo>
                  <a:pt x="278919" y="83231"/>
                </a:lnTo>
                <a:lnTo>
                  <a:pt x="281378" y="53672"/>
                </a:lnTo>
                <a:lnTo>
                  <a:pt x="282253" y="29781"/>
                </a:lnTo>
                <a:lnTo>
                  <a:pt x="190243" y="29781"/>
                </a:lnTo>
                <a:lnTo>
                  <a:pt x="190243" y="0"/>
                </a:lnTo>
                <a:lnTo>
                  <a:pt x="317368" y="0"/>
                </a:lnTo>
                <a:lnTo>
                  <a:pt x="317248" y="29781"/>
                </a:lnTo>
                <a:lnTo>
                  <a:pt x="317201" y="36358"/>
                </a:lnTo>
                <a:lnTo>
                  <a:pt x="315701" y="68618"/>
                </a:lnTo>
                <a:lnTo>
                  <a:pt x="311367" y="109463"/>
                </a:lnTo>
                <a:lnTo>
                  <a:pt x="302700" y="158684"/>
                </a:lnTo>
                <a:close/>
              </a:path>
              <a:path w="362585" h="361315">
                <a:moveTo>
                  <a:pt x="362262" y="188465"/>
                </a:moveTo>
                <a:lnTo>
                  <a:pt x="0" y="188465"/>
                </a:lnTo>
                <a:lnTo>
                  <a:pt x="0" y="158684"/>
                </a:lnTo>
                <a:lnTo>
                  <a:pt x="362262" y="158684"/>
                </a:lnTo>
                <a:lnTo>
                  <a:pt x="362262" y="1884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3493820" y="7174286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4022559" y="7168063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4435938" y="7174730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4846651" y="7168063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5271142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5672075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5912446" y="7168063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6321380" y="7168063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90">
                <a:moveTo>
                  <a:pt x="327147" y="296032"/>
                </a:moveTo>
                <a:lnTo>
                  <a:pt x="290254" y="296032"/>
                </a:lnTo>
                <a:lnTo>
                  <a:pt x="290254" y="181353"/>
                </a:lnTo>
                <a:lnTo>
                  <a:pt x="223580" y="181353"/>
                </a:lnTo>
                <a:lnTo>
                  <a:pt x="223580" y="151572"/>
                </a:lnTo>
                <a:lnTo>
                  <a:pt x="290254" y="151572"/>
                </a:lnTo>
                <a:lnTo>
                  <a:pt x="290254" y="104900"/>
                </a:lnTo>
                <a:lnTo>
                  <a:pt x="223580" y="104900"/>
                </a:lnTo>
                <a:lnTo>
                  <a:pt x="223580" y="75563"/>
                </a:lnTo>
                <a:lnTo>
                  <a:pt x="290254" y="75563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6032"/>
                </a:lnTo>
                <a:close/>
              </a:path>
              <a:path w="337820" h="389890">
                <a:moveTo>
                  <a:pt x="220468" y="61340"/>
                </a:moveTo>
                <a:lnTo>
                  <a:pt x="10667" y="61340"/>
                </a:lnTo>
                <a:lnTo>
                  <a:pt x="10667" y="32003"/>
                </a:lnTo>
                <a:lnTo>
                  <a:pt x="220468" y="32003"/>
                </a:lnTo>
                <a:lnTo>
                  <a:pt x="220468" y="61340"/>
                </a:lnTo>
                <a:close/>
              </a:path>
              <a:path w="337820" h="389890">
                <a:moveTo>
                  <a:pt x="4000" y="236026"/>
                </a:moveTo>
                <a:lnTo>
                  <a:pt x="0" y="205800"/>
                </a:lnTo>
                <a:lnTo>
                  <a:pt x="24113" y="205745"/>
                </a:lnTo>
                <a:lnTo>
                  <a:pt x="50227" y="205356"/>
                </a:lnTo>
                <a:lnTo>
                  <a:pt x="50227" y="61340"/>
                </a:lnTo>
                <a:lnTo>
                  <a:pt x="85342" y="61340"/>
                </a:lnTo>
                <a:lnTo>
                  <a:pt x="85342" y="204911"/>
                </a:lnTo>
                <a:lnTo>
                  <a:pt x="233679" y="204911"/>
                </a:lnTo>
                <a:lnTo>
                  <a:pt x="187928" y="228686"/>
                </a:lnTo>
                <a:lnTo>
                  <a:pt x="139311" y="232569"/>
                </a:lnTo>
                <a:lnTo>
                  <a:pt x="91185" y="234788"/>
                </a:lnTo>
                <a:lnTo>
                  <a:pt x="45448" y="235791"/>
                </a:lnTo>
                <a:lnTo>
                  <a:pt x="4000" y="236026"/>
                </a:lnTo>
                <a:close/>
              </a:path>
              <a:path w="337820" h="389890">
                <a:moveTo>
                  <a:pt x="233679" y="204911"/>
                </a:moveTo>
                <a:lnTo>
                  <a:pt x="85342" y="204911"/>
                </a:lnTo>
                <a:lnTo>
                  <a:pt x="100156" y="204501"/>
                </a:lnTo>
                <a:lnTo>
                  <a:pt x="145349" y="202689"/>
                </a:lnTo>
                <a:lnTo>
                  <a:pt x="145349" y="61340"/>
                </a:lnTo>
                <a:lnTo>
                  <a:pt x="180908" y="61340"/>
                </a:lnTo>
                <a:lnTo>
                  <a:pt x="180908" y="200466"/>
                </a:lnTo>
                <a:lnTo>
                  <a:pt x="233315" y="200466"/>
                </a:lnTo>
                <a:lnTo>
                  <a:pt x="233679" y="204911"/>
                </a:lnTo>
                <a:close/>
              </a:path>
              <a:path w="337820" h="389890">
                <a:moveTo>
                  <a:pt x="233315" y="200466"/>
                </a:moveTo>
                <a:lnTo>
                  <a:pt x="180908" y="200466"/>
                </a:lnTo>
                <a:lnTo>
                  <a:pt x="194222" y="199640"/>
                </a:lnTo>
                <a:lnTo>
                  <a:pt x="207411" y="198521"/>
                </a:lnTo>
                <a:lnTo>
                  <a:pt x="220350" y="197153"/>
                </a:lnTo>
                <a:lnTo>
                  <a:pt x="232914" y="195577"/>
                </a:lnTo>
                <a:lnTo>
                  <a:pt x="233315" y="200466"/>
                </a:lnTo>
                <a:close/>
              </a:path>
              <a:path w="337820" h="389890">
                <a:moveTo>
                  <a:pt x="337370" y="389376"/>
                </a:moveTo>
                <a:lnTo>
                  <a:pt x="71563" y="389376"/>
                </a:lnTo>
                <a:lnTo>
                  <a:pt x="71563" y="272030"/>
                </a:lnTo>
                <a:lnTo>
                  <a:pt x="108011" y="272030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6860342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7261720" y="7168063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7670655" y="7174730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8082700" y="716761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618499" y="7168063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20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20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20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20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20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9022099" y="7183620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40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40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40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40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9479483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9479483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9476816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9476816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9430589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9982415" y="716761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90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90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90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90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10372236" y="7177841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36448" y="159128"/>
                </a:moveTo>
                <a:lnTo>
                  <a:pt x="22224" y="130681"/>
                </a:lnTo>
                <a:lnTo>
                  <a:pt x="73987" y="116318"/>
                </a:lnTo>
                <a:lnTo>
                  <a:pt x="118957" y="91121"/>
                </a:lnTo>
                <a:lnTo>
                  <a:pt x="150676" y="57923"/>
                </a:lnTo>
                <a:lnTo>
                  <a:pt x="162684" y="19557"/>
                </a:lnTo>
                <a:lnTo>
                  <a:pt x="162684" y="0"/>
                </a:lnTo>
                <a:lnTo>
                  <a:pt x="200022" y="0"/>
                </a:lnTo>
                <a:lnTo>
                  <a:pt x="200022" y="19557"/>
                </a:lnTo>
                <a:lnTo>
                  <a:pt x="212079" y="57221"/>
                </a:lnTo>
                <a:lnTo>
                  <a:pt x="222890" y="68452"/>
                </a:lnTo>
                <a:lnTo>
                  <a:pt x="181353" y="68452"/>
                </a:lnTo>
                <a:lnTo>
                  <a:pt x="157024" y="100872"/>
                </a:lnTo>
                <a:lnTo>
                  <a:pt x="122735" y="127458"/>
                </a:lnTo>
                <a:lnTo>
                  <a:pt x="81529" y="147210"/>
                </a:lnTo>
                <a:lnTo>
                  <a:pt x="36448" y="159128"/>
                </a:lnTo>
                <a:close/>
              </a:path>
              <a:path w="361950" h="379729">
                <a:moveTo>
                  <a:pt x="325813" y="158239"/>
                </a:moveTo>
                <a:lnTo>
                  <a:pt x="281301" y="146335"/>
                </a:lnTo>
                <a:lnTo>
                  <a:pt x="240415" y="126680"/>
                </a:lnTo>
                <a:lnTo>
                  <a:pt x="206113" y="100358"/>
                </a:lnTo>
                <a:lnTo>
                  <a:pt x="181353" y="68452"/>
                </a:lnTo>
                <a:lnTo>
                  <a:pt x="222890" y="68452"/>
                </a:lnTo>
                <a:lnTo>
                  <a:pt x="243804" y="90176"/>
                </a:lnTo>
                <a:lnTo>
                  <a:pt x="288531" y="115380"/>
                </a:lnTo>
                <a:lnTo>
                  <a:pt x="339593" y="129792"/>
                </a:lnTo>
                <a:lnTo>
                  <a:pt x="325813" y="158239"/>
                </a:lnTo>
                <a:close/>
              </a:path>
              <a:path w="361950" h="379729">
                <a:moveTo>
                  <a:pt x="361817" y="222246"/>
                </a:moveTo>
                <a:lnTo>
                  <a:pt x="0" y="222246"/>
                </a:lnTo>
                <a:lnTo>
                  <a:pt x="0" y="192910"/>
                </a:lnTo>
                <a:lnTo>
                  <a:pt x="361817" y="192910"/>
                </a:lnTo>
                <a:lnTo>
                  <a:pt x="361817" y="222246"/>
                </a:lnTo>
                <a:close/>
              </a:path>
              <a:path w="361950" h="379729">
                <a:moveTo>
                  <a:pt x="202244" y="302700"/>
                </a:moveTo>
                <a:lnTo>
                  <a:pt x="165351" y="302700"/>
                </a:lnTo>
                <a:lnTo>
                  <a:pt x="165351" y="222246"/>
                </a:lnTo>
                <a:lnTo>
                  <a:pt x="202244" y="222246"/>
                </a:lnTo>
                <a:lnTo>
                  <a:pt x="202244" y="302700"/>
                </a:lnTo>
                <a:close/>
              </a:path>
              <a:path w="361950" h="379729">
                <a:moveTo>
                  <a:pt x="322257" y="379597"/>
                </a:moveTo>
                <a:lnTo>
                  <a:pt x="46227" y="379597"/>
                </a:lnTo>
                <a:lnTo>
                  <a:pt x="46227" y="264918"/>
                </a:lnTo>
                <a:lnTo>
                  <a:pt x="82675" y="264918"/>
                </a:lnTo>
                <a:lnTo>
                  <a:pt x="82675" y="349816"/>
                </a:lnTo>
                <a:lnTo>
                  <a:pt x="322257" y="349816"/>
                </a:lnTo>
                <a:lnTo>
                  <a:pt x="322257" y="3795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10790949" y="7167618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11330933" y="716761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11769648" y="7189469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363" y="0"/>
                </a:lnTo>
                <a:lnTo>
                  <a:pt x="26936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1769648" y="7218680"/>
            <a:ext cx="35560" cy="97790"/>
          </a:xfrm>
          <a:custGeom>
            <a:avLst/>
            <a:gdLst/>
            <a:ahLst/>
            <a:cxnLst/>
            <a:rect l="l" t="t" r="r" b="b"/>
            <a:pathLst>
              <a:path w="35559" h="97790">
                <a:moveTo>
                  <a:pt x="0" y="0"/>
                </a:moveTo>
                <a:lnTo>
                  <a:pt x="35559" y="0"/>
                </a:lnTo>
                <a:lnTo>
                  <a:pt x="35559" y="97790"/>
                </a:lnTo>
                <a:lnTo>
                  <a:pt x="0" y="977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1769648" y="7316469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363" y="0"/>
                </a:lnTo>
                <a:lnTo>
                  <a:pt x="26936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2003007" y="7219179"/>
            <a:ext cx="36195" cy="97155"/>
          </a:xfrm>
          <a:custGeom>
            <a:avLst/>
            <a:gdLst/>
            <a:ahLst/>
            <a:cxnLst/>
            <a:rect l="l" t="t" r="r" b="b"/>
            <a:pathLst>
              <a:path w="36195" h="97154">
                <a:moveTo>
                  <a:pt x="36003" y="96899"/>
                </a:moveTo>
                <a:lnTo>
                  <a:pt x="0" y="96899"/>
                </a:lnTo>
                <a:lnTo>
                  <a:pt x="0" y="0"/>
                </a:lnTo>
                <a:lnTo>
                  <a:pt x="36003" y="0"/>
                </a:lnTo>
                <a:lnTo>
                  <a:pt x="36003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1723421" y="7399199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11885217" y="7428980"/>
            <a:ext cx="36830" cy="137160"/>
          </a:xfrm>
          <a:custGeom>
            <a:avLst/>
            <a:gdLst/>
            <a:ahLst/>
            <a:cxnLst/>
            <a:rect l="l" t="t" r="r" b="b"/>
            <a:pathLst>
              <a:path w="36829" h="137159">
                <a:moveTo>
                  <a:pt x="36448" y="136904"/>
                </a:moveTo>
                <a:lnTo>
                  <a:pt x="0" y="136904"/>
                </a:lnTo>
                <a:lnTo>
                  <a:pt x="0" y="0"/>
                </a:lnTo>
                <a:lnTo>
                  <a:pt x="36448" y="0"/>
                </a:lnTo>
                <a:lnTo>
                  <a:pt x="36448" y="1369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12176804" y="71970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12414163" y="72263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12177693" y="72885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2177693" y="73177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2177693" y="73825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2294595" y="74117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2132354" y="74866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2682404" y="72034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2682404" y="72326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2682404" y="735838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2829975" y="7232514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5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2938876" y="71666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2938876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2938876" y="73190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2727297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2727297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3122896" y="718058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09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3122896" y="72097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30" h="62229">
                <a:moveTo>
                  <a:pt x="0" y="0"/>
                </a:moveTo>
                <a:lnTo>
                  <a:pt x="36448" y="0"/>
                </a:lnTo>
                <a:lnTo>
                  <a:pt x="36448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3122896" y="7272019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3118007" y="73977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09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3353144" y="74269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3119341" y="74650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3119341" y="749173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40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3119341" y="753236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3074891" y="733385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3489159" y="716761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655786" y="78219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655786" y="78511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655786" y="79768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771799" y="80060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609559" y="81076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2140991" y="7790426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2552592" y="782998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3092443" y="7786870"/>
            <a:ext cx="333375" cy="397510"/>
          </a:xfrm>
          <a:custGeom>
            <a:avLst/>
            <a:gdLst/>
            <a:ahLst/>
            <a:cxnLst/>
            <a:rect l="l" t="t" r="r" b="b"/>
            <a:pathLst>
              <a:path w="333375" h="397509">
                <a:moveTo>
                  <a:pt x="320035" y="214245"/>
                </a:moveTo>
                <a:lnTo>
                  <a:pt x="283586" y="214245"/>
                </a:lnTo>
                <a:lnTo>
                  <a:pt x="283586" y="3555"/>
                </a:lnTo>
                <a:lnTo>
                  <a:pt x="320035" y="3555"/>
                </a:lnTo>
                <a:lnTo>
                  <a:pt x="320035" y="214245"/>
                </a:lnTo>
                <a:close/>
              </a:path>
              <a:path w="333375" h="397509">
                <a:moveTo>
                  <a:pt x="137793" y="45338"/>
                </a:moveTo>
                <a:lnTo>
                  <a:pt x="101344" y="45338"/>
                </a:lnTo>
                <a:lnTo>
                  <a:pt x="101344" y="0"/>
                </a:lnTo>
                <a:lnTo>
                  <a:pt x="137793" y="0"/>
                </a:lnTo>
                <a:lnTo>
                  <a:pt x="137793" y="45338"/>
                </a:lnTo>
                <a:close/>
              </a:path>
              <a:path w="333375" h="397509">
                <a:moveTo>
                  <a:pt x="227580" y="74674"/>
                </a:moveTo>
                <a:lnTo>
                  <a:pt x="10667" y="74674"/>
                </a:lnTo>
                <a:lnTo>
                  <a:pt x="10667" y="45338"/>
                </a:lnTo>
                <a:lnTo>
                  <a:pt x="227580" y="45338"/>
                </a:lnTo>
                <a:lnTo>
                  <a:pt x="227580" y="74674"/>
                </a:lnTo>
                <a:close/>
              </a:path>
              <a:path w="333375" h="397509">
                <a:moveTo>
                  <a:pt x="16890" y="211134"/>
                </a:moveTo>
                <a:lnTo>
                  <a:pt x="0" y="182686"/>
                </a:lnTo>
                <a:lnTo>
                  <a:pt x="39837" y="165810"/>
                </a:lnTo>
                <a:lnTo>
                  <a:pt x="71341" y="141015"/>
                </a:lnTo>
                <a:lnTo>
                  <a:pt x="92510" y="110053"/>
                </a:lnTo>
                <a:lnTo>
                  <a:pt x="101344" y="74674"/>
                </a:lnTo>
                <a:lnTo>
                  <a:pt x="136904" y="74674"/>
                </a:lnTo>
                <a:lnTo>
                  <a:pt x="145939" y="107963"/>
                </a:lnTo>
                <a:lnTo>
                  <a:pt x="157748" y="124013"/>
                </a:lnTo>
                <a:lnTo>
                  <a:pt x="120013" y="124013"/>
                </a:lnTo>
                <a:lnTo>
                  <a:pt x="103337" y="153003"/>
                </a:lnTo>
                <a:lnTo>
                  <a:pt x="79953" y="177575"/>
                </a:lnTo>
                <a:lnTo>
                  <a:pt x="50818" y="197146"/>
                </a:lnTo>
                <a:lnTo>
                  <a:pt x="16890" y="211134"/>
                </a:lnTo>
                <a:close/>
              </a:path>
              <a:path w="333375" h="397509">
                <a:moveTo>
                  <a:pt x="223580" y="204911"/>
                </a:moveTo>
                <a:lnTo>
                  <a:pt x="189958" y="192021"/>
                </a:lnTo>
                <a:lnTo>
                  <a:pt x="160962" y="173797"/>
                </a:lnTo>
                <a:lnTo>
                  <a:pt x="137383" y="150905"/>
                </a:lnTo>
                <a:lnTo>
                  <a:pt x="120013" y="124013"/>
                </a:lnTo>
                <a:lnTo>
                  <a:pt x="157748" y="124013"/>
                </a:lnTo>
                <a:lnTo>
                  <a:pt x="167518" y="137292"/>
                </a:lnTo>
                <a:lnTo>
                  <a:pt x="199348" y="160871"/>
                </a:lnTo>
                <a:lnTo>
                  <a:pt x="239137" y="176908"/>
                </a:lnTo>
                <a:lnTo>
                  <a:pt x="223580" y="204911"/>
                </a:lnTo>
                <a:close/>
              </a:path>
              <a:path w="333375" h="397509">
                <a:moveTo>
                  <a:pt x="333370" y="397377"/>
                </a:moveTo>
                <a:lnTo>
                  <a:pt x="62673" y="397377"/>
                </a:lnTo>
                <a:lnTo>
                  <a:pt x="62673" y="299588"/>
                </a:lnTo>
                <a:lnTo>
                  <a:pt x="284031" y="299588"/>
                </a:lnTo>
                <a:lnTo>
                  <a:pt x="284031" y="261362"/>
                </a:lnTo>
                <a:lnTo>
                  <a:pt x="61784" y="261362"/>
                </a:lnTo>
                <a:lnTo>
                  <a:pt x="61784" y="233359"/>
                </a:lnTo>
                <a:lnTo>
                  <a:pt x="320035" y="233359"/>
                </a:lnTo>
                <a:lnTo>
                  <a:pt x="320035" y="326258"/>
                </a:lnTo>
                <a:lnTo>
                  <a:pt x="98677" y="326258"/>
                </a:lnTo>
                <a:lnTo>
                  <a:pt x="98677" y="368929"/>
                </a:lnTo>
                <a:lnTo>
                  <a:pt x="333370" y="368929"/>
                </a:lnTo>
                <a:lnTo>
                  <a:pt x="333370" y="397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3493820" y="7796649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4036783" y="779042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4445273" y="7789981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4850651" y="778998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5300034" y="78219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5300034" y="78511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5300034" y="79768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5416047" y="80060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5253807" y="81076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5788431" y="779042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6212922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6613855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6853675" y="782998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7263498" y="779042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7794904" y="7816207"/>
            <a:ext cx="362585" cy="361315"/>
          </a:xfrm>
          <a:custGeom>
            <a:avLst/>
            <a:gdLst/>
            <a:ahLst/>
            <a:cxnLst/>
            <a:rect l="l" t="t" r="r" b="b"/>
            <a:pathLst>
              <a:path w="362584" h="361315">
                <a:moveTo>
                  <a:pt x="325813" y="360928"/>
                </a:moveTo>
                <a:lnTo>
                  <a:pt x="47116" y="360928"/>
                </a:lnTo>
                <a:lnTo>
                  <a:pt x="47116" y="230692"/>
                </a:lnTo>
                <a:lnTo>
                  <a:pt x="83564" y="230692"/>
                </a:lnTo>
                <a:lnTo>
                  <a:pt x="83564" y="331147"/>
                </a:lnTo>
                <a:lnTo>
                  <a:pt x="325813" y="331147"/>
                </a:lnTo>
                <a:lnTo>
                  <a:pt x="325813" y="360928"/>
                </a:lnTo>
                <a:close/>
              </a:path>
              <a:path w="362584" h="361315">
                <a:moveTo>
                  <a:pt x="145349" y="158684"/>
                </a:moveTo>
                <a:lnTo>
                  <a:pt x="108011" y="158684"/>
                </a:lnTo>
                <a:lnTo>
                  <a:pt x="117318" y="118033"/>
                </a:lnTo>
                <a:lnTo>
                  <a:pt x="123124" y="82842"/>
                </a:lnTo>
                <a:lnTo>
                  <a:pt x="126263" y="53235"/>
                </a:lnTo>
                <a:lnTo>
                  <a:pt x="127569" y="29336"/>
                </a:lnTo>
                <a:lnTo>
                  <a:pt x="33781" y="29336"/>
                </a:lnTo>
                <a:lnTo>
                  <a:pt x="33781" y="0"/>
                </a:lnTo>
                <a:lnTo>
                  <a:pt x="163129" y="0"/>
                </a:lnTo>
                <a:lnTo>
                  <a:pt x="163091" y="12890"/>
                </a:lnTo>
                <a:lnTo>
                  <a:pt x="162851" y="32732"/>
                </a:lnTo>
                <a:lnTo>
                  <a:pt x="160906" y="65396"/>
                </a:lnTo>
                <a:lnTo>
                  <a:pt x="155628" y="107477"/>
                </a:lnTo>
                <a:lnTo>
                  <a:pt x="145349" y="158684"/>
                </a:lnTo>
                <a:close/>
              </a:path>
              <a:path w="362584" h="361315">
                <a:moveTo>
                  <a:pt x="302700" y="158684"/>
                </a:moveTo>
                <a:lnTo>
                  <a:pt x="266251" y="158684"/>
                </a:lnTo>
                <a:lnTo>
                  <a:pt x="274127" y="118290"/>
                </a:lnTo>
                <a:lnTo>
                  <a:pt x="278919" y="83231"/>
                </a:lnTo>
                <a:lnTo>
                  <a:pt x="281378" y="53672"/>
                </a:lnTo>
                <a:lnTo>
                  <a:pt x="282253" y="29781"/>
                </a:lnTo>
                <a:lnTo>
                  <a:pt x="190243" y="29781"/>
                </a:lnTo>
                <a:lnTo>
                  <a:pt x="190243" y="0"/>
                </a:lnTo>
                <a:lnTo>
                  <a:pt x="317368" y="0"/>
                </a:lnTo>
                <a:lnTo>
                  <a:pt x="317248" y="29781"/>
                </a:lnTo>
                <a:lnTo>
                  <a:pt x="317201" y="36358"/>
                </a:lnTo>
                <a:lnTo>
                  <a:pt x="315701" y="68618"/>
                </a:lnTo>
                <a:lnTo>
                  <a:pt x="311367" y="109463"/>
                </a:lnTo>
                <a:lnTo>
                  <a:pt x="302700" y="158684"/>
                </a:lnTo>
                <a:close/>
              </a:path>
              <a:path w="362584" h="361315">
                <a:moveTo>
                  <a:pt x="362262" y="188465"/>
                </a:moveTo>
                <a:lnTo>
                  <a:pt x="0" y="188465"/>
                </a:lnTo>
                <a:lnTo>
                  <a:pt x="0" y="158684"/>
                </a:lnTo>
                <a:lnTo>
                  <a:pt x="362262" y="158684"/>
                </a:lnTo>
                <a:lnTo>
                  <a:pt x="362262" y="1884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8250065" y="78219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8250065" y="78511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8250065" y="79768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8366078" y="80060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8203838" y="81076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8743244" y="7790426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29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29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29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9191738" y="78003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807" y="0"/>
                </a:lnTo>
                <a:lnTo>
                  <a:pt x="269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9425542" y="7828280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9192628" y="7866380"/>
            <a:ext cx="269240" cy="27940"/>
          </a:xfrm>
          <a:custGeom>
            <a:avLst/>
            <a:gdLst/>
            <a:ahLst/>
            <a:cxnLst/>
            <a:rect l="l" t="t" r="r" b="b"/>
            <a:pathLst>
              <a:path w="269240" h="27940">
                <a:moveTo>
                  <a:pt x="0" y="0"/>
                </a:moveTo>
                <a:lnTo>
                  <a:pt x="268918" y="0"/>
                </a:lnTo>
                <a:lnTo>
                  <a:pt x="26891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9192628" y="7894319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5" h="39370">
                <a:moveTo>
                  <a:pt x="0" y="0"/>
                </a:moveTo>
                <a:lnTo>
                  <a:pt x="36003" y="0"/>
                </a:lnTo>
                <a:lnTo>
                  <a:pt x="36003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9192628" y="7933690"/>
            <a:ext cx="277495" cy="27940"/>
          </a:xfrm>
          <a:custGeom>
            <a:avLst/>
            <a:gdLst/>
            <a:ahLst/>
            <a:cxnLst/>
            <a:rect l="l" t="t" r="r" b="b"/>
            <a:pathLst>
              <a:path w="277495" h="27940">
                <a:moveTo>
                  <a:pt x="0" y="0"/>
                </a:moveTo>
                <a:lnTo>
                  <a:pt x="277364" y="0"/>
                </a:lnTo>
                <a:lnTo>
                  <a:pt x="2773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9194850" y="8061959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09">
                <a:moveTo>
                  <a:pt x="0" y="0"/>
                </a:moveTo>
                <a:lnTo>
                  <a:pt x="267140" y="0"/>
                </a:lnTo>
                <a:lnTo>
                  <a:pt x="26714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9194850" y="8091169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9194850" y="8153400"/>
            <a:ext cx="267335" cy="30480"/>
          </a:xfrm>
          <a:custGeom>
            <a:avLst/>
            <a:gdLst/>
            <a:ahLst/>
            <a:cxnLst/>
            <a:rect l="l" t="t" r="r" b="b"/>
            <a:pathLst>
              <a:path w="267334" h="30479">
                <a:moveTo>
                  <a:pt x="0" y="0"/>
                </a:moveTo>
                <a:lnTo>
                  <a:pt x="267140" y="0"/>
                </a:lnTo>
                <a:lnTo>
                  <a:pt x="26714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9425987" y="8090904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5" h="63500">
                <a:moveTo>
                  <a:pt x="36003" y="63118"/>
                </a:moveTo>
                <a:lnTo>
                  <a:pt x="0" y="63118"/>
                </a:lnTo>
                <a:lnTo>
                  <a:pt x="0" y="0"/>
                </a:lnTo>
                <a:lnTo>
                  <a:pt x="36003" y="0"/>
                </a:lnTo>
                <a:lnTo>
                  <a:pt x="36003" y="63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9146400" y="799578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9572225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9963824" y="7800205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180464" y="160017"/>
                </a:moveTo>
                <a:lnTo>
                  <a:pt x="123027" y="154454"/>
                </a:lnTo>
                <a:lnTo>
                  <a:pt x="79008" y="138515"/>
                </a:lnTo>
                <a:lnTo>
                  <a:pt x="50825" y="113325"/>
                </a:lnTo>
                <a:lnTo>
                  <a:pt x="40893" y="80008"/>
                </a:lnTo>
                <a:lnTo>
                  <a:pt x="50825" y="46692"/>
                </a:lnTo>
                <a:lnTo>
                  <a:pt x="79008" y="21502"/>
                </a:lnTo>
                <a:lnTo>
                  <a:pt x="123027" y="5563"/>
                </a:lnTo>
                <a:lnTo>
                  <a:pt x="180464" y="0"/>
                </a:lnTo>
                <a:lnTo>
                  <a:pt x="237901" y="5563"/>
                </a:lnTo>
                <a:lnTo>
                  <a:pt x="281920" y="21502"/>
                </a:lnTo>
                <a:lnTo>
                  <a:pt x="290685" y="29336"/>
                </a:lnTo>
                <a:lnTo>
                  <a:pt x="180464" y="29336"/>
                </a:lnTo>
                <a:lnTo>
                  <a:pt x="138938" y="32816"/>
                </a:lnTo>
                <a:lnTo>
                  <a:pt x="106956" y="42838"/>
                </a:lnTo>
                <a:lnTo>
                  <a:pt x="86391" y="58777"/>
                </a:lnTo>
                <a:lnTo>
                  <a:pt x="79119" y="80008"/>
                </a:lnTo>
                <a:lnTo>
                  <a:pt x="86391" y="100983"/>
                </a:lnTo>
                <a:lnTo>
                  <a:pt x="106956" y="116790"/>
                </a:lnTo>
                <a:lnTo>
                  <a:pt x="138938" y="126764"/>
                </a:lnTo>
                <a:lnTo>
                  <a:pt x="180464" y="130236"/>
                </a:lnTo>
                <a:lnTo>
                  <a:pt x="291182" y="130236"/>
                </a:lnTo>
                <a:lnTo>
                  <a:pt x="281920" y="138515"/>
                </a:lnTo>
                <a:lnTo>
                  <a:pt x="237901" y="154454"/>
                </a:lnTo>
                <a:lnTo>
                  <a:pt x="180464" y="160017"/>
                </a:lnTo>
                <a:close/>
              </a:path>
              <a:path w="361950" h="379729">
                <a:moveTo>
                  <a:pt x="291182" y="130236"/>
                </a:moveTo>
                <a:lnTo>
                  <a:pt x="180464" y="130236"/>
                </a:lnTo>
                <a:lnTo>
                  <a:pt x="222177" y="126764"/>
                </a:lnTo>
                <a:lnTo>
                  <a:pt x="254139" y="116790"/>
                </a:lnTo>
                <a:lnTo>
                  <a:pt x="274599" y="100983"/>
                </a:lnTo>
                <a:lnTo>
                  <a:pt x="281808" y="80008"/>
                </a:lnTo>
                <a:lnTo>
                  <a:pt x="274599" y="58777"/>
                </a:lnTo>
                <a:lnTo>
                  <a:pt x="254139" y="42838"/>
                </a:lnTo>
                <a:lnTo>
                  <a:pt x="222177" y="32816"/>
                </a:lnTo>
                <a:lnTo>
                  <a:pt x="180464" y="29336"/>
                </a:lnTo>
                <a:lnTo>
                  <a:pt x="290685" y="29336"/>
                </a:lnTo>
                <a:lnTo>
                  <a:pt x="310103" y="46692"/>
                </a:lnTo>
                <a:lnTo>
                  <a:pt x="320035" y="80008"/>
                </a:lnTo>
                <a:lnTo>
                  <a:pt x="310103" y="113325"/>
                </a:lnTo>
                <a:lnTo>
                  <a:pt x="291182" y="130236"/>
                </a:lnTo>
                <a:close/>
              </a:path>
              <a:path w="361950" h="379729">
                <a:moveTo>
                  <a:pt x="361373" y="221802"/>
                </a:moveTo>
                <a:lnTo>
                  <a:pt x="0" y="221802"/>
                </a:lnTo>
                <a:lnTo>
                  <a:pt x="0" y="192021"/>
                </a:lnTo>
                <a:lnTo>
                  <a:pt x="361373" y="192021"/>
                </a:lnTo>
                <a:lnTo>
                  <a:pt x="361373" y="221802"/>
                </a:lnTo>
                <a:close/>
              </a:path>
              <a:path w="361950" h="379729">
                <a:moveTo>
                  <a:pt x="202244" y="302255"/>
                </a:moveTo>
                <a:lnTo>
                  <a:pt x="165351" y="302255"/>
                </a:lnTo>
                <a:lnTo>
                  <a:pt x="165351" y="221802"/>
                </a:lnTo>
                <a:lnTo>
                  <a:pt x="202244" y="221802"/>
                </a:lnTo>
                <a:lnTo>
                  <a:pt x="202244" y="302255"/>
                </a:lnTo>
                <a:close/>
              </a:path>
              <a:path w="361950" h="379729">
                <a:moveTo>
                  <a:pt x="321813" y="379597"/>
                </a:moveTo>
                <a:lnTo>
                  <a:pt x="46227" y="379597"/>
                </a:lnTo>
                <a:lnTo>
                  <a:pt x="46227" y="263140"/>
                </a:lnTo>
                <a:lnTo>
                  <a:pt x="82675" y="263140"/>
                </a:lnTo>
                <a:lnTo>
                  <a:pt x="82675" y="349372"/>
                </a:lnTo>
                <a:lnTo>
                  <a:pt x="321813" y="349372"/>
                </a:lnTo>
                <a:lnTo>
                  <a:pt x="321813" y="3795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10500067" y="7790426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4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4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4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4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10906779" y="7830431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298699" y="243582"/>
                </a:moveTo>
                <a:lnTo>
                  <a:pt x="263140" y="240026"/>
                </a:lnTo>
                <a:lnTo>
                  <a:pt x="268751" y="212308"/>
                </a:lnTo>
                <a:lnTo>
                  <a:pt x="273030" y="186298"/>
                </a:lnTo>
                <a:lnTo>
                  <a:pt x="276141" y="161705"/>
                </a:lnTo>
                <a:lnTo>
                  <a:pt x="278253" y="138237"/>
                </a:lnTo>
                <a:lnTo>
                  <a:pt x="35428" y="138237"/>
                </a:lnTo>
                <a:lnTo>
                  <a:pt x="32448" y="121346"/>
                </a:lnTo>
                <a:lnTo>
                  <a:pt x="279586" y="110678"/>
                </a:lnTo>
                <a:lnTo>
                  <a:pt x="280100" y="95086"/>
                </a:lnTo>
                <a:lnTo>
                  <a:pt x="280364" y="79619"/>
                </a:lnTo>
                <a:lnTo>
                  <a:pt x="280475" y="29781"/>
                </a:lnTo>
                <a:lnTo>
                  <a:pt x="42671" y="29781"/>
                </a:lnTo>
                <a:lnTo>
                  <a:pt x="42671" y="0"/>
                </a:lnTo>
                <a:lnTo>
                  <a:pt x="316034" y="0"/>
                </a:lnTo>
                <a:lnTo>
                  <a:pt x="315940" y="64236"/>
                </a:lnTo>
                <a:lnTo>
                  <a:pt x="315764" y="92753"/>
                </a:lnTo>
                <a:lnTo>
                  <a:pt x="313868" y="137737"/>
                </a:lnTo>
                <a:lnTo>
                  <a:pt x="313815" y="138237"/>
                </a:lnTo>
                <a:lnTo>
                  <a:pt x="278253" y="138237"/>
                </a:lnTo>
                <a:lnTo>
                  <a:pt x="37781" y="151572"/>
                </a:lnTo>
                <a:lnTo>
                  <a:pt x="312421" y="151572"/>
                </a:lnTo>
                <a:lnTo>
                  <a:pt x="308721" y="186972"/>
                </a:lnTo>
                <a:lnTo>
                  <a:pt x="298699" y="243582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1331271" y="7789981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12149793" y="7790426"/>
            <a:ext cx="35560" cy="209550"/>
          </a:xfrm>
          <a:custGeom>
            <a:avLst/>
            <a:gdLst/>
            <a:ahLst/>
            <a:cxnLst/>
            <a:rect l="l" t="t" r="r" b="b"/>
            <a:pathLst>
              <a:path w="35559" h="209550">
                <a:moveTo>
                  <a:pt x="35114" y="209356"/>
                </a:moveTo>
                <a:lnTo>
                  <a:pt x="0" y="209356"/>
                </a:lnTo>
                <a:lnTo>
                  <a:pt x="0" y="0"/>
                </a:lnTo>
                <a:lnTo>
                  <a:pt x="35114" y="0"/>
                </a:lnTo>
                <a:lnTo>
                  <a:pt x="35114" y="2093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12072007" y="7798427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5">
                <a:moveTo>
                  <a:pt x="34226" y="81786"/>
                </a:moveTo>
                <a:lnTo>
                  <a:pt x="0" y="81786"/>
                </a:lnTo>
                <a:lnTo>
                  <a:pt x="0" y="0"/>
                </a:lnTo>
                <a:lnTo>
                  <a:pt x="34226" y="0"/>
                </a:lnTo>
                <a:lnTo>
                  <a:pt x="34226" y="817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11866206" y="7813040"/>
            <a:ext cx="34925" cy="53340"/>
          </a:xfrm>
          <a:custGeom>
            <a:avLst/>
            <a:gdLst/>
            <a:ahLst/>
            <a:cxnLst/>
            <a:rect l="l" t="t" r="r" b="b"/>
            <a:pathLst>
              <a:path w="34925" h="53340">
                <a:moveTo>
                  <a:pt x="0" y="0"/>
                </a:moveTo>
                <a:lnTo>
                  <a:pt x="34670" y="0"/>
                </a:lnTo>
                <a:lnTo>
                  <a:pt x="34670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11866206" y="7866380"/>
            <a:ext cx="154940" cy="13970"/>
          </a:xfrm>
          <a:custGeom>
            <a:avLst/>
            <a:gdLst/>
            <a:ahLst/>
            <a:cxnLst/>
            <a:rect l="l" t="t" r="r" b="b"/>
            <a:pathLst>
              <a:path w="154940" h="13970">
                <a:moveTo>
                  <a:pt x="0" y="0"/>
                </a:moveTo>
                <a:lnTo>
                  <a:pt x="154683" y="0"/>
                </a:lnTo>
                <a:lnTo>
                  <a:pt x="154683" y="13970"/>
                </a:lnTo>
                <a:lnTo>
                  <a:pt x="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11866206" y="7880350"/>
            <a:ext cx="240029" cy="13970"/>
          </a:xfrm>
          <a:custGeom>
            <a:avLst/>
            <a:gdLst/>
            <a:ahLst/>
            <a:cxnLst/>
            <a:rect l="l" t="t" r="r" b="b"/>
            <a:pathLst>
              <a:path w="240029" h="13970">
                <a:moveTo>
                  <a:pt x="0" y="0"/>
                </a:moveTo>
                <a:lnTo>
                  <a:pt x="240026" y="0"/>
                </a:lnTo>
                <a:lnTo>
                  <a:pt x="240026" y="13970"/>
                </a:lnTo>
                <a:lnTo>
                  <a:pt x="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11866206" y="7894319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20">
                <a:moveTo>
                  <a:pt x="0" y="0"/>
                </a:moveTo>
                <a:lnTo>
                  <a:pt x="34670" y="0"/>
                </a:lnTo>
                <a:lnTo>
                  <a:pt x="34670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11866206" y="7952740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40" h="27940">
                <a:moveTo>
                  <a:pt x="0" y="0"/>
                </a:moveTo>
                <a:lnTo>
                  <a:pt x="154683" y="0"/>
                </a:lnTo>
                <a:lnTo>
                  <a:pt x="15468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11986664" y="7813540"/>
            <a:ext cx="34290" cy="52705"/>
          </a:xfrm>
          <a:custGeom>
            <a:avLst/>
            <a:gdLst/>
            <a:ahLst/>
            <a:cxnLst/>
            <a:rect l="l" t="t" r="r" b="b"/>
            <a:pathLst>
              <a:path w="34290" h="52704">
                <a:moveTo>
                  <a:pt x="34226" y="52450"/>
                </a:moveTo>
                <a:lnTo>
                  <a:pt x="0" y="52450"/>
                </a:lnTo>
                <a:lnTo>
                  <a:pt x="0" y="0"/>
                </a:lnTo>
                <a:lnTo>
                  <a:pt x="34226" y="0"/>
                </a:lnTo>
                <a:lnTo>
                  <a:pt x="34226" y="524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11986664" y="7894319"/>
            <a:ext cx="120014" cy="15240"/>
          </a:xfrm>
          <a:custGeom>
            <a:avLst/>
            <a:gdLst/>
            <a:ahLst/>
            <a:cxnLst/>
            <a:rect l="l" t="t" r="r" b="b"/>
            <a:pathLst>
              <a:path w="120015" h="15240">
                <a:moveTo>
                  <a:pt x="0" y="0"/>
                </a:moveTo>
                <a:lnTo>
                  <a:pt x="119568" y="0"/>
                </a:lnTo>
                <a:lnTo>
                  <a:pt x="119568" y="15239"/>
                </a:lnTo>
                <a:lnTo>
                  <a:pt x="0" y="152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11986664" y="7909559"/>
            <a:ext cx="34290" cy="43180"/>
          </a:xfrm>
          <a:custGeom>
            <a:avLst/>
            <a:gdLst/>
            <a:ahLst/>
            <a:cxnLst/>
            <a:rect l="l" t="t" r="r" b="b"/>
            <a:pathLst>
              <a:path w="34290" h="43179">
                <a:moveTo>
                  <a:pt x="0" y="0"/>
                </a:moveTo>
                <a:lnTo>
                  <a:pt x="34226" y="0"/>
                </a:lnTo>
                <a:lnTo>
                  <a:pt x="34226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12072007" y="7909995"/>
            <a:ext cx="34290" cy="87630"/>
          </a:xfrm>
          <a:custGeom>
            <a:avLst/>
            <a:gdLst/>
            <a:ahLst/>
            <a:cxnLst/>
            <a:rect l="l" t="t" r="r" b="b"/>
            <a:pathLst>
              <a:path w="34290" h="87629">
                <a:moveTo>
                  <a:pt x="34226" y="87120"/>
                </a:moveTo>
                <a:lnTo>
                  <a:pt x="0" y="87120"/>
                </a:lnTo>
                <a:lnTo>
                  <a:pt x="0" y="0"/>
                </a:lnTo>
                <a:lnTo>
                  <a:pt x="34226" y="0"/>
                </a:lnTo>
                <a:lnTo>
                  <a:pt x="34226" y="871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11921768" y="8018780"/>
            <a:ext cx="263525" cy="29209"/>
          </a:xfrm>
          <a:custGeom>
            <a:avLst/>
            <a:gdLst/>
            <a:ahLst/>
            <a:cxnLst/>
            <a:rect l="l" t="t" r="r" b="b"/>
            <a:pathLst>
              <a:path w="263525" h="29209">
                <a:moveTo>
                  <a:pt x="0" y="0"/>
                </a:moveTo>
                <a:lnTo>
                  <a:pt x="263140" y="0"/>
                </a:lnTo>
                <a:lnTo>
                  <a:pt x="26314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12148460" y="804799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0" y="0"/>
                </a:moveTo>
                <a:lnTo>
                  <a:pt x="36448" y="0"/>
                </a:lnTo>
                <a:lnTo>
                  <a:pt x="36448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11922657" y="8086090"/>
            <a:ext cx="262255" cy="26670"/>
          </a:xfrm>
          <a:custGeom>
            <a:avLst/>
            <a:gdLst/>
            <a:ahLst/>
            <a:cxnLst/>
            <a:rect l="l" t="t" r="r" b="b"/>
            <a:pathLst>
              <a:path w="262254" h="26670">
                <a:moveTo>
                  <a:pt x="0" y="0"/>
                </a:moveTo>
                <a:lnTo>
                  <a:pt x="262251" y="0"/>
                </a:lnTo>
                <a:lnTo>
                  <a:pt x="26225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11922657" y="8112759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5" h="43179">
                <a:moveTo>
                  <a:pt x="0" y="0"/>
                </a:moveTo>
                <a:lnTo>
                  <a:pt x="36003" y="0"/>
                </a:lnTo>
                <a:lnTo>
                  <a:pt x="36003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11922657" y="8155940"/>
            <a:ext cx="277495" cy="27940"/>
          </a:xfrm>
          <a:custGeom>
            <a:avLst/>
            <a:gdLst/>
            <a:ahLst/>
            <a:cxnLst/>
            <a:rect l="l" t="t" r="r" b="b"/>
            <a:pathLst>
              <a:path w="277495" h="27940">
                <a:moveTo>
                  <a:pt x="0" y="0"/>
                </a:moveTo>
                <a:lnTo>
                  <a:pt x="277364" y="0"/>
                </a:lnTo>
                <a:lnTo>
                  <a:pt x="2773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2275140" y="7790426"/>
            <a:ext cx="340995" cy="397510"/>
          </a:xfrm>
          <a:custGeom>
            <a:avLst/>
            <a:gdLst/>
            <a:ahLst/>
            <a:cxnLst/>
            <a:rect l="l" t="t" r="r" b="b"/>
            <a:pathLst>
              <a:path w="340995" h="397509">
                <a:moveTo>
                  <a:pt x="318701" y="270696"/>
                </a:moveTo>
                <a:lnTo>
                  <a:pt x="284031" y="270696"/>
                </a:lnTo>
                <a:lnTo>
                  <a:pt x="284031" y="0"/>
                </a:lnTo>
                <a:lnTo>
                  <a:pt x="318701" y="0"/>
                </a:lnTo>
                <a:lnTo>
                  <a:pt x="318701" y="270696"/>
                </a:lnTo>
                <a:close/>
              </a:path>
              <a:path w="340995" h="397509">
                <a:moveTo>
                  <a:pt x="242249" y="104456"/>
                </a:moveTo>
                <a:lnTo>
                  <a:pt x="208023" y="104456"/>
                </a:lnTo>
                <a:lnTo>
                  <a:pt x="208023" y="8445"/>
                </a:lnTo>
                <a:lnTo>
                  <a:pt x="242249" y="8445"/>
                </a:lnTo>
                <a:lnTo>
                  <a:pt x="242249" y="104456"/>
                </a:lnTo>
                <a:close/>
              </a:path>
              <a:path w="340995" h="397509">
                <a:moveTo>
                  <a:pt x="154683" y="89787"/>
                </a:moveTo>
                <a:lnTo>
                  <a:pt x="120457" y="89787"/>
                </a:lnTo>
                <a:lnTo>
                  <a:pt x="120457" y="26669"/>
                </a:lnTo>
                <a:lnTo>
                  <a:pt x="154683" y="26669"/>
                </a:lnTo>
                <a:lnTo>
                  <a:pt x="154683" y="89787"/>
                </a:lnTo>
                <a:close/>
              </a:path>
              <a:path w="340995" h="397509">
                <a:moveTo>
                  <a:pt x="154683" y="212467"/>
                </a:moveTo>
                <a:lnTo>
                  <a:pt x="0" y="212467"/>
                </a:lnTo>
                <a:lnTo>
                  <a:pt x="0" y="27114"/>
                </a:lnTo>
                <a:lnTo>
                  <a:pt x="34670" y="27114"/>
                </a:lnTo>
                <a:lnTo>
                  <a:pt x="34670" y="89787"/>
                </a:lnTo>
                <a:lnTo>
                  <a:pt x="154683" y="89787"/>
                </a:lnTo>
                <a:lnTo>
                  <a:pt x="154683" y="104456"/>
                </a:lnTo>
                <a:lnTo>
                  <a:pt x="242249" y="104456"/>
                </a:lnTo>
                <a:lnTo>
                  <a:pt x="242249" y="118235"/>
                </a:lnTo>
                <a:lnTo>
                  <a:pt x="34670" y="118235"/>
                </a:lnTo>
                <a:lnTo>
                  <a:pt x="34670" y="183131"/>
                </a:lnTo>
                <a:lnTo>
                  <a:pt x="154683" y="183131"/>
                </a:lnTo>
                <a:lnTo>
                  <a:pt x="154683" y="212467"/>
                </a:lnTo>
                <a:close/>
              </a:path>
              <a:path w="340995" h="397509">
                <a:moveTo>
                  <a:pt x="154683" y="183131"/>
                </a:moveTo>
                <a:lnTo>
                  <a:pt x="120457" y="183131"/>
                </a:lnTo>
                <a:lnTo>
                  <a:pt x="120457" y="118235"/>
                </a:lnTo>
                <a:lnTo>
                  <a:pt x="242249" y="118235"/>
                </a:lnTo>
                <a:lnTo>
                  <a:pt x="242249" y="134237"/>
                </a:lnTo>
                <a:lnTo>
                  <a:pt x="154683" y="134237"/>
                </a:lnTo>
                <a:lnTo>
                  <a:pt x="154683" y="183131"/>
                </a:lnTo>
                <a:close/>
              </a:path>
              <a:path w="340995" h="397509">
                <a:moveTo>
                  <a:pt x="242249" y="233803"/>
                </a:moveTo>
                <a:lnTo>
                  <a:pt x="208023" y="233803"/>
                </a:lnTo>
                <a:lnTo>
                  <a:pt x="208023" y="134237"/>
                </a:lnTo>
                <a:lnTo>
                  <a:pt x="242249" y="134237"/>
                </a:lnTo>
                <a:lnTo>
                  <a:pt x="242249" y="233803"/>
                </a:lnTo>
                <a:close/>
              </a:path>
              <a:path w="340995" h="397509">
                <a:moveTo>
                  <a:pt x="44893" y="396932"/>
                </a:moveTo>
                <a:lnTo>
                  <a:pt x="31114" y="368929"/>
                </a:lnTo>
                <a:lnTo>
                  <a:pt x="82182" y="355983"/>
                </a:lnTo>
                <a:lnTo>
                  <a:pt x="125625" y="333703"/>
                </a:lnTo>
                <a:lnTo>
                  <a:pt x="155815" y="303922"/>
                </a:lnTo>
                <a:lnTo>
                  <a:pt x="167129" y="268474"/>
                </a:lnTo>
                <a:lnTo>
                  <a:pt x="167129" y="255583"/>
                </a:lnTo>
                <a:lnTo>
                  <a:pt x="204022" y="255583"/>
                </a:lnTo>
                <a:lnTo>
                  <a:pt x="204022" y="268474"/>
                </a:lnTo>
                <a:lnTo>
                  <a:pt x="215405" y="303922"/>
                </a:lnTo>
                <a:lnTo>
                  <a:pt x="227294" y="315590"/>
                </a:lnTo>
                <a:lnTo>
                  <a:pt x="185798" y="315590"/>
                </a:lnTo>
                <a:lnTo>
                  <a:pt x="161906" y="345177"/>
                </a:lnTo>
                <a:lnTo>
                  <a:pt x="128680" y="368929"/>
                </a:lnTo>
                <a:lnTo>
                  <a:pt x="88787" y="386348"/>
                </a:lnTo>
                <a:lnTo>
                  <a:pt x="44893" y="396932"/>
                </a:lnTo>
                <a:close/>
              </a:path>
              <a:path w="340995" h="397509">
                <a:moveTo>
                  <a:pt x="326702" y="396932"/>
                </a:moveTo>
                <a:lnTo>
                  <a:pt x="282809" y="386348"/>
                </a:lnTo>
                <a:lnTo>
                  <a:pt x="242915" y="368929"/>
                </a:lnTo>
                <a:lnTo>
                  <a:pt x="209689" y="345177"/>
                </a:lnTo>
                <a:lnTo>
                  <a:pt x="185798" y="315590"/>
                </a:lnTo>
                <a:lnTo>
                  <a:pt x="227294" y="315590"/>
                </a:lnTo>
                <a:lnTo>
                  <a:pt x="245749" y="333703"/>
                </a:lnTo>
                <a:lnTo>
                  <a:pt x="289344" y="355983"/>
                </a:lnTo>
                <a:lnTo>
                  <a:pt x="340482" y="368929"/>
                </a:lnTo>
                <a:lnTo>
                  <a:pt x="326702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12665850" y="7796649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13194563" y="7790426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13607943" y="7797093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1607781" y="8412790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2024272" y="8412345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2473655" y="8444230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10" h="30479">
                <a:moveTo>
                  <a:pt x="0" y="0"/>
                </a:moveTo>
                <a:lnTo>
                  <a:pt x="270252" y="0"/>
                </a:lnTo>
                <a:lnTo>
                  <a:pt x="270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2473655" y="8474709"/>
            <a:ext cx="36830" cy="124460"/>
          </a:xfrm>
          <a:custGeom>
            <a:avLst/>
            <a:gdLst/>
            <a:ahLst/>
            <a:cxnLst/>
            <a:rect l="l" t="t" r="r" b="b"/>
            <a:pathLst>
              <a:path w="36830" h="124459">
                <a:moveTo>
                  <a:pt x="0" y="0"/>
                </a:moveTo>
                <a:lnTo>
                  <a:pt x="36448" y="0"/>
                </a:lnTo>
                <a:lnTo>
                  <a:pt x="36448" y="124460"/>
                </a:lnTo>
                <a:lnTo>
                  <a:pt x="0" y="1244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2473655" y="85991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2589668" y="86283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2427427" y="87299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2962077" y="8412790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3386569" y="8412345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3787502" y="8721713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4569650" y="4639054"/>
            <a:ext cx="3043542" cy="331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6894" y="4055800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08748" y="4055800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41607" y="40894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1607" y="41948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1607" y="42240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1607" y="43281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60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3179" y="4089582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93179" y="42238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632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7632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7365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7365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27427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66967" y="4056245"/>
            <a:ext cx="322580" cy="393065"/>
          </a:xfrm>
          <a:custGeom>
            <a:avLst/>
            <a:gdLst/>
            <a:ahLst/>
            <a:cxnLst/>
            <a:rect l="l" t="t" r="r" b="b"/>
            <a:pathLst>
              <a:path w="322579" h="393064">
                <a:moveTo>
                  <a:pt x="322257" y="392932"/>
                </a:moveTo>
                <a:lnTo>
                  <a:pt x="63118" y="392932"/>
                </a:lnTo>
                <a:lnTo>
                  <a:pt x="63118" y="249360"/>
                </a:lnTo>
                <a:lnTo>
                  <a:pt x="322257" y="249360"/>
                </a:lnTo>
                <a:lnTo>
                  <a:pt x="322257" y="278253"/>
                </a:lnTo>
                <a:lnTo>
                  <a:pt x="98677" y="278253"/>
                </a:lnTo>
                <a:lnTo>
                  <a:pt x="98677" y="363595"/>
                </a:lnTo>
                <a:lnTo>
                  <a:pt x="322257" y="363595"/>
                </a:lnTo>
                <a:lnTo>
                  <a:pt x="322257" y="392932"/>
                </a:lnTo>
                <a:close/>
              </a:path>
              <a:path w="322579" h="393064">
                <a:moveTo>
                  <a:pt x="322257" y="363595"/>
                </a:moveTo>
                <a:lnTo>
                  <a:pt x="286698" y="363595"/>
                </a:lnTo>
                <a:lnTo>
                  <a:pt x="286698" y="278253"/>
                </a:lnTo>
                <a:lnTo>
                  <a:pt x="322257" y="278253"/>
                </a:lnTo>
                <a:lnTo>
                  <a:pt x="322257" y="363595"/>
                </a:lnTo>
                <a:close/>
              </a:path>
              <a:path w="322579" h="393064">
                <a:moveTo>
                  <a:pt x="322257" y="100011"/>
                </a:moveTo>
                <a:lnTo>
                  <a:pt x="285364" y="100011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100011"/>
                </a:lnTo>
                <a:close/>
              </a:path>
              <a:path w="322579" h="393064">
                <a:moveTo>
                  <a:pt x="102678" y="210689"/>
                </a:moveTo>
                <a:lnTo>
                  <a:pt x="61506" y="203835"/>
                </a:lnTo>
                <a:lnTo>
                  <a:pt x="29003" y="184520"/>
                </a:lnTo>
                <a:lnTo>
                  <a:pt x="7667" y="154621"/>
                </a:lnTo>
                <a:lnTo>
                  <a:pt x="0" y="116012"/>
                </a:lnTo>
                <a:lnTo>
                  <a:pt x="7667" y="78175"/>
                </a:lnTo>
                <a:lnTo>
                  <a:pt x="29003" y="48672"/>
                </a:lnTo>
                <a:lnTo>
                  <a:pt x="61506" y="29503"/>
                </a:lnTo>
                <a:lnTo>
                  <a:pt x="102678" y="22669"/>
                </a:lnTo>
                <a:lnTo>
                  <a:pt x="139883" y="28253"/>
                </a:lnTo>
                <a:lnTo>
                  <a:pt x="170296" y="44004"/>
                </a:lnTo>
                <a:lnTo>
                  <a:pt x="178640" y="53339"/>
                </a:lnTo>
                <a:lnTo>
                  <a:pt x="102678" y="53339"/>
                </a:lnTo>
                <a:lnTo>
                  <a:pt x="75362" y="57943"/>
                </a:lnTo>
                <a:lnTo>
                  <a:pt x="53839" y="70841"/>
                </a:lnTo>
                <a:lnTo>
                  <a:pt x="39733" y="90655"/>
                </a:lnTo>
                <a:lnTo>
                  <a:pt x="34670" y="116012"/>
                </a:lnTo>
                <a:lnTo>
                  <a:pt x="39733" y="141953"/>
                </a:lnTo>
                <a:lnTo>
                  <a:pt x="53839" y="162184"/>
                </a:lnTo>
                <a:lnTo>
                  <a:pt x="75362" y="175331"/>
                </a:lnTo>
                <a:lnTo>
                  <a:pt x="102678" y="180019"/>
                </a:lnTo>
                <a:lnTo>
                  <a:pt x="178586" y="180019"/>
                </a:lnTo>
                <a:lnTo>
                  <a:pt x="171185" y="188631"/>
                </a:lnTo>
                <a:lnTo>
                  <a:pt x="140453" y="204932"/>
                </a:lnTo>
                <a:lnTo>
                  <a:pt x="102678" y="210689"/>
                </a:lnTo>
                <a:close/>
              </a:path>
              <a:path w="322579" h="393064">
                <a:moveTo>
                  <a:pt x="178586" y="180019"/>
                </a:moveTo>
                <a:lnTo>
                  <a:pt x="102678" y="180019"/>
                </a:lnTo>
                <a:lnTo>
                  <a:pt x="129736" y="175331"/>
                </a:lnTo>
                <a:lnTo>
                  <a:pt x="151127" y="162184"/>
                </a:lnTo>
                <a:lnTo>
                  <a:pt x="165184" y="141953"/>
                </a:lnTo>
                <a:lnTo>
                  <a:pt x="170241" y="116012"/>
                </a:lnTo>
                <a:lnTo>
                  <a:pt x="165184" y="90655"/>
                </a:lnTo>
                <a:lnTo>
                  <a:pt x="151127" y="70841"/>
                </a:lnTo>
                <a:lnTo>
                  <a:pt x="129736" y="57943"/>
                </a:lnTo>
                <a:lnTo>
                  <a:pt x="102678" y="53339"/>
                </a:lnTo>
                <a:lnTo>
                  <a:pt x="178640" y="53339"/>
                </a:lnTo>
                <a:lnTo>
                  <a:pt x="192125" y="68424"/>
                </a:lnTo>
                <a:lnTo>
                  <a:pt x="203578" y="100011"/>
                </a:lnTo>
                <a:lnTo>
                  <a:pt x="322257" y="100011"/>
                </a:lnTo>
                <a:lnTo>
                  <a:pt x="322257" y="130236"/>
                </a:lnTo>
                <a:lnTo>
                  <a:pt x="204022" y="130236"/>
                </a:lnTo>
                <a:lnTo>
                  <a:pt x="193000" y="163247"/>
                </a:lnTo>
                <a:lnTo>
                  <a:pt x="178586" y="180019"/>
                </a:lnTo>
                <a:close/>
              </a:path>
              <a:path w="322579" h="393064">
                <a:moveTo>
                  <a:pt x="322257" y="228914"/>
                </a:moveTo>
                <a:lnTo>
                  <a:pt x="285364" y="228914"/>
                </a:lnTo>
                <a:lnTo>
                  <a:pt x="285364" y="130236"/>
                </a:lnTo>
                <a:lnTo>
                  <a:pt x="322257" y="130236"/>
                </a:lnTo>
                <a:lnTo>
                  <a:pt x="322257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69678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95059" y="407162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5" h="58420">
                <a:moveTo>
                  <a:pt x="0" y="0"/>
                </a:moveTo>
                <a:lnTo>
                  <a:pt x="36003" y="0"/>
                </a:lnTo>
                <a:lnTo>
                  <a:pt x="36003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95059" y="41300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5059" y="41579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95059" y="42176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43964" y="4072247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60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43964" y="4157590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34619" y="42811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4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51976" y="43091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35952" y="43510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35952" y="43776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5952" y="44208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51531" y="40563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51531" y="41414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51531" y="41719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90214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12927" y="4056245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01414" y="4055800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86214" y="407035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86214" y="4100829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29" h="60960">
                <a:moveTo>
                  <a:pt x="0" y="0"/>
                </a:moveTo>
                <a:lnTo>
                  <a:pt x="36448" y="0"/>
                </a:lnTo>
                <a:lnTo>
                  <a:pt x="3644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86214" y="416179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37765" y="422337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00449" y="4252711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36448" y="39559"/>
                </a:moveTo>
                <a:lnTo>
                  <a:pt x="0" y="39559"/>
                </a:lnTo>
                <a:lnTo>
                  <a:pt x="0" y="0"/>
                </a:lnTo>
                <a:lnTo>
                  <a:pt x="36448" y="0"/>
                </a:lnTo>
                <a:lnTo>
                  <a:pt x="36448" y="395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81325" y="4292600"/>
            <a:ext cx="271145" cy="26670"/>
          </a:xfrm>
          <a:custGeom>
            <a:avLst/>
            <a:gdLst/>
            <a:ahLst/>
            <a:cxnLst/>
            <a:rect l="l" t="t" r="r" b="b"/>
            <a:pathLst>
              <a:path w="271145" h="26670">
                <a:moveTo>
                  <a:pt x="0" y="0"/>
                </a:moveTo>
                <a:lnTo>
                  <a:pt x="271141" y="0"/>
                </a:lnTo>
                <a:lnTo>
                  <a:pt x="27114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16462" y="4319270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5" h="35560">
                <a:moveTo>
                  <a:pt x="0" y="0"/>
                </a:moveTo>
                <a:lnTo>
                  <a:pt x="36003" y="0"/>
                </a:lnTo>
                <a:lnTo>
                  <a:pt x="36003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82658" y="435482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82658" y="43815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82658" y="44221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39" h="27939">
                <a:moveTo>
                  <a:pt x="0" y="0"/>
                </a:moveTo>
                <a:lnTo>
                  <a:pt x="281808" y="0"/>
                </a:lnTo>
                <a:lnTo>
                  <a:pt x="2818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39142" y="4055800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11123" y="77786"/>
                </a:moveTo>
                <a:lnTo>
                  <a:pt x="13334" y="77786"/>
                </a:lnTo>
                <a:lnTo>
                  <a:pt x="13334" y="48005"/>
                </a:lnTo>
                <a:lnTo>
                  <a:pt x="111123" y="48005"/>
                </a:lnTo>
                <a:lnTo>
                  <a:pt x="111123" y="77786"/>
                </a:lnTo>
                <a:close/>
              </a:path>
              <a:path w="352425" h="398779">
                <a:moveTo>
                  <a:pt x="217357" y="77786"/>
                </a:moveTo>
                <a:lnTo>
                  <a:pt x="123124" y="77786"/>
                </a:lnTo>
                <a:lnTo>
                  <a:pt x="123124" y="48005"/>
                </a:lnTo>
                <a:lnTo>
                  <a:pt x="217357" y="48005"/>
                </a:lnTo>
                <a:lnTo>
                  <a:pt x="217357" y="77786"/>
                </a:lnTo>
                <a:close/>
              </a:path>
              <a:path w="352425" h="398779">
                <a:moveTo>
                  <a:pt x="20891" y="303144"/>
                </a:moveTo>
                <a:lnTo>
                  <a:pt x="0" y="278253"/>
                </a:lnTo>
                <a:lnTo>
                  <a:pt x="27926" y="244582"/>
                </a:lnTo>
                <a:lnTo>
                  <a:pt x="44727" y="203244"/>
                </a:lnTo>
                <a:lnTo>
                  <a:pt x="52943" y="159739"/>
                </a:lnTo>
                <a:lnTo>
                  <a:pt x="55117" y="119568"/>
                </a:lnTo>
                <a:lnTo>
                  <a:pt x="55117" y="77786"/>
                </a:lnTo>
                <a:lnTo>
                  <a:pt x="87120" y="77786"/>
                </a:lnTo>
                <a:lnTo>
                  <a:pt x="87120" y="119568"/>
                </a:lnTo>
                <a:lnTo>
                  <a:pt x="87843" y="149259"/>
                </a:lnTo>
                <a:lnTo>
                  <a:pt x="91565" y="185409"/>
                </a:lnTo>
                <a:lnTo>
                  <a:pt x="98501" y="214690"/>
                </a:lnTo>
                <a:lnTo>
                  <a:pt x="70229" y="214690"/>
                </a:lnTo>
                <a:lnTo>
                  <a:pt x="62395" y="240450"/>
                </a:lnTo>
                <a:lnTo>
                  <a:pt x="51894" y="264418"/>
                </a:lnTo>
                <a:lnTo>
                  <a:pt x="38226" y="285635"/>
                </a:lnTo>
                <a:lnTo>
                  <a:pt x="20891" y="303144"/>
                </a:lnTo>
                <a:close/>
              </a:path>
              <a:path w="352425" h="398779">
                <a:moveTo>
                  <a:pt x="150505" y="259584"/>
                </a:moveTo>
                <a:lnTo>
                  <a:pt x="117346" y="259584"/>
                </a:lnTo>
                <a:lnTo>
                  <a:pt x="133813" y="225518"/>
                </a:lnTo>
                <a:lnTo>
                  <a:pt x="142738" y="188409"/>
                </a:lnTo>
                <a:lnTo>
                  <a:pt x="146412" y="151884"/>
                </a:lnTo>
                <a:lnTo>
                  <a:pt x="147127" y="119568"/>
                </a:lnTo>
                <a:lnTo>
                  <a:pt x="147127" y="77786"/>
                </a:lnTo>
                <a:lnTo>
                  <a:pt x="179130" y="77786"/>
                </a:lnTo>
                <a:lnTo>
                  <a:pt x="179130" y="119568"/>
                </a:lnTo>
                <a:lnTo>
                  <a:pt x="181304" y="160802"/>
                </a:lnTo>
                <a:lnTo>
                  <a:pt x="189520" y="204411"/>
                </a:lnTo>
                <a:lnTo>
                  <a:pt x="194295" y="216023"/>
                </a:lnTo>
                <a:lnTo>
                  <a:pt x="164018" y="216023"/>
                </a:lnTo>
                <a:lnTo>
                  <a:pt x="157350" y="242200"/>
                </a:lnTo>
                <a:lnTo>
                  <a:pt x="150505" y="259584"/>
                </a:lnTo>
                <a:close/>
              </a:path>
              <a:path w="352425" h="398779">
                <a:moveTo>
                  <a:pt x="117346" y="307145"/>
                </a:moveTo>
                <a:lnTo>
                  <a:pt x="100108" y="288573"/>
                </a:lnTo>
                <a:lnTo>
                  <a:pt x="86787" y="266251"/>
                </a:lnTo>
                <a:lnTo>
                  <a:pt x="76966" y="241262"/>
                </a:lnTo>
                <a:lnTo>
                  <a:pt x="70229" y="214690"/>
                </a:lnTo>
                <a:lnTo>
                  <a:pt x="98501" y="214690"/>
                </a:lnTo>
                <a:lnTo>
                  <a:pt x="100622" y="223642"/>
                </a:lnTo>
                <a:lnTo>
                  <a:pt x="117346" y="259584"/>
                </a:lnTo>
                <a:lnTo>
                  <a:pt x="150505" y="259584"/>
                </a:lnTo>
                <a:lnTo>
                  <a:pt x="147683" y="266751"/>
                </a:lnTo>
                <a:lnTo>
                  <a:pt x="134514" y="288719"/>
                </a:lnTo>
                <a:lnTo>
                  <a:pt x="117346" y="307145"/>
                </a:lnTo>
                <a:close/>
              </a:path>
              <a:path w="352425" h="398779">
                <a:moveTo>
                  <a:pt x="213356" y="303144"/>
                </a:moveTo>
                <a:lnTo>
                  <a:pt x="196021" y="285844"/>
                </a:lnTo>
                <a:lnTo>
                  <a:pt x="182353" y="265084"/>
                </a:lnTo>
                <a:lnTo>
                  <a:pt x="171852" y="241575"/>
                </a:lnTo>
                <a:lnTo>
                  <a:pt x="164018" y="216023"/>
                </a:lnTo>
                <a:lnTo>
                  <a:pt x="194295" y="216023"/>
                </a:lnTo>
                <a:lnTo>
                  <a:pt x="206321" y="245270"/>
                </a:lnTo>
                <a:lnTo>
                  <a:pt x="234248" y="278253"/>
                </a:lnTo>
                <a:lnTo>
                  <a:pt x="213356" y="303144"/>
                </a:lnTo>
                <a:close/>
              </a:path>
              <a:path w="352425" h="398779">
                <a:moveTo>
                  <a:pt x="352038" y="162684"/>
                </a:moveTo>
                <a:lnTo>
                  <a:pt x="317368" y="162684"/>
                </a:lnTo>
                <a:lnTo>
                  <a:pt x="317368" y="0"/>
                </a:lnTo>
                <a:lnTo>
                  <a:pt x="352038" y="0"/>
                </a:lnTo>
                <a:lnTo>
                  <a:pt x="352038" y="162684"/>
                </a:lnTo>
                <a:close/>
              </a:path>
              <a:path w="352425" h="398779">
                <a:moveTo>
                  <a:pt x="274252" y="379153"/>
                </a:moveTo>
                <a:lnTo>
                  <a:pt x="240471" y="379153"/>
                </a:lnTo>
                <a:lnTo>
                  <a:pt x="240471" y="8889"/>
                </a:lnTo>
                <a:lnTo>
                  <a:pt x="274252" y="8889"/>
                </a:lnTo>
                <a:lnTo>
                  <a:pt x="274252" y="162684"/>
                </a:lnTo>
                <a:lnTo>
                  <a:pt x="352038" y="162684"/>
                </a:lnTo>
                <a:lnTo>
                  <a:pt x="352038" y="192465"/>
                </a:lnTo>
                <a:lnTo>
                  <a:pt x="274252" y="192465"/>
                </a:lnTo>
                <a:lnTo>
                  <a:pt x="274252" y="379153"/>
                </a:lnTo>
                <a:close/>
              </a:path>
              <a:path w="352425" h="398779">
                <a:moveTo>
                  <a:pt x="352038" y="398710"/>
                </a:moveTo>
                <a:lnTo>
                  <a:pt x="317368" y="398710"/>
                </a:lnTo>
                <a:lnTo>
                  <a:pt x="317368" y="192465"/>
                </a:lnTo>
                <a:lnTo>
                  <a:pt x="352038" y="192465"/>
                </a:lnTo>
                <a:lnTo>
                  <a:pt x="35203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496773" y="407162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5" h="58420">
                <a:moveTo>
                  <a:pt x="0" y="0"/>
                </a:moveTo>
                <a:lnTo>
                  <a:pt x="36003" y="0"/>
                </a:lnTo>
                <a:lnTo>
                  <a:pt x="36003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496773" y="41300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96773" y="41579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96773" y="42176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45678" y="4072247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59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645678" y="4157590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536333" y="42811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5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53690" y="43091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37666" y="43510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7666" y="43776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59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37666" y="44208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753246" y="40563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753246" y="41414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753246" y="41719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891928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14641" y="4056245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826464" y="4056245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254955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651888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198381" y="4055800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637540" y="4076700"/>
            <a:ext cx="37465" cy="113030"/>
          </a:xfrm>
          <a:custGeom>
            <a:avLst/>
            <a:gdLst/>
            <a:ahLst/>
            <a:cxnLst/>
            <a:rect l="l" t="t" r="r" b="b"/>
            <a:pathLst>
              <a:path w="37465" h="113029">
                <a:moveTo>
                  <a:pt x="0" y="0"/>
                </a:moveTo>
                <a:lnTo>
                  <a:pt x="36892" y="0"/>
                </a:lnTo>
                <a:lnTo>
                  <a:pt x="36892" y="113029"/>
                </a:lnTo>
                <a:lnTo>
                  <a:pt x="0" y="1130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637540" y="418972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3808" y="0"/>
                </a:lnTo>
                <a:lnTo>
                  <a:pt x="27380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590868" y="4279381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4" h="29845">
                <a:moveTo>
                  <a:pt x="362262" y="29781"/>
                </a:moveTo>
                <a:lnTo>
                  <a:pt x="0" y="29781"/>
                </a:lnTo>
                <a:lnTo>
                  <a:pt x="0" y="0"/>
                </a:lnTo>
                <a:lnTo>
                  <a:pt x="362262" y="0"/>
                </a:lnTo>
                <a:lnTo>
                  <a:pt x="362262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752664" y="4309162"/>
            <a:ext cx="36830" cy="145415"/>
          </a:xfrm>
          <a:custGeom>
            <a:avLst/>
            <a:gdLst/>
            <a:ahLst/>
            <a:cxnLst/>
            <a:rect l="l" t="t" r="r" b="b"/>
            <a:pathLst>
              <a:path w="36829" h="145414">
                <a:moveTo>
                  <a:pt x="36448" y="145349"/>
                </a:moveTo>
                <a:lnTo>
                  <a:pt x="0" y="145349"/>
                </a:lnTo>
                <a:lnTo>
                  <a:pt x="0" y="0"/>
                </a:lnTo>
                <a:lnTo>
                  <a:pt x="36448" y="0"/>
                </a:lnTo>
                <a:lnTo>
                  <a:pt x="36448" y="1453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007359" y="4055800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406070" y="4056245"/>
            <a:ext cx="332105" cy="398145"/>
          </a:xfrm>
          <a:custGeom>
            <a:avLst/>
            <a:gdLst/>
            <a:ahLst/>
            <a:cxnLst/>
            <a:rect l="l" t="t" r="r" b="b"/>
            <a:pathLst>
              <a:path w="332104" h="398145">
                <a:moveTo>
                  <a:pt x="331592" y="397821"/>
                </a:moveTo>
                <a:lnTo>
                  <a:pt x="295143" y="397821"/>
                </a:lnTo>
                <a:lnTo>
                  <a:pt x="295143" y="226691"/>
                </a:lnTo>
                <a:lnTo>
                  <a:pt x="215134" y="226691"/>
                </a:lnTo>
                <a:lnTo>
                  <a:pt x="215134" y="196466"/>
                </a:lnTo>
                <a:lnTo>
                  <a:pt x="295143" y="196466"/>
                </a:lnTo>
                <a:lnTo>
                  <a:pt x="295143" y="141793"/>
                </a:lnTo>
                <a:lnTo>
                  <a:pt x="215134" y="141793"/>
                </a:lnTo>
                <a:lnTo>
                  <a:pt x="215134" y="111567"/>
                </a:lnTo>
                <a:lnTo>
                  <a:pt x="295143" y="111567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7821"/>
                </a:lnTo>
                <a:close/>
              </a:path>
              <a:path w="332104" h="398145">
                <a:moveTo>
                  <a:pt x="230247" y="70229"/>
                </a:moveTo>
                <a:lnTo>
                  <a:pt x="14668" y="70229"/>
                </a:lnTo>
                <a:lnTo>
                  <a:pt x="14668" y="40448"/>
                </a:lnTo>
                <a:lnTo>
                  <a:pt x="230247" y="40448"/>
                </a:lnTo>
                <a:lnTo>
                  <a:pt x="230247" y="70229"/>
                </a:lnTo>
                <a:close/>
              </a:path>
              <a:path w="332104" h="398145">
                <a:moveTo>
                  <a:pt x="24002" y="320924"/>
                </a:moveTo>
                <a:lnTo>
                  <a:pt x="0" y="293365"/>
                </a:lnTo>
                <a:lnTo>
                  <a:pt x="40323" y="263536"/>
                </a:lnTo>
                <a:lnTo>
                  <a:pt x="73563" y="220746"/>
                </a:lnTo>
                <a:lnTo>
                  <a:pt x="96135" y="170039"/>
                </a:lnTo>
                <a:lnTo>
                  <a:pt x="104456" y="116457"/>
                </a:lnTo>
                <a:lnTo>
                  <a:pt x="104456" y="70229"/>
                </a:lnTo>
                <a:lnTo>
                  <a:pt x="140904" y="70229"/>
                </a:lnTo>
                <a:lnTo>
                  <a:pt x="140904" y="116457"/>
                </a:lnTo>
                <a:lnTo>
                  <a:pt x="149079" y="165011"/>
                </a:lnTo>
                <a:lnTo>
                  <a:pt x="158383" y="184909"/>
                </a:lnTo>
                <a:lnTo>
                  <a:pt x="123124" y="184909"/>
                </a:lnTo>
                <a:lnTo>
                  <a:pt x="106636" y="228101"/>
                </a:lnTo>
                <a:lnTo>
                  <a:pt x="83564" y="266418"/>
                </a:lnTo>
                <a:lnTo>
                  <a:pt x="55492" y="297984"/>
                </a:lnTo>
                <a:lnTo>
                  <a:pt x="24002" y="320924"/>
                </a:lnTo>
                <a:close/>
              </a:path>
              <a:path w="332104" h="398145">
                <a:moveTo>
                  <a:pt x="222691" y="311590"/>
                </a:moveTo>
                <a:lnTo>
                  <a:pt x="191569" y="289733"/>
                </a:lnTo>
                <a:lnTo>
                  <a:pt x="163740" y="260084"/>
                </a:lnTo>
                <a:lnTo>
                  <a:pt x="140494" y="224517"/>
                </a:lnTo>
                <a:lnTo>
                  <a:pt x="123124" y="184909"/>
                </a:lnTo>
                <a:lnTo>
                  <a:pt x="158383" y="184909"/>
                </a:lnTo>
                <a:lnTo>
                  <a:pt x="171296" y="212523"/>
                </a:lnTo>
                <a:lnTo>
                  <a:pt x="204098" y="253785"/>
                </a:lnTo>
                <a:lnTo>
                  <a:pt x="244027" y="283586"/>
                </a:lnTo>
                <a:lnTo>
                  <a:pt x="222691" y="311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951647" y="4056245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399697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399697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397030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397030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350803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893765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2339592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339592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2340926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2340926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2340926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2340926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2570729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2570729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2455605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2292920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2705855" y="4056245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3527489" y="4055800"/>
            <a:ext cx="36830" cy="148590"/>
          </a:xfrm>
          <a:custGeom>
            <a:avLst/>
            <a:gdLst/>
            <a:ahLst/>
            <a:cxnLst/>
            <a:rect l="l" t="t" r="r" b="b"/>
            <a:pathLst>
              <a:path w="36830" h="148589">
                <a:moveTo>
                  <a:pt x="36448" y="148016"/>
                </a:moveTo>
                <a:lnTo>
                  <a:pt x="0" y="148016"/>
                </a:lnTo>
                <a:lnTo>
                  <a:pt x="0" y="0"/>
                </a:lnTo>
                <a:lnTo>
                  <a:pt x="36448" y="0"/>
                </a:lnTo>
                <a:lnTo>
                  <a:pt x="36448" y="1480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3251459" y="4086859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251459" y="4191000"/>
            <a:ext cx="182880" cy="12700"/>
          </a:xfrm>
          <a:custGeom>
            <a:avLst/>
            <a:gdLst/>
            <a:ahLst/>
            <a:cxnLst/>
            <a:rect l="l" t="t" r="r" b="b"/>
            <a:pathLst>
              <a:path w="182880" h="12700">
                <a:moveTo>
                  <a:pt x="0" y="0"/>
                </a:moveTo>
                <a:lnTo>
                  <a:pt x="182686" y="0"/>
                </a:lnTo>
                <a:lnTo>
                  <a:pt x="182686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3251459" y="4203700"/>
            <a:ext cx="313055" cy="16510"/>
          </a:xfrm>
          <a:custGeom>
            <a:avLst/>
            <a:gdLst/>
            <a:ahLst/>
            <a:cxnLst/>
            <a:rect l="l" t="t" r="r" b="b"/>
            <a:pathLst>
              <a:path w="313055" h="16510">
                <a:moveTo>
                  <a:pt x="0" y="0"/>
                </a:moveTo>
                <a:lnTo>
                  <a:pt x="312479" y="0"/>
                </a:lnTo>
                <a:lnTo>
                  <a:pt x="312479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3251459" y="4220209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251459" y="4324350"/>
            <a:ext cx="182880" cy="30480"/>
          </a:xfrm>
          <a:custGeom>
            <a:avLst/>
            <a:gdLst/>
            <a:ahLst/>
            <a:cxnLst/>
            <a:rect l="l" t="t" r="r" b="b"/>
            <a:pathLst>
              <a:path w="182880" h="30479">
                <a:moveTo>
                  <a:pt x="0" y="0"/>
                </a:moveTo>
                <a:lnTo>
                  <a:pt x="182686" y="0"/>
                </a:lnTo>
                <a:lnTo>
                  <a:pt x="18268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398586" y="4087360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59" h="104139">
                <a:moveTo>
                  <a:pt x="35559" y="103567"/>
                </a:moveTo>
                <a:lnTo>
                  <a:pt x="0" y="103567"/>
                </a:lnTo>
                <a:lnTo>
                  <a:pt x="0" y="0"/>
                </a:lnTo>
                <a:lnTo>
                  <a:pt x="35559" y="0"/>
                </a:lnTo>
                <a:lnTo>
                  <a:pt x="35559" y="10356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398586" y="4220209"/>
            <a:ext cx="165735" cy="12700"/>
          </a:xfrm>
          <a:custGeom>
            <a:avLst/>
            <a:gdLst/>
            <a:ahLst/>
            <a:cxnLst/>
            <a:rect l="l" t="t" r="r" b="b"/>
            <a:pathLst>
              <a:path w="165734" h="12700">
                <a:moveTo>
                  <a:pt x="0" y="0"/>
                </a:moveTo>
                <a:lnTo>
                  <a:pt x="165351" y="0"/>
                </a:lnTo>
                <a:lnTo>
                  <a:pt x="165351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3398586" y="4232909"/>
            <a:ext cx="35560" cy="91440"/>
          </a:xfrm>
          <a:custGeom>
            <a:avLst/>
            <a:gdLst/>
            <a:ahLst/>
            <a:cxnLst/>
            <a:rect l="l" t="t" r="r" b="b"/>
            <a:pathLst>
              <a:path w="35559" h="91439">
                <a:moveTo>
                  <a:pt x="0" y="0"/>
                </a:moveTo>
                <a:lnTo>
                  <a:pt x="35559" y="0"/>
                </a:lnTo>
                <a:lnTo>
                  <a:pt x="3555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3527489" y="4233154"/>
            <a:ext cx="36830" cy="222250"/>
          </a:xfrm>
          <a:custGeom>
            <a:avLst/>
            <a:gdLst/>
            <a:ahLst/>
            <a:cxnLst/>
            <a:rect l="l" t="t" r="r" b="b"/>
            <a:pathLst>
              <a:path w="36830" h="222250">
                <a:moveTo>
                  <a:pt x="36448" y="222246"/>
                </a:moveTo>
                <a:lnTo>
                  <a:pt x="0" y="222246"/>
                </a:lnTo>
                <a:lnTo>
                  <a:pt x="0" y="0"/>
                </a:lnTo>
                <a:lnTo>
                  <a:pt x="36448" y="0"/>
                </a:lnTo>
                <a:lnTo>
                  <a:pt x="36448" y="222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644835" y="4056245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19" h="389889">
                <a:moveTo>
                  <a:pt x="328036" y="297810"/>
                </a:moveTo>
                <a:lnTo>
                  <a:pt x="291143" y="297810"/>
                </a:lnTo>
                <a:lnTo>
                  <a:pt x="291143" y="123569"/>
                </a:lnTo>
                <a:lnTo>
                  <a:pt x="204022" y="123569"/>
                </a:lnTo>
                <a:lnTo>
                  <a:pt x="204022" y="93343"/>
                </a:lnTo>
                <a:lnTo>
                  <a:pt x="291143" y="93343"/>
                </a:lnTo>
                <a:lnTo>
                  <a:pt x="291143" y="0"/>
                </a:lnTo>
                <a:lnTo>
                  <a:pt x="328036" y="0"/>
                </a:lnTo>
                <a:lnTo>
                  <a:pt x="328036" y="297810"/>
                </a:lnTo>
                <a:close/>
              </a:path>
              <a:path w="337819" h="389889">
                <a:moveTo>
                  <a:pt x="19113" y="240915"/>
                </a:moveTo>
                <a:lnTo>
                  <a:pt x="0" y="212023"/>
                </a:lnTo>
                <a:lnTo>
                  <a:pt x="40685" y="189659"/>
                </a:lnTo>
                <a:lnTo>
                  <a:pt x="72119" y="157128"/>
                </a:lnTo>
                <a:lnTo>
                  <a:pt x="92385" y="117262"/>
                </a:lnTo>
                <a:lnTo>
                  <a:pt x="99566" y="72896"/>
                </a:lnTo>
                <a:lnTo>
                  <a:pt x="99566" y="23558"/>
                </a:lnTo>
                <a:lnTo>
                  <a:pt x="136015" y="23558"/>
                </a:lnTo>
                <a:lnTo>
                  <a:pt x="136015" y="74230"/>
                </a:lnTo>
                <a:lnTo>
                  <a:pt x="143022" y="114880"/>
                </a:lnTo>
                <a:lnTo>
                  <a:pt x="154804" y="136904"/>
                </a:lnTo>
                <a:lnTo>
                  <a:pt x="118235" y="136904"/>
                </a:lnTo>
                <a:lnTo>
                  <a:pt x="102184" y="170595"/>
                </a:lnTo>
                <a:lnTo>
                  <a:pt x="79842" y="199744"/>
                </a:lnTo>
                <a:lnTo>
                  <a:pt x="51915" y="223476"/>
                </a:lnTo>
                <a:lnTo>
                  <a:pt x="19113" y="240915"/>
                </a:lnTo>
                <a:close/>
              </a:path>
              <a:path w="337819" h="389889">
                <a:moveTo>
                  <a:pt x="213356" y="231581"/>
                </a:moveTo>
                <a:lnTo>
                  <a:pt x="182304" y="215537"/>
                </a:lnTo>
                <a:lnTo>
                  <a:pt x="155628" y="193910"/>
                </a:lnTo>
                <a:lnTo>
                  <a:pt x="134035" y="167449"/>
                </a:lnTo>
                <a:lnTo>
                  <a:pt x="118235" y="136904"/>
                </a:lnTo>
                <a:lnTo>
                  <a:pt x="154804" y="136904"/>
                </a:lnTo>
                <a:lnTo>
                  <a:pt x="162740" y="151739"/>
                </a:lnTo>
                <a:lnTo>
                  <a:pt x="193208" y="182179"/>
                </a:lnTo>
                <a:lnTo>
                  <a:pt x="232470" y="203578"/>
                </a:lnTo>
                <a:lnTo>
                  <a:pt x="213356" y="231581"/>
                </a:lnTo>
                <a:close/>
              </a:path>
              <a:path w="337819" h="389889">
                <a:moveTo>
                  <a:pt x="337370" y="389376"/>
                </a:moveTo>
                <a:lnTo>
                  <a:pt x="71563" y="389376"/>
                </a:lnTo>
                <a:lnTo>
                  <a:pt x="71563" y="264918"/>
                </a:lnTo>
                <a:lnTo>
                  <a:pt x="108011" y="264918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624672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035829" y="467816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436762" y="498753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723856" y="469265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723856" y="4723129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30" h="60960">
                <a:moveTo>
                  <a:pt x="0" y="0"/>
                </a:moveTo>
                <a:lnTo>
                  <a:pt x="36448" y="0"/>
                </a:lnTo>
                <a:lnTo>
                  <a:pt x="3644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723856" y="478409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675407" y="484573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838091" y="4875075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30" h="40004">
                <a:moveTo>
                  <a:pt x="36448" y="39559"/>
                </a:moveTo>
                <a:lnTo>
                  <a:pt x="0" y="39559"/>
                </a:lnTo>
                <a:lnTo>
                  <a:pt x="0" y="0"/>
                </a:lnTo>
                <a:lnTo>
                  <a:pt x="36448" y="0"/>
                </a:lnTo>
                <a:lnTo>
                  <a:pt x="36448" y="395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18967" y="4914900"/>
            <a:ext cx="271145" cy="26670"/>
          </a:xfrm>
          <a:custGeom>
            <a:avLst/>
            <a:gdLst/>
            <a:ahLst/>
            <a:cxnLst/>
            <a:rect l="l" t="t" r="r" b="b"/>
            <a:pathLst>
              <a:path w="271144" h="26670">
                <a:moveTo>
                  <a:pt x="0" y="0"/>
                </a:moveTo>
                <a:lnTo>
                  <a:pt x="271141" y="0"/>
                </a:lnTo>
                <a:lnTo>
                  <a:pt x="27114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954104" y="4941570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4" h="35560">
                <a:moveTo>
                  <a:pt x="0" y="0"/>
                </a:moveTo>
                <a:lnTo>
                  <a:pt x="36003" y="0"/>
                </a:lnTo>
                <a:lnTo>
                  <a:pt x="36003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720301" y="497712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720301" y="50038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39"/>
                </a:lnTo>
                <a:lnTo>
                  <a:pt x="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720301" y="50444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39" h="27939">
                <a:moveTo>
                  <a:pt x="0" y="0"/>
                </a:moveTo>
                <a:lnTo>
                  <a:pt x="281808" y="0"/>
                </a:lnTo>
                <a:lnTo>
                  <a:pt x="2818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076784" y="4678164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11123" y="77786"/>
                </a:moveTo>
                <a:lnTo>
                  <a:pt x="13334" y="77786"/>
                </a:lnTo>
                <a:lnTo>
                  <a:pt x="13334" y="48005"/>
                </a:lnTo>
                <a:lnTo>
                  <a:pt x="111123" y="48005"/>
                </a:lnTo>
                <a:lnTo>
                  <a:pt x="111123" y="77786"/>
                </a:lnTo>
                <a:close/>
              </a:path>
              <a:path w="352425" h="398779">
                <a:moveTo>
                  <a:pt x="217357" y="77786"/>
                </a:moveTo>
                <a:lnTo>
                  <a:pt x="123124" y="77786"/>
                </a:lnTo>
                <a:lnTo>
                  <a:pt x="123124" y="48005"/>
                </a:lnTo>
                <a:lnTo>
                  <a:pt x="217357" y="48005"/>
                </a:lnTo>
                <a:lnTo>
                  <a:pt x="217357" y="77786"/>
                </a:lnTo>
                <a:close/>
              </a:path>
              <a:path w="352425" h="398779">
                <a:moveTo>
                  <a:pt x="20891" y="303144"/>
                </a:moveTo>
                <a:lnTo>
                  <a:pt x="0" y="278253"/>
                </a:lnTo>
                <a:lnTo>
                  <a:pt x="27926" y="244582"/>
                </a:lnTo>
                <a:lnTo>
                  <a:pt x="44727" y="203244"/>
                </a:lnTo>
                <a:lnTo>
                  <a:pt x="52943" y="159739"/>
                </a:lnTo>
                <a:lnTo>
                  <a:pt x="55117" y="119568"/>
                </a:lnTo>
                <a:lnTo>
                  <a:pt x="55117" y="77786"/>
                </a:lnTo>
                <a:lnTo>
                  <a:pt x="87120" y="77786"/>
                </a:lnTo>
                <a:lnTo>
                  <a:pt x="87120" y="119568"/>
                </a:lnTo>
                <a:lnTo>
                  <a:pt x="87843" y="149259"/>
                </a:lnTo>
                <a:lnTo>
                  <a:pt x="91565" y="185409"/>
                </a:lnTo>
                <a:lnTo>
                  <a:pt x="98501" y="214690"/>
                </a:lnTo>
                <a:lnTo>
                  <a:pt x="70229" y="214690"/>
                </a:lnTo>
                <a:lnTo>
                  <a:pt x="62395" y="240450"/>
                </a:lnTo>
                <a:lnTo>
                  <a:pt x="51894" y="264418"/>
                </a:lnTo>
                <a:lnTo>
                  <a:pt x="38226" y="285635"/>
                </a:lnTo>
                <a:lnTo>
                  <a:pt x="20891" y="303144"/>
                </a:lnTo>
                <a:close/>
              </a:path>
              <a:path w="352425" h="398779">
                <a:moveTo>
                  <a:pt x="150505" y="259584"/>
                </a:moveTo>
                <a:lnTo>
                  <a:pt x="117346" y="259584"/>
                </a:lnTo>
                <a:lnTo>
                  <a:pt x="133813" y="225518"/>
                </a:lnTo>
                <a:lnTo>
                  <a:pt x="142738" y="188409"/>
                </a:lnTo>
                <a:lnTo>
                  <a:pt x="146412" y="151884"/>
                </a:lnTo>
                <a:lnTo>
                  <a:pt x="147127" y="119568"/>
                </a:lnTo>
                <a:lnTo>
                  <a:pt x="147127" y="77786"/>
                </a:lnTo>
                <a:lnTo>
                  <a:pt x="179130" y="77786"/>
                </a:lnTo>
                <a:lnTo>
                  <a:pt x="179130" y="119568"/>
                </a:lnTo>
                <a:lnTo>
                  <a:pt x="181304" y="160802"/>
                </a:lnTo>
                <a:lnTo>
                  <a:pt x="189520" y="204411"/>
                </a:lnTo>
                <a:lnTo>
                  <a:pt x="194295" y="216023"/>
                </a:lnTo>
                <a:lnTo>
                  <a:pt x="164018" y="216023"/>
                </a:lnTo>
                <a:lnTo>
                  <a:pt x="157350" y="242200"/>
                </a:lnTo>
                <a:lnTo>
                  <a:pt x="150505" y="259584"/>
                </a:lnTo>
                <a:close/>
              </a:path>
              <a:path w="352425" h="398779">
                <a:moveTo>
                  <a:pt x="117346" y="307145"/>
                </a:moveTo>
                <a:lnTo>
                  <a:pt x="100108" y="288573"/>
                </a:lnTo>
                <a:lnTo>
                  <a:pt x="86787" y="266251"/>
                </a:lnTo>
                <a:lnTo>
                  <a:pt x="76966" y="241262"/>
                </a:lnTo>
                <a:lnTo>
                  <a:pt x="70229" y="214690"/>
                </a:lnTo>
                <a:lnTo>
                  <a:pt x="98501" y="214690"/>
                </a:lnTo>
                <a:lnTo>
                  <a:pt x="100622" y="223642"/>
                </a:lnTo>
                <a:lnTo>
                  <a:pt x="117346" y="259584"/>
                </a:lnTo>
                <a:lnTo>
                  <a:pt x="150505" y="259584"/>
                </a:lnTo>
                <a:lnTo>
                  <a:pt x="147683" y="266751"/>
                </a:lnTo>
                <a:lnTo>
                  <a:pt x="134514" y="288719"/>
                </a:lnTo>
                <a:lnTo>
                  <a:pt x="117346" y="307145"/>
                </a:lnTo>
                <a:close/>
              </a:path>
              <a:path w="352425" h="398779">
                <a:moveTo>
                  <a:pt x="213356" y="303144"/>
                </a:moveTo>
                <a:lnTo>
                  <a:pt x="196021" y="285844"/>
                </a:lnTo>
                <a:lnTo>
                  <a:pt x="182353" y="265084"/>
                </a:lnTo>
                <a:lnTo>
                  <a:pt x="171852" y="241575"/>
                </a:lnTo>
                <a:lnTo>
                  <a:pt x="164018" y="216023"/>
                </a:lnTo>
                <a:lnTo>
                  <a:pt x="194295" y="216023"/>
                </a:lnTo>
                <a:lnTo>
                  <a:pt x="206321" y="245270"/>
                </a:lnTo>
                <a:lnTo>
                  <a:pt x="234248" y="278253"/>
                </a:lnTo>
                <a:lnTo>
                  <a:pt x="213356" y="303144"/>
                </a:lnTo>
                <a:close/>
              </a:path>
              <a:path w="352425" h="398779">
                <a:moveTo>
                  <a:pt x="352038" y="162684"/>
                </a:moveTo>
                <a:lnTo>
                  <a:pt x="317368" y="162684"/>
                </a:lnTo>
                <a:lnTo>
                  <a:pt x="317368" y="0"/>
                </a:lnTo>
                <a:lnTo>
                  <a:pt x="352038" y="0"/>
                </a:lnTo>
                <a:lnTo>
                  <a:pt x="352038" y="162684"/>
                </a:lnTo>
                <a:close/>
              </a:path>
              <a:path w="352425" h="398779">
                <a:moveTo>
                  <a:pt x="274252" y="379153"/>
                </a:moveTo>
                <a:lnTo>
                  <a:pt x="240471" y="379153"/>
                </a:lnTo>
                <a:lnTo>
                  <a:pt x="240471" y="8889"/>
                </a:lnTo>
                <a:lnTo>
                  <a:pt x="274252" y="8889"/>
                </a:lnTo>
                <a:lnTo>
                  <a:pt x="274252" y="162684"/>
                </a:lnTo>
                <a:lnTo>
                  <a:pt x="352038" y="162684"/>
                </a:lnTo>
                <a:lnTo>
                  <a:pt x="352038" y="192465"/>
                </a:lnTo>
                <a:lnTo>
                  <a:pt x="274252" y="192465"/>
                </a:lnTo>
                <a:lnTo>
                  <a:pt x="274252" y="379153"/>
                </a:lnTo>
                <a:close/>
              </a:path>
              <a:path w="352425" h="398779">
                <a:moveTo>
                  <a:pt x="352038" y="398710"/>
                </a:moveTo>
                <a:lnTo>
                  <a:pt x="317368" y="398710"/>
                </a:lnTo>
                <a:lnTo>
                  <a:pt x="317368" y="192465"/>
                </a:lnTo>
                <a:lnTo>
                  <a:pt x="352038" y="192465"/>
                </a:lnTo>
                <a:lnTo>
                  <a:pt x="35203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34415" y="4695190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634415" y="475234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634415" y="4780279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634415" y="483997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10">
                <a:moveTo>
                  <a:pt x="0" y="0"/>
                </a:moveTo>
                <a:lnTo>
                  <a:pt x="184464" y="0"/>
                </a:lnTo>
                <a:lnTo>
                  <a:pt x="1844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783321" y="4694610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60" h="57785">
                <a:moveTo>
                  <a:pt x="35559" y="57339"/>
                </a:moveTo>
                <a:lnTo>
                  <a:pt x="0" y="57339"/>
                </a:lnTo>
                <a:lnTo>
                  <a:pt x="0" y="0"/>
                </a:lnTo>
                <a:lnTo>
                  <a:pt x="35559" y="0"/>
                </a:lnTo>
                <a:lnTo>
                  <a:pt x="35559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783321" y="4779953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35559" y="59562"/>
                </a:moveTo>
                <a:lnTo>
                  <a:pt x="0" y="59562"/>
                </a:lnTo>
                <a:lnTo>
                  <a:pt x="0" y="0"/>
                </a:lnTo>
                <a:lnTo>
                  <a:pt x="35559" y="0"/>
                </a:lnTo>
                <a:lnTo>
                  <a:pt x="35559" y="59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673975" y="4903470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4" h="27939">
                <a:moveTo>
                  <a:pt x="0" y="0"/>
                </a:moveTo>
                <a:lnTo>
                  <a:pt x="253361" y="0"/>
                </a:lnTo>
                <a:lnTo>
                  <a:pt x="25336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891333" y="493140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675308" y="497332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675308" y="499999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0" y="0"/>
                </a:moveTo>
                <a:lnTo>
                  <a:pt x="35559" y="0"/>
                </a:lnTo>
                <a:lnTo>
                  <a:pt x="35559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675308" y="504317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890888" y="46786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890888" y="47637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890888" y="4794250"/>
            <a:ext cx="36830" cy="90170"/>
          </a:xfrm>
          <a:custGeom>
            <a:avLst/>
            <a:gdLst/>
            <a:ahLst/>
            <a:cxnLst/>
            <a:rect l="l" t="t" r="r" b="b"/>
            <a:pathLst>
              <a:path w="36829" h="90170">
                <a:moveTo>
                  <a:pt x="0" y="0"/>
                </a:moveTo>
                <a:lnTo>
                  <a:pt x="36448" y="0"/>
                </a:lnTo>
                <a:lnTo>
                  <a:pt x="36448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029570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452284" y="4678608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964105" y="4678608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392597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789530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611609" y="4678608"/>
            <a:ext cx="36830" cy="88900"/>
          </a:xfrm>
          <a:custGeom>
            <a:avLst/>
            <a:gdLst/>
            <a:ahLst/>
            <a:cxnLst/>
            <a:rect l="l" t="t" r="r" b="b"/>
            <a:pathLst>
              <a:path w="36829" h="88900">
                <a:moveTo>
                  <a:pt x="36448" y="88898"/>
                </a:moveTo>
                <a:lnTo>
                  <a:pt x="0" y="88898"/>
                </a:lnTo>
                <a:lnTo>
                  <a:pt x="0" y="0"/>
                </a:lnTo>
                <a:lnTo>
                  <a:pt x="36448" y="0"/>
                </a:lnTo>
                <a:lnTo>
                  <a:pt x="36448" y="888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340023" y="4696459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0"/>
                </a:moveTo>
                <a:lnTo>
                  <a:pt x="36003" y="0"/>
                </a:lnTo>
                <a:lnTo>
                  <a:pt x="36003" y="57149"/>
                </a:lnTo>
                <a:lnTo>
                  <a:pt x="0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340023" y="4753609"/>
            <a:ext cx="179705" cy="13970"/>
          </a:xfrm>
          <a:custGeom>
            <a:avLst/>
            <a:gdLst/>
            <a:ahLst/>
            <a:cxnLst/>
            <a:rect l="l" t="t" r="r" b="b"/>
            <a:pathLst>
              <a:path w="179704" h="13970">
                <a:moveTo>
                  <a:pt x="0" y="0"/>
                </a:moveTo>
                <a:lnTo>
                  <a:pt x="179575" y="0"/>
                </a:lnTo>
                <a:lnTo>
                  <a:pt x="179575" y="13969"/>
                </a:lnTo>
                <a:lnTo>
                  <a:pt x="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340023" y="4767579"/>
            <a:ext cx="308610" cy="13970"/>
          </a:xfrm>
          <a:custGeom>
            <a:avLst/>
            <a:gdLst/>
            <a:ahLst/>
            <a:cxnLst/>
            <a:rect l="l" t="t" r="r" b="b"/>
            <a:pathLst>
              <a:path w="308609" h="13970">
                <a:moveTo>
                  <a:pt x="0" y="0"/>
                </a:moveTo>
                <a:lnTo>
                  <a:pt x="308034" y="0"/>
                </a:lnTo>
                <a:lnTo>
                  <a:pt x="308034" y="13970"/>
                </a:lnTo>
                <a:lnTo>
                  <a:pt x="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340023" y="478155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340023" y="4841240"/>
            <a:ext cx="179705" cy="27940"/>
          </a:xfrm>
          <a:custGeom>
            <a:avLst/>
            <a:gdLst/>
            <a:ahLst/>
            <a:cxnLst/>
            <a:rect l="l" t="t" r="r" b="b"/>
            <a:pathLst>
              <a:path w="179704" h="27939">
                <a:moveTo>
                  <a:pt x="0" y="0"/>
                </a:moveTo>
                <a:lnTo>
                  <a:pt x="179575" y="0"/>
                </a:lnTo>
                <a:lnTo>
                  <a:pt x="17957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483594" y="4696833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36003" y="56895"/>
                </a:moveTo>
                <a:lnTo>
                  <a:pt x="0" y="56895"/>
                </a:lnTo>
                <a:lnTo>
                  <a:pt x="0" y="0"/>
                </a:lnTo>
                <a:lnTo>
                  <a:pt x="36003" y="0"/>
                </a:lnTo>
                <a:lnTo>
                  <a:pt x="36003" y="56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483594" y="4781550"/>
            <a:ext cx="164465" cy="15240"/>
          </a:xfrm>
          <a:custGeom>
            <a:avLst/>
            <a:gdLst/>
            <a:ahLst/>
            <a:cxnLst/>
            <a:rect l="l" t="t" r="r" b="b"/>
            <a:pathLst>
              <a:path w="164465" h="15239">
                <a:moveTo>
                  <a:pt x="0" y="0"/>
                </a:moveTo>
                <a:lnTo>
                  <a:pt x="164462" y="0"/>
                </a:lnTo>
                <a:lnTo>
                  <a:pt x="164462" y="15239"/>
                </a:lnTo>
                <a:lnTo>
                  <a:pt x="0" y="152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483594" y="4796790"/>
            <a:ext cx="36195" cy="44450"/>
          </a:xfrm>
          <a:custGeom>
            <a:avLst/>
            <a:gdLst/>
            <a:ahLst/>
            <a:cxnLst/>
            <a:rect l="l" t="t" r="r" b="b"/>
            <a:pathLst>
              <a:path w="36195" h="44450">
                <a:moveTo>
                  <a:pt x="0" y="0"/>
                </a:moveTo>
                <a:lnTo>
                  <a:pt x="36003" y="0"/>
                </a:lnTo>
                <a:lnTo>
                  <a:pt x="36003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611609" y="4796844"/>
            <a:ext cx="36830" cy="88900"/>
          </a:xfrm>
          <a:custGeom>
            <a:avLst/>
            <a:gdLst/>
            <a:ahLst/>
            <a:cxnLst/>
            <a:rect l="l" t="t" r="r" b="b"/>
            <a:pathLst>
              <a:path w="36829" h="88900">
                <a:moveTo>
                  <a:pt x="36448" y="88898"/>
                </a:moveTo>
                <a:lnTo>
                  <a:pt x="0" y="88898"/>
                </a:lnTo>
                <a:lnTo>
                  <a:pt x="0" y="0"/>
                </a:lnTo>
                <a:lnTo>
                  <a:pt x="36448" y="0"/>
                </a:lnTo>
                <a:lnTo>
                  <a:pt x="36448" y="888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391140" y="4904740"/>
            <a:ext cx="257175" cy="29209"/>
          </a:xfrm>
          <a:custGeom>
            <a:avLst/>
            <a:gdLst/>
            <a:ahLst/>
            <a:cxnLst/>
            <a:rect l="l" t="t" r="r" b="b"/>
            <a:pathLst>
              <a:path w="257175" h="29210">
                <a:moveTo>
                  <a:pt x="0" y="0"/>
                </a:moveTo>
                <a:lnTo>
                  <a:pt x="256917" y="0"/>
                </a:lnTo>
                <a:lnTo>
                  <a:pt x="25691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612053" y="4933950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5" h="39370">
                <a:moveTo>
                  <a:pt x="0" y="0"/>
                </a:moveTo>
                <a:lnTo>
                  <a:pt x="36003" y="0"/>
                </a:lnTo>
                <a:lnTo>
                  <a:pt x="36003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392029" y="4973320"/>
            <a:ext cx="256540" cy="26670"/>
          </a:xfrm>
          <a:custGeom>
            <a:avLst/>
            <a:gdLst/>
            <a:ahLst/>
            <a:cxnLst/>
            <a:rect l="l" t="t" r="r" b="b"/>
            <a:pathLst>
              <a:path w="256540" h="26670">
                <a:moveTo>
                  <a:pt x="0" y="0"/>
                </a:moveTo>
                <a:lnTo>
                  <a:pt x="256028" y="0"/>
                </a:lnTo>
                <a:lnTo>
                  <a:pt x="25602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392029" y="4999990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5" h="43179">
                <a:moveTo>
                  <a:pt x="0" y="0"/>
                </a:moveTo>
                <a:lnTo>
                  <a:pt x="36003" y="0"/>
                </a:lnTo>
                <a:lnTo>
                  <a:pt x="36003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392029" y="5043170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5" h="27939">
                <a:moveTo>
                  <a:pt x="0" y="0"/>
                </a:moveTo>
                <a:lnTo>
                  <a:pt x="271141" y="0"/>
                </a:lnTo>
                <a:lnTo>
                  <a:pt x="27114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736067" y="467816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134778" y="4678608"/>
            <a:ext cx="332105" cy="398145"/>
          </a:xfrm>
          <a:custGeom>
            <a:avLst/>
            <a:gdLst/>
            <a:ahLst/>
            <a:cxnLst/>
            <a:rect l="l" t="t" r="r" b="b"/>
            <a:pathLst>
              <a:path w="332104" h="398145">
                <a:moveTo>
                  <a:pt x="331592" y="397821"/>
                </a:moveTo>
                <a:lnTo>
                  <a:pt x="295143" y="397821"/>
                </a:lnTo>
                <a:lnTo>
                  <a:pt x="295143" y="226691"/>
                </a:lnTo>
                <a:lnTo>
                  <a:pt x="215134" y="226691"/>
                </a:lnTo>
                <a:lnTo>
                  <a:pt x="215134" y="196466"/>
                </a:lnTo>
                <a:lnTo>
                  <a:pt x="295143" y="196466"/>
                </a:lnTo>
                <a:lnTo>
                  <a:pt x="295143" y="141793"/>
                </a:lnTo>
                <a:lnTo>
                  <a:pt x="215134" y="141793"/>
                </a:lnTo>
                <a:lnTo>
                  <a:pt x="215134" y="111567"/>
                </a:lnTo>
                <a:lnTo>
                  <a:pt x="295143" y="111567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7821"/>
                </a:lnTo>
                <a:close/>
              </a:path>
              <a:path w="332104" h="398145">
                <a:moveTo>
                  <a:pt x="230247" y="70229"/>
                </a:moveTo>
                <a:lnTo>
                  <a:pt x="14668" y="70229"/>
                </a:lnTo>
                <a:lnTo>
                  <a:pt x="14668" y="40448"/>
                </a:lnTo>
                <a:lnTo>
                  <a:pt x="230247" y="40448"/>
                </a:lnTo>
                <a:lnTo>
                  <a:pt x="230247" y="70229"/>
                </a:lnTo>
                <a:close/>
              </a:path>
              <a:path w="332104" h="398145">
                <a:moveTo>
                  <a:pt x="24002" y="320924"/>
                </a:moveTo>
                <a:lnTo>
                  <a:pt x="0" y="293365"/>
                </a:lnTo>
                <a:lnTo>
                  <a:pt x="40323" y="263536"/>
                </a:lnTo>
                <a:lnTo>
                  <a:pt x="73563" y="220746"/>
                </a:lnTo>
                <a:lnTo>
                  <a:pt x="96135" y="170039"/>
                </a:lnTo>
                <a:lnTo>
                  <a:pt x="104456" y="116457"/>
                </a:lnTo>
                <a:lnTo>
                  <a:pt x="104456" y="70229"/>
                </a:lnTo>
                <a:lnTo>
                  <a:pt x="140904" y="70229"/>
                </a:lnTo>
                <a:lnTo>
                  <a:pt x="140904" y="116457"/>
                </a:lnTo>
                <a:lnTo>
                  <a:pt x="149079" y="165011"/>
                </a:lnTo>
                <a:lnTo>
                  <a:pt x="158383" y="184909"/>
                </a:lnTo>
                <a:lnTo>
                  <a:pt x="123124" y="184909"/>
                </a:lnTo>
                <a:lnTo>
                  <a:pt x="106636" y="228101"/>
                </a:lnTo>
                <a:lnTo>
                  <a:pt x="83564" y="266418"/>
                </a:lnTo>
                <a:lnTo>
                  <a:pt x="55492" y="297984"/>
                </a:lnTo>
                <a:lnTo>
                  <a:pt x="24002" y="320924"/>
                </a:lnTo>
                <a:close/>
              </a:path>
              <a:path w="332104" h="398145">
                <a:moveTo>
                  <a:pt x="222691" y="311590"/>
                </a:moveTo>
                <a:lnTo>
                  <a:pt x="191569" y="289733"/>
                </a:lnTo>
                <a:lnTo>
                  <a:pt x="163740" y="260084"/>
                </a:lnTo>
                <a:lnTo>
                  <a:pt x="140494" y="224517"/>
                </a:lnTo>
                <a:lnTo>
                  <a:pt x="123124" y="184909"/>
                </a:lnTo>
                <a:lnTo>
                  <a:pt x="158383" y="184909"/>
                </a:lnTo>
                <a:lnTo>
                  <a:pt x="171296" y="212523"/>
                </a:lnTo>
                <a:lnTo>
                  <a:pt x="204098" y="253785"/>
                </a:lnTo>
                <a:lnTo>
                  <a:pt x="244027" y="283586"/>
                </a:lnTo>
                <a:lnTo>
                  <a:pt x="222691" y="311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680381" y="4678608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085315" y="467816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625166" y="4678164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068327" y="4696459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068327" y="4725670"/>
            <a:ext cx="35560" cy="81280"/>
          </a:xfrm>
          <a:custGeom>
            <a:avLst/>
            <a:gdLst/>
            <a:ahLst/>
            <a:cxnLst/>
            <a:rect l="l" t="t" r="r" b="b"/>
            <a:pathLst>
              <a:path w="35559" h="81279">
                <a:moveTo>
                  <a:pt x="0" y="0"/>
                </a:moveTo>
                <a:lnTo>
                  <a:pt x="35559" y="0"/>
                </a:lnTo>
                <a:lnTo>
                  <a:pt x="35559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068327" y="4806950"/>
            <a:ext cx="268605" cy="30480"/>
          </a:xfrm>
          <a:custGeom>
            <a:avLst/>
            <a:gdLst/>
            <a:ahLst/>
            <a:cxnLst/>
            <a:rect l="l" t="t" r="r" b="b"/>
            <a:pathLst>
              <a:path w="268604" h="30479">
                <a:moveTo>
                  <a:pt x="0" y="0"/>
                </a:moveTo>
                <a:lnTo>
                  <a:pt x="268029" y="0"/>
                </a:lnTo>
                <a:lnTo>
                  <a:pt x="2680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300352" y="4726170"/>
            <a:ext cx="36195" cy="81915"/>
          </a:xfrm>
          <a:custGeom>
            <a:avLst/>
            <a:gdLst/>
            <a:ahLst/>
            <a:cxnLst/>
            <a:rect l="l" t="t" r="r" b="b"/>
            <a:pathLst>
              <a:path w="36195" h="81914">
                <a:moveTo>
                  <a:pt x="36003" y="81342"/>
                </a:moveTo>
                <a:lnTo>
                  <a:pt x="0" y="81342"/>
                </a:lnTo>
                <a:lnTo>
                  <a:pt x="0" y="0"/>
                </a:lnTo>
                <a:lnTo>
                  <a:pt x="36003" y="0"/>
                </a:lnTo>
                <a:lnTo>
                  <a:pt x="36003" y="813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021210" y="4882187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4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187006" y="4911523"/>
            <a:ext cx="36830" cy="80645"/>
          </a:xfrm>
          <a:custGeom>
            <a:avLst/>
            <a:gdLst/>
            <a:ahLst/>
            <a:cxnLst/>
            <a:rect l="l" t="t" r="r" b="b"/>
            <a:pathLst>
              <a:path w="36829" h="80645">
                <a:moveTo>
                  <a:pt x="36448" y="80453"/>
                </a:moveTo>
                <a:lnTo>
                  <a:pt x="0" y="80453"/>
                </a:lnTo>
                <a:lnTo>
                  <a:pt x="0" y="0"/>
                </a:lnTo>
                <a:lnTo>
                  <a:pt x="36448" y="0"/>
                </a:lnTo>
                <a:lnTo>
                  <a:pt x="36448" y="804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067438" y="4954270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0" y="0"/>
                </a:moveTo>
                <a:lnTo>
                  <a:pt x="36448" y="0"/>
                </a:lnTo>
                <a:lnTo>
                  <a:pt x="36448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067438" y="503809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586" y="0"/>
                </a:lnTo>
                <a:lnTo>
                  <a:pt x="27558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435923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9964635" y="467816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390460" y="4678164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827398" y="46901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061201" y="47155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828287" y="47485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828287" y="47726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0828287" y="48069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825175" y="49237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1062534" y="49491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826064" y="49834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0826064" y="50088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0826064" y="50457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0782059" y="4863518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1315375" y="4676386"/>
            <a:ext cx="368300" cy="400685"/>
          </a:xfrm>
          <a:custGeom>
            <a:avLst/>
            <a:gdLst/>
            <a:ahLst/>
            <a:cxnLst/>
            <a:rect l="l" t="t" r="r" b="b"/>
            <a:pathLst>
              <a:path w="368300" h="400685">
                <a:moveTo>
                  <a:pt x="135570" y="50672"/>
                </a:moveTo>
                <a:lnTo>
                  <a:pt x="99122" y="5067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50672"/>
                </a:lnTo>
                <a:close/>
              </a:path>
              <a:path w="368300" h="400685">
                <a:moveTo>
                  <a:pt x="223580" y="80008"/>
                </a:moveTo>
                <a:lnTo>
                  <a:pt x="10667" y="80008"/>
                </a:lnTo>
                <a:lnTo>
                  <a:pt x="10667" y="50672"/>
                </a:lnTo>
                <a:lnTo>
                  <a:pt x="223580" y="50672"/>
                </a:lnTo>
                <a:lnTo>
                  <a:pt x="223580" y="80008"/>
                </a:lnTo>
                <a:close/>
              </a:path>
              <a:path w="368300" h="400685">
                <a:moveTo>
                  <a:pt x="18224" y="236915"/>
                </a:moveTo>
                <a:lnTo>
                  <a:pt x="0" y="208023"/>
                </a:lnTo>
                <a:lnTo>
                  <a:pt x="40428" y="189020"/>
                </a:lnTo>
                <a:lnTo>
                  <a:pt x="71730" y="161351"/>
                </a:lnTo>
                <a:lnTo>
                  <a:pt x="91947" y="127014"/>
                </a:lnTo>
                <a:lnTo>
                  <a:pt x="99122" y="88009"/>
                </a:lnTo>
                <a:lnTo>
                  <a:pt x="99122" y="80008"/>
                </a:lnTo>
                <a:lnTo>
                  <a:pt x="135570" y="80008"/>
                </a:lnTo>
                <a:lnTo>
                  <a:pt x="135570" y="88009"/>
                </a:lnTo>
                <a:lnTo>
                  <a:pt x="142522" y="124152"/>
                </a:lnTo>
                <a:lnTo>
                  <a:pt x="155963" y="146238"/>
                </a:lnTo>
                <a:lnTo>
                  <a:pt x="117790" y="146238"/>
                </a:lnTo>
                <a:lnTo>
                  <a:pt x="101420" y="175970"/>
                </a:lnTo>
                <a:lnTo>
                  <a:pt x="78842" y="201411"/>
                </a:lnTo>
                <a:lnTo>
                  <a:pt x="50845" y="221934"/>
                </a:lnTo>
                <a:lnTo>
                  <a:pt x="18224" y="236915"/>
                </a:lnTo>
                <a:close/>
              </a:path>
              <a:path w="368300" h="400685">
                <a:moveTo>
                  <a:pt x="214690" y="229358"/>
                </a:moveTo>
                <a:lnTo>
                  <a:pt x="183048" y="215808"/>
                </a:lnTo>
                <a:lnTo>
                  <a:pt x="155906" y="196966"/>
                </a:lnTo>
                <a:lnTo>
                  <a:pt x="133931" y="173540"/>
                </a:lnTo>
                <a:lnTo>
                  <a:pt x="117790" y="146238"/>
                </a:lnTo>
                <a:lnTo>
                  <a:pt x="155963" y="146238"/>
                </a:lnTo>
                <a:lnTo>
                  <a:pt x="162184" y="156461"/>
                </a:lnTo>
                <a:lnTo>
                  <a:pt x="192764" y="182770"/>
                </a:lnTo>
                <a:lnTo>
                  <a:pt x="232470" y="200911"/>
                </a:lnTo>
                <a:lnTo>
                  <a:pt x="214690" y="229358"/>
                </a:lnTo>
                <a:close/>
              </a:path>
              <a:path w="368300" h="400685">
                <a:moveTo>
                  <a:pt x="308923" y="400488"/>
                </a:moveTo>
                <a:lnTo>
                  <a:pt x="272474" y="400488"/>
                </a:lnTo>
                <a:lnTo>
                  <a:pt x="272474" y="295588"/>
                </a:lnTo>
                <a:lnTo>
                  <a:pt x="49783" y="295588"/>
                </a:lnTo>
                <a:lnTo>
                  <a:pt x="49783" y="265807"/>
                </a:lnTo>
                <a:lnTo>
                  <a:pt x="308923" y="265807"/>
                </a:lnTo>
                <a:lnTo>
                  <a:pt x="308923" y="400488"/>
                </a:lnTo>
                <a:close/>
              </a:path>
              <a:path w="368300" h="400685">
                <a:moveTo>
                  <a:pt x="308923" y="244916"/>
                </a:moveTo>
                <a:lnTo>
                  <a:pt x="272474" y="244916"/>
                </a:lnTo>
                <a:lnTo>
                  <a:pt x="272474" y="2222"/>
                </a:lnTo>
                <a:lnTo>
                  <a:pt x="308923" y="2222"/>
                </a:lnTo>
                <a:lnTo>
                  <a:pt x="308923" y="108011"/>
                </a:lnTo>
                <a:lnTo>
                  <a:pt x="368040" y="108011"/>
                </a:lnTo>
                <a:lnTo>
                  <a:pt x="368040" y="138682"/>
                </a:lnTo>
                <a:lnTo>
                  <a:pt x="308923" y="138682"/>
                </a:lnTo>
                <a:lnTo>
                  <a:pt x="308923" y="2449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1723421" y="468527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130577" y="4678608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590184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590184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587516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587516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2541289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3089534" y="4678164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3609409" y="4678164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4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4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4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4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4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611337" y="5296527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4" h="397510">
                <a:moveTo>
                  <a:pt x="135570" y="44893"/>
                </a:moveTo>
                <a:lnTo>
                  <a:pt x="99122" y="44893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4893"/>
                </a:lnTo>
                <a:close/>
              </a:path>
              <a:path w="367664" h="397510">
                <a:moveTo>
                  <a:pt x="235137" y="74230"/>
                </a:moveTo>
                <a:lnTo>
                  <a:pt x="0" y="74230"/>
                </a:lnTo>
                <a:lnTo>
                  <a:pt x="0" y="44893"/>
                </a:lnTo>
                <a:lnTo>
                  <a:pt x="235137" y="44893"/>
                </a:lnTo>
                <a:lnTo>
                  <a:pt x="235137" y="74230"/>
                </a:lnTo>
                <a:close/>
              </a:path>
              <a:path w="367664" h="397510">
                <a:moveTo>
                  <a:pt x="117346" y="232470"/>
                </a:moveTo>
                <a:lnTo>
                  <a:pt x="78480" y="227566"/>
                </a:lnTo>
                <a:lnTo>
                  <a:pt x="48449" y="213579"/>
                </a:lnTo>
                <a:lnTo>
                  <a:pt x="29086" y="191590"/>
                </a:lnTo>
                <a:lnTo>
                  <a:pt x="22224" y="162684"/>
                </a:lnTo>
                <a:lnTo>
                  <a:pt x="29086" y="134035"/>
                </a:lnTo>
                <a:lnTo>
                  <a:pt x="48449" y="112179"/>
                </a:lnTo>
                <a:lnTo>
                  <a:pt x="78480" y="98240"/>
                </a:lnTo>
                <a:lnTo>
                  <a:pt x="117346" y="93343"/>
                </a:lnTo>
                <a:lnTo>
                  <a:pt x="156281" y="98240"/>
                </a:lnTo>
                <a:lnTo>
                  <a:pt x="186465" y="112179"/>
                </a:lnTo>
                <a:lnTo>
                  <a:pt x="193857" y="120457"/>
                </a:lnTo>
                <a:lnTo>
                  <a:pt x="117346" y="120457"/>
                </a:lnTo>
                <a:lnTo>
                  <a:pt x="92524" y="123430"/>
                </a:lnTo>
                <a:lnTo>
                  <a:pt x="73452" y="131903"/>
                </a:lnTo>
                <a:lnTo>
                  <a:pt x="61215" y="145210"/>
                </a:lnTo>
                <a:lnTo>
                  <a:pt x="56895" y="162684"/>
                </a:lnTo>
                <a:lnTo>
                  <a:pt x="61215" y="180346"/>
                </a:lnTo>
                <a:lnTo>
                  <a:pt x="73452" y="193632"/>
                </a:lnTo>
                <a:lnTo>
                  <a:pt x="92524" y="202001"/>
                </a:lnTo>
                <a:lnTo>
                  <a:pt x="117346" y="204911"/>
                </a:lnTo>
                <a:lnTo>
                  <a:pt x="194158" y="204911"/>
                </a:lnTo>
                <a:lnTo>
                  <a:pt x="186465" y="213579"/>
                </a:lnTo>
                <a:lnTo>
                  <a:pt x="156281" y="227566"/>
                </a:lnTo>
                <a:lnTo>
                  <a:pt x="117346" y="232470"/>
                </a:lnTo>
                <a:close/>
              </a:path>
              <a:path w="367664" h="397510">
                <a:moveTo>
                  <a:pt x="194158" y="204911"/>
                </a:moveTo>
                <a:lnTo>
                  <a:pt x="117346" y="204911"/>
                </a:lnTo>
                <a:lnTo>
                  <a:pt x="142237" y="202001"/>
                </a:lnTo>
                <a:lnTo>
                  <a:pt x="161462" y="193632"/>
                </a:lnTo>
                <a:lnTo>
                  <a:pt x="173852" y="180346"/>
                </a:lnTo>
                <a:lnTo>
                  <a:pt x="178241" y="162684"/>
                </a:lnTo>
                <a:lnTo>
                  <a:pt x="173852" y="145210"/>
                </a:lnTo>
                <a:lnTo>
                  <a:pt x="161462" y="131903"/>
                </a:lnTo>
                <a:lnTo>
                  <a:pt x="142237" y="123430"/>
                </a:lnTo>
                <a:lnTo>
                  <a:pt x="117346" y="120457"/>
                </a:lnTo>
                <a:lnTo>
                  <a:pt x="193857" y="120457"/>
                </a:lnTo>
                <a:lnTo>
                  <a:pt x="205981" y="134035"/>
                </a:lnTo>
                <a:lnTo>
                  <a:pt x="212912" y="162684"/>
                </a:lnTo>
                <a:lnTo>
                  <a:pt x="205981" y="191590"/>
                </a:lnTo>
                <a:lnTo>
                  <a:pt x="194158" y="204911"/>
                </a:lnTo>
                <a:close/>
              </a:path>
              <a:path w="367664" h="397510">
                <a:moveTo>
                  <a:pt x="308034" y="397377"/>
                </a:moveTo>
                <a:lnTo>
                  <a:pt x="57339" y="397377"/>
                </a:lnTo>
                <a:lnTo>
                  <a:pt x="57339" y="253361"/>
                </a:lnTo>
                <a:lnTo>
                  <a:pt x="93343" y="253361"/>
                </a:lnTo>
                <a:lnTo>
                  <a:pt x="93343" y="295588"/>
                </a:lnTo>
                <a:lnTo>
                  <a:pt x="308034" y="295588"/>
                </a:lnTo>
                <a:lnTo>
                  <a:pt x="308034" y="324035"/>
                </a:lnTo>
                <a:lnTo>
                  <a:pt x="93343" y="324035"/>
                </a:lnTo>
                <a:lnTo>
                  <a:pt x="93343" y="368040"/>
                </a:lnTo>
                <a:lnTo>
                  <a:pt x="308034" y="368040"/>
                </a:lnTo>
                <a:lnTo>
                  <a:pt x="308034" y="397377"/>
                </a:lnTo>
                <a:close/>
              </a:path>
              <a:path w="367664" h="397510">
                <a:moveTo>
                  <a:pt x="308034" y="295588"/>
                </a:moveTo>
                <a:lnTo>
                  <a:pt x="272030" y="295588"/>
                </a:lnTo>
                <a:lnTo>
                  <a:pt x="272030" y="253361"/>
                </a:lnTo>
                <a:lnTo>
                  <a:pt x="308034" y="253361"/>
                </a:lnTo>
                <a:lnTo>
                  <a:pt x="308034" y="295588"/>
                </a:lnTo>
                <a:close/>
              </a:path>
              <a:path w="367664" h="397510">
                <a:moveTo>
                  <a:pt x="308034" y="368040"/>
                </a:moveTo>
                <a:lnTo>
                  <a:pt x="272030" y="368040"/>
                </a:lnTo>
                <a:lnTo>
                  <a:pt x="272030" y="324035"/>
                </a:lnTo>
                <a:lnTo>
                  <a:pt x="308034" y="324035"/>
                </a:lnTo>
                <a:lnTo>
                  <a:pt x="308034" y="368040"/>
                </a:lnTo>
                <a:close/>
              </a:path>
              <a:path w="367664" h="397510">
                <a:moveTo>
                  <a:pt x="308034" y="235581"/>
                </a:moveTo>
                <a:lnTo>
                  <a:pt x="271585" y="235581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5344"/>
                </a:lnTo>
                <a:lnTo>
                  <a:pt x="367151" y="105344"/>
                </a:lnTo>
                <a:lnTo>
                  <a:pt x="367151" y="136015"/>
                </a:lnTo>
                <a:lnTo>
                  <a:pt x="308034" y="136015"/>
                </a:lnTo>
                <a:lnTo>
                  <a:pt x="308034" y="2355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016715" y="5300972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444763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845696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087426" y="5300972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5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5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5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5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94138" y="5340977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298699" y="243582"/>
                </a:moveTo>
                <a:lnTo>
                  <a:pt x="263140" y="240026"/>
                </a:lnTo>
                <a:lnTo>
                  <a:pt x="268751" y="212308"/>
                </a:lnTo>
                <a:lnTo>
                  <a:pt x="273030" y="186298"/>
                </a:lnTo>
                <a:lnTo>
                  <a:pt x="276141" y="161705"/>
                </a:lnTo>
                <a:lnTo>
                  <a:pt x="278253" y="138237"/>
                </a:lnTo>
                <a:lnTo>
                  <a:pt x="35428" y="138237"/>
                </a:lnTo>
                <a:lnTo>
                  <a:pt x="32448" y="121346"/>
                </a:lnTo>
                <a:lnTo>
                  <a:pt x="279586" y="110678"/>
                </a:lnTo>
                <a:lnTo>
                  <a:pt x="280100" y="95086"/>
                </a:lnTo>
                <a:lnTo>
                  <a:pt x="280364" y="79619"/>
                </a:lnTo>
                <a:lnTo>
                  <a:pt x="280475" y="29781"/>
                </a:lnTo>
                <a:lnTo>
                  <a:pt x="42671" y="29781"/>
                </a:lnTo>
                <a:lnTo>
                  <a:pt x="42671" y="0"/>
                </a:lnTo>
                <a:lnTo>
                  <a:pt x="316034" y="0"/>
                </a:lnTo>
                <a:lnTo>
                  <a:pt x="315940" y="64236"/>
                </a:lnTo>
                <a:lnTo>
                  <a:pt x="315764" y="92753"/>
                </a:lnTo>
                <a:lnTo>
                  <a:pt x="313868" y="137737"/>
                </a:lnTo>
                <a:lnTo>
                  <a:pt x="313815" y="138237"/>
                </a:lnTo>
                <a:lnTo>
                  <a:pt x="278253" y="138237"/>
                </a:lnTo>
                <a:lnTo>
                  <a:pt x="37781" y="151572"/>
                </a:lnTo>
                <a:lnTo>
                  <a:pt x="312421" y="151572"/>
                </a:lnTo>
                <a:lnTo>
                  <a:pt x="308721" y="186972"/>
                </a:lnTo>
                <a:lnTo>
                  <a:pt x="298699" y="243582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918629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4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4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4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727373" y="5300972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454010" y="53352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454010" y="53644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454010" y="54927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600248" y="53644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600248" y="53708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4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600248" y="54000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60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600248" y="54559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600248" y="54864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727373" y="5400538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727373" y="5485881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4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507793" y="55664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507793" y="56603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859388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378348" y="5325419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79" h="374014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79" h="374014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79" h="374014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79" h="374014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79" h="374014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830842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068202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831731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831731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831731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948633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786393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315131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728511" y="5307639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140556" y="5300083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838856" y="5300528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5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562825" y="5339079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562825" y="53682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562825" y="55689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708175" y="53682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39">
                <a:moveTo>
                  <a:pt x="0" y="0"/>
                </a:moveTo>
                <a:lnTo>
                  <a:pt x="36003" y="0"/>
                </a:lnTo>
                <a:lnTo>
                  <a:pt x="3600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708175" y="539622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10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708175" y="54254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10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708175" y="55054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708175" y="553592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838856" y="5425875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838856" y="5535665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4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955757" y="5609895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223529" y="5300528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606238" y="5300972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069844" y="53136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9069844" y="53428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069844" y="54051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064955" y="55308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300092" y="55600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066289" y="55981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066289" y="56248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066289" y="56654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021839" y="546676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9430329" y="5314307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968064" y="5300528"/>
            <a:ext cx="323850" cy="393065"/>
          </a:xfrm>
          <a:custGeom>
            <a:avLst/>
            <a:gdLst/>
            <a:ahLst/>
            <a:cxnLst/>
            <a:rect l="l" t="t" r="r" b="b"/>
            <a:pathLst>
              <a:path w="323850" h="393064">
                <a:moveTo>
                  <a:pt x="15112" y="230247"/>
                </a:moveTo>
                <a:lnTo>
                  <a:pt x="0" y="201800"/>
                </a:lnTo>
                <a:lnTo>
                  <a:pt x="52411" y="182619"/>
                </a:lnTo>
                <a:lnTo>
                  <a:pt x="95519" y="157912"/>
                </a:lnTo>
                <a:lnTo>
                  <a:pt x="128558" y="128127"/>
                </a:lnTo>
                <a:lnTo>
                  <a:pt x="150758" y="93713"/>
                </a:lnTo>
                <a:lnTo>
                  <a:pt x="161351" y="55117"/>
                </a:lnTo>
                <a:lnTo>
                  <a:pt x="20002" y="55117"/>
                </a:lnTo>
                <a:lnTo>
                  <a:pt x="20002" y="25336"/>
                </a:lnTo>
                <a:lnTo>
                  <a:pt x="200022" y="25336"/>
                </a:lnTo>
                <a:lnTo>
                  <a:pt x="194258" y="73296"/>
                </a:lnTo>
                <a:lnTo>
                  <a:pt x="177468" y="116095"/>
                </a:lnTo>
                <a:lnTo>
                  <a:pt x="150405" y="153461"/>
                </a:lnTo>
                <a:lnTo>
                  <a:pt x="113823" y="185123"/>
                </a:lnTo>
                <a:lnTo>
                  <a:pt x="68474" y="210809"/>
                </a:lnTo>
                <a:lnTo>
                  <a:pt x="15112" y="230247"/>
                </a:lnTo>
                <a:close/>
              </a:path>
              <a:path w="323850" h="393064">
                <a:moveTo>
                  <a:pt x="323591" y="392932"/>
                </a:moveTo>
                <a:lnTo>
                  <a:pt x="66229" y="392932"/>
                </a:lnTo>
                <a:lnTo>
                  <a:pt x="66229" y="244471"/>
                </a:lnTo>
                <a:lnTo>
                  <a:pt x="323591" y="244471"/>
                </a:lnTo>
                <a:lnTo>
                  <a:pt x="323591" y="273363"/>
                </a:lnTo>
                <a:lnTo>
                  <a:pt x="102233" y="273363"/>
                </a:lnTo>
                <a:lnTo>
                  <a:pt x="102233" y="363595"/>
                </a:lnTo>
                <a:lnTo>
                  <a:pt x="323591" y="363595"/>
                </a:lnTo>
                <a:lnTo>
                  <a:pt x="323591" y="392932"/>
                </a:lnTo>
                <a:close/>
              </a:path>
              <a:path w="323850" h="393064">
                <a:moveTo>
                  <a:pt x="323591" y="363595"/>
                </a:moveTo>
                <a:lnTo>
                  <a:pt x="288031" y="363595"/>
                </a:lnTo>
                <a:lnTo>
                  <a:pt x="288031" y="273363"/>
                </a:lnTo>
                <a:lnTo>
                  <a:pt x="323591" y="273363"/>
                </a:lnTo>
                <a:lnTo>
                  <a:pt x="323591" y="363595"/>
                </a:lnTo>
                <a:close/>
              </a:path>
              <a:path w="323850" h="393064">
                <a:moveTo>
                  <a:pt x="323591" y="227580"/>
                </a:moveTo>
                <a:lnTo>
                  <a:pt x="287142" y="227580"/>
                </a:lnTo>
                <a:lnTo>
                  <a:pt x="287142" y="132459"/>
                </a:lnTo>
                <a:lnTo>
                  <a:pt x="200466" y="132459"/>
                </a:lnTo>
                <a:lnTo>
                  <a:pt x="200466" y="102678"/>
                </a:lnTo>
                <a:lnTo>
                  <a:pt x="287142" y="102678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275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372109" y="5314307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0781932" y="5300972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1205090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1615358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2132017" y="5300083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4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4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4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4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2542285" y="5298750"/>
            <a:ext cx="328930" cy="400050"/>
          </a:xfrm>
          <a:custGeom>
            <a:avLst/>
            <a:gdLst/>
            <a:ahLst/>
            <a:cxnLst/>
            <a:rect l="l" t="t" r="r" b="b"/>
            <a:pathLst>
              <a:path w="328929" h="400050">
                <a:moveTo>
                  <a:pt x="135126" y="49783"/>
                </a:moveTo>
                <a:lnTo>
                  <a:pt x="98677" y="49783"/>
                </a:lnTo>
                <a:lnTo>
                  <a:pt x="98677" y="0"/>
                </a:lnTo>
                <a:lnTo>
                  <a:pt x="135126" y="0"/>
                </a:lnTo>
                <a:lnTo>
                  <a:pt x="135126" y="49783"/>
                </a:lnTo>
                <a:close/>
              </a:path>
              <a:path w="328929" h="400050">
                <a:moveTo>
                  <a:pt x="327591" y="243582"/>
                </a:moveTo>
                <a:lnTo>
                  <a:pt x="290698" y="243582"/>
                </a:lnTo>
                <a:lnTo>
                  <a:pt x="290698" y="145349"/>
                </a:lnTo>
                <a:lnTo>
                  <a:pt x="211134" y="145349"/>
                </a:lnTo>
                <a:lnTo>
                  <a:pt x="211134" y="115123"/>
                </a:lnTo>
                <a:lnTo>
                  <a:pt x="290698" y="115123"/>
                </a:lnTo>
                <a:lnTo>
                  <a:pt x="290698" y="1777"/>
                </a:lnTo>
                <a:lnTo>
                  <a:pt x="327591" y="1777"/>
                </a:lnTo>
                <a:lnTo>
                  <a:pt x="327591" y="243582"/>
                </a:lnTo>
                <a:close/>
              </a:path>
              <a:path w="328929" h="400050">
                <a:moveTo>
                  <a:pt x="223135" y="79119"/>
                </a:moveTo>
                <a:lnTo>
                  <a:pt x="10223" y="79119"/>
                </a:lnTo>
                <a:lnTo>
                  <a:pt x="10223" y="49783"/>
                </a:lnTo>
                <a:lnTo>
                  <a:pt x="223135" y="49783"/>
                </a:lnTo>
                <a:lnTo>
                  <a:pt x="223135" y="79119"/>
                </a:lnTo>
                <a:close/>
              </a:path>
              <a:path w="328929" h="400050">
                <a:moveTo>
                  <a:pt x="17779" y="236915"/>
                </a:moveTo>
                <a:lnTo>
                  <a:pt x="0" y="208912"/>
                </a:lnTo>
                <a:lnTo>
                  <a:pt x="40171" y="188937"/>
                </a:lnTo>
                <a:lnTo>
                  <a:pt x="71341" y="160462"/>
                </a:lnTo>
                <a:lnTo>
                  <a:pt x="91510" y="125652"/>
                </a:lnTo>
                <a:lnTo>
                  <a:pt x="98677" y="86676"/>
                </a:lnTo>
                <a:lnTo>
                  <a:pt x="98677" y="79119"/>
                </a:lnTo>
                <a:lnTo>
                  <a:pt x="135126" y="79119"/>
                </a:lnTo>
                <a:lnTo>
                  <a:pt x="135126" y="86676"/>
                </a:lnTo>
                <a:lnTo>
                  <a:pt x="142501" y="122680"/>
                </a:lnTo>
                <a:lnTo>
                  <a:pt x="156253" y="144015"/>
                </a:lnTo>
                <a:lnTo>
                  <a:pt x="117790" y="144015"/>
                </a:lnTo>
                <a:lnTo>
                  <a:pt x="101664" y="174720"/>
                </a:lnTo>
                <a:lnTo>
                  <a:pt x="79119" y="200966"/>
                </a:lnTo>
                <a:lnTo>
                  <a:pt x="50908" y="221962"/>
                </a:lnTo>
                <a:lnTo>
                  <a:pt x="17779" y="236915"/>
                </a:lnTo>
                <a:close/>
              </a:path>
              <a:path w="328929" h="400050">
                <a:moveTo>
                  <a:pt x="218246" y="226691"/>
                </a:moveTo>
                <a:lnTo>
                  <a:pt x="185798" y="213211"/>
                </a:lnTo>
                <a:lnTo>
                  <a:pt x="157684" y="194521"/>
                </a:lnTo>
                <a:lnTo>
                  <a:pt x="134737" y="171248"/>
                </a:lnTo>
                <a:lnTo>
                  <a:pt x="117790" y="144015"/>
                </a:lnTo>
                <a:lnTo>
                  <a:pt x="156253" y="144015"/>
                </a:lnTo>
                <a:lnTo>
                  <a:pt x="163129" y="154683"/>
                </a:lnTo>
                <a:lnTo>
                  <a:pt x="194757" y="180686"/>
                </a:lnTo>
                <a:lnTo>
                  <a:pt x="235137" y="198688"/>
                </a:lnTo>
                <a:lnTo>
                  <a:pt x="218246" y="226691"/>
                </a:lnTo>
                <a:close/>
              </a:path>
              <a:path w="328929" h="400050">
                <a:moveTo>
                  <a:pt x="195577" y="400044"/>
                </a:moveTo>
                <a:lnTo>
                  <a:pt x="140376" y="395147"/>
                </a:lnTo>
                <a:lnTo>
                  <a:pt x="98677" y="380875"/>
                </a:lnTo>
                <a:lnTo>
                  <a:pt x="72313" y="357852"/>
                </a:lnTo>
                <a:lnTo>
                  <a:pt x="63118" y="326702"/>
                </a:lnTo>
                <a:lnTo>
                  <a:pt x="72313" y="295810"/>
                </a:lnTo>
                <a:lnTo>
                  <a:pt x="98677" y="272919"/>
                </a:lnTo>
                <a:lnTo>
                  <a:pt x="140376" y="258695"/>
                </a:lnTo>
                <a:lnTo>
                  <a:pt x="195577" y="253805"/>
                </a:lnTo>
                <a:lnTo>
                  <a:pt x="251291" y="258695"/>
                </a:lnTo>
                <a:lnTo>
                  <a:pt x="293254" y="272919"/>
                </a:lnTo>
                <a:lnTo>
                  <a:pt x="304044" y="282253"/>
                </a:lnTo>
                <a:lnTo>
                  <a:pt x="195577" y="282253"/>
                </a:lnTo>
                <a:lnTo>
                  <a:pt x="155260" y="285323"/>
                </a:lnTo>
                <a:lnTo>
                  <a:pt x="125069" y="294143"/>
                </a:lnTo>
                <a:lnTo>
                  <a:pt x="106129" y="308131"/>
                </a:lnTo>
                <a:lnTo>
                  <a:pt x="99566" y="326702"/>
                </a:lnTo>
                <a:lnTo>
                  <a:pt x="106129" y="345531"/>
                </a:lnTo>
                <a:lnTo>
                  <a:pt x="125069" y="359650"/>
                </a:lnTo>
                <a:lnTo>
                  <a:pt x="155260" y="368519"/>
                </a:lnTo>
                <a:lnTo>
                  <a:pt x="195577" y="371596"/>
                </a:lnTo>
                <a:lnTo>
                  <a:pt x="303919" y="371596"/>
                </a:lnTo>
                <a:lnTo>
                  <a:pt x="293254" y="380875"/>
                </a:lnTo>
                <a:lnTo>
                  <a:pt x="251291" y="395147"/>
                </a:lnTo>
                <a:lnTo>
                  <a:pt x="195577" y="400044"/>
                </a:lnTo>
                <a:close/>
              </a:path>
              <a:path w="328929" h="400050">
                <a:moveTo>
                  <a:pt x="303919" y="371596"/>
                </a:moveTo>
                <a:lnTo>
                  <a:pt x="195577" y="371596"/>
                </a:lnTo>
                <a:lnTo>
                  <a:pt x="236408" y="368519"/>
                </a:lnTo>
                <a:lnTo>
                  <a:pt x="266862" y="359650"/>
                </a:lnTo>
                <a:lnTo>
                  <a:pt x="285899" y="345531"/>
                </a:lnTo>
                <a:lnTo>
                  <a:pt x="292476" y="326702"/>
                </a:lnTo>
                <a:lnTo>
                  <a:pt x="285899" y="308131"/>
                </a:lnTo>
                <a:lnTo>
                  <a:pt x="266862" y="294143"/>
                </a:lnTo>
                <a:lnTo>
                  <a:pt x="236408" y="285323"/>
                </a:lnTo>
                <a:lnTo>
                  <a:pt x="195577" y="282253"/>
                </a:lnTo>
                <a:lnTo>
                  <a:pt x="304044" y="282253"/>
                </a:lnTo>
                <a:lnTo>
                  <a:pt x="319715" y="295810"/>
                </a:lnTo>
                <a:lnTo>
                  <a:pt x="328925" y="326702"/>
                </a:lnTo>
                <a:lnTo>
                  <a:pt x="319715" y="357852"/>
                </a:lnTo>
                <a:lnTo>
                  <a:pt x="303919" y="3715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2950775" y="5300972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3358820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626450" y="5922891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3131" y="188909"/>
                </a:moveTo>
                <a:lnTo>
                  <a:pt x="0" y="188909"/>
                </a:lnTo>
                <a:lnTo>
                  <a:pt x="0" y="25780"/>
                </a:lnTo>
                <a:lnTo>
                  <a:pt x="183131" y="25780"/>
                </a:lnTo>
                <a:lnTo>
                  <a:pt x="183131" y="55117"/>
                </a:lnTo>
                <a:lnTo>
                  <a:pt x="35559" y="55117"/>
                </a:lnTo>
                <a:lnTo>
                  <a:pt x="35559" y="160017"/>
                </a:lnTo>
                <a:lnTo>
                  <a:pt x="183131" y="160017"/>
                </a:lnTo>
                <a:lnTo>
                  <a:pt x="183131" y="188909"/>
                </a:lnTo>
                <a:close/>
              </a:path>
              <a:path w="352425" h="398779">
                <a:moveTo>
                  <a:pt x="183131" y="160017"/>
                </a:moveTo>
                <a:lnTo>
                  <a:pt x="147571" y="160017"/>
                </a:lnTo>
                <a:lnTo>
                  <a:pt x="147571" y="55117"/>
                </a:lnTo>
                <a:lnTo>
                  <a:pt x="183131" y="55117"/>
                </a:lnTo>
                <a:lnTo>
                  <a:pt x="183131" y="160017"/>
                </a:lnTo>
                <a:close/>
              </a:path>
              <a:path w="352425" h="398779">
                <a:moveTo>
                  <a:pt x="250249" y="244027"/>
                </a:moveTo>
                <a:lnTo>
                  <a:pt x="214690" y="244027"/>
                </a:lnTo>
                <a:lnTo>
                  <a:pt x="214690" y="208912"/>
                </a:lnTo>
                <a:lnTo>
                  <a:pt x="250249" y="208912"/>
                </a:lnTo>
                <a:lnTo>
                  <a:pt x="250249" y="244027"/>
                </a:lnTo>
                <a:close/>
              </a:path>
              <a:path w="352425" h="398779">
                <a:moveTo>
                  <a:pt x="44449" y="388487"/>
                </a:moveTo>
                <a:lnTo>
                  <a:pt x="25336" y="388487"/>
                </a:lnTo>
                <a:lnTo>
                  <a:pt x="25336" y="240026"/>
                </a:lnTo>
                <a:lnTo>
                  <a:pt x="60895" y="240026"/>
                </a:lnTo>
                <a:lnTo>
                  <a:pt x="60895" y="358261"/>
                </a:lnTo>
                <a:lnTo>
                  <a:pt x="143571" y="358261"/>
                </a:lnTo>
                <a:lnTo>
                  <a:pt x="146682" y="373819"/>
                </a:lnTo>
                <a:lnTo>
                  <a:pt x="118582" y="381361"/>
                </a:lnTo>
                <a:lnTo>
                  <a:pt x="91565" y="385820"/>
                </a:lnTo>
                <a:lnTo>
                  <a:pt x="66549" y="387945"/>
                </a:lnTo>
                <a:lnTo>
                  <a:pt x="44449" y="388487"/>
                </a:lnTo>
                <a:close/>
              </a:path>
              <a:path w="352425" h="398779">
                <a:moveTo>
                  <a:pt x="332481" y="271141"/>
                </a:moveTo>
                <a:lnTo>
                  <a:pt x="132014" y="271141"/>
                </a:lnTo>
                <a:lnTo>
                  <a:pt x="132014" y="244027"/>
                </a:lnTo>
                <a:lnTo>
                  <a:pt x="332481" y="244027"/>
                </a:lnTo>
                <a:lnTo>
                  <a:pt x="332481" y="271141"/>
                </a:lnTo>
                <a:close/>
              </a:path>
              <a:path w="352425" h="398779">
                <a:moveTo>
                  <a:pt x="232470" y="398266"/>
                </a:moveTo>
                <a:lnTo>
                  <a:pt x="202751" y="394321"/>
                </a:lnTo>
                <a:lnTo>
                  <a:pt x="179408" y="383042"/>
                </a:lnTo>
                <a:lnTo>
                  <a:pt x="164150" y="365262"/>
                </a:lnTo>
                <a:lnTo>
                  <a:pt x="158684" y="341815"/>
                </a:lnTo>
                <a:lnTo>
                  <a:pt x="164150" y="318625"/>
                </a:lnTo>
                <a:lnTo>
                  <a:pt x="179408" y="300977"/>
                </a:lnTo>
                <a:lnTo>
                  <a:pt x="202751" y="289747"/>
                </a:lnTo>
                <a:lnTo>
                  <a:pt x="232470" y="285809"/>
                </a:lnTo>
                <a:lnTo>
                  <a:pt x="262188" y="289747"/>
                </a:lnTo>
                <a:lnTo>
                  <a:pt x="285531" y="300977"/>
                </a:lnTo>
                <a:lnTo>
                  <a:pt x="295091" y="312034"/>
                </a:lnTo>
                <a:lnTo>
                  <a:pt x="232470" y="312034"/>
                </a:lnTo>
                <a:lnTo>
                  <a:pt x="215697" y="314125"/>
                </a:lnTo>
                <a:lnTo>
                  <a:pt x="202633" y="320090"/>
                </a:lnTo>
                <a:lnTo>
                  <a:pt x="194153" y="329473"/>
                </a:lnTo>
                <a:lnTo>
                  <a:pt x="191132" y="341815"/>
                </a:lnTo>
                <a:lnTo>
                  <a:pt x="194153" y="354483"/>
                </a:lnTo>
                <a:lnTo>
                  <a:pt x="202633" y="364151"/>
                </a:lnTo>
                <a:lnTo>
                  <a:pt x="215697" y="370318"/>
                </a:lnTo>
                <a:lnTo>
                  <a:pt x="232470" y="372485"/>
                </a:lnTo>
                <a:lnTo>
                  <a:pt x="294591" y="372485"/>
                </a:lnTo>
                <a:lnTo>
                  <a:pt x="285531" y="383042"/>
                </a:lnTo>
                <a:lnTo>
                  <a:pt x="262188" y="394321"/>
                </a:lnTo>
                <a:lnTo>
                  <a:pt x="232470" y="398266"/>
                </a:lnTo>
                <a:close/>
              </a:path>
              <a:path w="352425" h="398779">
                <a:moveTo>
                  <a:pt x="294591" y="372485"/>
                </a:moveTo>
                <a:lnTo>
                  <a:pt x="232470" y="372485"/>
                </a:lnTo>
                <a:lnTo>
                  <a:pt x="249055" y="370318"/>
                </a:lnTo>
                <a:lnTo>
                  <a:pt x="262140" y="364151"/>
                </a:lnTo>
                <a:lnTo>
                  <a:pt x="270724" y="354483"/>
                </a:lnTo>
                <a:lnTo>
                  <a:pt x="273808" y="341815"/>
                </a:lnTo>
                <a:lnTo>
                  <a:pt x="270724" y="329473"/>
                </a:lnTo>
                <a:lnTo>
                  <a:pt x="262140" y="320090"/>
                </a:lnTo>
                <a:lnTo>
                  <a:pt x="249055" y="314125"/>
                </a:lnTo>
                <a:lnTo>
                  <a:pt x="232470" y="312034"/>
                </a:lnTo>
                <a:lnTo>
                  <a:pt x="295091" y="312034"/>
                </a:lnTo>
                <a:lnTo>
                  <a:pt x="300790" y="318625"/>
                </a:lnTo>
                <a:lnTo>
                  <a:pt x="306256" y="341815"/>
                </a:lnTo>
                <a:lnTo>
                  <a:pt x="300790" y="365262"/>
                </a:lnTo>
                <a:lnTo>
                  <a:pt x="294591" y="372485"/>
                </a:lnTo>
                <a:close/>
              </a:path>
              <a:path w="352425" h="398779">
                <a:moveTo>
                  <a:pt x="143571" y="358261"/>
                </a:moveTo>
                <a:lnTo>
                  <a:pt x="60895" y="358261"/>
                </a:lnTo>
                <a:lnTo>
                  <a:pt x="79272" y="357053"/>
                </a:lnTo>
                <a:lnTo>
                  <a:pt x="99233" y="354594"/>
                </a:lnTo>
                <a:lnTo>
                  <a:pt x="120027" y="350636"/>
                </a:lnTo>
                <a:lnTo>
                  <a:pt x="140904" y="344927"/>
                </a:lnTo>
                <a:lnTo>
                  <a:pt x="143571" y="358261"/>
                </a:lnTo>
                <a:close/>
              </a:path>
              <a:path w="352425" h="398779">
                <a:moveTo>
                  <a:pt x="292921" y="203133"/>
                </a:moveTo>
                <a:lnTo>
                  <a:pt x="256472" y="203133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89343"/>
                </a:lnTo>
                <a:lnTo>
                  <a:pt x="352038" y="89343"/>
                </a:lnTo>
                <a:lnTo>
                  <a:pt x="352038" y="120013"/>
                </a:lnTo>
                <a:lnTo>
                  <a:pt x="292921" y="120013"/>
                </a:lnTo>
                <a:lnTo>
                  <a:pt x="29292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033606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556122" y="5922891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80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80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80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80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961500" y="596289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3369990" y="6232259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3625081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4026458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4483842" y="59359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4483842" y="59651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4483842" y="60274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478953" y="61531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714090" y="61823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4480286" y="62204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4480286" y="62471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4480286" y="62877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435837" y="608913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844327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379237" y="592333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785060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195327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6738263" y="592333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137419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683048" y="5922891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084870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537365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537365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534698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534698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48847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023851" y="5922002"/>
            <a:ext cx="337185" cy="391160"/>
          </a:xfrm>
          <a:custGeom>
            <a:avLst/>
            <a:gdLst/>
            <a:ahLst/>
            <a:cxnLst/>
            <a:rect l="l" t="t" r="r" b="b"/>
            <a:pathLst>
              <a:path w="337184" h="391160">
                <a:moveTo>
                  <a:pt x="148016" y="41337"/>
                </a:moveTo>
                <a:lnTo>
                  <a:pt x="111567" y="41337"/>
                </a:lnTo>
                <a:lnTo>
                  <a:pt x="111567" y="0"/>
                </a:lnTo>
                <a:lnTo>
                  <a:pt x="148016" y="0"/>
                </a:lnTo>
                <a:lnTo>
                  <a:pt x="148016" y="41337"/>
                </a:lnTo>
                <a:close/>
              </a:path>
              <a:path w="337184" h="391160">
                <a:moveTo>
                  <a:pt x="324480" y="311590"/>
                </a:moveTo>
                <a:lnTo>
                  <a:pt x="288031" y="311590"/>
                </a:lnTo>
                <a:lnTo>
                  <a:pt x="288031" y="1777"/>
                </a:lnTo>
                <a:lnTo>
                  <a:pt x="324480" y="1777"/>
                </a:lnTo>
                <a:lnTo>
                  <a:pt x="324480" y="311590"/>
                </a:lnTo>
                <a:close/>
              </a:path>
              <a:path w="337184" h="391160">
                <a:moveTo>
                  <a:pt x="246693" y="68896"/>
                </a:moveTo>
                <a:lnTo>
                  <a:pt x="13334" y="68896"/>
                </a:lnTo>
                <a:lnTo>
                  <a:pt x="13334" y="41337"/>
                </a:lnTo>
                <a:lnTo>
                  <a:pt x="246693" y="41337"/>
                </a:lnTo>
                <a:lnTo>
                  <a:pt x="246693" y="68896"/>
                </a:lnTo>
                <a:close/>
              </a:path>
              <a:path w="337184" h="391160">
                <a:moveTo>
                  <a:pt x="129792" y="209801"/>
                </a:moveTo>
                <a:lnTo>
                  <a:pt x="91065" y="205522"/>
                </a:lnTo>
                <a:lnTo>
                  <a:pt x="61340" y="193243"/>
                </a:lnTo>
                <a:lnTo>
                  <a:pt x="42282" y="173797"/>
                </a:lnTo>
                <a:lnTo>
                  <a:pt x="35559" y="148016"/>
                </a:lnTo>
                <a:lnTo>
                  <a:pt x="42282" y="122166"/>
                </a:lnTo>
                <a:lnTo>
                  <a:pt x="61340" y="102566"/>
                </a:lnTo>
                <a:lnTo>
                  <a:pt x="91065" y="90134"/>
                </a:lnTo>
                <a:lnTo>
                  <a:pt x="129792" y="85787"/>
                </a:lnTo>
                <a:lnTo>
                  <a:pt x="169032" y="90134"/>
                </a:lnTo>
                <a:lnTo>
                  <a:pt x="199022" y="102566"/>
                </a:lnTo>
                <a:lnTo>
                  <a:pt x="208253" y="112012"/>
                </a:lnTo>
                <a:lnTo>
                  <a:pt x="129792" y="112012"/>
                </a:lnTo>
                <a:lnTo>
                  <a:pt x="105039" y="114512"/>
                </a:lnTo>
                <a:lnTo>
                  <a:pt x="86120" y="121680"/>
                </a:lnTo>
                <a:lnTo>
                  <a:pt x="74035" y="133014"/>
                </a:lnTo>
                <a:lnTo>
                  <a:pt x="69785" y="148016"/>
                </a:lnTo>
                <a:lnTo>
                  <a:pt x="74035" y="163018"/>
                </a:lnTo>
                <a:lnTo>
                  <a:pt x="86120" y="174352"/>
                </a:lnTo>
                <a:lnTo>
                  <a:pt x="105039" y="181520"/>
                </a:lnTo>
                <a:lnTo>
                  <a:pt x="129792" y="184020"/>
                </a:lnTo>
                <a:lnTo>
                  <a:pt x="208106" y="184020"/>
                </a:lnTo>
                <a:lnTo>
                  <a:pt x="199022" y="193243"/>
                </a:lnTo>
                <a:lnTo>
                  <a:pt x="169032" y="205522"/>
                </a:lnTo>
                <a:lnTo>
                  <a:pt x="129792" y="209801"/>
                </a:lnTo>
                <a:close/>
              </a:path>
              <a:path w="337184" h="391160">
                <a:moveTo>
                  <a:pt x="208106" y="184020"/>
                </a:moveTo>
                <a:lnTo>
                  <a:pt x="129792" y="184020"/>
                </a:lnTo>
                <a:lnTo>
                  <a:pt x="154871" y="181520"/>
                </a:lnTo>
                <a:lnTo>
                  <a:pt x="174074" y="174352"/>
                </a:lnTo>
                <a:lnTo>
                  <a:pt x="186360" y="163018"/>
                </a:lnTo>
                <a:lnTo>
                  <a:pt x="190687" y="148016"/>
                </a:lnTo>
                <a:lnTo>
                  <a:pt x="186360" y="133014"/>
                </a:lnTo>
                <a:lnTo>
                  <a:pt x="174074" y="121680"/>
                </a:lnTo>
                <a:lnTo>
                  <a:pt x="154871" y="114512"/>
                </a:lnTo>
                <a:lnTo>
                  <a:pt x="129792" y="112012"/>
                </a:lnTo>
                <a:lnTo>
                  <a:pt x="208253" y="112012"/>
                </a:lnTo>
                <a:lnTo>
                  <a:pt x="218176" y="122166"/>
                </a:lnTo>
                <a:lnTo>
                  <a:pt x="224913" y="148016"/>
                </a:lnTo>
                <a:lnTo>
                  <a:pt x="218176" y="173797"/>
                </a:lnTo>
                <a:lnTo>
                  <a:pt x="208106" y="184020"/>
                </a:lnTo>
                <a:close/>
              </a:path>
              <a:path w="337184" h="391160">
                <a:moveTo>
                  <a:pt x="5333" y="263584"/>
                </a:moveTo>
                <a:lnTo>
                  <a:pt x="0" y="235137"/>
                </a:lnTo>
                <a:lnTo>
                  <a:pt x="46942" y="234952"/>
                </a:lnTo>
                <a:lnTo>
                  <a:pt x="97959" y="234084"/>
                </a:lnTo>
                <a:lnTo>
                  <a:pt x="151152" y="232064"/>
                </a:lnTo>
                <a:lnTo>
                  <a:pt x="204623" y="228423"/>
                </a:lnTo>
                <a:lnTo>
                  <a:pt x="256472" y="222691"/>
                </a:lnTo>
                <a:lnTo>
                  <a:pt x="258695" y="248471"/>
                </a:lnTo>
                <a:lnTo>
                  <a:pt x="205932" y="255334"/>
                </a:lnTo>
                <a:lnTo>
                  <a:pt x="152678" y="259744"/>
                </a:lnTo>
                <a:lnTo>
                  <a:pt x="100469" y="262233"/>
                </a:lnTo>
                <a:lnTo>
                  <a:pt x="50842" y="263335"/>
                </a:lnTo>
                <a:lnTo>
                  <a:pt x="5333" y="263584"/>
                </a:lnTo>
                <a:close/>
              </a:path>
              <a:path w="337184" h="391160">
                <a:moveTo>
                  <a:pt x="336926" y="390709"/>
                </a:moveTo>
                <a:lnTo>
                  <a:pt x="64451" y="390709"/>
                </a:lnTo>
                <a:lnTo>
                  <a:pt x="64451" y="290698"/>
                </a:lnTo>
                <a:lnTo>
                  <a:pt x="100900" y="290698"/>
                </a:lnTo>
                <a:lnTo>
                  <a:pt x="100900" y="360928"/>
                </a:lnTo>
                <a:lnTo>
                  <a:pt x="336926" y="360928"/>
                </a:lnTo>
                <a:lnTo>
                  <a:pt x="336926" y="390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431452" y="5923336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839942" y="6232259"/>
            <a:ext cx="74674" cy="14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0097541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495363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946079" y="61976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1185661" y="62268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0953636" y="59321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0953636" y="59778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0953636" y="6005829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0" y="0"/>
                </a:moveTo>
                <a:lnTo>
                  <a:pt x="36003" y="0"/>
                </a:lnTo>
                <a:lnTo>
                  <a:pt x="36003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0953636" y="60528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1183439" y="5932225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1183439" y="6006012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1068315" y="6081131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0905630" y="612869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1314565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1857189" y="592333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2256344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2801974" y="5922891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5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5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5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5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5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5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5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3203797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3656292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3656292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3653623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3653623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3607397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610448" y="6545699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2033606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2561456" y="6545699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4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4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4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4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4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4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4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009505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3009505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3006838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3006838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2960611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3500906" y="6545699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5" h="397509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5" h="397509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5" h="397509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5" h="397509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3902729" y="6551922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440357" y="6545254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90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79" h="389890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79" h="389890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79" h="389890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4893741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4893741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4891074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891074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4844846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5271116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3916025" y="5358765"/>
            <a:ext cx="3348990" cy="3348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1337" y="4056245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5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5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5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5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5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8938" y="4053578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57455" y="4056245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19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19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19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19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19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6166" y="4055356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70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70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70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70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70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39578" y="40716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39578" y="41262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9578" y="415544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5" h="58420">
                <a:moveTo>
                  <a:pt x="0" y="0"/>
                </a:moveTo>
                <a:lnTo>
                  <a:pt x="36003" y="0"/>
                </a:lnTo>
                <a:lnTo>
                  <a:pt x="36003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39578" y="4213859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10" h="30479">
                <a:moveTo>
                  <a:pt x="0" y="0"/>
                </a:moveTo>
                <a:lnTo>
                  <a:pt x="270252" y="0"/>
                </a:lnTo>
                <a:lnTo>
                  <a:pt x="27025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3381" y="4071802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73381" y="4155812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93795" y="429227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55590" y="4321608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03173" y="4050022"/>
            <a:ext cx="360680" cy="404495"/>
          </a:xfrm>
          <a:custGeom>
            <a:avLst/>
            <a:gdLst/>
            <a:ahLst/>
            <a:cxnLst/>
            <a:rect l="l" t="t" r="r" b="b"/>
            <a:pathLst>
              <a:path w="360679" h="404495">
                <a:moveTo>
                  <a:pt x="198688" y="40004"/>
                </a:moveTo>
                <a:lnTo>
                  <a:pt x="162240" y="40004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0004"/>
                </a:lnTo>
                <a:close/>
              </a:path>
              <a:path w="360679" h="404495">
                <a:moveTo>
                  <a:pt x="339593" y="68452"/>
                </a:moveTo>
                <a:lnTo>
                  <a:pt x="18668" y="68452"/>
                </a:lnTo>
                <a:lnTo>
                  <a:pt x="18668" y="40004"/>
                </a:lnTo>
                <a:lnTo>
                  <a:pt x="339593" y="40004"/>
                </a:lnTo>
                <a:lnTo>
                  <a:pt x="339593" y="68452"/>
                </a:lnTo>
                <a:close/>
              </a:path>
              <a:path w="360679" h="404495">
                <a:moveTo>
                  <a:pt x="180019" y="200022"/>
                </a:moveTo>
                <a:lnTo>
                  <a:pt x="125256" y="196306"/>
                </a:lnTo>
                <a:lnTo>
                  <a:pt x="84953" y="185298"/>
                </a:lnTo>
                <a:lnTo>
                  <a:pt x="60069" y="167206"/>
                </a:lnTo>
                <a:lnTo>
                  <a:pt x="51561" y="142237"/>
                </a:lnTo>
                <a:lnTo>
                  <a:pt x="60069" y="117269"/>
                </a:lnTo>
                <a:lnTo>
                  <a:pt x="84953" y="99177"/>
                </a:lnTo>
                <a:lnTo>
                  <a:pt x="125256" y="88169"/>
                </a:lnTo>
                <a:lnTo>
                  <a:pt x="180019" y="84453"/>
                </a:lnTo>
                <a:lnTo>
                  <a:pt x="234852" y="88169"/>
                </a:lnTo>
                <a:lnTo>
                  <a:pt x="275308" y="99177"/>
                </a:lnTo>
                <a:lnTo>
                  <a:pt x="290609" y="110234"/>
                </a:lnTo>
                <a:lnTo>
                  <a:pt x="180019" y="110234"/>
                </a:lnTo>
                <a:lnTo>
                  <a:pt x="141543" y="112297"/>
                </a:lnTo>
                <a:lnTo>
                  <a:pt x="113234" y="118401"/>
                </a:lnTo>
                <a:lnTo>
                  <a:pt x="95760" y="128423"/>
                </a:lnTo>
                <a:lnTo>
                  <a:pt x="89787" y="142237"/>
                </a:lnTo>
                <a:lnTo>
                  <a:pt x="95760" y="155795"/>
                </a:lnTo>
                <a:lnTo>
                  <a:pt x="113234" y="165685"/>
                </a:lnTo>
                <a:lnTo>
                  <a:pt x="141543" y="171741"/>
                </a:lnTo>
                <a:lnTo>
                  <a:pt x="180019" y="173797"/>
                </a:lnTo>
                <a:lnTo>
                  <a:pt x="291224" y="173797"/>
                </a:lnTo>
                <a:lnTo>
                  <a:pt x="275308" y="185298"/>
                </a:lnTo>
                <a:lnTo>
                  <a:pt x="234852" y="196306"/>
                </a:lnTo>
                <a:lnTo>
                  <a:pt x="180019" y="200022"/>
                </a:lnTo>
                <a:close/>
              </a:path>
              <a:path w="360679" h="404495">
                <a:moveTo>
                  <a:pt x="291224" y="173797"/>
                </a:moveTo>
                <a:lnTo>
                  <a:pt x="180019" y="173797"/>
                </a:lnTo>
                <a:lnTo>
                  <a:pt x="218496" y="171741"/>
                </a:lnTo>
                <a:lnTo>
                  <a:pt x="246805" y="165685"/>
                </a:lnTo>
                <a:lnTo>
                  <a:pt x="264279" y="155795"/>
                </a:lnTo>
                <a:lnTo>
                  <a:pt x="270252" y="142237"/>
                </a:lnTo>
                <a:lnTo>
                  <a:pt x="264279" y="128423"/>
                </a:lnTo>
                <a:lnTo>
                  <a:pt x="246805" y="118401"/>
                </a:lnTo>
                <a:lnTo>
                  <a:pt x="218496" y="112297"/>
                </a:lnTo>
                <a:lnTo>
                  <a:pt x="180019" y="110234"/>
                </a:lnTo>
                <a:lnTo>
                  <a:pt x="290609" y="110234"/>
                </a:lnTo>
                <a:lnTo>
                  <a:pt x="300345" y="117269"/>
                </a:lnTo>
                <a:lnTo>
                  <a:pt x="308923" y="142237"/>
                </a:lnTo>
                <a:lnTo>
                  <a:pt x="300345" y="167206"/>
                </a:lnTo>
                <a:lnTo>
                  <a:pt x="291224" y="173797"/>
                </a:lnTo>
                <a:close/>
              </a:path>
              <a:path w="360679" h="404495">
                <a:moveTo>
                  <a:pt x="180019" y="404044"/>
                </a:moveTo>
                <a:lnTo>
                  <a:pt x="122131" y="400079"/>
                </a:lnTo>
                <a:lnTo>
                  <a:pt x="79286" y="388320"/>
                </a:lnTo>
                <a:lnTo>
                  <a:pt x="52693" y="368978"/>
                </a:lnTo>
                <a:lnTo>
                  <a:pt x="43560" y="342260"/>
                </a:lnTo>
                <a:lnTo>
                  <a:pt x="52693" y="315986"/>
                </a:lnTo>
                <a:lnTo>
                  <a:pt x="79286" y="296755"/>
                </a:lnTo>
                <a:lnTo>
                  <a:pt x="122131" y="284941"/>
                </a:lnTo>
                <a:lnTo>
                  <a:pt x="180019" y="280919"/>
                </a:lnTo>
                <a:lnTo>
                  <a:pt x="237908" y="284941"/>
                </a:lnTo>
                <a:lnTo>
                  <a:pt x="280753" y="296755"/>
                </a:lnTo>
                <a:lnTo>
                  <a:pt x="296350" y="308034"/>
                </a:lnTo>
                <a:lnTo>
                  <a:pt x="180019" y="308034"/>
                </a:lnTo>
                <a:lnTo>
                  <a:pt x="137716" y="310256"/>
                </a:lnTo>
                <a:lnTo>
                  <a:pt x="106622" y="316812"/>
                </a:lnTo>
                <a:lnTo>
                  <a:pt x="87447" y="327536"/>
                </a:lnTo>
                <a:lnTo>
                  <a:pt x="80897" y="342260"/>
                </a:lnTo>
                <a:lnTo>
                  <a:pt x="87447" y="357240"/>
                </a:lnTo>
                <a:lnTo>
                  <a:pt x="106622" y="368096"/>
                </a:lnTo>
                <a:lnTo>
                  <a:pt x="137716" y="374701"/>
                </a:lnTo>
                <a:lnTo>
                  <a:pt x="180019" y="376930"/>
                </a:lnTo>
                <a:lnTo>
                  <a:pt x="296413" y="376930"/>
                </a:lnTo>
                <a:lnTo>
                  <a:pt x="280753" y="388320"/>
                </a:lnTo>
                <a:lnTo>
                  <a:pt x="237908" y="400079"/>
                </a:lnTo>
                <a:lnTo>
                  <a:pt x="180019" y="404044"/>
                </a:lnTo>
                <a:close/>
              </a:path>
              <a:path w="360679" h="404495">
                <a:moveTo>
                  <a:pt x="296413" y="376930"/>
                </a:moveTo>
                <a:lnTo>
                  <a:pt x="180019" y="376930"/>
                </a:lnTo>
                <a:lnTo>
                  <a:pt x="222323" y="374701"/>
                </a:lnTo>
                <a:lnTo>
                  <a:pt x="253416" y="368096"/>
                </a:lnTo>
                <a:lnTo>
                  <a:pt x="272592" y="357240"/>
                </a:lnTo>
                <a:lnTo>
                  <a:pt x="279142" y="342260"/>
                </a:lnTo>
                <a:lnTo>
                  <a:pt x="272592" y="327536"/>
                </a:lnTo>
                <a:lnTo>
                  <a:pt x="253416" y="316812"/>
                </a:lnTo>
                <a:lnTo>
                  <a:pt x="222323" y="310256"/>
                </a:lnTo>
                <a:lnTo>
                  <a:pt x="180019" y="308034"/>
                </a:lnTo>
                <a:lnTo>
                  <a:pt x="296350" y="308034"/>
                </a:lnTo>
                <a:lnTo>
                  <a:pt x="307346" y="315986"/>
                </a:lnTo>
                <a:lnTo>
                  <a:pt x="316479" y="342260"/>
                </a:lnTo>
                <a:lnTo>
                  <a:pt x="307346" y="368978"/>
                </a:lnTo>
                <a:lnTo>
                  <a:pt x="296413" y="376930"/>
                </a:lnTo>
                <a:close/>
              </a:path>
              <a:path w="360679" h="404495">
                <a:moveTo>
                  <a:pt x="360484" y="254250"/>
                </a:moveTo>
                <a:lnTo>
                  <a:pt x="0" y="254250"/>
                </a:lnTo>
                <a:lnTo>
                  <a:pt x="0" y="225358"/>
                </a:lnTo>
                <a:lnTo>
                  <a:pt x="360484" y="225358"/>
                </a:lnTo>
                <a:lnTo>
                  <a:pt x="360484" y="2542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1025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5291" y="4053578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87809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33636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33636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34970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34970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34970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34970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64773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64773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49649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86964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05677" y="4056245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53283" y="40690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53283" y="40982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53283" y="41605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48393" y="42862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83530" y="43154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49726" y="43535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49726" y="43802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49726" y="44208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05277" y="422204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16878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53255" y="4055800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322257" y="57339"/>
                </a:moveTo>
                <a:lnTo>
                  <a:pt x="285364" y="57339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57339"/>
                </a:lnTo>
                <a:close/>
              </a:path>
              <a:path w="323850" h="398779">
                <a:moveTo>
                  <a:pt x="102678" y="213356"/>
                </a:moveTo>
                <a:lnTo>
                  <a:pt x="61694" y="206370"/>
                </a:lnTo>
                <a:lnTo>
                  <a:pt x="29169" y="186798"/>
                </a:lnTo>
                <a:lnTo>
                  <a:pt x="7730" y="156725"/>
                </a:lnTo>
                <a:lnTo>
                  <a:pt x="0" y="118235"/>
                </a:lnTo>
                <a:lnTo>
                  <a:pt x="7730" y="80071"/>
                </a:lnTo>
                <a:lnTo>
                  <a:pt x="29169" y="50283"/>
                </a:lnTo>
                <a:lnTo>
                  <a:pt x="61694" y="30913"/>
                </a:lnTo>
                <a:lnTo>
                  <a:pt x="102678" y="24002"/>
                </a:lnTo>
                <a:lnTo>
                  <a:pt x="126937" y="26336"/>
                </a:lnTo>
                <a:lnTo>
                  <a:pt x="148738" y="33003"/>
                </a:lnTo>
                <a:lnTo>
                  <a:pt x="167622" y="43504"/>
                </a:lnTo>
                <a:lnTo>
                  <a:pt x="180141" y="54672"/>
                </a:lnTo>
                <a:lnTo>
                  <a:pt x="102678" y="54672"/>
                </a:lnTo>
                <a:lnTo>
                  <a:pt x="75737" y="59416"/>
                </a:lnTo>
                <a:lnTo>
                  <a:pt x="54172" y="72619"/>
                </a:lnTo>
                <a:lnTo>
                  <a:pt x="39858" y="92739"/>
                </a:lnTo>
                <a:lnTo>
                  <a:pt x="34670" y="118235"/>
                </a:lnTo>
                <a:lnTo>
                  <a:pt x="39858" y="143988"/>
                </a:lnTo>
                <a:lnTo>
                  <a:pt x="54172" y="164240"/>
                </a:lnTo>
                <a:lnTo>
                  <a:pt x="75737" y="177491"/>
                </a:lnTo>
                <a:lnTo>
                  <a:pt x="102678" y="182242"/>
                </a:lnTo>
                <a:lnTo>
                  <a:pt x="179768" y="182242"/>
                </a:lnTo>
                <a:lnTo>
                  <a:pt x="167622" y="193479"/>
                </a:lnTo>
                <a:lnTo>
                  <a:pt x="148738" y="204244"/>
                </a:lnTo>
                <a:lnTo>
                  <a:pt x="126937" y="211009"/>
                </a:lnTo>
                <a:lnTo>
                  <a:pt x="102678" y="213356"/>
                </a:lnTo>
                <a:close/>
              </a:path>
              <a:path w="323850" h="398779">
                <a:moveTo>
                  <a:pt x="179768" y="182242"/>
                </a:moveTo>
                <a:lnTo>
                  <a:pt x="102678" y="182242"/>
                </a:lnTo>
                <a:lnTo>
                  <a:pt x="129736" y="177491"/>
                </a:lnTo>
                <a:lnTo>
                  <a:pt x="151127" y="164240"/>
                </a:lnTo>
                <a:lnTo>
                  <a:pt x="165184" y="143988"/>
                </a:lnTo>
                <a:lnTo>
                  <a:pt x="170241" y="118235"/>
                </a:lnTo>
                <a:lnTo>
                  <a:pt x="165184" y="92739"/>
                </a:lnTo>
                <a:lnTo>
                  <a:pt x="151127" y="72619"/>
                </a:lnTo>
                <a:lnTo>
                  <a:pt x="129736" y="59416"/>
                </a:lnTo>
                <a:lnTo>
                  <a:pt x="102678" y="54672"/>
                </a:lnTo>
                <a:lnTo>
                  <a:pt x="180141" y="54672"/>
                </a:lnTo>
                <a:lnTo>
                  <a:pt x="183131" y="57339"/>
                </a:lnTo>
                <a:lnTo>
                  <a:pt x="322257" y="57339"/>
                </a:lnTo>
                <a:lnTo>
                  <a:pt x="322257" y="87120"/>
                </a:lnTo>
                <a:lnTo>
                  <a:pt x="200022" y="87120"/>
                </a:lnTo>
                <a:lnTo>
                  <a:pt x="202098" y="94295"/>
                </a:lnTo>
                <a:lnTo>
                  <a:pt x="203633" y="101844"/>
                </a:lnTo>
                <a:lnTo>
                  <a:pt x="204585" y="109810"/>
                </a:lnTo>
                <a:lnTo>
                  <a:pt x="204911" y="118235"/>
                </a:lnTo>
                <a:lnTo>
                  <a:pt x="204578" y="126409"/>
                </a:lnTo>
                <a:lnTo>
                  <a:pt x="203578" y="134292"/>
                </a:lnTo>
                <a:lnTo>
                  <a:pt x="201911" y="141925"/>
                </a:lnTo>
                <a:lnTo>
                  <a:pt x="199577" y="149349"/>
                </a:lnTo>
                <a:lnTo>
                  <a:pt x="322257" y="149349"/>
                </a:lnTo>
                <a:lnTo>
                  <a:pt x="322257" y="179130"/>
                </a:lnTo>
                <a:lnTo>
                  <a:pt x="183131" y="179130"/>
                </a:lnTo>
                <a:lnTo>
                  <a:pt x="179768" y="182242"/>
                </a:lnTo>
                <a:close/>
              </a:path>
              <a:path w="323850" h="398779">
                <a:moveTo>
                  <a:pt x="322257" y="149349"/>
                </a:moveTo>
                <a:lnTo>
                  <a:pt x="285364" y="149349"/>
                </a:lnTo>
                <a:lnTo>
                  <a:pt x="285364" y="87120"/>
                </a:lnTo>
                <a:lnTo>
                  <a:pt x="322257" y="87120"/>
                </a:lnTo>
                <a:lnTo>
                  <a:pt x="322257" y="149349"/>
                </a:lnTo>
                <a:close/>
              </a:path>
              <a:path w="323850" h="398779">
                <a:moveTo>
                  <a:pt x="322257" y="236026"/>
                </a:moveTo>
                <a:lnTo>
                  <a:pt x="285364" y="236026"/>
                </a:lnTo>
                <a:lnTo>
                  <a:pt x="285364" y="179130"/>
                </a:lnTo>
                <a:lnTo>
                  <a:pt x="322257" y="179130"/>
                </a:lnTo>
                <a:lnTo>
                  <a:pt x="322257" y="236026"/>
                </a:lnTo>
                <a:close/>
              </a:path>
              <a:path w="323850" h="398779">
                <a:moveTo>
                  <a:pt x="190243" y="398266"/>
                </a:moveTo>
                <a:lnTo>
                  <a:pt x="135042" y="393133"/>
                </a:lnTo>
                <a:lnTo>
                  <a:pt x="93343" y="378208"/>
                </a:lnTo>
                <a:lnTo>
                  <a:pt x="66979" y="354198"/>
                </a:lnTo>
                <a:lnTo>
                  <a:pt x="57784" y="321813"/>
                </a:lnTo>
                <a:lnTo>
                  <a:pt x="66979" y="289427"/>
                </a:lnTo>
                <a:lnTo>
                  <a:pt x="93343" y="265418"/>
                </a:lnTo>
                <a:lnTo>
                  <a:pt x="135042" y="250493"/>
                </a:lnTo>
                <a:lnTo>
                  <a:pt x="190243" y="245360"/>
                </a:lnTo>
                <a:lnTo>
                  <a:pt x="245770" y="250493"/>
                </a:lnTo>
                <a:lnTo>
                  <a:pt x="287754" y="265418"/>
                </a:lnTo>
                <a:lnTo>
                  <a:pt x="297037" y="273808"/>
                </a:lnTo>
                <a:lnTo>
                  <a:pt x="190243" y="273808"/>
                </a:lnTo>
                <a:lnTo>
                  <a:pt x="149856" y="277058"/>
                </a:lnTo>
                <a:lnTo>
                  <a:pt x="119513" y="286476"/>
                </a:lnTo>
                <a:lnTo>
                  <a:pt x="100420" y="301561"/>
                </a:lnTo>
                <a:lnTo>
                  <a:pt x="93788" y="321813"/>
                </a:lnTo>
                <a:lnTo>
                  <a:pt x="100420" y="341808"/>
                </a:lnTo>
                <a:lnTo>
                  <a:pt x="119513" y="356761"/>
                </a:lnTo>
                <a:lnTo>
                  <a:pt x="149856" y="366130"/>
                </a:lnTo>
                <a:lnTo>
                  <a:pt x="190243" y="369374"/>
                </a:lnTo>
                <a:lnTo>
                  <a:pt x="297528" y="369374"/>
                </a:lnTo>
                <a:lnTo>
                  <a:pt x="287754" y="378208"/>
                </a:lnTo>
                <a:lnTo>
                  <a:pt x="245770" y="393133"/>
                </a:lnTo>
                <a:lnTo>
                  <a:pt x="190243" y="398266"/>
                </a:lnTo>
                <a:close/>
              </a:path>
              <a:path w="323850" h="398779">
                <a:moveTo>
                  <a:pt x="297528" y="369374"/>
                </a:moveTo>
                <a:lnTo>
                  <a:pt x="190243" y="369374"/>
                </a:lnTo>
                <a:lnTo>
                  <a:pt x="231143" y="366130"/>
                </a:lnTo>
                <a:lnTo>
                  <a:pt x="261751" y="356761"/>
                </a:lnTo>
                <a:lnTo>
                  <a:pt x="280940" y="341808"/>
                </a:lnTo>
                <a:lnTo>
                  <a:pt x="287587" y="321813"/>
                </a:lnTo>
                <a:lnTo>
                  <a:pt x="280940" y="301561"/>
                </a:lnTo>
                <a:lnTo>
                  <a:pt x="261751" y="286476"/>
                </a:lnTo>
                <a:lnTo>
                  <a:pt x="231143" y="277058"/>
                </a:lnTo>
                <a:lnTo>
                  <a:pt x="190243" y="273808"/>
                </a:lnTo>
                <a:lnTo>
                  <a:pt x="297037" y="273808"/>
                </a:lnTo>
                <a:lnTo>
                  <a:pt x="314319" y="289427"/>
                </a:lnTo>
                <a:lnTo>
                  <a:pt x="323591" y="321813"/>
                </a:lnTo>
                <a:lnTo>
                  <a:pt x="314319" y="354198"/>
                </a:lnTo>
                <a:lnTo>
                  <a:pt x="297528" y="3693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963522" y="4056245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67567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38062" y="4306495"/>
            <a:ext cx="281305" cy="29845"/>
          </a:xfrm>
          <a:custGeom>
            <a:avLst/>
            <a:gdLst/>
            <a:ahLst/>
            <a:cxnLst/>
            <a:rect l="l" t="t" r="r" b="b"/>
            <a:pathLst>
              <a:path w="281304" h="29845">
                <a:moveTo>
                  <a:pt x="280919" y="29336"/>
                </a:moveTo>
                <a:lnTo>
                  <a:pt x="0" y="29336"/>
                </a:lnTo>
                <a:lnTo>
                  <a:pt x="0" y="0"/>
                </a:lnTo>
                <a:lnTo>
                  <a:pt x="280919" y="0"/>
                </a:lnTo>
                <a:lnTo>
                  <a:pt x="280919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998958" y="4335831"/>
            <a:ext cx="36195" cy="84455"/>
          </a:xfrm>
          <a:custGeom>
            <a:avLst/>
            <a:gdLst/>
            <a:ahLst/>
            <a:cxnLst/>
            <a:rect l="l" t="t" r="r" b="b"/>
            <a:pathLst>
              <a:path w="36195" h="84454">
                <a:moveTo>
                  <a:pt x="36003" y="84009"/>
                </a:moveTo>
                <a:lnTo>
                  <a:pt x="0" y="84009"/>
                </a:lnTo>
                <a:lnTo>
                  <a:pt x="0" y="0"/>
                </a:lnTo>
                <a:lnTo>
                  <a:pt x="36003" y="0"/>
                </a:lnTo>
                <a:lnTo>
                  <a:pt x="36003" y="840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122082" y="4335831"/>
            <a:ext cx="36195" cy="84455"/>
          </a:xfrm>
          <a:custGeom>
            <a:avLst/>
            <a:gdLst/>
            <a:ahLst/>
            <a:cxnLst/>
            <a:rect l="l" t="t" r="r" b="b"/>
            <a:pathLst>
              <a:path w="36195" h="84454">
                <a:moveTo>
                  <a:pt x="36003" y="84009"/>
                </a:moveTo>
                <a:lnTo>
                  <a:pt x="0" y="84009"/>
                </a:lnTo>
                <a:lnTo>
                  <a:pt x="0" y="0"/>
                </a:lnTo>
                <a:lnTo>
                  <a:pt x="36003" y="0"/>
                </a:lnTo>
                <a:lnTo>
                  <a:pt x="36003" y="840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934506" y="4419841"/>
            <a:ext cx="288290" cy="29845"/>
          </a:xfrm>
          <a:custGeom>
            <a:avLst/>
            <a:gdLst/>
            <a:ahLst/>
            <a:cxnLst/>
            <a:rect l="l" t="t" r="r" b="b"/>
            <a:pathLst>
              <a:path w="288290" h="29845">
                <a:moveTo>
                  <a:pt x="288031" y="29336"/>
                </a:moveTo>
                <a:lnTo>
                  <a:pt x="0" y="29336"/>
                </a:lnTo>
                <a:lnTo>
                  <a:pt x="0" y="0"/>
                </a:lnTo>
                <a:lnTo>
                  <a:pt x="288031" y="0"/>
                </a:lnTo>
                <a:lnTo>
                  <a:pt x="288031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946952" y="4065270"/>
            <a:ext cx="36830" cy="92710"/>
          </a:xfrm>
          <a:custGeom>
            <a:avLst/>
            <a:gdLst/>
            <a:ahLst/>
            <a:cxnLst/>
            <a:rect l="l" t="t" r="r" b="b"/>
            <a:pathLst>
              <a:path w="36829" h="92710">
                <a:moveTo>
                  <a:pt x="0" y="0"/>
                </a:moveTo>
                <a:lnTo>
                  <a:pt x="36448" y="0"/>
                </a:lnTo>
                <a:lnTo>
                  <a:pt x="36448" y="92709"/>
                </a:lnTo>
                <a:lnTo>
                  <a:pt x="0" y="927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46952" y="415797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060298" y="4186926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29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898502" y="4237599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6547" y="406958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843731" y="4056245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282891" y="4068691"/>
            <a:ext cx="292735" cy="29845"/>
          </a:xfrm>
          <a:custGeom>
            <a:avLst/>
            <a:gdLst/>
            <a:ahLst/>
            <a:cxnLst/>
            <a:rect l="l" t="t" r="r" b="b"/>
            <a:pathLst>
              <a:path w="292734" h="29845">
                <a:moveTo>
                  <a:pt x="292476" y="29336"/>
                </a:moveTo>
                <a:lnTo>
                  <a:pt x="0" y="29336"/>
                </a:lnTo>
                <a:lnTo>
                  <a:pt x="0" y="0"/>
                </a:lnTo>
                <a:lnTo>
                  <a:pt x="292476" y="0"/>
                </a:lnTo>
                <a:lnTo>
                  <a:pt x="292476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342898" y="4098027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36448" y="83564"/>
                </a:moveTo>
                <a:lnTo>
                  <a:pt x="0" y="83564"/>
                </a:lnTo>
                <a:lnTo>
                  <a:pt x="0" y="0"/>
                </a:lnTo>
                <a:lnTo>
                  <a:pt x="36448" y="0"/>
                </a:lnTo>
                <a:lnTo>
                  <a:pt x="36448" y="835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478468" y="4098027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36448" y="83564"/>
                </a:moveTo>
                <a:lnTo>
                  <a:pt x="0" y="83564"/>
                </a:lnTo>
                <a:lnTo>
                  <a:pt x="0" y="0"/>
                </a:lnTo>
                <a:lnTo>
                  <a:pt x="36448" y="0"/>
                </a:lnTo>
                <a:lnTo>
                  <a:pt x="36448" y="835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284224" y="4181592"/>
            <a:ext cx="289560" cy="29845"/>
          </a:xfrm>
          <a:custGeom>
            <a:avLst/>
            <a:gdLst/>
            <a:ahLst/>
            <a:cxnLst/>
            <a:rect l="l" t="t" r="r" b="b"/>
            <a:pathLst>
              <a:path w="289559" h="29845">
                <a:moveTo>
                  <a:pt x="289365" y="29336"/>
                </a:moveTo>
                <a:lnTo>
                  <a:pt x="0" y="29336"/>
                </a:lnTo>
                <a:lnTo>
                  <a:pt x="0" y="0"/>
                </a:lnTo>
                <a:lnTo>
                  <a:pt x="289365" y="0"/>
                </a:lnTo>
                <a:lnTo>
                  <a:pt x="289365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249110" y="4248711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411350" y="4278047"/>
            <a:ext cx="36830" cy="46990"/>
          </a:xfrm>
          <a:custGeom>
            <a:avLst/>
            <a:gdLst/>
            <a:ahLst/>
            <a:cxnLst/>
            <a:rect l="l" t="t" r="r" b="b"/>
            <a:pathLst>
              <a:path w="36829" h="46989">
                <a:moveTo>
                  <a:pt x="36448" y="46671"/>
                </a:moveTo>
                <a:lnTo>
                  <a:pt x="0" y="46671"/>
                </a:lnTo>
                <a:lnTo>
                  <a:pt x="0" y="0"/>
                </a:lnTo>
                <a:lnTo>
                  <a:pt x="36448" y="0"/>
                </a:lnTo>
                <a:lnTo>
                  <a:pt x="36448" y="46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293559" y="432435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293559" y="4353559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59" h="66039">
                <a:moveTo>
                  <a:pt x="0" y="0"/>
                </a:moveTo>
                <a:lnTo>
                  <a:pt x="35559" y="0"/>
                </a:lnTo>
                <a:lnTo>
                  <a:pt x="35559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293559" y="441960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530030" y="4353611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229"/>
                </a:moveTo>
                <a:lnTo>
                  <a:pt x="0" y="66229"/>
                </a:lnTo>
                <a:lnTo>
                  <a:pt x="0" y="0"/>
                </a:lnTo>
                <a:lnTo>
                  <a:pt x="35559" y="0"/>
                </a:lnTo>
                <a:lnTo>
                  <a:pt x="35559" y="66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662933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205425" y="4055800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601469" y="4056245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133319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542697" y="4053133"/>
            <a:ext cx="360045" cy="397510"/>
          </a:xfrm>
          <a:custGeom>
            <a:avLst/>
            <a:gdLst/>
            <a:ahLst/>
            <a:cxnLst/>
            <a:rect l="l" t="t" r="r" b="b"/>
            <a:pathLst>
              <a:path w="360045" h="397510">
                <a:moveTo>
                  <a:pt x="198244" y="37781"/>
                </a:moveTo>
                <a:lnTo>
                  <a:pt x="161795" y="37781"/>
                </a:lnTo>
                <a:lnTo>
                  <a:pt x="161795" y="0"/>
                </a:lnTo>
                <a:lnTo>
                  <a:pt x="198244" y="0"/>
                </a:lnTo>
                <a:lnTo>
                  <a:pt x="198244" y="37781"/>
                </a:lnTo>
                <a:close/>
              </a:path>
              <a:path w="360045" h="397510">
                <a:moveTo>
                  <a:pt x="323146" y="65340"/>
                </a:moveTo>
                <a:lnTo>
                  <a:pt x="36448" y="65340"/>
                </a:lnTo>
                <a:lnTo>
                  <a:pt x="36448" y="37781"/>
                </a:lnTo>
                <a:lnTo>
                  <a:pt x="323146" y="37781"/>
                </a:lnTo>
                <a:lnTo>
                  <a:pt x="323146" y="65340"/>
                </a:lnTo>
                <a:close/>
              </a:path>
              <a:path w="360045" h="397510">
                <a:moveTo>
                  <a:pt x="29336" y="161795"/>
                </a:moveTo>
                <a:lnTo>
                  <a:pt x="18668" y="134237"/>
                </a:lnTo>
                <a:lnTo>
                  <a:pt x="70938" y="126972"/>
                </a:lnTo>
                <a:lnTo>
                  <a:pt x="114457" y="112790"/>
                </a:lnTo>
                <a:lnTo>
                  <a:pt x="145307" y="92107"/>
                </a:lnTo>
                <a:lnTo>
                  <a:pt x="159573" y="65340"/>
                </a:lnTo>
                <a:lnTo>
                  <a:pt x="200466" y="65340"/>
                </a:lnTo>
                <a:lnTo>
                  <a:pt x="214600" y="92107"/>
                </a:lnTo>
                <a:lnTo>
                  <a:pt x="224976" y="99122"/>
                </a:lnTo>
                <a:lnTo>
                  <a:pt x="180019" y="99122"/>
                </a:lnTo>
                <a:lnTo>
                  <a:pt x="155600" y="123728"/>
                </a:lnTo>
                <a:lnTo>
                  <a:pt x="120680" y="142293"/>
                </a:lnTo>
                <a:lnTo>
                  <a:pt x="77758" y="154940"/>
                </a:lnTo>
                <a:lnTo>
                  <a:pt x="29336" y="161795"/>
                </a:lnTo>
                <a:close/>
              </a:path>
              <a:path w="360045" h="397510">
                <a:moveTo>
                  <a:pt x="329814" y="161795"/>
                </a:moveTo>
                <a:lnTo>
                  <a:pt x="281718" y="154940"/>
                </a:lnTo>
                <a:lnTo>
                  <a:pt x="239082" y="142293"/>
                </a:lnTo>
                <a:lnTo>
                  <a:pt x="204362" y="123728"/>
                </a:lnTo>
                <a:lnTo>
                  <a:pt x="180019" y="99122"/>
                </a:lnTo>
                <a:lnTo>
                  <a:pt x="224976" y="99122"/>
                </a:lnTo>
                <a:lnTo>
                  <a:pt x="245193" y="112790"/>
                </a:lnTo>
                <a:lnTo>
                  <a:pt x="288538" y="126972"/>
                </a:lnTo>
                <a:lnTo>
                  <a:pt x="340926" y="134237"/>
                </a:lnTo>
                <a:lnTo>
                  <a:pt x="329814" y="161795"/>
                </a:lnTo>
                <a:close/>
              </a:path>
              <a:path w="360045" h="397510">
                <a:moveTo>
                  <a:pt x="359595" y="207578"/>
                </a:moveTo>
                <a:lnTo>
                  <a:pt x="0" y="207578"/>
                </a:lnTo>
                <a:lnTo>
                  <a:pt x="0" y="179575"/>
                </a:lnTo>
                <a:lnTo>
                  <a:pt x="359595" y="179575"/>
                </a:lnTo>
                <a:lnTo>
                  <a:pt x="359595" y="207578"/>
                </a:lnTo>
                <a:close/>
              </a:path>
              <a:path w="360045" h="397510">
                <a:moveTo>
                  <a:pt x="198244" y="244471"/>
                </a:moveTo>
                <a:lnTo>
                  <a:pt x="161351" y="244471"/>
                </a:lnTo>
                <a:lnTo>
                  <a:pt x="161351" y="207578"/>
                </a:lnTo>
                <a:lnTo>
                  <a:pt x="198244" y="207578"/>
                </a:lnTo>
                <a:lnTo>
                  <a:pt x="198244" y="244471"/>
                </a:lnTo>
                <a:close/>
              </a:path>
              <a:path w="360045" h="397510">
                <a:moveTo>
                  <a:pt x="325813" y="396932"/>
                </a:moveTo>
                <a:lnTo>
                  <a:pt x="44004" y="396932"/>
                </a:lnTo>
                <a:lnTo>
                  <a:pt x="44004" y="305367"/>
                </a:lnTo>
                <a:lnTo>
                  <a:pt x="277808" y="305367"/>
                </a:lnTo>
                <a:lnTo>
                  <a:pt x="277808" y="271585"/>
                </a:lnTo>
                <a:lnTo>
                  <a:pt x="42671" y="271585"/>
                </a:lnTo>
                <a:lnTo>
                  <a:pt x="42671" y="244471"/>
                </a:lnTo>
                <a:lnTo>
                  <a:pt x="313812" y="244471"/>
                </a:lnTo>
                <a:lnTo>
                  <a:pt x="313812" y="331592"/>
                </a:lnTo>
                <a:lnTo>
                  <a:pt x="79564" y="331592"/>
                </a:lnTo>
                <a:lnTo>
                  <a:pt x="79564" y="369374"/>
                </a:lnTo>
                <a:lnTo>
                  <a:pt x="325813" y="369374"/>
                </a:lnTo>
                <a:lnTo>
                  <a:pt x="325813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965856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493394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69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69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69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69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888104" y="4055356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69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69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69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69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69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310817" y="4055800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883536" y="4061459"/>
            <a:ext cx="36195" cy="88900"/>
          </a:xfrm>
          <a:custGeom>
            <a:avLst/>
            <a:gdLst/>
            <a:ahLst/>
            <a:cxnLst/>
            <a:rect l="l" t="t" r="r" b="b"/>
            <a:pathLst>
              <a:path w="36194" h="88900">
                <a:moveTo>
                  <a:pt x="0" y="0"/>
                </a:moveTo>
                <a:lnTo>
                  <a:pt x="36003" y="0"/>
                </a:lnTo>
                <a:lnTo>
                  <a:pt x="36003" y="88899"/>
                </a:lnTo>
                <a:lnTo>
                  <a:pt x="0" y="888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883536" y="415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0696" y="0"/>
                </a:lnTo>
                <a:lnTo>
                  <a:pt x="27069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4879535" y="4284979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4" h="27939">
                <a:moveTo>
                  <a:pt x="0" y="0"/>
                </a:moveTo>
                <a:lnTo>
                  <a:pt x="271141" y="0"/>
                </a:lnTo>
                <a:lnTo>
                  <a:pt x="27114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114227" y="43129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0"/>
                </a:moveTo>
                <a:lnTo>
                  <a:pt x="36448" y="0"/>
                </a:lnTo>
                <a:lnTo>
                  <a:pt x="36448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4880425" y="4351020"/>
            <a:ext cx="270510" cy="27940"/>
          </a:xfrm>
          <a:custGeom>
            <a:avLst/>
            <a:gdLst/>
            <a:ahLst/>
            <a:cxnLst/>
            <a:rect l="l" t="t" r="r" b="b"/>
            <a:pathLst>
              <a:path w="270509" h="27939">
                <a:moveTo>
                  <a:pt x="0" y="0"/>
                </a:moveTo>
                <a:lnTo>
                  <a:pt x="270252" y="0"/>
                </a:lnTo>
                <a:lnTo>
                  <a:pt x="27025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880425" y="4378959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30" h="41910">
                <a:moveTo>
                  <a:pt x="0" y="0"/>
                </a:moveTo>
                <a:lnTo>
                  <a:pt x="36448" y="0"/>
                </a:lnTo>
                <a:lnTo>
                  <a:pt x="36448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4880425" y="4420870"/>
            <a:ext cx="283845" cy="27940"/>
          </a:xfrm>
          <a:custGeom>
            <a:avLst/>
            <a:gdLst/>
            <a:ahLst/>
            <a:cxnLst/>
            <a:rect l="l" t="t" r="r" b="b"/>
            <a:pathLst>
              <a:path w="283844" h="27939">
                <a:moveTo>
                  <a:pt x="0" y="0"/>
                </a:moveTo>
                <a:lnTo>
                  <a:pt x="283586" y="0"/>
                </a:lnTo>
                <a:lnTo>
                  <a:pt x="28358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4834641" y="421937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251132" y="4055800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5669400" y="4056245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34226" y="197355"/>
                </a:moveTo>
                <a:lnTo>
                  <a:pt x="3111" y="197355"/>
                </a:lnTo>
                <a:lnTo>
                  <a:pt x="3111" y="24447"/>
                </a:lnTo>
                <a:lnTo>
                  <a:pt x="39115" y="24447"/>
                </a:lnTo>
                <a:lnTo>
                  <a:pt x="39115" y="166685"/>
                </a:lnTo>
                <a:lnTo>
                  <a:pt x="218797" y="166685"/>
                </a:lnTo>
                <a:lnTo>
                  <a:pt x="220913" y="179575"/>
                </a:lnTo>
                <a:lnTo>
                  <a:pt x="171616" y="187979"/>
                </a:lnTo>
                <a:lnTo>
                  <a:pt x="124569" y="193465"/>
                </a:lnTo>
                <a:lnTo>
                  <a:pt x="79022" y="196452"/>
                </a:lnTo>
                <a:lnTo>
                  <a:pt x="34226" y="197355"/>
                </a:lnTo>
                <a:close/>
              </a:path>
              <a:path w="352425" h="398779">
                <a:moveTo>
                  <a:pt x="218797" y="166685"/>
                </a:moveTo>
                <a:lnTo>
                  <a:pt x="39115" y="166685"/>
                </a:lnTo>
                <a:lnTo>
                  <a:pt x="81634" y="165608"/>
                </a:lnTo>
                <a:lnTo>
                  <a:pt x="124902" y="162740"/>
                </a:lnTo>
                <a:lnTo>
                  <a:pt x="169504" y="157621"/>
                </a:lnTo>
                <a:lnTo>
                  <a:pt x="216023" y="149794"/>
                </a:lnTo>
                <a:lnTo>
                  <a:pt x="218797" y="166685"/>
                </a:lnTo>
                <a:close/>
              </a:path>
              <a:path w="352425" h="398779">
                <a:moveTo>
                  <a:pt x="18224" y="395154"/>
                </a:moveTo>
                <a:lnTo>
                  <a:pt x="0" y="368040"/>
                </a:lnTo>
                <a:lnTo>
                  <a:pt x="33503" y="350094"/>
                </a:lnTo>
                <a:lnTo>
                  <a:pt x="58673" y="325480"/>
                </a:lnTo>
                <a:lnTo>
                  <a:pt x="74508" y="297032"/>
                </a:lnTo>
                <a:lnTo>
                  <a:pt x="80008" y="267585"/>
                </a:lnTo>
                <a:lnTo>
                  <a:pt x="80008" y="239137"/>
                </a:lnTo>
                <a:lnTo>
                  <a:pt x="115123" y="239137"/>
                </a:lnTo>
                <a:lnTo>
                  <a:pt x="115123" y="267585"/>
                </a:lnTo>
                <a:lnTo>
                  <a:pt x="118485" y="294463"/>
                </a:lnTo>
                <a:lnTo>
                  <a:pt x="128680" y="320591"/>
                </a:lnTo>
                <a:lnTo>
                  <a:pt x="128923" y="320924"/>
                </a:lnTo>
                <a:lnTo>
                  <a:pt x="96899" y="320924"/>
                </a:lnTo>
                <a:lnTo>
                  <a:pt x="83856" y="343961"/>
                </a:lnTo>
                <a:lnTo>
                  <a:pt x="66229" y="364540"/>
                </a:lnTo>
                <a:lnTo>
                  <a:pt x="44268" y="381868"/>
                </a:lnTo>
                <a:lnTo>
                  <a:pt x="18224" y="395154"/>
                </a:lnTo>
                <a:close/>
              </a:path>
              <a:path w="352425" h="398779">
                <a:moveTo>
                  <a:pt x="217899" y="363595"/>
                </a:moveTo>
                <a:lnTo>
                  <a:pt x="170241" y="363595"/>
                </a:lnTo>
                <a:lnTo>
                  <a:pt x="194743" y="342655"/>
                </a:lnTo>
                <a:lnTo>
                  <a:pt x="212245" y="318090"/>
                </a:lnTo>
                <a:lnTo>
                  <a:pt x="222746" y="292275"/>
                </a:lnTo>
                <a:lnTo>
                  <a:pt x="226247" y="267585"/>
                </a:lnTo>
                <a:lnTo>
                  <a:pt x="226247" y="239137"/>
                </a:lnTo>
                <a:lnTo>
                  <a:pt x="261806" y="239137"/>
                </a:lnTo>
                <a:lnTo>
                  <a:pt x="261806" y="267585"/>
                </a:lnTo>
                <a:lnTo>
                  <a:pt x="267182" y="298533"/>
                </a:lnTo>
                <a:lnTo>
                  <a:pt x="278439" y="319146"/>
                </a:lnTo>
                <a:lnTo>
                  <a:pt x="244027" y="319146"/>
                </a:lnTo>
                <a:lnTo>
                  <a:pt x="232754" y="343010"/>
                </a:lnTo>
                <a:lnTo>
                  <a:pt x="217899" y="363595"/>
                </a:lnTo>
                <a:close/>
              </a:path>
              <a:path w="352425" h="398779">
                <a:moveTo>
                  <a:pt x="323591" y="395154"/>
                </a:moveTo>
                <a:lnTo>
                  <a:pt x="296720" y="382028"/>
                </a:lnTo>
                <a:lnTo>
                  <a:pt x="274308" y="364484"/>
                </a:lnTo>
                <a:lnTo>
                  <a:pt x="256646" y="343274"/>
                </a:lnTo>
                <a:lnTo>
                  <a:pt x="244027" y="319146"/>
                </a:lnTo>
                <a:lnTo>
                  <a:pt x="278439" y="319146"/>
                </a:lnTo>
                <a:lnTo>
                  <a:pt x="282809" y="327147"/>
                </a:lnTo>
                <a:lnTo>
                  <a:pt x="307936" y="351094"/>
                </a:lnTo>
                <a:lnTo>
                  <a:pt x="341815" y="368040"/>
                </a:lnTo>
                <a:lnTo>
                  <a:pt x="323591" y="395154"/>
                </a:lnTo>
                <a:close/>
              </a:path>
              <a:path w="352425" h="398779">
                <a:moveTo>
                  <a:pt x="170685" y="398266"/>
                </a:moveTo>
                <a:lnTo>
                  <a:pt x="144717" y="384618"/>
                </a:lnTo>
                <a:lnTo>
                  <a:pt x="123958" y="366429"/>
                </a:lnTo>
                <a:lnTo>
                  <a:pt x="108116" y="344822"/>
                </a:lnTo>
                <a:lnTo>
                  <a:pt x="96899" y="320924"/>
                </a:lnTo>
                <a:lnTo>
                  <a:pt x="128923" y="320924"/>
                </a:lnTo>
                <a:lnTo>
                  <a:pt x="145877" y="344218"/>
                </a:lnTo>
                <a:lnTo>
                  <a:pt x="170241" y="363595"/>
                </a:lnTo>
                <a:lnTo>
                  <a:pt x="217899" y="363595"/>
                </a:lnTo>
                <a:lnTo>
                  <a:pt x="216857" y="365040"/>
                </a:lnTo>
                <a:lnTo>
                  <a:pt x="196209" y="383903"/>
                </a:lnTo>
                <a:lnTo>
                  <a:pt x="170685" y="398266"/>
                </a:lnTo>
                <a:close/>
              </a:path>
              <a:path w="352425" h="398779">
                <a:moveTo>
                  <a:pt x="292921" y="222691"/>
                </a:moveTo>
                <a:lnTo>
                  <a:pt x="256472" y="222691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93788"/>
                </a:lnTo>
                <a:lnTo>
                  <a:pt x="352038" y="93788"/>
                </a:lnTo>
                <a:lnTo>
                  <a:pt x="352038" y="124458"/>
                </a:lnTo>
                <a:lnTo>
                  <a:pt x="292921" y="124458"/>
                </a:lnTo>
                <a:lnTo>
                  <a:pt x="292921" y="222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061444" y="4080692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762854" y="4055800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30" h="95885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486824" y="4094479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486824" y="41236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486824" y="43243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632173" y="41236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4" h="27939">
                <a:moveTo>
                  <a:pt x="0" y="0"/>
                </a:moveTo>
                <a:lnTo>
                  <a:pt x="36003" y="0"/>
                </a:lnTo>
                <a:lnTo>
                  <a:pt x="3600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6632173" y="415162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10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6632173" y="41808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4" h="80010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6632173" y="42608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6632173" y="429132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6762854" y="418114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6762854" y="4290938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30" h="164464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624672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14493" y="4677719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53455" y="4674608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4" h="397510">
                <a:moveTo>
                  <a:pt x="135570" y="45782"/>
                </a:moveTo>
                <a:lnTo>
                  <a:pt x="99122" y="4578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5782"/>
                </a:lnTo>
                <a:close/>
              </a:path>
              <a:path w="367664" h="397510">
                <a:moveTo>
                  <a:pt x="235137" y="75119"/>
                </a:moveTo>
                <a:lnTo>
                  <a:pt x="0" y="75119"/>
                </a:lnTo>
                <a:lnTo>
                  <a:pt x="0" y="45782"/>
                </a:lnTo>
                <a:lnTo>
                  <a:pt x="235137" y="45782"/>
                </a:lnTo>
                <a:lnTo>
                  <a:pt x="235137" y="75119"/>
                </a:lnTo>
                <a:close/>
              </a:path>
              <a:path w="367664" h="397510">
                <a:moveTo>
                  <a:pt x="117346" y="236915"/>
                </a:moveTo>
                <a:lnTo>
                  <a:pt x="78480" y="231935"/>
                </a:lnTo>
                <a:lnTo>
                  <a:pt x="48449" y="217746"/>
                </a:lnTo>
                <a:lnTo>
                  <a:pt x="29086" y="195473"/>
                </a:lnTo>
                <a:lnTo>
                  <a:pt x="22224" y="166240"/>
                </a:lnTo>
                <a:lnTo>
                  <a:pt x="29086" y="136751"/>
                </a:lnTo>
                <a:lnTo>
                  <a:pt x="48449" y="114345"/>
                </a:lnTo>
                <a:lnTo>
                  <a:pt x="78480" y="100108"/>
                </a:lnTo>
                <a:lnTo>
                  <a:pt x="117346" y="95121"/>
                </a:lnTo>
                <a:lnTo>
                  <a:pt x="156281" y="100108"/>
                </a:lnTo>
                <a:lnTo>
                  <a:pt x="186465" y="114345"/>
                </a:lnTo>
                <a:lnTo>
                  <a:pt x="193724" y="122680"/>
                </a:lnTo>
                <a:lnTo>
                  <a:pt x="117346" y="122680"/>
                </a:lnTo>
                <a:lnTo>
                  <a:pt x="92524" y="125798"/>
                </a:lnTo>
                <a:lnTo>
                  <a:pt x="73452" y="134626"/>
                </a:lnTo>
                <a:lnTo>
                  <a:pt x="61215" y="148370"/>
                </a:lnTo>
                <a:lnTo>
                  <a:pt x="56895" y="166240"/>
                </a:lnTo>
                <a:lnTo>
                  <a:pt x="61215" y="184110"/>
                </a:lnTo>
                <a:lnTo>
                  <a:pt x="73452" y="197855"/>
                </a:lnTo>
                <a:lnTo>
                  <a:pt x="92524" y="206682"/>
                </a:lnTo>
                <a:lnTo>
                  <a:pt x="117346" y="209801"/>
                </a:lnTo>
                <a:lnTo>
                  <a:pt x="193426" y="209801"/>
                </a:lnTo>
                <a:lnTo>
                  <a:pt x="186465" y="217746"/>
                </a:lnTo>
                <a:lnTo>
                  <a:pt x="156281" y="231935"/>
                </a:lnTo>
                <a:lnTo>
                  <a:pt x="117346" y="236915"/>
                </a:lnTo>
                <a:close/>
              </a:path>
              <a:path w="367664" h="397510">
                <a:moveTo>
                  <a:pt x="193426" y="209801"/>
                </a:moveTo>
                <a:lnTo>
                  <a:pt x="117346" y="209801"/>
                </a:lnTo>
                <a:lnTo>
                  <a:pt x="142237" y="206682"/>
                </a:lnTo>
                <a:lnTo>
                  <a:pt x="161462" y="197855"/>
                </a:lnTo>
                <a:lnTo>
                  <a:pt x="173852" y="184110"/>
                </a:lnTo>
                <a:lnTo>
                  <a:pt x="178241" y="166240"/>
                </a:lnTo>
                <a:lnTo>
                  <a:pt x="173852" y="148370"/>
                </a:lnTo>
                <a:lnTo>
                  <a:pt x="161462" y="134626"/>
                </a:lnTo>
                <a:lnTo>
                  <a:pt x="142237" y="125798"/>
                </a:lnTo>
                <a:lnTo>
                  <a:pt x="117346" y="122680"/>
                </a:lnTo>
                <a:lnTo>
                  <a:pt x="193724" y="122680"/>
                </a:lnTo>
                <a:lnTo>
                  <a:pt x="205981" y="136751"/>
                </a:lnTo>
                <a:lnTo>
                  <a:pt x="212912" y="166240"/>
                </a:lnTo>
                <a:lnTo>
                  <a:pt x="205981" y="195473"/>
                </a:lnTo>
                <a:lnTo>
                  <a:pt x="193426" y="209801"/>
                </a:lnTo>
                <a:close/>
              </a:path>
              <a:path w="367664" h="397510">
                <a:moveTo>
                  <a:pt x="308034" y="396932"/>
                </a:moveTo>
                <a:lnTo>
                  <a:pt x="57784" y="396932"/>
                </a:lnTo>
                <a:lnTo>
                  <a:pt x="57784" y="266251"/>
                </a:lnTo>
                <a:lnTo>
                  <a:pt x="308034" y="266251"/>
                </a:lnTo>
                <a:lnTo>
                  <a:pt x="308034" y="295143"/>
                </a:lnTo>
                <a:lnTo>
                  <a:pt x="93343" y="295143"/>
                </a:lnTo>
                <a:lnTo>
                  <a:pt x="93343" y="367596"/>
                </a:lnTo>
                <a:lnTo>
                  <a:pt x="308034" y="367596"/>
                </a:lnTo>
                <a:lnTo>
                  <a:pt x="308034" y="396932"/>
                </a:lnTo>
                <a:close/>
              </a:path>
              <a:path w="367664" h="397510">
                <a:moveTo>
                  <a:pt x="308034" y="367596"/>
                </a:moveTo>
                <a:lnTo>
                  <a:pt x="272030" y="367596"/>
                </a:lnTo>
                <a:lnTo>
                  <a:pt x="272030" y="295143"/>
                </a:lnTo>
                <a:lnTo>
                  <a:pt x="308034" y="295143"/>
                </a:lnTo>
                <a:lnTo>
                  <a:pt x="308034" y="367596"/>
                </a:lnTo>
                <a:close/>
              </a:path>
              <a:path w="367664" h="397510">
                <a:moveTo>
                  <a:pt x="308034" y="243582"/>
                </a:moveTo>
                <a:lnTo>
                  <a:pt x="271585" y="243582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9789"/>
                </a:lnTo>
                <a:lnTo>
                  <a:pt x="367151" y="109789"/>
                </a:lnTo>
                <a:lnTo>
                  <a:pt x="367151" y="140015"/>
                </a:lnTo>
                <a:lnTo>
                  <a:pt x="308034" y="140015"/>
                </a:lnTo>
                <a:lnTo>
                  <a:pt x="308034" y="243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961944" y="4678164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918" y="156461"/>
                </a:moveTo>
                <a:lnTo>
                  <a:pt x="230692" y="156461"/>
                </a:lnTo>
                <a:lnTo>
                  <a:pt x="230692" y="10223"/>
                </a:lnTo>
                <a:lnTo>
                  <a:pt x="264918" y="10223"/>
                </a:lnTo>
                <a:lnTo>
                  <a:pt x="264918" y="156461"/>
                </a:lnTo>
                <a:close/>
              </a:path>
              <a:path w="339725" h="398779">
                <a:moveTo>
                  <a:pt x="28447" y="304033"/>
                </a:moveTo>
                <a:lnTo>
                  <a:pt x="0" y="288031"/>
                </a:lnTo>
                <a:lnTo>
                  <a:pt x="25531" y="248838"/>
                </a:lnTo>
                <a:lnTo>
                  <a:pt x="43702" y="207788"/>
                </a:lnTo>
                <a:lnTo>
                  <a:pt x="55686" y="165266"/>
                </a:lnTo>
                <a:lnTo>
                  <a:pt x="62655" y="121656"/>
                </a:lnTo>
                <a:lnTo>
                  <a:pt x="65785" y="77341"/>
                </a:lnTo>
                <a:lnTo>
                  <a:pt x="8445" y="77341"/>
                </a:lnTo>
                <a:lnTo>
                  <a:pt x="8445" y="47560"/>
                </a:lnTo>
                <a:lnTo>
                  <a:pt x="96899" y="47560"/>
                </a:lnTo>
                <a:lnTo>
                  <a:pt x="95285" y="99580"/>
                </a:lnTo>
                <a:lnTo>
                  <a:pt x="89318" y="152432"/>
                </a:lnTo>
                <a:lnTo>
                  <a:pt x="77313" y="204922"/>
                </a:lnTo>
                <a:lnTo>
                  <a:pt x="57585" y="255854"/>
                </a:lnTo>
                <a:lnTo>
                  <a:pt x="28447" y="304033"/>
                </a:lnTo>
                <a:close/>
              </a:path>
              <a:path w="339725" h="398779">
                <a:moveTo>
                  <a:pt x="116901" y="329814"/>
                </a:moveTo>
                <a:lnTo>
                  <a:pt x="88454" y="313368"/>
                </a:lnTo>
                <a:lnTo>
                  <a:pt x="115899" y="268723"/>
                </a:lnTo>
                <a:lnTo>
                  <a:pt x="134340" y="221197"/>
                </a:lnTo>
                <a:lnTo>
                  <a:pt x="145548" y="172392"/>
                </a:lnTo>
                <a:lnTo>
                  <a:pt x="151294" y="123907"/>
                </a:lnTo>
                <a:lnTo>
                  <a:pt x="153350" y="77341"/>
                </a:lnTo>
                <a:lnTo>
                  <a:pt x="110234" y="77341"/>
                </a:lnTo>
                <a:lnTo>
                  <a:pt x="110234" y="47560"/>
                </a:lnTo>
                <a:lnTo>
                  <a:pt x="184909" y="47560"/>
                </a:lnTo>
                <a:lnTo>
                  <a:pt x="184701" y="73015"/>
                </a:lnTo>
                <a:lnTo>
                  <a:pt x="183909" y="99844"/>
                </a:lnTo>
                <a:lnTo>
                  <a:pt x="182284" y="127757"/>
                </a:lnTo>
                <a:lnTo>
                  <a:pt x="179575" y="156461"/>
                </a:lnTo>
                <a:lnTo>
                  <a:pt x="264918" y="156461"/>
                </a:lnTo>
                <a:lnTo>
                  <a:pt x="264918" y="186242"/>
                </a:lnTo>
                <a:lnTo>
                  <a:pt x="175130" y="186242"/>
                </a:lnTo>
                <a:lnTo>
                  <a:pt x="166594" y="223552"/>
                </a:lnTo>
                <a:lnTo>
                  <a:pt x="154517" y="260362"/>
                </a:lnTo>
                <a:lnTo>
                  <a:pt x="138188" y="296004"/>
                </a:lnTo>
                <a:lnTo>
                  <a:pt x="116901" y="329814"/>
                </a:lnTo>
                <a:close/>
              </a:path>
              <a:path w="339725" h="398779">
                <a:moveTo>
                  <a:pt x="264918" y="378264"/>
                </a:moveTo>
                <a:lnTo>
                  <a:pt x="230692" y="378264"/>
                </a:lnTo>
                <a:lnTo>
                  <a:pt x="230692" y="186242"/>
                </a:lnTo>
                <a:lnTo>
                  <a:pt x="264918" y="186242"/>
                </a:lnTo>
                <a:lnTo>
                  <a:pt x="264918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501351" y="467816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922731" y="4678608"/>
            <a:ext cx="318770" cy="389890"/>
          </a:xfrm>
          <a:custGeom>
            <a:avLst/>
            <a:gdLst/>
            <a:ahLst/>
            <a:cxnLst/>
            <a:rect l="l" t="t" r="r" b="b"/>
            <a:pathLst>
              <a:path w="318770" h="389889">
                <a:moveTo>
                  <a:pt x="307145" y="293365"/>
                </a:moveTo>
                <a:lnTo>
                  <a:pt x="270696" y="293365"/>
                </a:lnTo>
                <a:lnTo>
                  <a:pt x="270696" y="0"/>
                </a:lnTo>
                <a:lnTo>
                  <a:pt x="307145" y="0"/>
                </a:lnTo>
                <a:lnTo>
                  <a:pt x="307145" y="293365"/>
                </a:lnTo>
                <a:close/>
              </a:path>
              <a:path w="318770" h="389889">
                <a:moveTo>
                  <a:pt x="33337" y="236915"/>
                </a:moveTo>
                <a:lnTo>
                  <a:pt x="1333" y="236915"/>
                </a:lnTo>
                <a:lnTo>
                  <a:pt x="1333" y="115568"/>
                </a:lnTo>
                <a:lnTo>
                  <a:pt x="145349" y="115568"/>
                </a:lnTo>
                <a:lnTo>
                  <a:pt x="145349" y="57339"/>
                </a:lnTo>
                <a:lnTo>
                  <a:pt x="0" y="57339"/>
                </a:lnTo>
                <a:lnTo>
                  <a:pt x="0" y="28003"/>
                </a:lnTo>
                <a:lnTo>
                  <a:pt x="181353" y="28003"/>
                </a:lnTo>
                <a:lnTo>
                  <a:pt x="181353" y="143126"/>
                </a:lnTo>
                <a:lnTo>
                  <a:pt x="36892" y="143126"/>
                </a:lnTo>
                <a:lnTo>
                  <a:pt x="36892" y="207134"/>
                </a:lnTo>
                <a:lnTo>
                  <a:pt x="224728" y="207134"/>
                </a:lnTo>
                <a:lnTo>
                  <a:pt x="226691" y="223580"/>
                </a:lnTo>
                <a:lnTo>
                  <a:pt x="180415" y="230164"/>
                </a:lnTo>
                <a:lnTo>
                  <a:pt x="134848" y="234248"/>
                </a:lnTo>
                <a:lnTo>
                  <a:pt x="86863" y="236331"/>
                </a:lnTo>
                <a:lnTo>
                  <a:pt x="33337" y="236915"/>
                </a:lnTo>
                <a:close/>
              </a:path>
              <a:path w="318770" h="389889">
                <a:moveTo>
                  <a:pt x="224728" y="207134"/>
                </a:moveTo>
                <a:lnTo>
                  <a:pt x="36892" y="207134"/>
                </a:lnTo>
                <a:lnTo>
                  <a:pt x="88120" y="206550"/>
                </a:lnTo>
                <a:lnTo>
                  <a:pt x="134348" y="204467"/>
                </a:lnTo>
                <a:lnTo>
                  <a:pt x="178408" y="200383"/>
                </a:lnTo>
                <a:lnTo>
                  <a:pt x="223135" y="193799"/>
                </a:lnTo>
                <a:lnTo>
                  <a:pt x="224728" y="207134"/>
                </a:lnTo>
                <a:close/>
              </a:path>
              <a:path w="318770" h="389889">
                <a:moveTo>
                  <a:pt x="318257" y="389376"/>
                </a:moveTo>
                <a:lnTo>
                  <a:pt x="47116" y="389376"/>
                </a:lnTo>
                <a:lnTo>
                  <a:pt x="47116" y="270696"/>
                </a:lnTo>
                <a:lnTo>
                  <a:pt x="83564" y="270696"/>
                </a:lnTo>
                <a:lnTo>
                  <a:pt x="83564" y="359595"/>
                </a:lnTo>
                <a:lnTo>
                  <a:pt x="318257" y="359595"/>
                </a:lnTo>
                <a:lnTo>
                  <a:pt x="318257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326776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134789" y="467816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867649" y="47117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867649" y="48171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867649" y="4846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67649" y="49504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60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019221" y="47119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19221" y="484618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70360" y="47142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270360" y="47434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29">
                <a:moveTo>
                  <a:pt x="0" y="0"/>
                </a:moveTo>
                <a:lnTo>
                  <a:pt x="35559" y="0"/>
                </a:lnTo>
                <a:lnTo>
                  <a:pt x="35559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270360" y="48691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417932" y="4743060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60" h="126364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526833" y="46774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526833" y="47993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526833" y="48298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699"/>
                </a:lnTo>
                <a:lnTo>
                  <a:pt x="0" y="1396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315254" y="49428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315254" y="50380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833324" y="4696459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833324" y="4725670"/>
            <a:ext cx="35560" cy="81280"/>
          </a:xfrm>
          <a:custGeom>
            <a:avLst/>
            <a:gdLst/>
            <a:ahLst/>
            <a:cxnLst/>
            <a:rect l="l" t="t" r="r" b="b"/>
            <a:pathLst>
              <a:path w="35560" h="81279">
                <a:moveTo>
                  <a:pt x="0" y="0"/>
                </a:moveTo>
                <a:lnTo>
                  <a:pt x="35559" y="0"/>
                </a:lnTo>
                <a:lnTo>
                  <a:pt x="35559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33324" y="4806950"/>
            <a:ext cx="268605" cy="30480"/>
          </a:xfrm>
          <a:custGeom>
            <a:avLst/>
            <a:gdLst/>
            <a:ahLst/>
            <a:cxnLst/>
            <a:rect l="l" t="t" r="r" b="b"/>
            <a:pathLst>
              <a:path w="268604" h="30479">
                <a:moveTo>
                  <a:pt x="0" y="0"/>
                </a:moveTo>
                <a:lnTo>
                  <a:pt x="268029" y="0"/>
                </a:lnTo>
                <a:lnTo>
                  <a:pt x="2680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065350" y="4726170"/>
            <a:ext cx="36195" cy="81915"/>
          </a:xfrm>
          <a:custGeom>
            <a:avLst/>
            <a:gdLst/>
            <a:ahLst/>
            <a:cxnLst/>
            <a:rect l="l" t="t" r="r" b="b"/>
            <a:pathLst>
              <a:path w="36195" h="81914">
                <a:moveTo>
                  <a:pt x="36003" y="81342"/>
                </a:moveTo>
                <a:lnTo>
                  <a:pt x="0" y="81342"/>
                </a:lnTo>
                <a:lnTo>
                  <a:pt x="0" y="0"/>
                </a:lnTo>
                <a:lnTo>
                  <a:pt x="36003" y="0"/>
                </a:lnTo>
                <a:lnTo>
                  <a:pt x="36003" y="813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786208" y="4882187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5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52004" y="4911523"/>
            <a:ext cx="36830" cy="80645"/>
          </a:xfrm>
          <a:custGeom>
            <a:avLst/>
            <a:gdLst/>
            <a:ahLst/>
            <a:cxnLst/>
            <a:rect l="l" t="t" r="r" b="b"/>
            <a:pathLst>
              <a:path w="36829" h="80645">
                <a:moveTo>
                  <a:pt x="36448" y="80453"/>
                </a:moveTo>
                <a:lnTo>
                  <a:pt x="0" y="80453"/>
                </a:lnTo>
                <a:lnTo>
                  <a:pt x="0" y="0"/>
                </a:lnTo>
                <a:lnTo>
                  <a:pt x="36448" y="0"/>
                </a:lnTo>
                <a:lnTo>
                  <a:pt x="36448" y="804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832435" y="4954270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0" y="0"/>
                </a:moveTo>
                <a:lnTo>
                  <a:pt x="36448" y="0"/>
                </a:lnTo>
                <a:lnTo>
                  <a:pt x="36448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832435" y="503809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89" h="30479">
                <a:moveTo>
                  <a:pt x="0" y="0"/>
                </a:moveTo>
                <a:lnTo>
                  <a:pt x="275586" y="0"/>
                </a:lnTo>
                <a:lnTo>
                  <a:pt x="27558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191142" y="4677719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70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70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70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70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70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607633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152347" y="4678164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596396" y="4701540"/>
            <a:ext cx="262255" cy="30480"/>
          </a:xfrm>
          <a:custGeom>
            <a:avLst/>
            <a:gdLst/>
            <a:ahLst/>
            <a:cxnLst/>
            <a:rect l="l" t="t" r="r" b="b"/>
            <a:pathLst>
              <a:path w="262254" h="30479">
                <a:moveTo>
                  <a:pt x="0" y="0"/>
                </a:moveTo>
                <a:lnTo>
                  <a:pt x="261806" y="0"/>
                </a:lnTo>
                <a:lnTo>
                  <a:pt x="26180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596396" y="4732020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5" h="93979">
                <a:moveTo>
                  <a:pt x="0" y="0"/>
                </a:moveTo>
                <a:lnTo>
                  <a:pt x="37337" y="0"/>
                </a:lnTo>
                <a:lnTo>
                  <a:pt x="37337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596396" y="4826000"/>
            <a:ext cx="266700" cy="30480"/>
          </a:xfrm>
          <a:custGeom>
            <a:avLst/>
            <a:gdLst/>
            <a:ahLst/>
            <a:cxnLst/>
            <a:rect l="l" t="t" r="r" b="b"/>
            <a:pathLst>
              <a:path w="266700" h="30479">
                <a:moveTo>
                  <a:pt x="0" y="0"/>
                </a:moveTo>
                <a:lnTo>
                  <a:pt x="266696" y="0"/>
                </a:lnTo>
                <a:lnTo>
                  <a:pt x="26669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547057" y="4907967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708409" y="4937748"/>
            <a:ext cx="36830" cy="137795"/>
          </a:xfrm>
          <a:custGeom>
            <a:avLst/>
            <a:gdLst/>
            <a:ahLst/>
            <a:cxnLst/>
            <a:rect l="l" t="t" r="r" b="b"/>
            <a:pathLst>
              <a:path w="36829" h="137795">
                <a:moveTo>
                  <a:pt x="36448" y="137348"/>
                </a:moveTo>
                <a:lnTo>
                  <a:pt x="0" y="137348"/>
                </a:lnTo>
                <a:lnTo>
                  <a:pt x="0" y="0"/>
                </a:lnTo>
                <a:lnTo>
                  <a:pt x="36448" y="0"/>
                </a:lnTo>
                <a:lnTo>
                  <a:pt x="36448" y="137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958659" y="4677719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70260" y="467816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96280" y="4678164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305214" y="4678608"/>
            <a:ext cx="370840" cy="398780"/>
          </a:xfrm>
          <a:custGeom>
            <a:avLst/>
            <a:gdLst/>
            <a:ahLst/>
            <a:cxnLst/>
            <a:rect l="l" t="t" r="r" b="b"/>
            <a:pathLst>
              <a:path w="370840" h="398779">
                <a:moveTo>
                  <a:pt x="224469" y="56895"/>
                </a:moveTo>
                <a:lnTo>
                  <a:pt x="10667" y="56895"/>
                </a:lnTo>
                <a:lnTo>
                  <a:pt x="10667" y="27558"/>
                </a:lnTo>
                <a:lnTo>
                  <a:pt x="224469" y="27558"/>
                </a:lnTo>
                <a:lnTo>
                  <a:pt x="224469" y="56895"/>
                </a:lnTo>
                <a:close/>
              </a:path>
              <a:path w="370840" h="398779">
                <a:moveTo>
                  <a:pt x="19113" y="231136"/>
                </a:moveTo>
                <a:lnTo>
                  <a:pt x="0" y="202244"/>
                </a:lnTo>
                <a:lnTo>
                  <a:pt x="40942" y="181221"/>
                </a:lnTo>
                <a:lnTo>
                  <a:pt x="72508" y="151072"/>
                </a:lnTo>
                <a:lnTo>
                  <a:pt x="92822" y="114172"/>
                </a:lnTo>
                <a:lnTo>
                  <a:pt x="100011" y="72896"/>
                </a:lnTo>
                <a:lnTo>
                  <a:pt x="100011" y="56895"/>
                </a:lnTo>
                <a:lnTo>
                  <a:pt x="136459" y="56895"/>
                </a:lnTo>
                <a:lnTo>
                  <a:pt x="136538" y="72896"/>
                </a:lnTo>
                <a:lnTo>
                  <a:pt x="143349" y="111053"/>
                </a:lnTo>
                <a:lnTo>
                  <a:pt x="156359" y="134237"/>
                </a:lnTo>
                <a:lnTo>
                  <a:pt x="118679" y="134237"/>
                </a:lnTo>
                <a:lnTo>
                  <a:pt x="102559" y="165691"/>
                </a:lnTo>
                <a:lnTo>
                  <a:pt x="80064" y="192854"/>
                </a:lnTo>
                <a:lnTo>
                  <a:pt x="51984" y="214933"/>
                </a:lnTo>
                <a:lnTo>
                  <a:pt x="19113" y="231136"/>
                </a:lnTo>
                <a:close/>
              </a:path>
              <a:path w="370840" h="398779">
                <a:moveTo>
                  <a:pt x="214690" y="223135"/>
                </a:moveTo>
                <a:lnTo>
                  <a:pt x="183374" y="208432"/>
                </a:lnTo>
                <a:lnTo>
                  <a:pt x="156517" y="188187"/>
                </a:lnTo>
                <a:lnTo>
                  <a:pt x="134744" y="163191"/>
                </a:lnTo>
                <a:lnTo>
                  <a:pt x="118679" y="134237"/>
                </a:lnTo>
                <a:lnTo>
                  <a:pt x="156359" y="134237"/>
                </a:lnTo>
                <a:lnTo>
                  <a:pt x="162906" y="145905"/>
                </a:lnTo>
                <a:lnTo>
                  <a:pt x="193465" y="174588"/>
                </a:lnTo>
                <a:lnTo>
                  <a:pt x="233359" y="194688"/>
                </a:lnTo>
                <a:lnTo>
                  <a:pt x="214690" y="223135"/>
                </a:lnTo>
                <a:close/>
              </a:path>
              <a:path w="370840" h="398779">
                <a:moveTo>
                  <a:pt x="311145" y="398710"/>
                </a:moveTo>
                <a:lnTo>
                  <a:pt x="274697" y="398710"/>
                </a:lnTo>
                <a:lnTo>
                  <a:pt x="274697" y="290698"/>
                </a:lnTo>
                <a:lnTo>
                  <a:pt x="51561" y="290698"/>
                </a:lnTo>
                <a:lnTo>
                  <a:pt x="51561" y="261362"/>
                </a:lnTo>
                <a:lnTo>
                  <a:pt x="311145" y="261362"/>
                </a:lnTo>
                <a:lnTo>
                  <a:pt x="311145" y="398710"/>
                </a:lnTo>
                <a:close/>
              </a:path>
              <a:path w="370840" h="398779">
                <a:moveTo>
                  <a:pt x="311145" y="240026"/>
                </a:moveTo>
                <a:lnTo>
                  <a:pt x="274697" y="240026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4456"/>
                </a:lnTo>
                <a:lnTo>
                  <a:pt x="370263" y="104456"/>
                </a:lnTo>
                <a:lnTo>
                  <a:pt x="370263" y="134681"/>
                </a:lnTo>
                <a:lnTo>
                  <a:pt x="311145" y="134681"/>
                </a:lnTo>
                <a:lnTo>
                  <a:pt x="311145" y="240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713703" y="4678608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131528" y="4678608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10">
                <a:moveTo>
                  <a:pt x="321813" y="55117"/>
                </a:moveTo>
                <a:lnTo>
                  <a:pt x="284920" y="55117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55117"/>
                </a:lnTo>
                <a:close/>
              </a:path>
              <a:path w="358775" h="397510">
                <a:moveTo>
                  <a:pt x="101789" y="209356"/>
                </a:moveTo>
                <a:lnTo>
                  <a:pt x="61131" y="202383"/>
                </a:lnTo>
                <a:lnTo>
                  <a:pt x="28892" y="182909"/>
                </a:lnTo>
                <a:lnTo>
                  <a:pt x="7653" y="153100"/>
                </a:lnTo>
                <a:lnTo>
                  <a:pt x="0" y="115123"/>
                </a:lnTo>
                <a:lnTo>
                  <a:pt x="7653" y="77216"/>
                </a:lnTo>
                <a:lnTo>
                  <a:pt x="28892" y="47560"/>
                </a:lnTo>
                <a:lnTo>
                  <a:pt x="61131" y="28239"/>
                </a:lnTo>
                <a:lnTo>
                  <a:pt x="101789" y="21335"/>
                </a:lnTo>
                <a:lnTo>
                  <a:pt x="126048" y="23676"/>
                </a:lnTo>
                <a:lnTo>
                  <a:pt x="147849" y="30392"/>
                </a:lnTo>
                <a:lnTo>
                  <a:pt x="166733" y="41025"/>
                </a:lnTo>
                <a:lnTo>
                  <a:pt x="178818" y="52005"/>
                </a:lnTo>
                <a:lnTo>
                  <a:pt x="101789" y="52005"/>
                </a:lnTo>
                <a:lnTo>
                  <a:pt x="74987" y="56679"/>
                </a:lnTo>
                <a:lnTo>
                  <a:pt x="53728" y="69729"/>
                </a:lnTo>
                <a:lnTo>
                  <a:pt x="39719" y="89697"/>
                </a:lnTo>
                <a:lnTo>
                  <a:pt x="34670" y="115123"/>
                </a:lnTo>
                <a:lnTo>
                  <a:pt x="39719" y="140619"/>
                </a:lnTo>
                <a:lnTo>
                  <a:pt x="53728" y="160740"/>
                </a:lnTo>
                <a:lnTo>
                  <a:pt x="74987" y="173942"/>
                </a:lnTo>
                <a:lnTo>
                  <a:pt x="101789" y="178686"/>
                </a:lnTo>
                <a:lnTo>
                  <a:pt x="178777" y="178686"/>
                </a:lnTo>
                <a:lnTo>
                  <a:pt x="167733" y="188916"/>
                </a:lnTo>
                <a:lnTo>
                  <a:pt x="148516" y="199966"/>
                </a:lnTo>
                <a:lnTo>
                  <a:pt x="126382" y="206932"/>
                </a:lnTo>
                <a:lnTo>
                  <a:pt x="101789" y="209356"/>
                </a:lnTo>
                <a:close/>
              </a:path>
              <a:path w="358775" h="397510">
                <a:moveTo>
                  <a:pt x="178777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697"/>
                </a:lnTo>
                <a:lnTo>
                  <a:pt x="150238" y="69729"/>
                </a:lnTo>
                <a:lnTo>
                  <a:pt x="128847" y="56679"/>
                </a:lnTo>
                <a:lnTo>
                  <a:pt x="101789" y="52005"/>
                </a:lnTo>
                <a:lnTo>
                  <a:pt x="178818" y="52005"/>
                </a:lnTo>
                <a:lnTo>
                  <a:pt x="182242" y="55117"/>
                </a:lnTo>
                <a:lnTo>
                  <a:pt x="321813" y="55117"/>
                </a:lnTo>
                <a:lnTo>
                  <a:pt x="321813" y="84898"/>
                </a:lnTo>
                <a:lnTo>
                  <a:pt x="199133" y="84898"/>
                </a:lnTo>
                <a:lnTo>
                  <a:pt x="201209" y="92058"/>
                </a:lnTo>
                <a:lnTo>
                  <a:pt x="202744" y="99511"/>
                </a:lnTo>
                <a:lnTo>
                  <a:pt x="203696" y="107213"/>
                </a:lnTo>
                <a:lnTo>
                  <a:pt x="204022" y="115123"/>
                </a:lnTo>
                <a:lnTo>
                  <a:pt x="203703" y="122958"/>
                </a:lnTo>
                <a:lnTo>
                  <a:pt x="202800" y="130458"/>
                </a:lnTo>
                <a:lnTo>
                  <a:pt x="201397" y="137626"/>
                </a:lnTo>
                <a:lnTo>
                  <a:pt x="199577" y="144460"/>
                </a:lnTo>
                <a:lnTo>
                  <a:pt x="321813" y="144460"/>
                </a:lnTo>
                <a:lnTo>
                  <a:pt x="321813" y="174241"/>
                </a:lnTo>
                <a:lnTo>
                  <a:pt x="183575" y="174241"/>
                </a:lnTo>
                <a:lnTo>
                  <a:pt x="178777" y="178686"/>
                </a:lnTo>
                <a:close/>
              </a:path>
              <a:path w="358775" h="397510">
                <a:moveTo>
                  <a:pt x="321813" y="144460"/>
                </a:moveTo>
                <a:lnTo>
                  <a:pt x="284920" y="144460"/>
                </a:lnTo>
                <a:lnTo>
                  <a:pt x="284920" y="84898"/>
                </a:lnTo>
                <a:lnTo>
                  <a:pt x="321813" y="84898"/>
                </a:lnTo>
                <a:lnTo>
                  <a:pt x="321813" y="144460"/>
                </a:lnTo>
                <a:close/>
              </a:path>
              <a:path w="358775" h="397510">
                <a:moveTo>
                  <a:pt x="321813" y="226691"/>
                </a:moveTo>
                <a:lnTo>
                  <a:pt x="284920" y="226691"/>
                </a:lnTo>
                <a:lnTo>
                  <a:pt x="284920" y="174241"/>
                </a:lnTo>
                <a:lnTo>
                  <a:pt x="321813" y="174241"/>
                </a:lnTo>
                <a:lnTo>
                  <a:pt x="321813" y="226691"/>
                </a:lnTo>
                <a:close/>
              </a:path>
              <a:path w="358775" h="397510">
                <a:moveTo>
                  <a:pt x="33781" y="393821"/>
                </a:moveTo>
                <a:lnTo>
                  <a:pt x="15557" y="366707"/>
                </a:lnTo>
                <a:lnTo>
                  <a:pt x="49248" y="348566"/>
                </a:lnTo>
                <a:lnTo>
                  <a:pt x="74397" y="323924"/>
                </a:lnTo>
                <a:lnTo>
                  <a:pt x="90128" y="295449"/>
                </a:lnTo>
                <a:lnTo>
                  <a:pt x="95566" y="265807"/>
                </a:lnTo>
                <a:lnTo>
                  <a:pt x="95566" y="239582"/>
                </a:lnTo>
                <a:lnTo>
                  <a:pt x="130681" y="239582"/>
                </a:lnTo>
                <a:lnTo>
                  <a:pt x="130681" y="265807"/>
                </a:lnTo>
                <a:lnTo>
                  <a:pt x="134112" y="292935"/>
                </a:lnTo>
                <a:lnTo>
                  <a:pt x="144460" y="319146"/>
                </a:lnTo>
                <a:lnTo>
                  <a:pt x="144787" y="319590"/>
                </a:lnTo>
                <a:lnTo>
                  <a:pt x="112456" y="319590"/>
                </a:lnTo>
                <a:lnTo>
                  <a:pt x="99413" y="342628"/>
                </a:lnTo>
                <a:lnTo>
                  <a:pt x="81786" y="363206"/>
                </a:lnTo>
                <a:lnTo>
                  <a:pt x="59826" y="380535"/>
                </a:lnTo>
                <a:lnTo>
                  <a:pt x="33781" y="393821"/>
                </a:lnTo>
                <a:close/>
              </a:path>
              <a:path w="358775" h="397510">
                <a:moveTo>
                  <a:pt x="234068" y="361817"/>
                </a:moveTo>
                <a:lnTo>
                  <a:pt x="186242" y="361817"/>
                </a:lnTo>
                <a:lnTo>
                  <a:pt x="211002" y="341128"/>
                </a:lnTo>
                <a:lnTo>
                  <a:pt x="228636" y="316646"/>
                </a:lnTo>
                <a:lnTo>
                  <a:pt x="239186" y="290747"/>
                </a:lnTo>
                <a:lnTo>
                  <a:pt x="242693" y="265807"/>
                </a:lnTo>
                <a:lnTo>
                  <a:pt x="242693" y="239582"/>
                </a:lnTo>
                <a:lnTo>
                  <a:pt x="278253" y="239582"/>
                </a:lnTo>
                <a:lnTo>
                  <a:pt x="278253" y="265807"/>
                </a:lnTo>
                <a:lnTo>
                  <a:pt x="283635" y="296762"/>
                </a:lnTo>
                <a:lnTo>
                  <a:pt x="295391" y="318257"/>
                </a:lnTo>
                <a:lnTo>
                  <a:pt x="260028" y="318257"/>
                </a:lnTo>
                <a:lnTo>
                  <a:pt x="248506" y="342051"/>
                </a:lnTo>
                <a:lnTo>
                  <a:pt x="234068" y="361817"/>
                </a:lnTo>
                <a:close/>
              </a:path>
              <a:path w="358775" h="397510">
                <a:moveTo>
                  <a:pt x="340482" y="393821"/>
                </a:moveTo>
                <a:lnTo>
                  <a:pt x="313472" y="380576"/>
                </a:lnTo>
                <a:lnTo>
                  <a:pt x="290754" y="363206"/>
                </a:lnTo>
                <a:lnTo>
                  <a:pt x="272787" y="342253"/>
                </a:lnTo>
                <a:lnTo>
                  <a:pt x="260028" y="318257"/>
                </a:lnTo>
                <a:lnTo>
                  <a:pt x="295391" y="318257"/>
                </a:lnTo>
                <a:lnTo>
                  <a:pt x="299310" y="325424"/>
                </a:lnTo>
                <a:lnTo>
                  <a:pt x="324570" y="349503"/>
                </a:lnTo>
                <a:lnTo>
                  <a:pt x="358706" y="366707"/>
                </a:lnTo>
                <a:lnTo>
                  <a:pt x="340482" y="393821"/>
                </a:lnTo>
                <a:close/>
              </a:path>
              <a:path w="358775" h="397510">
                <a:moveTo>
                  <a:pt x="186687" y="396932"/>
                </a:moveTo>
                <a:lnTo>
                  <a:pt x="160649" y="383285"/>
                </a:lnTo>
                <a:lnTo>
                  <a:pt x="139737" y="365095"/>
                </a:lnTo>
                <a:lnTo>
                  <a:pt x="123742" y="343489"/>
                </a:lnTo>
                <a:lnTo>
                  <a:pt x="112456" y="319590"/>
                </a:lnTo>
                <a:lnTo>
                  <a:pt x="144787" y="319590"/>
                </a:lnTo>
                <a:lnTo>
                  <a:pt x="161809" y="342690"/>
                </a:lnTo>
                <a:lnTo>
                  <a:pt x="186242" y="361817"/>
                </a:lnTo>
                <a:lnTo>
                  <a:pt x="234068" y="361817"/>
                </a:lnTo>
                <a:lnTo>
                  <a:pt x="232525" y="363929"/>
                </a:lnTo>
                <a:lnTo>
                  <a:pt x="211960" y="382639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550685" y="467816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951618" y="498753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1194186" y="467860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600009" y="4678608"/>
            <a:ext cx="337820" cy="398145"/>
          </a:xfrm>
          <a:custGeom>
            <a:avLst/>
            <a:gdLst/>
            <a:ahLst/>
            <a:cxnLst/>
            <a:rect l="l" t="t" r="r" b="b"/>
            <a:pathLst>
              <a:path w="337820" h="398145">
                <a:moveTo>
                  <a:pt x="336037" y="106678"/>
                </a:moveTo>
                <a:lnTo>
                  <a:pt x="300922" y="106678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6678"/>
                </a:lnTo>
                <a:close/>
              </a:path>
              <a:path w="337820" h="398145">
                <a:moveTo>
                  <a:pt x="250249" y="232914"/>
                </a:moveTo>
                <a:lnTo>
                  <a:pt x="215579" y="232914"/>
                </a:lnTo>
                <a:lnTo>
                  <a:pt x="215579" y="7556"/>
                </a:lnTo>
                <a:lnTo>
                  <a:pt x="250249" y="7556"/>
                </a:lnTo>
                <a:lnTo>
                  <a:pt x="250249" y="106678"/>
                </a:lnTo>
                <a:lnTo>
                  <a:pt x="336037" y="106678"/>
                </a:lnTo>
                <a:lnTo>
                  <a:pt x="336037" y="136459"/>
                </a:lnTo>
                <a:lnTo>
                  <a:pt x="250249" y="136459"/>
                </a:lnTo>
                <a:lnTo>
                  <a:pt x="250249" y="232914"/>
                </a:lnTo>
                <a:close/>
              </a:path>
              <a:path w="337820" h="398145">
                <a:moveTo>
                  <a:pt x="336037" y="245804"/>
                </a:moveTo>
                <a:lnTo>
                  <a:pt x="300922" y="245804"/>
                </a:lnTo>
                <a:lnTo>
                  <a:pt x="300922" y="136459"/>
                </a:lnTo>
                <a:lnTo>
                  <a:pt x="336037" y="136459"/>
                </a:lnTo>
                <a:lnTo>
                  <a:pt x="336037" y="245804"/>
                </a:lnTo>
                <a:close/>
              </a:path>
              <a:path w="337820" h="398145">
                <a:moveTo>
                  <a:pt x="19557" y="225802"/>
                </a:moveTo>
                <a:lnTo>
                  <a:pt x="0" y="197355"/>
                </a:lnTo>
                <a:lnTo>
                  <a:pt x="34927" y="175241"/>
                </a:lnTo>
                <a:lnTo>
                  <a:pt x="61062" y="145793"/>
                </a:lnTo>
                <a:lnTo>
                  <a:pt x="77446" y="112345"/>
                </a:lnTo>
                <a:lnTo>
                  <a:pt x="83120" y="78230"/>
                </a:lnTo>
                <a:lnTo>
                  <a:pt x="83120" y="24447"/>
                </a:lnTo>
                <a:lnTo>
                  <a:pt x="118235" y="24447"/>
                </a:lnTo>
                <a:lnTo>
                  <a:pt x="118235" y="78230"/>
                </a:lnTo>
                <a:lnTo>
                  <a:pt x="123687" y="110991"/>
                </a:lnTo>
                <a:lnTo>
                  <a:pt x="137305" y="137348"/>
                </a:lnTo>
                <a:lnTo>
                  <a:pt x="100900" y="137348"/>
                </a:lnTo>
                <a:lnTo>
                  <a:pt x="87627" y="164483"/>
                </a:lnTo>
                <a:lnTo>
                  <a:pt x="69396" y="189076"/>
                </a:lnTo>
                <a:lnTo>
                  <a:pt x="46581" y="209919"/>
                </a:lnTo>
                <a:lnTo>
                  <a:pt x="19557" y="225802"/>
                </a:lnTo>
                <a:close/>
              </a:path>
              <a:path w="337820" h="398145">
                <a:moveTo>
                  <a:pt x="179575" y="214690"/>
                </a:moveTo>
                <a:lnTo>
                  <a:pt x="153530" y="200980"/>
                </a:lnTo>
                <a:lnTo>
                  <a:pt x="131570" y="183020"/>
                </a:lnTo>
                <a:lnTo>
                  <a:pt x="113943" y="161559"/>
                </a:lnTo>
                <a:lnTo>
                  <a:pt x="100900" y="137348"/>
                </a:lnTo>
                <a:lnTo>
                  <a:pt x="137305" y="137348"/>
                </a:lnTo>
                <a:lnTo>
                  <a:pt x="139515" y="141626"/>
                </a:lnTo>
                <a:lnTo>
                  <a:pt x="164927" y="167678"/>
                </a:lnTo>
                <a:lnTo>
                  <a:pt x="199133" y="186687"/>
                </a:lnTo>
                <a:lnTo>
                  <a:pt x="179575" y="214690"/>
                </a:lnTo>
                <a:close/>
              </a:path>
              <a:path w="337820" h="398145">
                <a:moveTo>
                  <a:pt x="204467" y="397821"/>
                </a:moveTo>
                <a:lnTo>
                  <a:pt x="149197" y="393015"/>
                </a:lnTo>
                <a:lnTo>
                  <a:pt x="107345" y="379041"/>
                </a:lnTo>
                <a:lnTo>
                  <a:pt x="80828" y="356567"/>
                </a:lnTo>
                <a:lnTo>
                  <a:pt x="71563" y="326258"/>
                </a:lnTo>
                <a:lnTo>
                  <a:pt x="80828" y="295949"/>
                </a:lnTo>
                <a:lnTo>
                  <a:pt x="107345" y="273474"/>
                </a:lnTo>
                <a:lnTo>
                  <a:pt x="149197" y="259500"/>
                </a:lnTo>
                <a:lnTo>
                  <a:pt x="204467" y="254694"/>
                </a:lnTo>
                <a:lnTo>
                  <a:pt x="259994" y="259500"/>
                </a:lnTo>
                <a:lnTo>
                  <a:pt x="301977" y="273474"/>
                </a:lnTo>
                <a:lnTo>
                  <a:pt x="313405" y="283142"/>
                </a:lnTo>
                <a:lnTo>
                  <a:pt x="204467" y="283142"/>
                </a:lnTo>
                <a:lnTo>
                  <a:pt x="164198" y="286003"/>
                </a:lnTo>
                <a:lnTo>
                  <a:pt x="133681" y="294365"/>
                </a:lnTo>
                <a:lnTo>
                  <a:pt x="114332" y="307895"/>
                </a:lnTo>
                <a:lnTo>
                  <a:pt x="107567" y="326258"/>
                </a:lnTo>
                <a:lnTo>
                  <a:pt x="114332" y="344690"/>
                </a:lnTo>
                <a:lnTo>
                  <a:pt x="133681" y="358373"/>
                </a:lnTo>
                <a:lnTo>
                  <a:pt x="164198" y="366887"/>
                </a:lnTo>
                <a:lnTo>
                  <a:pt x="204467" y="369818"/>
                </a:lnTo>
                <a:lnTo>
                  <a:pt x="312879" y="369818"/>
                </a:lnTo>
                <a:lnTo>
                  <a:pt x="301977" y="379041"/>
                </a:lnTo>
                <a:lnTo>
                  <a:pt x="259994" y="393015"/>
                </a:lnTo>
                <a:lnTo>
                  <a:pt x="204467" y="397821"/>
                </a:lnTo>
                <a:close/>
              </a:path>
              <a:path w="337820" h="398145">
                <a:moveTo>
                  <a:pt x="312879" y="369818"/>
                </a:moveTo>
                <a:lnTo>
                  <a:pt x="204467" y="369818"/>
                </a:lnTo>
                <a:lnTo>
                  <a:pt x="245179" y="366887"/>
                </a:lnTo>
                <a:lnTo>
                  <a:pt x="275808" y="358373"/>
                </a:lnTo>
                <a:lnTo>
                  <a:pt x="295102" y="344690"/>
                </a:lnTo>
                <a:lnTo>
                  <a:pt x="301811" y="326258"/>
                </a:lnTo>
                <a:lnTo>
                  <a:pt x="295102" y="307895"/>
                </a:lnTo>
                <a:lnTo>
                  <a:pt x="275808" y="294365"/>
                </a:lnTo>
                <a:lnTo>
                  <a:pt x="245179" y="286003"/>
                </a:lnTo>
                <a:lnTo>
                  <a:pt x="204467" y="283142"/>
                </a:lnTo>
                <a:lnTo>
                  <a:pt x="313405" y="283142"/>
                </a:lnTo>
                <a:lnTo>
                  <a:pt x="328543" y="295949"/>
                </a:lnTo>
                <a:lnTo>
                  <a:pt x="337815" y="326258"/>
                </a:lnTo>
                <a:lnTo>
                  <a:pt x="328543" y="356567"/>
                </a:lnTo>
                <a:lnTo>
                  <a:pt x="312879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006720" y="4674163"/>
            <a:ext cx="369570" cy="398780"/>
          </a:xfrm>
          <a:custGeom>
            <a:avLst/>
            <a:gdLst/>
            <a:ahLst/>
            <a:cxnLst/>
            <a:rect l="l" t="t" r="r" b="b"/>
            <a:pathLst>
              <a:path w="369570" h="398779">
                <a:moveTo>
                  <a:pt x="142682" y="34226"/>
                </a:moveTo>
                <a:lnTo>
                  <a:pt x="106233" y="34226"/>
                </a:lnTo>
                <a:lnTo>
                  <a:pt x="106233" y="0"/>
                </a:lnTo>
                <a:lnTo>
                  <a:pt x="142682" y="0"/>
                </a:lnTo>
                <a:lnTo>
                  <a:pt x="142682" y="34226"/>
                </a:lnTo>
                <a:close/>
              </a:path>
              <a:path w="369570" h="398779">
                <a:moveTo>
                  <a:pt x="238693" y="60451"/>
                </a:moveTo>
                <a:lnTo>
                  <a:pt x="9778" y="60451"/>
                </a:lnTo>
                <a:lnTo>
                  <a:pt x="9778" y="34226"/>
                </a:lnTo>
                <a:lnTo>
                  <a:pt x="238693" y="34226"/>
                </a:lnTo>
                <a:lnTo>
                  <a:pt x="238693" y="60451"/>
                </a:lnTo>
                <a:close/>
              </a:path>
              <a:path w="369570" h="398779">
                <a:moveTo>
                  <a:pt x="4000" y="230247"/>
                </a:moveTo>
                <a:lnTo>
                  <a:pt x="0" y="203133"/>
                </a:lnTo>
                <a:lnTo>
                  <a:pt x="77883" y="202571"/>
                </a:lnTo>
                <a:lnTo>
                  <a:pt x="106233" y="201800"/>
                </a:lnTo>
                <a:lnTo>
                  <a:pt x="106233" y="177352"/>
                </a:lnTo>
                <a:lnTo>
                  <a:pt x="74994" y="171914"/>
                </a:lnTo>
                <a:lnTo>
                  <a:pt x="51339" y="161184"/>
                </a:lnTo>
                <a:lnTo>
                  <a:pt x="36351" y="145536"/>
                </a:lnTo>
                <a:lnTo>
                  <a:pt x="31114" y="125347"/>
                </a:lnTo>
                <a:lnTo>
                  <a:pt x="37698" y="103275"/>
                </a:lnTo>
                <a:lnTo>
                  <a:pt x="56450" y="86787"/>
                </a:lnTo>
                <a:lnTo>
                  <a:pt x="85870" y="76466"/>
                </a:lnTo>
                <a:lnTo>
                  <a:pt x="124458" y="72896"/>
                </a:lnTo>
                <a:lnTo>
                  <a:pt x="162601" y="76466"/>
                </a:lnTo>
                <a:lnTo>
                  <a:pt x="191910" y="86787"/>
                </a:lnTo>
                <a:lnTo>
                  <a:pt x="203445" y="96899"/>
                </a:lnTo>
                <a:lnTo>
                  <a:pt x="124458" y="96899"/>
                </a:lnTo>
                <a:lnTo>
                  <a:pt x="100101" y="98844"/>
                </a:lnTo>
                <a:lnTo>
                  <a:pt x="81620" y="104456"/>
                </a:lnTo>
                <a:lnTo>
                  <a:pt x="69889" y="113401"/>
                </a:lnTo>
                <a:lnTo>
                  <a:pt x="65785" y="125347"/>
                </a:lnTo>
                <a:lnTo>
                  <a:pt x="69889" y="137362"/>
                </a:lnTo>
                <a:lnTo>
                  <a:pt x="81620" y="146460"/>
                </a:lnTo>
                <a:lnTo>
                  <a:pt x="100101" y="152225"/>
                </a:lnTo>
                <a:lnTo>
                  <a:pt x="124458" y="154239"/>
                </a:lnTo>
                <a:lnTo>
                  <a:pt x="203534" y="154239"/>
                </a:lnTo>
                <a:lnTo>
                  <a:pt x="197188" y="160851"/>
                </a:lnTo>
                <a:lnTo>
                  <a:pt x="173665" y="171664"/>
                </a:lnTo>
                <a:lnTo>
                  <a:pt x="142682" y="177352"/>
                </a:lnTo>
                <a:lnTo>
                  <a:pt x="142682" y="200466"/>
                </a:lnTo>
                <a:lnTo>
                  <a:pt x="251575" y="200466"/>
                </a:lnTo>
                <a:lnTo>
                  <a:pt x="252916" y="214690"/>
                </a:lnTo>
                <a:lnTo>
                  <a:pt x="201128" y="222111"/>
                </a:lnTo>
                <a:lnTo>
                  <a:pt x="148720" y="226695"/>
                </a:lnTo>
                <a:lnTo>
                  <a:pt x="97315" y="229124"/>
                </a:lnTo>
                <a:lnTo>
                  <a:pt x="48535" y="230080"/>
                </a:lnTo>
                <a:lnTo>
                  <a:pt x="4000" y="230247"/>
                </a:lnTo>
                <a:close/>
              </a:path>
              <a:path w="369570" h="398779">
                <a:moveTo>
                  <a:pt x="203534" y="154239"/>
                </a:moveTo>
                <a:lnTo>
                  <a:pt x="124458" y="154239"/>
                </a:lnTo>
                <a:lnTo>
                  <a:pt x="148558" y="152225"/>
                </a:lnTo>
                <a:lnTo>
                  <a:pt x="166907" y="146460"/>
                </a:lnTo>
                <a:lnTo>
                  <a:pt x="178589" y="137362"/>
                </a:lnTo>
                <a:lnTo>
                  <a:pt x="182686" y="125347"/>
                </a:lnTo>
                <a:lnTo>
                  <a:pt x="178589" y="113401"/>
                </a:lnTo>
                <a:lnTo>
                  <a:pt x="166907" y="104456"/>
                </a:lnTo>
                <a:lnTo>
                  <a:pt x="148558" y="98844"/>
                </a:lnTo>
                <a:lnTo>
                  <a:pt x="124458" y="96899"/>
                </a:lnTo>
                <a:lnTo>
                  <a:pt x="203445" y="96899"/>
                </a:lnTo>
                <a:lnTo>
                  <a:pt x="210717" y="103275"/>
                </a:lnTo>
                <a:lnTo>
                  <a:pt x="217357" y="125347"/>
                </a:lnTo>
                <a:lnTo>
                  <a:pt x="212127" y="145286"/>
                </a:lnTo>
                <a:lnTo>
                  <a:pt x="203534" y="154239"/>
                </a:lnTo>
                <a:close/>
              </a:path>
              <a:path w="369570" h="398779">
                <a:moveTo>
                  <a:pt x="251575" y="200466"/>
                </a:moveTo>
                <a:lnTo>
                  <a:pt x="142682" y="200466"/>
                </a:lnTo>
                <a:lnTo>
                  <a:pt x="170123" y="198945"/>
                </a:lnTo>
                <a:lnTo>
                  <a:pt x="197521" y="196966"/>
                </a:lnTo>
                <a:lnTo>
                  <a:pt x="224504" y="194403"/>
                </a:lnTo>
                <a:lnTo>
                  <a:pt x="250694" y="191132"/>
                </a:lnTo>
                <a:lnTo>
                  <a:pt x="251575" y="200466"/>
                </a:lnTo>
                <a:close/>
              </a:path>
              <a:path w="369570" h="398779">
                <a:moveTo>
                  <a:pt x="325813" y="398266"/>
                </a:moveTo>
                <a:lnTo>
                  <a:pt x="53783" y="398266"/>
                </a:lnTo>
                <a:lnTo>
                  <a:pt x="53783" y="313812"/>
                </a:lnTo>
                <a:lnTo>
                  <a:pt x="274697" y="313812"/>
                </a:lnTo>
                <a:lnTo>
                  <a:pt x="274697" y="282697"/>
                </a:lnTo>
                <a:lnTo>
                  <a:pt x="52450" y="282697"/>
                </a:lnTo>
                <a:lnTo>
                  <a:pt x="52450" y="256917"/>
                </a:lnTo>
                <a:lnTo>
                  <a:pt x="310701" y="256917"/>
                </a:lnTo>
                <a:lnTo>
                  <a:pt x="310701" y="338259"/>
                </a:lnTo>
                <a:lnTo>
                  <a:pt x="89343" y="338259"/>
                </a:lnTo>
                <a:lnTo>
                  <a:pt x="89343" y="372041"/>
                </a:lnTo>
                <a:lnTo>
                  <a:pt x="325813" y="372041"/>
                </a:lnTo>
                <a:lnTo>
                  <a:pt x="325813" y="398266"/>
                </a:lnTo>
                <a:close/>
              </a:path>
              <a:path w="369570" h="398779">
                <a:moveTo>
                  <a:pt x="310701" y="239582"/>
                </a:moveTo>
                <a:lnTo>
                  <a:pt x="274252" y="239582"/>
                </a:lnTo>
                <a:lnTo>
                  <a:pt x="274252" y="4000"/>
                </a:lnTo>
                <a:lnTo>
                  <a:pt x="310701" y="4000"/>
                </a:lnTo>
                <a:lnTo>
                  <a:pt x="310701" y="105789"/>
                </a:lnTo>
                <a:lnTo>
                  <a:pt x="369374" y="105789"/>
                </a:lnTo>
                <a:lnTo>
                  <a:pt x="369374" y="136459"/>
                </a:lnTo>
                <a:lnTo>
                  <a:pt x="310701" y="136459"/>
                </a:lnTo>
                <a:lnTo>
                  <a:pt x="31070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422322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2964788" y="4678164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360832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887792" y="4678608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4318062" y="4678608"/>
            <a:ext cx="352425" cy="393065"/>
          </a:xfrm>
          <a:custGeom>
            <a:avLst/>
            <a:gdLst/>
            <a:ahLst/>
            <a:cxnLst/>
            <a:rect l="l" t="t" r="r" b="b"/>
            <a:pathLst>
              <a:path w="352425" h="393064">
                <a:moveTo>
                  <a:pt x="32448" y="216468"/>
                </a:moveTo>
                <a:lnTo>
                  <a:pt x="888" y="216468"/>
                </a:lnTo>
                <a:lnTo>
                  <a:pt x="888" y="102233"/>
                </a:lnTo>
                <a:lnTo>
                  <a:pt x="143571" y="102233"/>
                </a:lnTo>
                <a:lnTo>
                  <a:pt x="143571" y="51116"/>
                </a:lnTo>
                <a:lnTo>
                  <a:pt x="0" y="51116"/>
                </a:lnTo>
                <a:lnTo>
                  <a:pt x="0" y="21335"/>
                </a:lnTo>
                <a:lnTo>
                  <a:pt x="179575" y="21335"/>
                </a:lnTo>
                <a:lnTo>
                  <a:pt x="179575" y="130236"/>
                </a:lnTo>
                <a:lnTo>
                  <a:pt x="36892" y="130236"/>
                </a:lnTo>
                <a:lnTo>
                  <a:pt x="36892" y="186687"/>
                </a:lnTo>
                <a:lnTo>
                  <a:pt x="219785" y="186687"/>
                </a:lnTo>
                <a:lnTo>
                  <a:pt x="221802" y="203578"/>
                </a:lnTo>
                <a:lnTo>
                  <a:pt x="175901" y="210092"/>
                </a:lnTo>
                <a:lnTo>
                  <a:pt x="130958" y="214023"/>
                </a:lnTo>
                <a:lnTo>
                  <a:pt x="84099" y="215954"/>
                </a:lnTo>
                <a:lnTo>
                  <a:pt x="32448" y="216468"/>
                </a:lnTo>
                <a:close/>
              </a:path>
              <a:path w="352425" h="393064">
                <a:moveTo>
                  <a:pt x="219785" y="186687"/>
                </a:moveTo>
                <a:lnTo>
                  <a:pt x="36892" y="186687"/>
                </a:lnTo>
                <a:lnTo>
                  <a:pt x="86169" y="186173"/>
                </a:lnTo>
                <a:lnTo>
                  <a:pt x="131070" y="184242"/>
                </a:lnTo>
                <a:lnTo>
                  <a:pt x="174220" y="180311"/>
                </a:lnTo>
                <a:lnTo>
                  <a:pt x="218246" y="173797"/>
                </a:lnTo>
                <a:lnTo>
                  <a:pt x="219785" y="186687"/>
                </a:lnTo>
                <a:close/>
              </a:path>
              <a:path w="352425" h="393064">
                <a:moveTo>
                  <a:pt x="292921" y="392932"/>
                </a:moveTo>
                <a:lnTo>
                  <a:pt x="41782" y="392932"/>
                </a:lnTo>
                <a:lnTo>
                  <a:pt x="41782" y="256917"/>
                </a:lnTo>
                <a:lnTo>
                  <a:pt x="292921" y="256917"/>
                </a:lnTo>
                <a:lnTo>
                  <a:pt x="292921" y="285809"/>
                </a:lnTo>
                <a:lnTo>
                  <a:pt x="77341" y="285809"/>
                </a:lnTo>
                <a:lnTo>
                  <a:pt x="77341" y="363595"/>
                </a:lnTo>
                <a:lnTo>
                  <a:pt x="292921" y="363595"/>
                </a:lnTo>
                <a:lnTo>
                  <a:pt x="292921" y="392932"/>
                </a:lnTo>
                <a:close/>
              </a:path>
              <a:path w="352425" h="393064">
                <a:moveTo>
                  <a:pt x="292921" y="363595"/>
                </a:moveTo>
                <a:lnTo>
                  <a:pt x="257361" y="363595"/>
                </a:lnTo>
                <a:lnTo>
                  <a:pt x="257361" y="285809"/>
                </a:lnTo>
                <a:lnTo>
                  <a:pt x="292921" y="285809"/>
                </a:lnTo>
                <a:lnTo>
                  <a:pt x="292921" y="363595"/>
                </a:lnTo>
                <a:close/>
              </a:path>
              <a:path w="352425" h="393064">
                <a:moveTo>
                  <a:pt x="292921" y="237359"/>
                </a:moveTo>
                <a:lnTo>
                  <a:pt x="256472" y="23735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373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4758556" y="46913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4758556" y="47205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30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758556" y="47828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4753666" y="49085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4988804" y="49377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755000" y="49758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755000" y="50025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755000" y="50431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710550" y="484440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5122151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5649663" y="4678164"/>
            <a:ext cx="370840" cy="389890"/>
          </a:xfrm>
          <a:custGeom>
            <a:avLst/>
            <a:gdLst/>
            <a:ahLst/>
            <a:cxnLst/>
            <a:rect l="l" t="t" r="r" b="b"/>
            <a:pathLst>
              <a:path w="370840" h="389889">
                <a:moveTo>
                  <a:pt x="212023" y="170241"/>
                </a:moveTo>
                <a:lnTo>
                  <a:pt x="176019" y="166240"/>
                </a:lnTo>
                <a:lnTo>
                  <a:pt x="181624" y="134028"/>
                </a:lnTo>
                <a:lnTo>
                  <a:pt x="184853" y="105900"/>
                </a:lnTo>
                <a:lnTo>
                  <a:pt x="186333" y="81606"/>
                </a:lnTo>
                <a:lnTo>
                  <a:pt x="186687" y="60895"/>
                </a:lnTo>
                <a:lnTo>
                  <a:pt x="24002" y="60895"/>
                </a:lnTo>
                <a:lnTo>
                  <a:pt x="24002" y="31114"/>
                </a:lnTo>
                <a:lnTo>
                  <a:pt x="222246" y="31114"/>
                </a:lnTo>
                <a:lnTo>
                  <a:pt x="222182" y="60895"/>
                </a:lnTo>
                <a:lnTo>
                  <a:pt x="222087" y="74167"/>
                </a:lnTo>
                <a:lnTo>
                  <a:pt x="220968" y="101288"/>
                </a:lnTo>
                <a:lnTo>
                  <a:pt x="217933" y="133327"/>
                </a:lnTo>
                <a:lnTo>
                  <a:pt x="212023" y="170241"/>
                </a:lnTo>
                <a:close/>
              </a:path>
              <a:path w="370840" h="389889">
                <a:moveTo>
                  <a:pt x="3555" y="236915"/>
                </a:moveTo>
                <a:lnTo>
                  <a:pt x="0" y="207134"/>
                </a:lnTo>
                <a:lnTo>
                  <a:pt x="84453" y="206245"/>
                </a:lnTo>
                <a:lnTo>
                  <a:pt x="84453" y="120013"/>
                </a:lnTo>
                <a:lnTo>
                  <a:pt x="120457" y="120013"/>
                </a:lnTo>
                <a:lnTo>
                  <a:pt x="120457" y="204911"/>
                </a:lnTo>
                <a:lnTo>
                  <a:pt x="250872" y="204911"/>
                </a:lnTo>
                <a:lnTo>
                  <a:pt x="201622" y="227868"/>
                </a:lnTo>
                <a:lnTo>
                  <a:pt x="149492" y="232498"/>
                </a:lnTo>
                <a:lnTo>
                  <a:pt x="97895" y="235250"/>
                </a:lnTo>
                <a:lnTo>
                  <a:pt x="48645" y="236573"/>
                </a:lnTo>
                <a:lnTo>
                  <a:pt x="3555" y="236915"/>
                </a:lnTo>
                <a:close/>
              </a:path>
              <a:path w="370840" h="389889">
                <a:moveTo>
                  <a:pt x="250872" y="204911"/>
                </a:moveTo>
                <a:lnTo>
                  <a:pt x="120457" y="204911"/>
                </a:lnTo>
                <a:lnTo>
                  <a:pt x="153357" y="203307"/>
                </a:lnTo>
                <a:lnTo>
                  <a:pt x="186298" y="201077"/>
                </a:lnTo>
                <a:lnTo>
                  <a:pt x="218656" y="198098"/>
                </a:lnTo>
                <a:lnTo>
                  <a:pt x="249805" y="194243"/>
                </a:lnTo>
                <a:lnTo>
                  <a:pt x="250872" y="204911"/>
                </a:lnTo>
                <a:close/>
              </a:path>
              <a:path w="370840" h="389889">
                <a:moveTo>
                  <a:pt x="312923" y="300477"/>
                </a:moveTo>
                <a:lnTo>
                  <a:pt x="276475" y="300477"/>
                </a:lnTo>
                <a:lnTo>
                  <a:pt x="276475" y="0"/>
                </a:lnTo>
                <a:lnTo>
                  <a:pt x="312923" y="0"/>
                </a:lnTo>
                <a:lnTo>
                  <a:pt x="312923" y="129792"/>
                </a:lnTo>
                <a:lnTo>
                  <a:pt x="370263" y="129792"/>
                </a:lnTo>
                <a:lnTo>
                  <a:pt x="370263" y="160017"/>
                </a:lnTo>
                <a:lnTo>
                  <a:pt x="312923" y="160017"/>
                </a:lnTo>
                <a:lnTo>
                  <a:pt x="312923" y="300477"/>
                </a:lnTo>
                <a:close/>
              </a:path>
              <a:path w="370840" h="389889">
                <a:moveTo>
                  <a:pt x="325813" y="389820"/>
                </a:moveTo>
                <a:lnTo>
                  <a:pt x="60895" y="389820"/>
                </a:lnTo>
                <a:lnTo>
                  <a:pt x="60895" y="272919"/>
                </a:lnTo>
                <a:lnTo>
                  <a:pt x="97344" y="272919"/>
                </a:lnTo>
                <a:lnTo>
                  <a:pt x="97344" y="360039"/>
                </a:lnTo>
                <a:lnTo>
                  <a:pt x="325813" y="360039"/>
                </a:lnTo>
                <a:lnTo>
                  <a:pt x="32581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6063932" y="4678608"/>
            <a:ext cx="324485" cy="393065"/>
          </a:xfrm>
          <a:custGeom>
            <a:avLst/>
            <a:gdLst/>
            <a:ahLst/>
            <a:cxnLst/>
            <a:rect l="l" t="t" r="r" b="b"/>
            <a:pathLst>
              <a:path w="324484" h="393064">
                <a:moveTo>
                  <a:pt x="18668" y="216468"/>
                </a:moveTo>
                <a:lnTo>
                  <a:pt x="0" y="188020"/>
                </a:lnTo>
                <a:lnTo>
                  <a:pt x="41337" y="166178"/>
                </a:lnTo>
                <a:lnTo>
                  <a:pt x="73341" y="134959"/>
                </a:lnTo>
                <a:lnTo>
                  <a:pt x="94010" y="96823"/>
                </a:lnTo>
                <a:lnTo>
                  <a:pt x="101344" y="54228"/>
                </a:lnTo>
                <a:lnTo>
                  <a:pt x="101344" y="15557"/>
                </a:lnTo>
                <a:lnTo>
                  <a:pt x="137793" y="15557"/>
                </a:lnTo>
                <a:lnTo>
                  <a:pt x="137793" y="54228"/>
                </a:lnTo>
                <a:lnTo>
                  <a:pt x="145245" y="94948"/>
                </a:lnTo>
                <a:lnTo>
                  <a:pt x="157429" y="116012"/>
                </a:lnTo>
                <a:lnTo>
                  <a:pt x="120013" y="116012"/>
                </a:lnTo>
                <a:lnTo>
                  <a:pt x="103490" y="148773"/>
                </a:lnTo>
                <a:lnTo>
                  <a:pt x="80508" y="177075"/>
                </a:lnTo>
                <a:lnTo>
                  <a:pt x="51943" y="199959"/>
                </a:lnTo>
                <a:lnTo>
                  <a:pt x="18668" y="216468"/>
                </a:lnTo>
                <a:close/>
              </a:path>
              <a:path w="324484" h="393064">
                <a:moveTo>
                  <a:pt x="220468" y="208912"/>
                </a:moveTo>
                <a:lnTo>
                  <a:pt x="188020" y="193708"/>
                </a:lnTo>
                <a:lnTo>
                  <a:pt x="159906" y="172630"/>
                </a:lnTo>
                <a:lnTo>
                  <a:pt x="136959" y="146467"/>
                </a:lnTo>
                <a:lnTo>
                  <a:pt x="120013" y="116012"/>
                </a:lnTo>
                <a:lnTo>
                  <a:pt x="157429" y="116012"/>
                </a:lnTo>
                <a:lnTo>
                  <a:pt x="166073" y="130958"/>
                </a:lnTo>
                <a:lnTo>
                  <a:pt x="197987" y="160052"/>
                </a:lnTo>
                <a:lnTo>
                  <a:pt x="238693" y="180019"/>
                </a:lnTo>
                <a:lnTo>
                  <a:pt x="220468" y="208912"/>
                </a:lnTo>
                <a:close/>
              </a:path>
              <a:path w="324484" h="393064">
                <a:moveTo>
                  <a:pt x="324480" y="392932"/>
                </a:moveTo>
                <a:lnTo>
                  <a:pt x="66674" y="392932"/>
                </a:lnTo>
                <a:lnTo>
                  <a:pt x="66674" y="249360"/>
                </a:lnTo>
                <a:lnTo>
                  <a:pt x="324480" y="249360"/>
                </a:lnTo>
                <a:lnTo>
                  <a:pt x="324480" y="278253"/>
                </a:lnTo>
                <a:lnTo>
                  <a:pt x="102233" y="278253"/>
                </a:lnTo>
                <a:lnTo>
                  <a:pt x="102233" y="363595"/>
                </a:lnTo>
                <a:lnTo>
                  <a:pt x="324480" y="363595"/>
                </a:lnTo>
                <a:lnTo>
                  <a:pt x="324480" y="392932"/>
                </a:lnTo>
                <a:close/>
              </a:path>
              <a:path w="324484" h="393064">
                <a:moveTo>
                  <a:pt x="324480" y="363595"/>
                </a:moveTo>
                <a:lnTo>
                  <a:pt x="288920" y="363595"/>
                </a:lnTo>
                <a:lnTo>
                  <a:pt x="288920" y="278253"/>
                </a:lnTo>
                <a:lnTo>
                  <a:pt x="324480" y="278253"/>
                </a:lnTo>
                <a:lnTo>
                  <a:pt x="324480" y="363595"/>
                </a:lnTo>
                <a:close/>
              </a:path>
              <a:path w="324484" h="393064">
                <a:moveTo>
                  <a:pt x="324480" y="226691"/>
                </a:moveTo>
                <a:lnTo>
                  <a:pt x="288031" y="226691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515981" y="4710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6515981" y="47396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6515981" y="48653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6631994" y="48945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6469754" y="49961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610004" y="5336976"/>
            <a:ext cx="361950" cy="311150"/>
          </a:xfrm>
          <a:custGeom>
            <a:avLst/>
            <a:gdLst/>
            <a:ahLst/>
            <a:cxnLst/>
            <a:rect l="l" t="t" r="r" b="b"/>
            <a:pathLst>
              <a:path w="361950" h="311150">
                <a:moveTo>
                  <a:pt x="331592" y="29781"/>
                </a:moveTo>
                <a:lnTo>
                  <a:pt x="29781" y="29781"/>
                </a:lnTo>
                <a:lnTo>
                  <a:pt x="29781" y="0"/>
                </a:lnTo>
                <a:lnTo>
                  <a:pt x="331592" y="0"/>
                </a:lnTo>
                <a:lnTo>
                  <a:pt x="331592" y="29781"/>
                </a:lnTo>
                <a:close/>
              </a:path>
              <a:path w="361950" h="311150">
                <a:moveTo>
                  <a:pt x="32892" y="198688"/>
                </a:moveTo>
                <a:lnTo>
                  <a:pt x="17335" y="168907"/>
                </a:lnTo>
                <a:lnTo>
                  <a:pt x="68972" y="152551"/>
                </a:lnTo>
                <a:lnTo>
                  <a:pt x="115401" y="123069"/>
                </a:lnTo>
                <a:lnTo>
                  <a:pt x="148912" y="83835"/>
                </a:lnTo>
                <a:lnTo>
                  <a:pt x="161795" y="38226"/>
                </a:lnTo>
                <a:lnTo>
                  <a:pt x="161795" y="29781"/>
                </a:lnTo>
                <a:lnTo>
                  <a:pt x="199577" y="29781"/>
                </a:lnTo>
                <a:lnTo>
                  <a:pt x="199577" y="38226"/>
                </a:lnTo>
                <a:lnTo>
                  <a:pt x="212537" y="83689"/>
                </a:lnTo>
                <a:lnTo>
                  <a:pt x="218981" y="91121"/>
                </a:lnTo>
                <a:lnTo>
                  <a:pt x="180908" y="91121"/>
                </a:lnTo>
                <a:lnTo>
                  <a:pt x="155531" y="129368"/>
                </a:lnTo>
                <a:lnTo>
                  <a:pt x="119902" y="160740"/>
                </a:lnTo>
                <a:lnTo>
                  <a:pt x="77772" y="184194"/>
                </a:lnTo>
                <a:lnTo>
                  <a:pt x="32892" y="198688"/>
                </a:lnTo>
                <a:close/>
              </a:path>
              <a:path w="361950" h="311150">
                <a:moveTo>
                  <a:pt x="330258" y="196910"/>
                </a:moveTo>
                <a:lnTo>
                  <a:pt x="284795" y="183006"/>
                </a:lnTo>
                <a:lnTo>
                  <a:pt x="242249" y="160017"/>
                </a:lnTo>
                <a:lnTo>
                  <a:pt x="206370" y="129028"/>
                </a:lnTo>
                <a:lnTo>
                  <a:pt x="180908" y="91121"/>
                </a:lnTo>
                <a:lnTo>
                  <a:pt x="218981" y="91121"/>
                </a:lnTo>
                <a:lnTo>
                  <a:pt x="246249" y="122569"/>
                </a:lnTo>
                <a:lnTo>
                  <a:pt x="292962" y="151614"/>
                </a:lnTo>
                <a:lnTo>
                  <a:pt x="344927" y="167574"/>
                </a:lnTo>
                <a:lnTo>
                  <a:pt x="330258" y="196910"/>
                </a:lnTo>
                <a:close/>
              </a:path>
              <a:path w="361950" h="311150">
                <a:moveTo>
                  <a:pt x="199133" y="280919"/>
                </a:moveTo>
                <a:lnTo>
                  <a:pt x="162684" y="280919"/>
                </a:lnTo>
                <a:lnTo>
                  <a:pt x="162684" y="184464"/>
                </a:lnTo>
                <a:lnTo>
                  <a:pt x="199133" y="184464"/>
                </a:lnTo>
                <a:lnTo>
                  <a:pt x="199133" y="280919"/>
                </a:lnTo>
                <a:close/>
              </a:path>
              <a:path w="361950" h="311150">
                <a:moveTo>
                  <a:pt x="361817" y="311145"/>
                </a:moveTo>
                <a:lnTo>
                  <a:pt x="0" y="311145"/>
                </a:lnTo>
                <a:lnTo>
                  <a:pt x="0" y="280919"/>
                </a:lnTo>
                <a:lnTo>
                  <a:pt x="361817" y="280919"/>
                </a:lnTo>
                <a:lnTo>
                  <a:pt x="361817" y="311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018493" y="5321863"/>
            <a:ext cx="362585" cy="372110"/>
          </a:xfrm>
          <a:custGeom>
            <a:avLst/>
            <a:gdLst/>
            <a:ahLst/>
            <a:cxnLst/>
            <a:rect l="l" t="t" r="r" b="b"/>
            <a:pathLst>
              <a:path w="362585" h="372110">
                <a:moveTo>
                  <a:pt x="316923" y="372041"/>
                </a:moveTo>
                <a:lnTo>
                  <a:pt x="44893" y="372041"/>
                </a:lnTo>
                <a:lnTo>
                  <a:pt x="44893" y="230247"/>
                </a:lnTo>
                <a:lnTo>
                  <a:pt x="316923" y="230247"/>
                </a:lnTo>
                <a:lnTo>
                  <a:pt x="316923" y="259584"/>
                </a:lnTo>
                <a:lnTo>
                  <a:pt x="80453" y="259584"/>
                </a:lnTo>
                <a:lnTo>
                  <a:pt x="80453" y="342704"/>
                </a:lnTo>
                <a:lnTo>
                  <a:pt x="316923" y="342704"/>
                </a:lnTo>
                <a:lnTo>
                  <a:pt x="316923" y="372041"/>
                </a:lnTo>
                <a:close/>
              </a:path>
              <a:path w="362585" h="372110">
                <a:moveTo>
                  <a:pt x="316923" y="342704"/>
                </a:moveTo>
                <a:lnTo>
                  <a:pt x="280919" y="342704"/>
                </a:lnTo>
                <a:lnTo>
                  <a:pt x="280919" y="259584"/>
                </a:lnTo>
                <a:lnTo>
                  <a:pt x="316923" y="259584"/>
                </a:lnTo>
                <a:lnTo>
                  <a:pt x="316923" y="342704"/>
                </a:lnTo>
                <a:close/>
              </a:path>
              <a:path w="362585" h="372110">
                <a:moveTo>
                  <a:pt x="304922" y="146682"/>
                </a:moveTo>
                <a:lnTo>
                  <a:pt x="268029" y="146682"/>
                </a:lnTo>
                <a:lnTo>
                  <a:pt x="274710" y="111720"/>
                </a:lnTo>
                <a:lnTo>
                  <a:pt x="278141" y="81008"/>
                </a:lnTo>
                <a:lnTo>
                  <a:pt x="279405" y="53797"/>
                </a:lnTo>
                <a:lnTo>
                  <a:pt x="279586" y="29336"/>
                </a:lnTo>
                <a:lnTo>
                  <a:pt x="46227" y="29336"/>
                </a:lnTo>
                <a:lnTo>
                  <a:pt x="46227" y="0"/>
                </a:lnTo>
                <a:lnTo>
                  <a:pt x="315590" y="0"/>
                </a:lnTo>
                <a:lnTo>
                  <a:pt x="315590" y="29336"/>
                </a:lnTo>
                <a:lnTo>
                  <a:pt x="315423" y="53797"/>
                </a:lnTo>
                <a:lnTo>
                  <a:pt x="314257" y="81008"/>
                </a:lnTo>
                <a:lnTo>
                  <a:pt x="311090" y="111720"/>
                </a:lnTo>
                <a:lnTo>
                  <a:pt x="304922" y="146682"/>
                </a:lnTo>
                <a:close/>
              </a:path>
              <a:path w="362585" h="372110">
                <a:moveTo>
                  <a:pt x="362262" y="176019"/>
                </a:moveTo>
                <a:lnTo>
                  <a:pt x="0" y="176019"/>
                </a:lnTo>
                <a:lnTo>
                  <a:pt x="0" y="146682"/>
                </a:lnTo>
                <a:lnTo>
                  <a:pt x="362262" y="146682"/>
                </a:lnTo>
                <a:lnTo>
                  <a:pt x="362262" y="176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424760" y="5300972"/>
            <a:ext cx="334645" cy="398780"/>
          </a:xfrm>
          <a:custGeom>
            <a:avLst/>
            <a:gdLst/>
            <a:ahLst/>
            <a:cxnLst/>
            <a:rect l="l" t="t" r="r" b="b"/>
            <a:pathLst>
              <a:path w="334644" h="398779">
                <a:moveTo>
                  <a:pt x="20446" y="213801"/>
                </a:moveTo>
                <a:lnTo>
                  <a:pt x="0" y="187576"/>
                </a:lnTo>
                <a:lnTo>
                  <a:pt x="29225" y="162274"/>
                </a:lnTo>
                <a:lnTo>
                  <a:pt x="48449" y="130514"/>
                </a:lnTo>
                <a:lnTo>
                  <a:pt x="59006" y="96503"/>
                </a:lnTo>
                <a:lnTo>
                  <a:pt x="62229" y="64451"/>
                </a:lnTo>
                <a:lnTo>
                  <a:pt x="62229" y="23113"/>
                </a:lnTo>
                <a:lnTo>
                  <a:pt x="97344" y="23113"/>
                </a:lnTo>
                <a:lnTo>
                  <a:pt x="97344" y="64451"/>
                </a:lnTo>
                <a:lnTo>
                  <a:pt x="98997" y="90371"/>
                </a:lnTo>
                <a:lnTo>
                  <a:pt x="104900" y="119457"/>
                </a:lnTo>
                <a:lnTo>
                  <a:pt x="109867" y="132014"/>
                </a:lnTo>
                <a:lnTo>
                  <a:pt x="79119" y="132014"/>
                </a:lnTo>
                <a:lnTo>
                  <a:pt x="69827" y="155920"/>
                </a:lnTo>
                <a:lnTo>
                  <a:pt x="57117" y="178241"/>
                </a:lnTo>
                <a:lnTo>
                  <a:pt x="40740" y="197896"/>
                </a:lnTo>
                <a:lnTo>
                  <a:pt x="20446" y="213801"/>
                </a:lnTo>
                <a:close/>
              </a:path>
              <a:path w="334644" h="398779">
                <a:moveTo>
                  <a:pt x="174089" y="175130"/>
                </a:moveTo>
                <a:lnTo>
                  <a:pt x="135126" y="175130"/>
                </a:lnTo>
                <a:lnTo>
                  <a:pt x="153780" y="149398"/>
                </a:lnTo>
                <a:lnTo>
                  <a:pt x="165351" y="120624"/>
                </a:lnTo>
                <a:lnTo>
                  <a:pt x="171255" y="91433"/>
                </a:lnTo>
                <a:lnTo>
                  <a:pt x="172908" y="64451"/>
                </a:lnTo>
                <a:lnTo>
                  <a:pt x="172908" y="23113"/>
                </a:lnTo>
                <a:lnTo>
                  <a:pt x="207578" y="23113"/>
                </a:lnTo>
                <a:lnTo>
                  <a:pt x="207578" y="64451"/>
                </a:lnTo>
                <a:lnTo>
                  <a:pt x="210863" y="98816"/>
                </a:lnTo>
                <a:lnTo>
                  <a:pt x="221524" y="133014"/>
                </a:lnTo>
                <a:lnTo>
                  <a:pt x="222290" y="134237"/>
                </a:lnTo>
                <a:lnTo>
                  <a:pt x="190687" y="134237"/>
                </a:lnTo>
                <a:lnTo>
                  <a:pt x="182506" y="158670"/>
                </a:lnTo>
                <a:lnTo>
                  <a:pt x="174089" y="175130"/>
                </a:lnTo>
                <a:close/>
              </a:path>
              <a:path w="334644" h="398779">
                <a:moveTo>
                  <a:pt x="135126" y="217801"/>
                </a:moveTo>
                <a:lnTo>
                  <a:pt x="114686" y="200834"/>
                </a:lnTo>
                <a:lnTo>
                  <a:pt x="98955" y="180075"/>
                </a:lnTo>
                <a:lnTo>
                  <a:pt x="87308" y="156732"/>
                </a:lnTo>
                <a:lnTo>
                  <a:pt x="79119" y="132014"/>
                </a:lnTo>
                <a:lnTo>
                  <a:pt x="109867" y="132014"/>
                </a:lnTo>
                <a:lnTo>
                  <a:pt x="116471" y="148710"/>
                </a:lnTo>
                <a:lnTo>
                  <a:pt x="135126" y="175130"/>
                </a:lnTo>
                <a:lnTo>
                  <a:pt x="174089" y="175130"/>
                </a:lnTo>
                <a:lnTo>
                  <a:pt x="170907" y="181353"/>
                </a:lnTo>
                <a:lnTo>
                  <a:pt x="155308" y="201369"/>
                </a:lnTo>
                <a:lnTo>
                  <a:pt x="135126" y="217801"/>
                </a:lnTo>
                <a:close/>
              </a:path>
              <a:path w="334644" h="398779">
                <a:moveTo>
                  <a:pt x="249805" y="213801"/>
                </a:moveTo>
                <a:lnTo>
                  <a:pt x="229317" y="198494"/>
                </a:lnTo>
                <a:lnTo>
                  <a:pt x="212912" y="179686"/>
                </a:lnTo>
                <a:lnTo>
                  <a:pt x="200174" y="158045"/>
                </a:lnTo>
                <a:lnTo>
                  <a:pt x="190687" y="134237"/>
                </a:lnTo>
                <a:lnTo>
                  <a:pt x="222290" y="134237"/>
                </a:lnTo>
                <a:lnTo>
                  <a:pt x="240769" y="163712"/>
                </a:lnTo>
                <a:lnTo>
                  <a:pt x="269807" y="187576"/>
                </a:lnTo>
                <a:lnTo>
                  <a:pt x="249805" y="213801"/>
                </a:lnTo>
                <a:close/>
              </a:path>
              <a:path w="334644" h="398779">
                <a:moveTo>
                  <a:pt x="334259" y="398266"/>
                </a:moveTo>
                <a:lnTo>
                  <a:pt x="297810" y="398266"/>
                </a:lnTo>
                <a:lnTo>
                  <a:pt x="297810" y="284031"/>
                </a:lnTo>
                <a:lnTo>
                  <a:pt x="62229" y="284031"/>
                </a:lnTo>
                <a:lnTo>
                  <a:pt x="62229" y="254694"/>
                </a:lnTo>
                <a:lnTo>
                  <a:pt x="334259" y="254694"/>
                </a:lnTo>
                <a:lnTo>
                  <a:pt x="334259" y="398266"/>
                </a:lnTo>
                <a:close/>
              </a:path>
              <a:path w="334644" h="398779">
                <a:moveTo>
                  <a:pt x="334259" y="233359"/>
                </a:moveTo>
                <a:lnTo>
                  <a:pt x="297810" y="233359"/>
                </a:lnTo>
                <a:lnTo>
                  <a:pt x="297810" y="0"/>
                </a:lnTo>
                <a:lnTo>
                  <a:pt x="334259" y="0"/>
                </a:lnTo>
                <a:lnTo>
                  <a:pt x="334259" y="2333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978524" y="5300528"/>
            <a:ext cx="351155" cy="393700"/>
          </a:xfrm>
          <a:custGeom>
            <a:avLst/>
            <a:gdLst/>
            <a:ahLst/>
            <a:cxnLst/>
            <a:rect l="l" t="t" r="r" b="b"/>
            <a:pathLst>
              <a:path w="351154" h="393700">
                <a:moveTo>
                  <a:pt x="30670" y="185798"/>
                </a:moveTo>
                <a:lnTo>
                  <a:pt x="0" y="185798"/>
                </a:lnTo>
                <a:lnTo>
                  <a:pt x="0" y="23113"/>
                </a:lnTo>
                <a:lnTo>
                  <a:pt x="176019" y="23113"/>
                </a:lnTo>
                <a:lnTo>
                  <a:pt x="176019" y="52450"/>
                </a:lnTo>
                <a:lnTo>
                  <a:pt x="36003" y="52450"/>
                </a:lnTo>
                <a:lnTo>
                  <a:pt x="36003" y="156461"/>
                </a:lnTo>
                <a:lnTo>
                  <a:pt x="215032" y="156461"/>
                </a:lnTo>
                <a:lnTo>
                  <a:pt x="217357" y="171574"/>
                </a:lnTo>
                <a:lnTo>
                  <a:pt x="176123" y="178672"/>
                </a:lnTo>
                <a:lnTo>
                  <a:pt x="133848" y="183020"/>
                </a:lnTo>
                <a:lnTo>
                  <a:pt x="86655" y="185201"/>
                </a:lnTo>
                <a:lnTo>
                  <a:pt x="30670" y="185798"/>
                </a:lnTo>
                <a:close/>
              </a:path>
              <a:path w="351154" h="393700">
                <a:moveTo>
                  <a:pt x="215032" y="156461"/>
                </a:moveTo>
                <a:lnTo>
                  <a:pt x="36003" y="156461"/>
                </a:lnTo>
                <a:lnTo>
                  <a:pt x="88773" y="155808"/>
                </a:lnTo>
                <a:lnTo>
                  <a:pt x="133459" y="153572"/>
                </a:lnTo>
                <a:lnTo>
                  <a:pt x="173644" y="149335"/>
                </a:lnTo>
                <a:lnTo>
                  <a:pt x="212912" y="142682"/>
                </a:lnTo>
                <a:lnTo>
                  <a:pt x="215032" y="156461"/>
                </a:lnTo>
                <a:close/>
              </a:path>
              <a:path w="351154" h="393700">
                <a:moveTo>
                  <a:pt x="306256" y="393376"/>
                </a:moveTo>
                <a:lnTo>
                  <a:pt x="39559" y="393376"/>
                </a:lnTo>
                <a:lnTo>
                  <a:pt x="39559" y="291587"/>
                </a:lnTo>
                <a:lnTo>
                  <a:pt x="255583" y="291587"/>
                </a:lnTo>
                <a:lnTo>
                  <a:pt x="255583" y="249805"/>
                </a:lnTo>
                <a:lnTo>
                  <a:pt x="38226" y="249805"/>
                </a:lnTo>
                <a:lnTo>
                  <a:pt x="38226" y="220913"/>
                </a:lnTo>
                <a:lnTo>
                  <a:pt x="291587" y="220913"/>
                </a:lnTo>
                <a:lnTo>
                  <a:pt x="291587" y="319146"/>
                </a:lnTo>
                <a:lnTo>
                  <a:pt x="75119" y="319146"/>
                </a:lnTo>
                <a:lnTo>
                  <a:pt x="75119" y="364040"/>
                </a:lnTo>
                <a:lnTo>
                  <a:pt x="306256" y="364040"/>
                </a:lnTo>
                <a:lnTo>
                  <a:pt x="306256" y="393376"/>
                </a:lnTo>
                <a:close/>
              </a:path>
              <a:path w="351154" h="393700">
                <a:moveTo>
                  <a:pt x="291587" y="200466"/>
                </a:moveTo>
                <a:lnTo>
                  <a:pt x="255139" y="200466"/>
                </a:lnTo>
                <a:lnTo>
                  <a:pt x="255139" y="0"/>
                </a:lnTo>
                <a:lnTo>
                  <a:pt x="291587" y="0"/>
                </a:lnTo>
                <a:lnTo>
                  <a:pt x="291587" y="84009"/>
                </a:lnTo>
                <a:lnTo>
                  <a:pt x="350705" y="84009"/>
                </a:lnTo>
                <a:lnTo>
                  <a:pt x="350705" y="113790"/>
                </a:lnTo>
                <a:lnTo>
                  <a:pt x="291587" y="113790"/>
                </a:lnTo>
                <a:lnTo>
                  <a:pt x="291587" y="2004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384791" y="5300083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78612" y="5300972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192880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718900" y="5300528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127834" y="5300972"/>
            <a:ext cx="370840" cy="398780"/>
          </a:xfrm>
          <a:custGeom>
            <a:avLst/>
            <a:gdLst/>
            <a:ahLst/>
            <a:cxnLst/>
            <a:rect l="l" t="t" r="r" b="b"/>
            <a:pathLst>
              <a:path w="370839" h="398779">
                <a:moveTo>
                  <a:pt x="224469" y="56895"/>
                </a:moveTo>
                <a:lnTo>
                  <a:pt x="10667" y="56895"/>
                </a:lnTo>
                <a:lnTo>
                  <a:pt x="10667" y="27558"/>
                </a:lnTo>
                <a:lnTo>
                  <a:pt x="224469" y="27558"/>
                </a:lnTo>
                <a:lnTo>
                  <a:pt x="224469" y="56895"/>
                </a:lnTo>
                <a:close/>
              </a:path>
              <a:path w="370839" h="398779">
                <a:moveTo>
                  <a:pt x="19113" y="231136"/>
                </a:moveTo>
                <a:lnTo>
                  <a:pt x="0" y="202244"/>
                </a:lnTo>
                <a:lnTo>
                  <a:pt x="40942" y="181221"/>
                </a:lnTo>
                <a:lnTo>
                  <a:pt x="72508" y="151072"/>
                </a:lnTo>
                <a:lnTo>
                  <a:pt x="92822" y="114172"/>
                </a:lnTo>
                <a:lnTo>
                  <a:pt x="100011" y="72896"/>
                </a:lnTo>
                <a:lnTo>
                  <a:pt x="100011" y="56895"/>
                </a:lnTo>
                <a:lnTo>
                  <a:pt x="136459" y="56895"/>
                </a:lnTo>
                <a:lnTo>
                  <a:pt x="136538" y="72896"/>
                </a:lnTo>
                <a:lnTo>
                  <a:pt x="143349" y="111053"/>
                </a:lnTo>
                <a:lnTo>
                  <a:pt x="156359" y="134237"/>
                </a:lnTo>
                <a:lnTo>
                  <a:pt x="118679" y="134237"/>
                </a:lnTo>
                <a:lnTo>
                  <a:pt x="102559" y="165691"/>
                </a:lnTo>
                <a:lnTo>
                  <a:pt x="80064" y="192854"/>
                </a:lnTo>
                <a:lnTo>
                  <a:pt x="51984" y="214933"/>
                </a:lnTo>
                <a:lnTo>
                  <a:pt x="19113" y="231136"/>
                </a:lnTo>
                <a:close/>
              </a:path>
              <a:path w="370839" h="398779">
                <a:moveTo>
                  <a:pt x="214690" y="223135"/>
                </a:moveTo>
                <a:lnTo>
                  <a:pt x="183374" y="208432"/>
                </a:lnTo>
                <a:lnTo>
                  <a:pt x="156517" y="188187"/>
                </a:lnTo>
                <a:lnTo>
                  <a:pt x="134744" y="163191"/>
                </a:lnTo>
                <a:lnTo>
                  <a:pt x="118679" y="134237"/>
                </a:lnTo>
                <a:lnTo>
                  <a:pt x="156359" y="134237"/>
                </a:lnTo>
                <a:lnTo>
                  <a:pt x="162906" y="145905"/>
                </a:lnTo>
                <a:lnTo>
                  <a:pt x="193465" y="174588"/>
                </a:lnTo>
                <a:lnTo>
                  <a:pt x="233359" y="194688"/>
                </a:lnTo>
                <a:lnTo>
                  <a:pt x="214690" y="223135"/>
                </a:lnTo>
                <a:close/>
              </a:path>
              <a:path w="370839" h="398779">
                <a:moveTo>
                  <a:pt x="311145" y="398710"/>
                </a:moveTo>
                <a:lnTo>
                  <a:pt x="274697" y="398710"/>
                </a:lnTo>
                <a:lnTo>
                  <a:pt x="274697" y="290698"/>
                </a:lnTo>
                <a:lnTo>
                  <a:pt x="51561" y="290698"/>
                </a:lnTo>
                <a:lnTo>
                  <a:pt x="51561" y="261362"/>
                </a:lnTo>
                <a:lnTo>
                  <a:pt x="311145" y="261362"/>
                </a:lnTo>
                <a:lnTo>
                  <a:pt x="311145" y="398710"/>
                </a:lnTo>
                <a:close/>
              </a:path>
              <a:path w="370839" h="398779">
                <a:moveTo>
                  <a:pt x="311145" y="240026"/>
                </a:moveTo>
                <a:lnTo>
                  <a:pt x="274697" y="240026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4456"/>
                </a:lnTo>
                <a:lnTo>
                  <a:pt x="370263" y="104456"/>
                </a:lnTo>
                <a:lnTo>
                  <a:pt x="370263" y="134681"/>
                </a:lnTo>
                <a:lnTo>
                  <a:pt x="311145" y="134681"/>
                </a:lnTo>
                <a:lnTo>
                  <a:pt x="311145" y="240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538102" y="5300083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117487" y="5332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117487" y="53619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117487" y="54876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233500" y="55168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071260" y="56184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480638" y="5339198"/>
            <a:ext cx="360680" cy="306070"/>
          </a:xfrm>
          <a:custGeom>
            <a:avLst/>
            <a:gdLst/>
            <a:ahLst/>
            <a:cxnLst/>
            <a:rect l="l" t="t" r="r" b="b"/>
            <a:pathLst>
              <a:path w="360679" h="306070">
                <a:moveTo>
                  <a:pt x="37337" y="136904"/>
                </a:moveTo>
                <a:lnTo>
                  <a:pt x="32448" y="105344"/>
                </a:lnTo>
                <a:lnTo>
                  <a:pt x="280475" y="95121"/>
                </a:lnTo>
                <a:lnTo>
                  <a:pt x="280989" y="79849"/>
                </a:lnTo>
                <a:lnTo>
                  <a:pt x="281253" y="65285"/>
                </a:lnTo>
                <a:lnTo>
                  <a:pt x="281364" y="29781"/>
                </a:lnTo>
                <a:lnTo>
                  <a:pt x="43115" y="29781"/>
                </a:lnTo>
                <a:lnTo>
                  <a:pt x="43115" y="0"/>
                </a:lnTo>
                <a:lnTo>
                  <a:pt x="296477" y="0"/>
                </a:lnTo>
                <a:lnTo>
                  <a:pt x="317368" y="444"/>
                </a:lnTo>
                <a:lnTo>
                  <a:pt x="317300" y="51304"/>
                </a:lnTo>
                <a:lnTo>
                  <a:pt x="317180" y="75355"/>
                </a:lnTo>
                <a:lnTo>
                  <a:pt x="315868" y="117679"/>
                </a:lnTo>
                <a:lnTo>
                  <a:pt x="315435" y="123569"/>
                </a:lnTo>
                <a:lnTo>
                  <a:pt x="279142" y="123569"/>
                </a:lnTo>
                <a:lnTo>
                  <a:pt x="37337" y="136904"/>
                </a:lnTo>
                <a:close/>
              </a:path>
              <a:path w="360679" h="306070">
                <a:moveTo>
                  <a:pt x="305367" y="222246"/>
                </a:moveTo>
                <a:lnTo>
                  <a:pt x="268918" y="218690"/>
                </a:lnTo>
                <a:lnTo>
                  <a:pt x="272766" y="192576"/>
                </a:lnTo>
                <a:lnTo>
                  <a:pt x="275697" y="168129"/>
                </a:lnTo>
                <a:lnTo>
                  <a:pt x="277794" y="145182"/>
                </a:lnTo>
                <a:lnTo>
                  <a:pt x="279142" y="123569"/>
                </a:lnTo>
                <a:lnTo>
                  <a:pt x="315435" y="123569"/>
                </a:lnTo>
                <a:lnTo>
                  <a:pt x="312305" y="166171"/>
                </a:lnTo>
                <a:lnTo>
                  <a:pt x="305367" y="222246"/>
                </a:lnTo>
                <a:close/>
              </a:path>
              <a:path w="360679" h="306070">
                <a:moveTo>
                  <a:pt x="129347" y="276030"/>
                </a:moveTo>
                <a:lnTo>
                  <a:pt x="93343" y="276030"/>
                </a:lnTo>
                <a:lnTo>
                  <a:pt x="93343" y="173797"/>
                </a:lnTo>
                <a:lnTo>
                  <a:pt x="129347" y="173797"/>
                </a:lnTo>
                <a:lnTo>
                  <a:pt x="129347" y="276030"/>
                </a:lnTo>
                <a:close/>
              </a:path>
              <a:path w="360679" h="306070">
                <a:moveTo>
                  <a:pt x="227580" y="276030"/>
                </a:moveTo>
                <a:lnTo>
                  <a:pt x="191132" y="276030"/>
                </a:lnTo>
                <a:lnTo>
                  <a:pt x="191132" y="173797"/>
                </a:lnTo>
                <a:lnTo>
                  <a:pt x="227580" y="173797"/>
                </a:lnTo>
                <a:lnTo>
                  <a:pt x="227580" y="276030"/>
                </a:lnTo>
                <a:close/>
              </a:path>
              <a:path w="360679" h="306070">
                <a:moveTo>
                  <a:pt x="360484" y="305811"/>
                </a:moveTo>
                <a:lnTo>
                  <a:pt x="0" y="305811"/>
                </a:lnTo>
                <a:lnTo>
                  <a:pt x="0" y="276030"/>
                </a:lnTo>
                <a:lnTo>
                  <a:pt x="360484" y="276030"/>
                </a:lnTo>
                <a:lnTo>
                  <a:pt x="360484" y="3058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894462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346956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346956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44289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344289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298063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826908" y="5300528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239842" y="5300528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59139" y="111123"/>
                </a:moveTo>
                <a:lnTo>
                  <a:pt x="224469" y="111123"/>
                </a:lnTo>
                <a:lnTo>
                  <a:pt x="224469" y="10667"/>
                </a:lnTo>
                <a:lnTo>
                  <a:pt x="259139" y="10667"/>
                </a:lnTo>
                <a:lnTo>
                  <a:pt x="259139" y="111123"/>
                </a:lnTo>
                <a:close/>
              </a:path>
              <a:path w="339725" h="398779">
                <a:moveTo>
                  <a:pt x="21335" y="312479"/>
                </a:moveTo>
                <a:lnTo>
                  <a:pt x="0" y="286698"/>
                </a:lnTo>
                <a:lnTo>
                  <a:pt x="46351" y="253642"/>
                </a:lnTo>
                <a:lnTo>
                  <a:pt x="82675" y="216084"/>
                </a:lnTo>
                <a:lnTo>
                  <a:pt x="109292" y="174429"/>
                </a:lnTo>
                <a:lnTo>
                  <a:pt x="126520" y="129084"/>
                </a:lnTo>
                <a:lnTo>
                  <a:pt x="134681" y="80453"/>
                </a:lnTo>
                <a:lnTo>
                  <a:pt x="17779" y="80453"/>
                </a:lnTo>
                <a:lnTo>
                  <a:pt x="17779" y="50672"/>
                </a:lnTo>
                <a:lnTo>
                  <a:pt x="170685" y="50672"/>
                </a:lnTo>
                <a:lnTo>
                  <a:pt x="170352" y="65930"/>
                </a:lnTo>
                <a:lnTo>
                  <a:pt x="169352" y="81064"/>
                </a:lnTo>
                <a:lnTo>
                  <a:pt x="167685" y="96114"/>
                </a:lnTo>
                <a:lnTo>
                  <a:pt x="165351" y="111123"/>
                </a:lnTo>
                <a:lnTo>
                  <a:pt x="259139" y="111123"/>
                </a:lnTo>
                <a:lnTo>
                  <a:pt x="259139" y="140459"/>
                </a:lnTo>
                <a:lnTo>
                  <a:pt x="158684" y="140459"/>
                </a:lnTo>
                <a:lnTo>
                  <a:pt x="144485" y="179813"/>
                </a:lnTo>
                <a:lnTo>
                  <a:pt x="124035" y="217076"/>
                </a:lnTo>
                <a:lnTo>
                  <a:pt x="96949" y="251864"/>
                </a:lnTo>
                <a:lnTo>
                  <a:pt x="62844" y="283793"/>
                </a:lnTo>
                <a:lnTo>
                  <a:pt x="21335" y="312479"/>
                </a:lnTo>
                <a:close/>
              </a:path>
              <a:path w="339725" h="398779">
                <a:moveTo>
                  <a:pt x="259139" y="378264"/>
                </a:moveTo>
                <a:lnTo>
                  <a:pt x="224469" y="378264"/>
                </a:lnTo>
                <a:lnTo>
                  <a:pt x="224469" y="240471"/>
                </a:lnTo>
                <a:lnTo>
                  <a:pt x="152461" y="240471"/>
                </a:lnTo>
                <a:lnTo>
                  <a:pt x="152461" y="210689"/>
                </a:lnTo>
                <a:lnTo>
                  <a:pt x="224469" y="210689"/>
                </a:lnTo>
                <a:lnTo>
                  <a:pt x="224469" y="140459"/>
                </a:lnTo>
                <a:lnTo>
                  <a:pt x="259139" y="140459"/>
                </a:lnTo>
                <a:lnTo>
                  <a:pt x="259139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651888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180601" y="5300083"/>
            <a:ext cx="370840" cy="390525"/>
          </a:xfrm>
          <a:custGeom>
            <a:avLst/>
            <a:gdLst/>
            <a:ahLst/>
            <a:cxnLst/>
            <a:rect l="l" t="t" r="r" b="b"/>
            <a:pathLst>
              <a:path w="370840" h="390525">
                <a:moveTo>
                  <a:pt x="19113" y="239582"/>
                </a:moveTo>
                <a:lnTo>
                  <a:pt x="0" y="210689"/>
                </a:lnTo>
                <a:lnTo>
                  <a:pt x="41247" y="188798"/>
                </a:lnTo>
                <a:lnTo>
                  <a:pt x="72619" y="157239"/>
                </a:lnTo>
                <a:lnTo>
                  <a:pt x="92572" y="118179"/>
                </a:lnTo>
                <a:lnTo>
                  <a:pt x="99566" y="73785"/>
                </a:lnTo>
                <a:lnTo>
                  <a:pt x="99566" y="24447"/>
                </a:lnTo>
                <a:lnTo>
                  <a:pt x="136015" y="24447"/>
                </a:lnTo>
                <a:lnTo>
                  <a:pt x="136015" y="74674"/>
                </a:lnTo>
                <a:lnTo>
                  <a:pt x="143113" y="114526"/>
                </a:lnTo>
                <a:lnTo>
                  <a:pt x="156320" y="138237"/>
                </a:lnTo>
                <a:lnTo>
                  <a:pt x="118679" y="138237"/>
                </a:lnTo>
                <a:lnTo>
                  <a:pt x="102872" y="171449"/>
                </a:lnTo>
                <a:lnTo>
                  <a:pt x="80564" y="199911"/>
                </a:lnTo>
                <a:lnTo>
                  <a:pt x="52422" y="222871"/>
                </a:lnTo>
                <a:lnTo>
                  <a:pt x="19113" y="239582"/>
                </a:lnTo>
                <a:close/>
              </a:path>
              <a:path w="370840" h="390525">
                <a:moveTo>
                  <a:pt x="216023" y="229803"/>
                </a:moveTo>
                <a:lnTo>
                  <a:pt x="184374" y="214433"/>
                </a:lnTo>
                <a:lnTo>
                  <a:pt x="157184" y="193521"/>
                </a:lnTo>
                <a:lnTo>
                  <a:pt x="135077" y="167858"/>
                </a:lnTo>
                <a:lnTo>
                  <a:pt x="118679" y="138237"/>
                </a:lnTo>
                <a:lnTo>
                  <a:pt x="156320" y="138237"/>
                </a:lnTo>
                <a:lnTo>
                  <a:pt x="163129" y="150461"/>
                </a:lnTo>
                <a:lnTo>
                  <a:pt x="194146" y="180061"/>
                </a:lnTo>
                <a:lnTo>
                  <a:pt x="234248" y="200911"/>
                </a:lnTo>
                <a:lnTo>
                  <a:pt x="216023" y="229803"/>
                </a:lnTo>
                <a:close/>
              </a:path>
              <a:path w="370840" h="390525">
                <a:moveTo>
                  <a:pt x="311145" y="294699"/>
                </a:moveTo>
                <a:lnTo>
                  <a:pt x="274697" y="294699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22680"/>
                </a:lnTo>
                <a:lnTo>
                  <a:pt x="370263" y="122680"/>
                </a:lnTo>
                <a:lnTo>
                  <a:pt x="370263" y="152905"/>
                </a:lnTo>
                <a:lnTo>
                  <a:pt x="311145" y="152905"/>
                </a:lnTo>
                <a:lnTo>
                  <a:pt x="311145" y="294699"/>
                </a:lnTo>
                <a:close/>
              </a:path>
              <a:path w="370840" h="390525">
                <a:moveTo>
                  <a:pt x="328480" y="390265"/>
                </a:moveTo>
                <a:lnTo>
                  <a:pt x="64007" y="390265"/>
                </a:lnTo>
                <a:lnTo>
                  <a:pt x="64007" y="266696"/>
                </a:lnTo>
                <a:lnTo>
                  <a:pt x="100455" y="266696"/>
                </a:lnTo>
                <a:lnTo>
                  <a:pt x="100455" y="360484"/>
                </a:lnTo>
                <a:lnTo>
                  <a:pt x="328480" y="360484"/>
                </a:lnTo>
                <a:lnTo>
                  <a:pt x="328480" y="3902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590868" y="5300083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005581" y="5300972"/>
            <a:ext cx="334010" cy="389890"/>
          </a:xfrm>
          <a:custGeom>
            <a:avLst/>
            <a:gdLst/>
            <a:ahLst/>
            <a:cxnLst/>
            <a:rect l="l" t="t" r="r" b="b"/>
            <a:pathLst>
              <a:path w="334009" h="389889">
                <a:moveTo>
                  <a:pt x="321813" y="291587"/>
                </a:moveTo>
                <a:lnTo>
                  <a:pt x="285364" y="291587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291587"/>
                </a:lnTo>
                <a:close/>
              </a:path>
              <a:path w="334009" h="389889">
                <a:moveTo>
                  <a:pt x="228469" y="62229"/>
                </a:moveTo>
                <a:lnTo>
                  <a:pt x="9778" y="62229"/>
                </a:lnTo>
                <a:lnTo>
                  <a:pt x="9778" y="32892"/>
                </a:lnTo>
                <a:lnTo>
                  <a:pt x="228469" y="32892"/>
                </a:lnTo>
                <a:lnTo>
                  <a:pt x="228469" y="62229"/>
                </a:lnTo>
                <a:close/>
              </a:path>
              <a:path w="334009" h="389889">
                <a:moveTo>
                  <a:pt x="19113" y="242249"/>
                </a:moveTo>
                <a:lnTo>
                  <a:pt x="0" y="213801"/>
                </a:lnTo>
                <a:lnTo>
                  <a:pt x="41268" y="192708"/>
                </a:lnTo>
                <a:lnTo>
                  <a:pt x="73119" y="162406"/>
                </a:lnTo>
                <a:lnTo>
                  <a:pt x="93635" y="125354"/>
                </a:lnTo>
                <a:lnTo>
                  <a:pt x="100900" y="84009"/>
                </a:lnTo>
                <a:lnTo>
                  <a:pt x="100900" y="62229"/>
                </a:lnTo>
                <a:lnTo>
                  <a:pt x="138237" y="62229"/>
                </a:lnTo>
                <a:lnTo>
                  <a:pt x="138237" y="84009"/>
                </a:lnTo>
                <a:lnTo>
                  <a:pt x="145613" y="122978"/>
                </a:lnTo>
                <a:lnTo>
                  <a:pt x="158096" y="144015"/>
                </a:lnTo>
                <a:lnTo>
                  <a:pt x="120013" y="144015"/>
                </a:lnTo>
                <a:lnTo>
                  <a:pt x="103747" y="176116"/>
                </a:lnTo>
                <a:lnTo>
                  <a:pt x="80897" y="203800"/>
                </a:lnTo>
                <a:lnTo>
                  <a:pt x="52380" y="226150"/>
                </a:lnTo>
                <a:lnTo>
                  <a:pt x="19113" y="242249"/>
                </a:lnTo>
                <a:close/>
              </a:path>
              <a:path w="334009" h="389889">
                <a:moveTo>
                  <a:pt x="220468" y="234692"/>
                </a:moveTo>
                <a:lnTo>
                  <a:pt x="188020" y="219649"/>
                </a:lnTo>
                <a:lnTo>
                  <a:pt x="159906" y="199022"/>
                </a:lnTo>
                <a:lnTo>
                  <a:pt x="136959" y="173560"/>
                </a:lnTo>
                <a:lnTo>
                  <a:pt x="120013" y="144015"/>
                </a:lnTo>
                <a:lnTo>
                  <a:pt x="158096" y="144015"/>
                </a:lnTo>
                <a:lnTo>
                  <a:pt x="166240" y="157739"/>
                </a:lnTo>
                <a:lnTo>
                  <a:pt x="197869" y="186083"/>
                </a:lnTo>
                <a:lnTo>
                  <a:pt x="238248" y="205800"/>
                </a:lnTo>
                <a:lnTo>
                  <a:pt x="220468" y="234692"/>
                </a:lnTo>
                <a:close/>
              </a:path>
              <a:path w="334009" h="389889">
                <a:moveTo>
                  <a:pt x="333814" y="389376"/>
                </a:moveTo>
                <a:lnTo>
                  <a:pt x="65340" y="389376"/>
                </a:lnTo>
                <a:lnTo>
                  <a:pt x="65340" y="264029"/>
                </a:lnTo>
                <a:lnTo>
                  <a:pt x="101789" y="264029"/>
                </a:lnTo>
                <a:lnTo>
                  <a:pt x="101789" y="359595"/>
                </a:lnTo>
                <a:lnTo>
                  <a:pt x="333814" y="359595"/>
                </a:lnTo>
                <a:lnTo>
                  <a:pt x="333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0432295" y="5339079"/>
            <a:ext cx="183515" cy="30480"/>
          </a:xfrm>
          <a:custGeom>
            <a:avLst/>
            <a:gdLst/>
            <a:ahLst/>
            <a:cxnLst/>
            <a:rect l="l" t="t" r="r" b="b"/>
            <a:pathLst>
              <a:path w="183515" h="30479">
                <a:moveTo>
                  <a:pt x="0" y="0"/>
                </a:moveTo>
                <a:lnTo>
                  <a:pt x="183131" y="0"/>
                </a:lnTo>
                <a:lnTo>
                  <a:pt x="18313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0432295" y="5369559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0432295" y="5570220"/>
            <a:ext cx="183515" cy="27940"/>
          </a:xfrm>
          <a:custGeom>
            <a:avLst/>
            <a:gdLst/>
            <a:ahLst/>
            <a:cxnLst/>
            <a:rect l="l" t="t" r="r" b="b"/>
            <a:pathLst>
              <a:path w="183515" h="27939">
                <a:moveTo>
                  <a:pt x="0" y="0"/>
                </a:moveTo>
                <a:lnTo>
                  <a:pt x="183131" y="0"/>
                </a:lnTo>
                <a:lnTo>
                  <a:pt x="18313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579867" y="5368980"/>
            <a:ext cx="35560" cy="201295"/>
          </a:xfrm>
          <a:custGeom>
            <a:avLst/>
            <a:gdLst/>
            <a:ahLst/>
            <a:cxnLst/>
            <a:rect l="l" t="t" r="r" b="b"/>
            <a:pathLst>
              <a:path w="35559" h="201295">
                <a:moveTo>
                  <a:pt x="35559" y="200911"/>
                </a:moveTo>
                <a:lnTo>
                  <a:pt x="0" y="200911"/>
                </a:lnTo>
                <a:lnTo>
                  <a:pt x="0" y="0"/>
                </a:lnTo>
                <a:lnTo>
                  <a:pt x="35559" y="0"/>
                </a:lnTo>
                <a:lnTo>
                  <a:pt x="3555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0698991" y="5300528"/>
            <a:ext cx="36830" cy="400050"/>
          </a:xfrm>
          <a:custGeom>
            <a:avLst/>
            <a:gdLst/>
            <a:ahLst/>
            <a:cxnLst/>
            <a:rect l="l" t="t" r="r" b="b"/>
            <a:pathLst>
              <a:path w="36829" h="400050">
                <a:moveTo>
                  <a:pt x="36448" y="399599"/>
                </a:moveTo>
                <a:lnTo>
                  <a:pt x="0" y="399599"/>
                </a:lnTo>
                <a:lnTo>
                  <a:pt x="0" y="0"/>
                </a:lnTo>
                <a:lnTo>
                  <a:pt x="36448" y="0"/>
                </a:lnTo>
                <a:lnTo>
                  <a:pt x="3644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0820782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1350935" y="5327197"/>
            <a:ext cx="361950" cy="320040"/>
          </a:xfrm>
          <a:custGeom>
            <a:avLst/>
            <a:gdLst/>
            <a:ahLst/>
            <a:cxnLst/>
            <a:rect l="l" t="t" r="r" b="b"/>
            <a:pathLst>
              <a:path w="361950" h="320039">
                <a:moveTo>
                  <a:pt x="29781" y="198244"/>
                </a:moveTo>
                <a:lnTo>
                  <a:pt x="14668" y="168018"/>
                </a:lnTo>
                <a:lnTo>
                  <a:pt x="56582" y="155313"/>
                </a:lnTo>
                <a:lnTo>
                  <a:pt x="95978" y="133369"/>
                </a:lnTo>
                <a:lnTo>
                  <a:pt x="128952" y="104043"/>
                </a:lnTo>
                <a:lnTo>
                  <a:pt x="151600" y="69191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707" y="69191"/>
                </a:lnTo>
                <a:lnTo>
                  <a:pt x="218414" y="87120"/>
                </a:lnTo>
                <a:lnTo>
                  <a:pt x="179130" y="87120"/>
                </a:lnTo>
                <a:lnTo>
                  <a:pt x="153544" y="126673"/>
                </a:lnTo>
                <a:lnTo>
                  <a:pt x="117790" y="159184"/>
                </a:lnTo>
                <a:lnTo>
                  <a:pt x="75369" y="183443"/>
                </a:lnTo>
                <a:lnTo>
                  <a:pt x="29781" y="198244"/>
                </a:lnTo>
                <a:close/>
              </a:path>
              <a:path w="361950" h="320039">
                <a:moveTo>
                  <a:pt x="328480" y="198244"/>
                </a:moveTo>
                <a:lnTo>
                  <a:pt x="283079" y="183443"/>
                </a:lnTo>
                <a:lnTo>
                  <a:pt x="240637" y="159184"/>
                </a:lnTo>
                <a:lnTo>
                  <a:pt x="204779" y="126673"/>
                </a:lnTo>
                <a:lnTo>
                  <a:pt x="179130" y="87120"/>
                </a:lnTo>
                <a:lnTo>
                  <a:pt x="218414" y="87120"/>
                </a:lnTo>
                <a:lnTo>
                  <a:pt x="229465" y="104043"/>
                </a:lnTo>
                <a:lnTo>
                  <a:pt x="262571" y="133369"/>
                </a:lnTo>
                <a:lnTo>
                  <a:pt x="302077" y="155313"/>
                </a:lnTo>
                <a:lnTo>
                  <a:pt x="344038" y="168018"/>
                </a:lnTo>
                <a:lnTo>
                  <a:pt x="328480" y="198244"/>
                </a:lnTo>
                <a:close/>
              </a:path>
              <a:path w="361950" h="320039">
                <a:moveTo>
                  <a:pt x="197355" y="290254"/>
                </a:moveTo>
                <a:lnTo>
                  <a:pt x="160906" y="290254"/>
                </a:lnTo>
                <a:lnTo>
                  <a:pt x="160906" y="193354"/>
                </a:lnTo>
                <a:lnTo>
                  <a:pt x="197355" y="193354"/>
                </a:lnTo>
                <a:lnTo>
                  <a:pt x="197355" y="290254"/>
                </a:lnTo>
                <a:close/>
              </a:path>
              <a:path w="361950" h="320039">
                <a:moveTo>
                  <a:pt x="361817" y="320035"/>
                </a:moveTo>
                <a:lnTo>
                  <a:pt x="0" y="320035"/>
                </a:lnTo>
                <a:lnTo>
                  <a:pt x="0" y="290254"/>
                </a:lnTo>
                <a:lnTo>
                  <a:pt x="361817" y="290254"/>
                </a:lnTo>
                <a:lnTo>
                  <a:pt x="361817" y="320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1759870" y="5300528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1335" y="313368"/>
                </a:moveTo>
                <a:lnTo>
                  <a:pt x="0" y="287142"/>
                </a:lnTo>
                <a:lnTo>
                  <a:pt x="48656" y="254047"/>
                </a:lnTo>
                <a:lnTo>
                  <a:pt x="85428" y="216429"/>
                </a:lnTo>
                <a:lnTo>
                  <a:pt x="111340" y="174778"/>
                </a:lnTo>
                <a:lnTo>
                  <a:pt x="127416" y="129585"/>
                </a:lnTo>
                <a:lnTo>
                  <a:pt x="134681" y="81342"/>
                </a:lnTo>
                <a:lnTo>
                  <a:pt x="15112" y="81342"/>
                </a:lnTo>
                <a:lnTo>
                  <a:pt x="15112" y="51561"/>
                </a:lnTo>
                <a:lnTo>
                  <a:pt x="170685" y="51561"/>
                </a:lnTo>
                <a:lnTo>
                  <a:pt x="168360" y="95034"/>
                </a:lnTo>
                <a:lnTo>
                  <a:pt x="160904" y="137171"/>
                </a:lnTo>
                <a:lnTo>
                  <a:pt x="147592" y="177557"/>
                </a:lnTo>
                <a:lnTo>
                  <a:pt x="127703" y="215782"/>
                </a:lnTo>
                <a:lnTo>
                  <a:pt x="100512" y="251434"/>
                </a:lnTo>
                <a:lnTo>
                  <a:pt x="65297" y="284100"/>
                </a:lnTo>
                <a:lnTo>
                  <a:pt x="21335" y="313368"/>
                </a:lnTo>
                <a:close/>
              </a:path>
              <a:path w="338454" h="398779">
                <a:moveTo>
                  <a:pt x="338259" y="160462"/>
                </a:moveTo>
                <a:lnTo>
                  <a:pt x="303144" y="160462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0462"/>
                </a:lnTo>
                <a:close/>
              </a:path>
              <a:path w="338454" h="398779">
                <a:moveTo>
                  <a:pt x="248916" y="378708"/>
                </a:moveTo>
                <a:lnTo>
                  <a:pt x="214690" y="378708"/>
                </a:lnTo>
                <a:lnTo>
                  <a:pt x="214690" y="10667"/>
                </a:lnTo>
                <a:lnTo>
                  <a:pt x="248916" y="10667"/>
                </a:lnTo>
                <a:lnTo>
                  <a:pt x="248916" y="160462"/>
                </a:lnTo>
                <a:lnTo>
                  <a:pt x="338259" y="160462"/>
                </a:lnTo>
                <a:lnTo>
                  <a:pt x="338259" y="190243"/>
                </a:lnTo>
                <a:lnTo>
                  <a:pt x="248916" y="190243"/>
                </a:lnTo>
                <a:lnTo>
                  <a:pt x="248916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0243"/>
                </a:lnTo>
                <a:lnTo>
                  <a:pt x="338259" y="190243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2171471" y="5300083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2584406" y="5300972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10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10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10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10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10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10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10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10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2987117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3395607" y="5609895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3634014" y="5340350"/>
            <a:ext cx="238760" cy="34290"/>
          </a:xfrm>
          <a:custGeom>
            <a:avLst/>
            <a:gdLst/>
            <a:ahLst/>
            <a:cxnLst/>
            <a:rect l="l" t="t" r="r" b="b"/>
            <a:pathLst>
              <a:path w="238759" h="34289">
                <a:moveTo>
                  <a:pt x="0" y="0"/>
                </a:moveTo>
                <a:lnTo>
                  <a:pt x="238693" y="0"/>
                </a:lnTo>
                <a:lnTo>
                  <a:pt x="23869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3732692" y="5374640"/>
            <a:ext cx="41910" cy="292100"/>
          </a:xfrm>
          <a:custGeom>
            <a:avLst/>
            <a:gdLst/>
            <a:ahLst/>
            <a:cxnLst/>
            <a:rect l="l" t="t" r="r" b="b"/>
            <a:pathLst>
              <a:path w="41909" h="292100">
                <a:moveTo>
                  <a:pt x="0" y="0"/>
                </a:moveTo>
                <a:lnTo>
                  <a:pt x="41337" y="0"/>
                </a:lnTo>
                <a:lnTo>
                  <a:pt x="41337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3886932" y="5340532"/>
            <a:ext cx="255270" cy="326390"/>
          </a:xfrm>
          <a:custGeom>
            <a:avLst/>
            <a:gdLst/>
            <a:ahLst/>
            <a:cxnLst/>
            <a:rect l="l" t="t" r="r" b="b"/>
            <a:pathLst>
              <a:path w="255269" h="326389">
                <a:moveTo>
                  <a:pt x="151572" y="325813"/>
                </a:moveTo>
                <a:lnTo>
                  <a:pt x="104011" y="325813"/>
                </a:lnTo>
                <a:lnTo>
                  <a:pt x="0" y="0"/>
                </a:lnTo>
                <a:lnTo>
                  <a:pt x="43115" y="0"/>
                </a:lnTo>
                <a:lnTo>
                  <a:pt x="96010" y="176463"/>
                </a:lnTo>
                <a:lnTo>
                  <a:pt x="104067" y="204022"/>
                </a:lnTo>
                <a:lnTo>
                  <a:pt x="119013" y="256472"/>
                </a:lnTo>
                <a:lnTo>
                  <a:pt x="127569" y="284031"/>
                </a:lnTo>
                <a:lnTo>
                  <a:pt x="129347" y="284031"/>
                </a:lnTo>
                <a:lnTo>
                  <a:pt x="137716" y="256472"/>
                </a:lnTo>
                <a:lnTo>
                  <a:pt x="152787" y="204022"/>
                </a:lnTo>
                <a:lnTo>
                  <a:pt x="213356" y="0"/>
                </a:lnTo>
                <a:lnTo>
                  <a:pt x="255139" y="0"/>
                </a:lnTo>
                <a:lnTo>
                  <a:pt x="151572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4181632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4713895" y="5300083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5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5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5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5133497" y="5300528"/>
            <a:ext cx="300990" cy="400050"/>
          </a:xfrm>
          <a:custGeom>
            <a:avLst/>
            <a:gdLst/>
            <a:ahLst/>
            <a:cxnLst/>
            <a:rect l="l" t="t" r="r" b="b"/>
            <a:pathLst>
              <a:path w="300990" h="400050">
                <a:moveTo>
                  <a:pt x="32003" y="300477"/>
                </a:moveTo>
                <a:lnTo>
                  <a:pt x="0" y="300477"/>
                </a:lnTo>
                <a:lnTo>
                  <a:pt x="0" y="37781"/>
                </a:lnTo>
                <a:lnTo>
                  <a:pt x="188465" y="37781"/>
                </a:lnTo>
                <a:lnTo>
                  <a:pt x="188465" y="68452"/>
                </a:lnTo>
                <a:lnTo>
                  <a:pt x="36003" y="68452"/>
                </a:lnTo>
                <a:lnTo>
                  <a:pt x="36003" y="269363"/>
                </a:lnTo>
                <a:lnTo>
                  <a:pt x="223541" y="269363"/>
                </a:lnTo>
                <a:lnTo>
                  <a:pt x="225802" y="286698"/>
                </a:lnTo>
                <a:lnTo>
                  <a:pt x="180957" y="293539"/>
                </a:lnTo>
                <a:lnTo>
                  <a:pt x="136070" y="297755"/>
                </a:lnTo>
                <a:lnTo>
                  <a:pt x="87599" y="299887"/>
                </a:lnTo>
                <a:lnTo>
                  <a:pt x="32003" y="300477"/>
                </a:lnTo>
                <a:close/>
              </a:path>
              <a:path w="300990" h="400050">
                <a:moveTo>
                  <a:pt x="223541" y="269363"/>
                </a:moveTo>
                <a:lnTo>
                  <a:pt x="36003" y="269363"/>
                </a:lnTo>
                <a:lnTo>
                  <a:pt x="89225" y="268842"/>
                </a:lnTo>
                <a:lnTo>
                  <a:pt x="135737" y="266862"/>
                </a:lnTo>
                <a:lnTo>
                  <a:pt x="178832" y="262799"/>
                </a:lnTo>
                <a:lnTo>
                  <a:pt x="221802" y="256028"/>
                </a:lnTo>
                <a:lnTo>
                  <a:pt x="223541" y="269363"/>
                </a:lnTo>
                <a:close/>
              </a:path>
              <a:path w="300990" h="400050">
                <a:moveTo>
                  <a:pt x="300477" y="399599"/>
                </a:moveTo>
                <a:lnTo>
                  <a:pt x="264029" y="399599"/>
                </a:lnTo>
                <a:lnTo>
                  <a:pt x="264029" y="0"/>
                </a:lnTo>
                <a:lnTo>
                  <a:pt x="300477" y="0"/>
                </a:lnTo>
                <a:lnTo>
                  <a:pt x="30047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5516206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5925586" y="5609895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6171316" y="5300528"/>
            <a:ext cx="370840" cy="393700"/>
          </a:xfrm>
          <a:custGeom>
            <a:avLst/>
            <a:gdLst/>
            <a:ahLst/>
            <a:cxnLst/>
            <a:rect l="l" t="t" r="r" b="b"/>
            <a:pathLst>
              <a:path w="370840" h="393700">
                <a:moveTo>
                  <a:pt x="224469" y="56006"/>
                </a:moveTo>
                <a:lnTo>
                  <a:pt x="11112" y="56006"/>
                </a:lnTo>
                <a:lnTo>
                  <a:pt x="11112" y="26225"/>
                </a:lnTo>
                <a:lnTo>
                  <a:pt x="224469" y="26225"/>
                </a:lnTo>
                <a:lnTo>
                  <a:pt x="224469" y="56006"/>
                </a:lnTo>
                <a:close/>
              </a:path>
              <a:path w="370840" h="393700">
                <a:moveTo>
                  <a:pt x="17779" y="223135"/>
                </a:moveTo>
                <a:lnTo>
                  <a:pt x="0" y="193799"/>
                </a:lnTo>
                <a:lnTo>
                  <a:pt x="40754" y="173915"/>
                </a:lnTo>
                <a:lnTo>
                  <a:pt x="72341" y="145071"/>
                </a:lnTo>
                <a:lnTo>
                  <a:pt x="92760" y="109477"/>
                </a:lnTo>
                <a:lnTo>
                  <a:pt x="100011" y="69341"/>
                </a:lnTo>
                <a:lnTo>
                  <a:pt x="100011" y="56006"/>
                </a:lnTo>
                <a:lnTo>
                  <a:pt x="136904" y="56006"/>
                </a:lnTo>
                <a:lnTo>
                  <a:pt x="136904" y="69341"/>
                </a:lnTo>
                <a:lnTo>
                  <a:pt x="143786" y="106227"/>
                </a:lnTo>
                <a:lnTo>
                  <a:pt x="156598" y="128014"/>
                </a:lnTo>
                <a:lnTo>
                  <a:pt x="118679" y="128014"/>
                </a:lnTo>
                <a:lnTo>
                  <a:pt x="102539" y="159066"/>
                </a:lnTo>
                <a:lnTo>
                  <a:pt x="79897" y="185742"/>
                </a:lnTo>
                <a:lnTo>
                  <a:pt x="51422" y="207335"/>
                </a:lnTo>
                <a:lnTo>
                  <a:pt x="17779" y="223135"/>
                </a:lnTo>
                <a:close/>
              </a:path>
              <a:path w="370840" h="393700">
                <a:moveTo>
                  <a:pt x="216468" y="214690"/>
                </a:moveTo>
                <a:lnTo>
                  <a:pt x="184562" y="200397"/>
                </a:lnTo>
                <a:lnTo>
                  <a:pt x="157239" y="180686"/>
                </a:lnTo>
                <a:lnTo>
                  <a:pt x="135084" y="156308"/>
                </a:lnTo>
                <a:lnTo>
                  <a:pt x="118679" y="128014"/>
                </a:lnTo>
                <a:lnTo>
                  <a:pt x="156598" y="128014"/>
                </a:lnTo>
                <a:lnTo>
                  <a:pt x="163295" y="139404"/>
                </a:lnTo>
                <a:lnTo>
                  <a:pt x="193722" y="166664"/>
                </a:lnTo>
                <a:lnTo>
                  <a:pt x="233359" y="185798"/>
                </a:lnTo>
                <a:lnTo>
                  <a:pt x="216468" y="214690"/>
                </a:lnTo>
                <a:close/>
              </a:path>
              <a:path w="370840" h="393700">
                <a:moveTo>
                  <a:pt x="311590" y="393376"/>
                </a:moveTo>
                <a:lnTo>
                  <a:pt x="60451" y="393376"/>
                </a:lnTo>
                <a:lnTo>
                  <a:pt x="60451" y="237359"/>
                </a:lnTo>
                <a:lnTo>
                  <a:pt x="96455" y="237359"/>
                </a:lnTo>
                <a:lnTo>
                  <a:pt x="96455" y="285364"/>
                </a:lnTo>
                <a:lnTo>
                  <a:pt x="311590" y="285364"/>
                </a:lnTo>
                <a:lnTo>
                  <a:pt x="311590" y="314257"/>
                </a:lnTo>
                <a:lnTo>
                  <a:pt x="96455" y="314257"/>
                </a:lnTo>
                <a:lnTo>
                  <a:pt x="96455" y="364040"/>
                </a:lnTo>
                <a:lnTo>
                  <a:pt x="311590" y="364040"/>
                </a:lnTo>
                <a:lnTo>
                  <a:pt x="311590" y="393376"/>
                </a:lnTo>
                <a:close/>
              </a:path>
              <a:path w="370840" h="393700">
                <a:moveTo>
                  <a:pt x="311590" y="285364"/>
                </a:moveTo>
                <a:lnTo>
                  <a:pt x="275586" y="285364"/>
                </a:lnTo>
                <a:lnTo>
                  <a:pt x="275586" y="237359"/>
                </a:lnTo>
                <a:lnTo>
                  <a:pt x="311590" y="237359"/>
                </a:lnTo>
                <a:lnTo>
                  <a:pt x="311590" y="285364"/>
                </a:lnTo>
                <a:close/>
              </a:path>
              <a:path w="370840" h="393700">
                <a:moveTo>
                  <a:pt x="311590" y="364040"/>
                </a:moveTo>
                <a:lnTo>
                  <a:pt x="275586" y="364040"/>
                </a:lnTo>
                <a:lnTo>
                  <a:pt x="275586" y="314257"/>
                </a:lnTo>
                <a:lnTo>
                  <a:pt x="311590" y="314257"/>
                </a:lnTo>
                <a:lnTo>
                  <a:pt x="311590" y="364040"/>
                </a:lnTo>
                <a:close/>
              </a:path>
              <a:path w="370840" h="393700">
                <a:moveTo>
                  <a:pt x="311590" y="218690"/>
                </a:moveTo>
                <a:lnTo>
                  <a:pt x="275141" y="21869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92010"/>
                </a:lnTo>
                <a:lnTo>
                  <a:pt x="370707" y="92010"/>
                </a:lnTo>
                <a:lnTo>
                  <a:pt x="370707" y="122235"/>
                </a:lnTo>
                <a:lnTo>
                  <a:pt x="311590" y="122235"/>
                </a:lnTo>
                <a:lnTo>
                  <a:pt x="311590" y="2186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6582473" y="5300972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610004" y="5938893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4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4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4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4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023827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476322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476322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473655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473655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427427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960744" y="5923336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661266" y="5923336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387902" y="59575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3387902" y="59867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387902" y="61150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534141" y="59867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534141" y="59931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4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534141" y="60223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60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534141" y="60782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534141" y="61087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661266" y="6022902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661266" y="610824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4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441686" y="61887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80"/>
                </a:lnTo>
                <a:lnTo>
                  <a:pt x="0" y="939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441686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3905529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357134" y="593852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0696" y="0"/>
                </a:lnTo>
                <a:lnTo>
                  <a:pt x="270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4357134" y="5967729"/>
            <a:ext cx="36830" cy="76200"/>
          </a:xfrm>
          <a:custGeom>
            <a:avLst/>
            <a:gdLst/>
            <a:ahLst/>
            <a:cxnLst/>
            <a:rect l="l" t="t" r="r" b="b"/>
            <a:pathLst>
              <a:path w="36829" h="76200">
                <a:moveTo>
                  <a:pt x="0" y="0"/>
                </a:moveTo>
                <a:lnTo>
                  <a:pt x="36448" y="0"/>
                </a:lnTo>
                <a:lnTo>
                  <a:pt x="36448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4357134" y="604392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4351800" y="6195059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5" h="29210">
                <a:moveTo>
                  <a:pt x="0" y="0"/>
                </a:moveTo>
                <a:lnTo>
                  <a:pt x="276919" y="0"/>
                </a:lnTo>
                <a:lnTo>
                  <a:pt x="276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591827" y="6224270"/>
            <a:ext cx="37465" cy="99060"/>
          </a:xfrm>
          <a:custGeom>
            <a:avLst/>
            <a:gdLst/>
            <a:ahLst/>
            <a:cxnLst/>
            <a:rect l="l" t="t" r="r" b="b"/>
            <a:pathLst>
              <a:path w="37464" h="99060">
                <a:moveTo>
                  <a:pt x="0" y="0"/>
                </a:moveTo>
                <a:lnTo>
                  <a:pt x="36892" y="0"/>
                </a:lnTo>
                <a:lnTo>
                  <a:pt x="36892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311796" y="611713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861426" y="5922891"/>
            <a:ext cx="352425" cy="397510"/>
          </a:xfrm>
          <a:custGeom>
            <a:avLst/>
            <a:gdLst/>
            <a:ahLst/>
            <a:cxnLst/>
            <a:rect l="l" t="t" r="r" b="b"/>
            <a:pathLst>
              <a:path w="352425" h="397510">
                <a:moveTo>
                  <a:pt x="179575" y="207134"/>
                </a:moveTo>
                <a:lnTo>
                  <a:pt x="0" y="207134"/>
                </a:lnTo>
                <a:lnTo>
                  <a:pt x="0" y="30670"/>
                </a:lnTo>
                <a:lnTo>
                  <a:pt x="179575" y="30670"/>
                </a:lnTo>
                <a:lnTo>
                  <a:pt x="179575" y="59562"/>
                </a:lnTo>
                <a:lnTo>
                  <a:pt x="35559" y="59562"/>
                </a:lnTo>
                <a:lnTo>
                  <a:pt x="35559" y="177797"/>
                </a:lnTo>
                <a:lnTo>
                  <a:pt x="179575" y="177797"/>
                </a:lnTo>
                <a:lnTo>
                  <a:pt x="179575" y="207134"/>
                </a:lnTo>
                <a:close/>
              </a:path>
              <a:path w="352425" h="397510">
                <a:moveTo>
                  <a:pt x="179575" y="177797"/>
                </a:moveTo>
                <a:lnTo>
                  <a:pt x="143571" y="177797"/>
                </a:lnTo>
                <a:lnTo>
                  <a:pt x="143571" y="59562"/>
                </a:lnTo>
                <a:lnTo>
                  <a:pt x="179575" y="59562"/>
                </a:lnTo>
                <a:lnTo>
                  <a:pt x="179575" y="177797"/>
                </a:lnTo>
                <a:close/>
              </a:path>
              <a:path w="352425" h="397510">
                <a:moveTo>
                  <a:pt x="292921" y="264918"/>
                </a:moveTo>
                <a:lnTo>
                  <a:pt x="256472" y="264918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8900"/>
                </a:lnTo>
                <a:lnTo>
                  <a:pt x="352038" y="108900"/>
                </a:lnTo>
                <a:lnTo>
                  <a:pt x="352038" y="139126"/>
                </a:lnTo>
                <a:lnTo>
                  <a:pt x="292921" y="139126"/>
                </a:lnTo>
                <a:lnTo>
                  <a:pt x="292921" y="264918"/>
                </a:lnTo>
                <a:close/>
              </a:path>
              <a:path w="352425" h="397510">
                <a:moveTo>
                  <a:pt x="36003" y="396932"/>
                </a:moveTo>
                <a:lnTo>
                  <a:pt x="21335" y="368485"/>
                </a:lnTo>
                <a:lnTo>
                  <a:pt x="72174" y="354066"/>
                </a:lnTo>
                <a:lnTo>
                  <a:pt x="114679" y="329814"/>
                </a:lnTo>
                <a:lnTo>
                  <a:pt x="143849" y="297227"/>
                </a:lnTo>
                <a:lnTo>
                  <a:pt x="154683" y="257806"/>
                </a:lnTo>
                <a:lnTo>
                  <a:pt x="154683" y="245360"/>
                </a:lnTo>
                <a:lnTo>
                  <a:pt x="190687" y="245360"/>
                </a:lnTo>
                <a:lnTo>
                  <a:pt x="190687" y="257806"/>
                </a:lnTo>
                <a:lnTo>
                  <a:pt x="201452" y="297227"/>
                </a:lnTo>
                <a:lnTo>
                  <a:pt x="213450" y="310701"/>
                </a:lnTo>
                <a:lnTo>
                  <a:pt x="172908" y="310701"/>
                </a:lnTo>
                <a:lnTo>
                  <a:pt x="149704" y="341739"/>
                </a:lnTo>
                <a:lnTo>
                  <a:pt x="117624" y="366651"/>
                </a:lnTo>
                <a:lnTo>
                  <a:pt x="78960" y="385146"/>
                </a:lnTo>
                <a:lnTo>
                  <a:pt x="36003" y="396932"/>
                </a:lnTo>
                <a:close/>
              </a:path>
              <a:path w="352425" h="397510">
                <a:moveTo>
                  <a:pt x="308923" y="396932"/>
                </a:moveTo>
                <a:lnTo>
                  <a:pt x="266043" y="385146"/>
                </a:lnTo>
                <a:lnTo>
                  <a:pt x="227580" y="366651"/>
                </a:lnTo>
                <a:lnTo>
                  <a:pt x="195785" y="341739"/>
                </a:lnTo>
                <a:lnTo>
                  <a:pt x="172908" y="310701"/>
                </a:lnTo>
                <a:lnTo>
                  <a:pt x="213450" y="310701"/>
                </a:lnTo>
                <a:lnTo>
                  <a:pt x="230469" y="329814"/>
                </a:lnTo>
                <a:lnTo>
                  <a:pt x="272821" y="354066"/>
                </a:lnTo>
                <a:lnTo>
                  <a:pt x="323591" y="368485"/>
                </a:lnTo>
                <a:lnTo>
                  <a:pt x="308923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258803" y="5922891"/>
            <a:ext cx="322580" cy="393700"/>
          </a:xfrm>
          <a:custGeom>
            <a:avLst/>
            <a:gdLst/>
            <a:ahLst/>
            <a:cxnLst/>
            <a:rect l="l" t="t" r="r" b="b"/>
            <a:pathLst>
              <a:path w="322579" h="393700">
                <a:moveTo>
                  <a:pt x="228914" y="55561"/>
                </a:moveTo>
                <a:lnTo>
                  <a:pt x="10223" y="55561"/>
                </a:lnTo>
                <a:lnTo>
                  <a:pt x="10223" y="25780"/>
                </a:lnTo>
                <a:lnTo>
                  <a:pt x="228914" y="25780"/>
                </a:lnTo>
                <a:lnTo>
                  <a:pt x="228914" y="55561"/>
                </a:lnTo>
                <a:close/>
              </a:path>
              <a:path w="322579" h="393700">
                <a:moveTo>
                  <a:pt x="18668" y="216912"/>
                </a:moveTo>
                <a:lnTo>
                  <a:pt x="0" y="188020"/>
                </a:lnTo>
                <a:lnTo>
                  <a:pt x="41337" y="168338"/>
                </a:lnTo>
                <a:lnTo>
                  <a:pt x="73341" y="139571"/>
                </a:lnTo>
                <a:lnTo>
                  <a:pt x="94010" y="104136"/>
                </a:lnTo>
                <a:lnTo>
                  <a:pt x="101344" y="64451"/>
                </a:lnTo>
                <a:lnTo>
                  <a:pt x="101344" y="55561"/>
                </a:lnTo>
                <a:lnTo>
                  <a:pt x="138682" y="55561"/>
                </a:lnTo>
                <a:lnTo>
                  <a:pt x="138682" y="64451"/>
                </a:lnTo>
                <a:lnTo>
                  <a:pt x="146127" y="102351"/>
                </a:lnTo>
                <a:lnTo>
                  <a:pt x="158147" y="121791"/>
                </a:lnTo>
                <a:lnTo>
                  <a:pt x="120457" y="121791"/>
                </a:lnTo>
                <a:lnTo>
                  <a:pt x="103928" y="152905"/>
                </a:lnTo>
                <a:lnTo>
                  <a:pt x="80897" y="179686"/>
                </a:lnTo>
                <a:lnTo>
                  <a:pt x="52200" y="201300"/>
                </a:lnTo>
                <a:lnTo>
                  <a:pt x="18668" y="216912"/>
                </a:lnTo>
                <a:close/>
              </a:path>
              <a:path w="322579" h="393700">
                <a:moveTo>
                  <a:pt x="221357" y="209801"/>
                </a:moveTo>
                <a:lnTo>
                  <a:pt x="188840" y="195674"/>
                </a:lnTo>
                <a:lnTo>
                  <a:pt x="160573" y="175797"/>
                </a:lnTo>
                <a:lnTo>
                  <a:pt x="137473" y="150919"/>
                </a:lnTo>
                <a:lnTo>
                  <a:pt x="120457" y="121791"/>
                </a:lnTo>
                <a:lnTo>
                  <a:pt x="158147" y="121791"/>
                </a:lnTo>
                <a:lnTo>
                  <a:pt x="166907" y="135959"/>
                </a:lnTo>
                <a:lnTo>
                  <a:pt x="198688" y="163150"/>
                </a:lnTo>
                <a:lnTo>
                  <a:pt x="239137" y="181797"/>
                </a:lnTo>
                <a:lnTo>
                  <a:pt x="221357" y="209801"/>
                </a:lnTo>
                <a:close/>
              </a:path>
              <a:path w="322579" h="393700">
                <a:moveTo>
                  <a:pt x="322257" y="393376"/>
                </a:moveTo>
                <a:lnTo>
                  <a:pt x="65340" y="393376"/>
                </a:lnTo>
                <a:lnTo>
                  <a:pt x="65340" y="235137"/>
                </a:lnTo>
                <a:lnTo>
                  <a:pt x="101344" y="235137"/>
                </a:lnTo>
                <a:lnTo>
                  <a:pt x="101344" y="283586"/>
                </a:lnTo>
                <a:lnTo>
                  <a:pt x="322257" y="283586"/>
                </a:lnTo>
                <a:lnTo>
                  <a:pt x="322257" y="312034"/>
                </a:lnTo>
                <a:lnTo>
                  <a:pt x="101344" y="312034"/>
                </a:lnTo>
                <a:lnTo>
                  <a:pt x="101344" y="363595"/>
                </a:lnTo>
                <a:lnTo>
                  <a:pt x="322257" y="363595"/>
                </a:lnTo>
                <a:lnTo>
                  <a:pt x="322257" y="393376"/>
                </a:lnTo>
                <a:close/>
              </a:path>
              <a:path w="322579" h="393700">
                <a:moveTo>
                  <a:pt x="322257" y="283586"/>
                </a:moveTo>
                <a:lnTo>
                  <a:pt x="286253" y="283586"/>
                </a:lnTo>
                <a:lnTo>
                  <a:pt x="286253" y="235137"/>
                </a:lnTo>
                <a:lnTo>
                  <a:pt x="322257" y="235137"/>
                </a:lnTo>
                <a:lnTo>
                  <a:pt x="322257" y="283586"/>
                </a:lnTo>
                <a:close/>
              </a:path>
              <a:path w="322579" h="393700">
                <a:moveTo>
                  <a:pt x="322257" y="363595"/>
                </a:moveTo>
                <a:lnTo>
                  <a:pt x="286253" y="363595"/>
                </a:lnTo>
                <a:lnTo>
                  <a:pt x="286253" y="312034"/>
                </a:lnTo>
                <a:lnTo>
                  <a:pt x="322257" y="312034"/>
                </a:lnTo>
                <a:lnTo>
                  <a:pt x="322257" y="363595"/>
                </a:lnTo>
                <a:close/>
              </a:path>
              <a:path w="322579" h="393700">
                <a:moveTo>
                  <a:pt x="322257" y="216023"/>
                </a:moveTo>
                <a:lnTo>
                  <a:pt x="285809" y="216023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2160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792431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191142" y="5923336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607633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134567" y="5922891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70" h="398779">
                <a:moveTo>
                  <a:pt x="120013" y="74230"/>
                </a:moveTo>
                <a:lnTo>
                  <a:pt x="84898" y="74230"/>
                </a:lnTo>
                <a:lnTo>
                  <a:pt x="84898" y="14668"/>
                </a:lnTo>
                <a:lnTo>
                  <a:pt x="120013" y="14668"/>
                </a:lnTo>
                <a:lnTo>
                  <a:pt x="120013" y="74230"/>
                </a:lnTo>
                <a:close/>
              </a:path>
              <a:path w="344170" h="398779">
                <a:moveTo>
                  <a:pt x="194688" y="104011"/>
                </a:moveTo>
                <a:lnTo>
                  <a:pt x="9778" y="104011"/>
                </a:lnTo>
                <a:lnTo>
                  <a:pt x="9778" y="74230"/>
                </a:lnTo>
                <a:lnTo>
                  <a:pt x="194688" y="74230"/>
                </a:lnTo>
                <a:lnTo>
                  <a:pt x="194688" y="104011"/>
                </a:lnTo>
                <a:close/>
              </a:path>
              <a:path w="344170" h="398779">
                <a:moveTo>
                  <a:pt x="21780" y="316034"/>
                </a:moveTo>
                <a:lnTo>
                  <a:pt x="0" y="288476"/>
                </a:lnTo>
                <a:lnTo>
                  <a:pt x="35955" y="258375"/>
                </a:lnTo>
                <a:lnTo>
                  <a:pt x="62618" y="218024"/>
                </a:lnTo>
                <a:lnTo>
                  <a:pt x="79196" y="171338"/>
                </a:lnTo>
                <a:lnTo>
                  <a:pt x="84898" y="122235"/>
                </a:lnTo>
                <a:lnTo>
                  <a:pt x="84898" y="104011"/>
                </a:lnTo>
                <a:lnTo>
                  <a:pt x="119568" y="104011"/>
                </a:lnTo>
                <a:lnTo>
                  <a:pt x="119568" y="122235"/>
                </a:lnTo>
                <a:lnTo>
                  <a:pt x="125472" y="169581"/>
                </a:lnTo>
                <a:lnTo>
                  <a:pt x="136272" y="197799"/>
                </a:lnTo>
                <a:lnTo>
                  <a:pt x="102678" y="197799"/>
                </a:lnTo>
                <a:lnTo>
                  <a:pt x="89725" y="234400"/>
                </a:lnTo>
                <a:lnTo>
                  <a:pt x="71730" y="267251"/>
                </a:lnTo>
                <a:lnTo>
                  <a:pt x="48984" y="294935"/>
                </a:lnTo>
                <a:lnTo>
                  <a:pt x="21780" y="316034"/>
                </a:lnTo>
                <a:close/>
              </a:path>
              <a:path w="344170" h="398779">
                <a:moveTo>
                  <a:pt x="184464" y="307145"/>
                </a:moveTo>
                <a:lnTo>
                  <a:pt x="157246" y="287559"/>
                </a:lnTo>
                <a:lnTo>
                  <a:pt x="134403" y="262140"/>
                </a:lnTo>
                <a:lnTo>
                  <a:pt x="116144" y="231886"/>
                </a:lnTo>
                <a:lnTo>
                  <a:pt x="102678" y="197799"/>
                </a:lnTo>
                <a:lnTo>
                  <a:pt x="136272" y="197799"/>
                </a:lnTo>
                <a:lnTo>
                  <a:pt x="142460" y="213968"/>
                </a:lnTo>
                <a:lnTo>
                  <a:pt x="169449" y="251937"/>
                </a:lnTo>
                <a:lnTo>
                  <a:pt x="205356" y="280031"/>
                </a:lnTo>
                <a:lnTo>
                  <a:pt x="184464" y="307145"/>
                </a:lnTo>
                <a:close/>
              </a:path>
              <a:path w="344170" h="398779">
                <a:moveTo>
                  <a:pt x="343593" y="160906"/>
                </a:moveTo>
                <a:lnTo>
                  <a:pt x="308478" y="160906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160906"/>
                </a:lnTo>
                <a:close/>
              </a:path>
              <a:path w="344170" h="398779">
                <a:moveTo>
                  <a:pt x="256028" y="379153"/>
                </a:moveTo>
                <a:lnTo>
                  <a:pt x="221802" y="379153"/>
                </a:lnTo>
                <a:lnTo>
                  <a:pt x="221802" y="8889"/>
                </a:lnTo>
                <a:lnTo>
                  <a:pt x="256028" y="8889"/>
                </a:lnTo>
                <a:lnTo>
                  <a:pt x="256028" y="160906"/>
                </a:lnTo>
                <a:lnTo>
                  <a:pt x="343593" y="160906"/>
                </a:lnTo>
                <a:lnTo>
                  <a:pt x="343593" y="191132"/>
                </a:lnTo>
                <a:lnTo>
                  <a:pt x="256028" y="191132"/>
                </a:lnTo>
                <a:lnTo>
                  <a:pt x="256028" y="379153"/>
                </a:lnTo>
                <a:close/>
              </a:path>
              <a:path w="344170" h="398779">
                <a:moveTo>
                  <a:pt x="343593" y="398710"/>
                </a:moveTo>
                <a:lnTo>
                  <a:pt x="308478" y="398710"/>
                </a:lnTo>
                <a:lnTo>
                  <a:pt x="308478" y="191132"/>
                </a:lnTo>
                <a:lnTo>
                  <a:pt x="343593" y="191132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545724" y="5923336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925" y="398710"/>
                </a:moveTo>
                <a:lnTo>
                  <a:pt x="292476" y="398710"/>
                </a:lnTo>
                <a:lnTo>
                  <a:pt x="292476" y="300477"/>
                </a:lnTo>
                <a:lnTo>
                  <a:pt x="202244" y="300477"/>
                </a:lnTo>
                <a:lnTo>
                  <a:pt x="202244" y="272030"/>
                </a:lnTo>
                <a:lnTo>
                  <a:pt x="292476" y="272030"/>
                </a:lnTo>
                <a:lnTo>
                  <a:pt x="292476" y="0"/>
                </a:lnTo>
                <a:lnTo>
                  <a:pt x="328925" y="0"/>
                </a:lnTo>
                <a:lnTo>
                  <a:pt x="328925" y="398710"/>
                </a:lnTo>
                <a:close/>
              </a:path>
              <a:path w="328929" h="398779">
                <a:moveTo>
                  <a:pt x="129792" y="176463"/>
                </a:moveTo>
                <a:lnTo>
                  <a:pt x="89225" y="170796"/>
                </a:lnTo>
                <a:lnTo>
                  <a:pt x="57617" y="154794"/>
                </a:lnTo>
                <a:lnTo>
                  <a:pt x="37094" y="129958"/>
                </a:lnTo>
                <a:lnTo>
                  <a:pt x="29781" y="97788"/>
                </a:lnTo>
                <a:lnTo>
                  <a:pt x="37094" y="65875"/>
                </a:lnTo>
                <a:lnTo>
                  <a:pt x="57617" y="41171"/>
                </a:lnTo>
                <a:lnTo>
                  <a:pt x="89225" y="25218"/>
                </a:lnTo>
                <a:lnTo>
                  <a:pt x="129792" y="19557"/>
                </a:lnTo>
                <a:lnTo>
                  <a:pt x="170359" y="25218"/>
                </a:lnTo>
                <a:lnTo>
                  <a:pt x="201966" y="41171"/>
                </a:lnTo>
                <a:lnTo>
                  <a:pt x="207275" y="47560"/>
                </a:lnTo>
                <a:lnTo>
                  <a:pt x="129792" y="47560"/>
                </a:lnTo>
                <a:lnTo>
                  <a:pt x="103198" y="51220"/>
                </a:lnTo>
                <a:lnTo>
                  <a:pt x="82398" y="61506"/>
                </a:lnTo>
                <a:lnTo>
                  <a:pt x="68847" y="77376"/>
                </a:lnTo>
                <a:lnTo>
                  <a:pt x="64007" y="97788"/>
                </a:lnTo>
                <a:lnTo>
                  <a:pt x="68847" y="118645"/>
                </a:lnTo>
                <a:lnTo>
                  <a:pt x="82398" y="134626"/>
                </a:lnTo>
                <a:lnTo>
                  <a:pt x="103198" y="144856"/>
                </a:lnTo>
                <a:lnTo>
                  <a:pt x="129792" y="148460"/>
                </a:lnTo>
                <a:lnTo>
                  <a:pt x="207200" y="148460"/>
                </a:lnTo>
                <a:lnTo>
                  <a:pt x="201966" y="154794"/>
                </a:lnTo>
                <a:lnTo>
                  <a:pt x="170359" y="170796"/>
                </a:lnTo>
                <a:lnTo>
                  <a:pt x="129792" y="176463"/>
                </a:lnTo>
                <a:close/>
              </a:path>
              <a:path w="328929" h="398779">
                <a:moveTo>
                  <a:pt x="207200" y="148460"/>
                </a:moveTo>
                <a:lnTo>
                  <a:pt x="129792" y="148460"/>
                </a:lnTo>
                <a:lnTo>
                  <a:pt x="156385" y="144856"/>
                </a:lnTo>
                <a:lnTo>
                  <a:pt x="177186" y="134626"/>
                </a:lnTo>
                <a:lnTo>
                  <a:pt x="190736" y="118645"/>
                </a:lnTo>
                <a:lnTo>
                  <a:pt x="195577" y="97788"/>
                </a:lnTo>
                <a:lnTo>
                  <a:pt x="190736" y="77376"/>
                </a:lnTo>
                <a:lnTo>
                  <a:pt x="177186" y="61506"/>
                </a:lnTo>
                <a:lnTo>
                  <a:pt x="156385" y="51220"/>
                </a:lnTo>
                <a:lnTo>
                  <a:pt x="129792" y="47560"/>
                </a:lnTo>
                <a:lnTo>
                  <a:pt x="207275" y="47560"/>
                </a:lnTo>
                <a:lnTo>
                  <a:pt x="222489" y="65875"/>
                </a:lnTo>
                <a:lnTo>
                  <a:pt x="229803" y="97788"/>
                </a:lnTo>
                <a:lnTo>
                  <a:pt x="222489" y="129958"/>
                </a:lnTo>
                <a:lnTo>
                  <a:pt x="207200" y="148460"/>
                </a:lnTo>
                <a:close/>
              </a:path>
              <a:path w="328929" h="398779">
                <a:moveTo>
                  <a:pt x="4444" y="240026"/>
                </a:moveTo>
                <a:lnTo>
                  <a:pt x="0" y="209356"/>
                </a:lnTo>
                <a:lnTo>
                  <a:pt x="47799" y="209210"/>
                </a:lnTo>
                <a:lnTo>
                  <a:pt x="99801" y="208403"/>
                </a:lnTo>
                <a:lnTo>
                  <a:pt x="154129" y="206380"/>
                </a:lnTo>
                <a:lnTo>
                  <a:pt x="208904" y="202585"/>
                </a:lnTo>
                <a:lnTo>
                  <a:pt x="262251" y="196466"/>
                </a:lnTo>
                <a:lnTo>
                  <a:pt x="264473" y="224024"/>
                </a:lnTo>
                <a:lnTo>
                  <a:pt x="234998" y="228282"/>
                </a:lnTo>
                <a:lnTo>
                  <a:pt x="205356" y="231747"/>
                </a:lnTo>
                <a:lnTo>
                  <a:pt x="175713" y="234463"/>
                </a:lnTo>
                <a:lnTo>
                  <a:pt x="146238" y="236470"/>
                </a:lnTo>
                <a:lnTo>
                  <a:pt x="146238" y="238248"/>
                </a:lnTo>
                <a:lnTo>
                  <a:pt x="109789" y="238248"/>
                </a:lnTo>
                <a:lnTo>
                  <a:pt x="54783" y="239637"/>
                </a:lnTo>
                <a:lnTo>
                  <a:pt x="4444" y="240026"/>
                </a:lnTo>
                <a:close/>
              </a:path>
              <a:path w="328929" h="398779">
                <a:moveTo>
                  <a:pt x="146238" y="386264"/>
                </a:moveTo>
                <a:lnTo>
                  <a:pt x="109789" y="386264"/>
                </a:lnTo>
                <a:lnTo>
                  <a:pt x="109789" y="238248"/>
                </a:lnTo>
                <a:lnTo>
                  <a:pt x="146238" y="238248"/>
                </a:lnTo>
                <a:lnTo>
                  <a:pt x="146238" y="3862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955991" y="5923336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413376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413376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410709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410709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36448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898057" y="5938893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5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5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5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5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9434823" y="592333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9885984" y="5955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9885984" y="59842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9885984" y="61099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0001997" y="61391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9839756" y="62407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0265581" y="5923336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0829854" y="5930900"/>
            <a:ext cx="36195" cy="44450"/>
          </a:xfrm>
          <a:custGeom>
            <a:avLst/>
            <a:gdLst/>
            <a:ahLst/>
            <a:cxnLst/>
            <a:rect l="l" t="t" r="r" b="b"/>
            <a:pathLst>
              <a:path w="36195" h="44450">
                <a:moveTo>
                  <a:pt x="0" y="0"/>
                </a:moveTo>
                <a:lnTo>
                  <a:pt x="36003" y="0"/>
                </a:lnTo>
                <a:lnTo>
                  <a:pt x="36003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0829854" y="597535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0829854" y="600329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0829854" y="604900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1059657" y="5930892"/>
            <a:ext cx="36195" cy="44450"/>
          </a:xfrm>
          <a:custGeom>
            <a:avLst/>
            <a:gdLst/>
            <a:ahLst/>
            <a:cxnLst/>
            <a:rect l="l" t="t" r="r" b="b"/>
            <a:pathLst>
              <a:path w="36195" h="44450">
                <a:moveTo>
                  <a:pt x="36003" y="44449"/>
                </a:moveTo>
                <a:lnTo>
                  <a:pt x="0" y="44449"/>
                </a:lnTo>
                <a:lnTo>
                  <a:pt x="0" y="0"/>
                </a:lnTo>
                <a:lnTo>
                  <a:pt x="36003" y="0"/>
                </a:lnTo>
                <a:lnTo>
                  <a:pt x="36003" y="444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059657" y="6003344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0782293" y="6114023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781"/>
                </a:moveTo>
                <a:lnTo>
                  <a:pt x="0" y="29781"/>
                </a:lnTo>
                <a:lnTo>
                  <a:pt x="0" y="0"/>
                </a:lnTo>
                <a:lnTo>
                  <a:pt x="360484" y="0"/>
                </a:lnTo>
                <a:lnTo>
                  <a:pt x="360484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0944089" y="6143804"/>
            <a:ext cx="37465" cy="44450"/>
          </a:xfrm>
          <a:custGeom>
            <a:avLst/>
            <a:gdLst/>
            <a:ahLst/>
            <a:cxnLst/>
            <a:rect l="l" t="t" r="r" b="b"/>
            <a:pathLst>
              <a:path w="37465" h="44450">
                <a:moveTo>
                  <a:pt x="36892" y="44449"/>
                </a:moveTo>
                <a:lnTo>
                  <a:pt x="0" y="44449"/>
                </a:lnTo>
                <a:lnTo>
                  <a:pt x="0" y="0"/>
                </a:lnTo>
                <a:lnTo>
                  <a:pt x="36892" y="0"/>
                </a:lnTo>
                <a:lnTo>
                  <a:pt x="36892" y="444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826743" y="618870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0826743" y="6217920"/>
            <a:ext cx="35560" cy="68580"/>
          </a:xfrm>
          <a:custGeom>
            <a:avLst/>
            <a:gdLst/>
            <a:ahLst/>
            <a:cxnLst/>
            <a:rect l="l" t="t" r="r" b="b"/>
            <a:pathLst>
              <a:path w="35559" h="68579">
                <a:moveTo>
                  <a:pt x="0" y="0"/>
                </a:moveTo>
                <a:lnTo>
                  <a:pt x="35559" y="0"/>
                </a:lnTo>
                <a:lnTo>
                  <a:pt x="35559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0826743" y="628650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063213" y="6217591"/>
            <a:ext cx="35560" cy="69850"/>
          </a:xfrm>
          <a:custGeom>
            <a:avLst/>
            <a:gdLst/>
            <a:ahLst/>
            <a:cxnLst/>
            <a:rect l="l" t="t" r="r" b="b"/>
            <a:pathLst>
              <a:path w="35559" h="69850">
                <a:moveTo>
                  <a:pt x="35559" y="69341"/>
                </a:moveTo>
                <a:lnTo>
                  <a:pt x="0" y="69341"/>
                </a:lnTo>
                <a:lnTo>
                  <a:pt x="0" y="0"/>
                </a:lnTo>
                <a:lnTo>
                  <a:pt x="35559" y="0"/>
                </a:lnTo>
                <a:lnTo>
                  <a:pt x="35559" y="69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1205895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1733745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2140013" y="5923336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10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10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10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10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10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10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10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10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2559170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2960103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3199453" y="5960229"/>
            <a:ext cx="361950" cy="310515"/>
          </a:xfrm>
          <a:custGeom>
            <a:avLst/>
            <a:gdLst/>
            <a:ahLst/>
            <a:cxnLst/>
            <a:rect l="l" t="t" r="r" b="b"/>
            <a:pathLst>
              <a:path w="361950" h="310514">
                <a:moveTo>
                  <a:pt x="333814" y="176908"/>
                </a:moveTo>
                <a:lnTo>
                  <a:pt x="190243" y="176908"/>
                </a:lnTo>
                <a:lnTo>
                  <a:pt x="190243" y="0"/>
                </a:lnTo>
                <a:lnTo>
                  <a:pt x="328925" y="0"/>
                </a:lnTo>
                <a:lnTo>
                  <a:pt x="328925" y="29336"/>
                </a:lnTo>
                <a:lnTo>
                  <a:pt x="226691" y="29336"/>
                </a:lnTo>
                <a:lnTo>
                  <a:pt x="226691" y="147127"/>
                </a:lnTo>
                <a:lnTo>
                  <a:pt x="333814" y="147127"/>
                </a:lnTo>
                <a:lnTo>
                  <a:pt x="333814" y="176908"/>
                </a:lnTo>
                <a:close/>
              </a:path>
              <a:path w="361950" h="310514">
                <a:moveTo>
                  <a:pt x="53339" y="176908"/>
                </a:moveTo>
                <a:lnTo>
                  <a:pt x="31559" y="176908"/>
                </a:lnTo>
                <a:lnTo>
                  <a:pt x="31559" y="444"/>
                </a:lnTo>
                <a:lnTo>
                  <a:pt x="165351" y="444"/>
                </a:lnTo>
                <a:lnTo>
                  <a:pt x="165351" y="30225"/>
                </a:lnTo>
                <a:lnTo>
                  <a:pt x="67563" y="30225"/>
                </a:lnTo>
                <a:lnTo>
                  <a:pt x="67563" y="146682"/>
                </a:lnTo>
                <a:lnTo>
                  <a:pt x="171070" y="146682"/>
                </a:lnTo>
                <a:lnTo>
                  <a:pt x="173352" y="165796"/>
                </a:lnTo>
                <a:lnTo>
                  <a:pt x="141849" y="171657"/>
                </a:lnTo>
                <a:lnTo>
                  <a:pt x="112012" y="175019"/>
                </a:lnTo>
                <a:lnTo>
                  <a:pt x="82842" y="176547"/>
                </a:lnTo>
                <a:lnTo>
                  <a:pt x="53339" y="176908"/>
                </a:lnTo>
                <a:close/>
              </a:path>
              <a:path w="361950" h="310514">
                <a:moveTo>
                  <a:pt x="171070" y="146682"/>
                </a:moveTo>
                <a:lnTo>
                  <a:pt x="67563" y="146682"/>
                </a:lnTo>
                <a:lnTo>
                  <a:pt x="92725" y="145953"/>
                </a:lnTo>
                <a:lnTo>
                  <a:pt x="117846" y="144182"/>
                </a:lnTo>
                <a:lnTo>
                  <a:pt x="143383" y="140994"/>
                </a:lnTo>
                <a:lnTo>
                  <a:pt x="169796" y="136015"/>
                </a:lnTo>
                <a:lnTo>
                  <a:pt x="171070" y="146682"/>
                </a:lnTo>
                <a:close/>
              </a:path>
              <a:path w="361950" h="310514">
                <a:moveTo>
                  <a:pt x="198244" y="280475"/>
                </a:moveTo>
                <a:lnTo>
                  <a:pt x="161795" y="280475"/>
                </a:lnTo>
                <a:lnTo>
                  <a:pt x="161795" y="196466"/>
                </a:lnTo>
                <a:lnTo>
                  <a:pt x="198244" y="196466"/>
                </a:lnTo>
                <a:lnTo>
                  <a:pt x="198244" y="280475"/>
                </a:lnTo>
                <a:close/>
              </a:path>
              <a:path w="361950" h="310514">
                <a:moveTo>
                  <a:pt x="361817" y="310256"/>
                </a:moveTo>
                <a:lnTo>
                  <a:pt x="0" y="310256"/>
                </a:lnTo>
                <a:lnTo>
                  <a:pt x="0" y="280475"/>
                </a:lnTo>
                <a:lnTo>
                  <a:pt x="361817" y="280475"/>
                </a:lnTo>
                <a:lnTo>
                  <a:pt x="361817" y="310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3609721" y="592333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4017321" y="6232259"/>
            <a:ext cx="74674" cy="14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4268856" y="592333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4720017" y="5955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4720017" y="59842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4720017" y="61099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4836029" y="61391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4673789" y="62407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5099614" y="5923336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20913"/>
                </a:moveTo>
                <a:lnTo>
                  <a:pt x="888" y="220913"/>
                </a:lnTo>
                <a:lnTo>
                  <a:pt x="888" y="105789"/>
                </a:lnTo>
                <a:lnTo>
                  <a:pt x="143571" y="105789"/>
                </a:lnTo>
                <a:lnTo>
                  <a:pt x="143571" y="52894"/>
                </a:lnTo>
                <a:lnTo>
                  <a:pt x="0" y="52894"/>
                </a:lnTo>
                <a:lnTo>
                  <a:pt x="0" y="23113"/>
                </a:lnTo>
                <a:lnTo>
                  <a:pt x="179575" y="23113"/>
                </a:lnTo>
                <a:lnTo>
                  <a:pt x="179575" y="133792"/>
                </a:lnTo>
                <a:lnTo>
                  <a:pt x="36892" y="133792"/>
                </a:lnTo>
                <a:lnTo>
                  <a:pt x="36892" y="191132"/>
                </a:lnTo>
                <a:lnTo>
                  <a:pt x="219838" y="191132"/>
                </a:lnTo>
                <a:lnTo>
                  <a:pt x="221802" y="207578"/>
                </a:lnTo>
                <a:lnTo>
                  <a:pt x="175963" y="214162"/>
                </a:lnTo>
                <a:lnTo>
                  <a:pt x="131125" y="218246"/>
                </a:lnTo>
                <a:lnTo>
                  <a:pt x="84287" y="220329"/>
                </a:lnTo>
                <a:lnTo>
                  <a:pt x="32448" y="220913"/>
                </a:lnTo>
                <a:close/>
              </a:path>
              <a:path w="352425" h="398145">
                <a:moveTo>
                  <a:pt x="219838" y="191132"/>
                </a:moveTo>
                <a:lnTo>
                  <a:pt x="36892" y="191132"/>
                </a:lnTo>
                <a:lnTo>
                  <a:pt x="86169" y="190548"/>
                </a:lnTo>
                <a:lnTo>
                  <a:pt x="131070" y="188465"/>
                </a:lnTo>
                <a:lnTo>
                  <a:pt x="174220" y="184381"/>
                </a:lnTo>
                <a:lnTo>
                  <a:pt x="218246" y="177797"/>
                </a:lnTo>
                <a:lnTo>
                  <a:pt x="219838" y="191132"/>
                </a:lnTo>
                <a:close/>
              </a:path>
              <a:path w="352425" h="398145">
                <a:moveTo>
                  <a:pt x="292921" y="397821"/>
                </a:moveTo>
                <a:lnTo>
                  <a:pt x="256472" y="397821"/>
                </a:lnTo>
                <a:lnTo>
                  <a:pt x="256472" y="292476"/>
                </a:lnTo>
                <a:lnTo>
                  <a:pt x="33781" y="292476"/>
                </a:lnTo>
                <a:lnTo>
                  <a:pt x="33781" y="263140"/>
                </a:lnTo>
                <a:lnTo>
                  <a:pt x="292921" y="263140"/>
                </a:lnTo>
                <a:lnTo>
                  <a:pt x="292921" y="397821"/>
                </a:lnTo>
                <a:close/>
              </a:path>
              <a:path w="352425" h="398145">
                <a:moveTo>
                  <a:pt x="292921" y="242249"/>
                </a:moveTo>
                <a:lnTo>
                  <a:pt x="256472" y="242249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1789"/>
                </a:lnTo>
                <a:lnTo>
                  <a:pt x="352038" y="101789"/>
                </a:lnTo>
                <a:lnTo>
                  <a:pt x="352038" y="132014"/>
                </a:lnTo>
                <a:lnTo>
                  <a:pt x="292921" y="132014"/>
                </a:lnTo>
                <a:lnTo>
                  <a:pt x="292921" y="2422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5537885" y="5955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5537885" y="59842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5537885" y="61099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5653898" y="61391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5491657" y="62407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6034568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69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69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69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69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6434168" y="5941115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80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80" h="380364">
                <a:moveTo>
                  <a:pt x="33337" y="143126"/>
                </a:moveTo>
                <a:lnTo>
                  <a:pt x="20002" y="114234"/>
                </a:lnTo>
                <a:lnTo>
                  <a:pt x="70584" y="104157"/>
                </a:lnTo>
                <a:lnTo>
                  <a:pt x="113623" y="85620"/>
                </a:lnTo>
                <a:lnTo>
                  <a:pt x="144078" y="60166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912" y="60166"/>
                </a:lnTo>
                <a:lnTo>
                  <a:pt x="220456" y="63118"/>
                </a:lnTo>
                <a:lnTo>
                  <a:pt x="180464" y="63118"/>
                </a:lnTo>
                <a:lnTo>
                  <a:pt x="157288" y="92933"/>
                </a:lnTo>
                <a:lnTo>
                  <a:pt x="123069" y="116624"/>
                </a:lnTo>
                <a:lnTo>
                  <a:pt x="80765" y="133563"/>
                </a:lnTo>
                <a:lnTo>
                  <a:pt x="33337" y="143126"/>
                </a:lnTo>
                <a:close/>
              </a:path>
              <a:path w="360680" h="380364">
                <a:moveTo>
                  <a:pt x="328036" y="143126"/>
                </a:moveTo>
                <a:lnTo>
                  <a:pt x="280350" y="133563"/>
                </a:lnTo>
                <a:lnTo>
                  <a:pt x="237915" y="116624"/>
                </a:lnTo>
                <a:lnTo>
                  <a:pt x="203647" y="92933"/>
                </a:lnTo>
                <a:lnTo>
                  <a:pt x="180464" y="63118"/>
                </a:lnTo>
                <a:lnTo>
                  <a:pt x="220456" y="63118"/>
                </a:lnTo>
                <a:lnTo>
                  <a:pt x="247471" y="85620"/>
                </a:lnTo>
                <a:lnTo>
                  <a:pt x="290532" y="104157"/>
                </a:lnTo>
                <a:lnTo>
                  <a:pt x="340926" y="114234"/>
                </a:lnTo>
                <a:lnTo>
                  <a:pt x="328036" y="143126"/>
                </a:lnTo>
                <a:close/>
              </a:path>
              <a:path w="360680" h="380364">
                <a:moveTo>
                  <a:pt x="198244" y="180464"/>
                </a:moveTo>
                <a:lnTo>
                  <a:pt x="161795" y="180464"/>
                </a:lnTo>
                <a:lnTo>
                  <a:pt x="161795" y="123124"/>
                </a:lnTo>
                <a:lnTo>
                  <a:pt x="198244" y="123124"/>
                </a:lnTo>
                <a:lnTo>
                  <a:pt x="198244" y="180464"/>
                </a:lnTo>
                <a:close/>
              </a:path>
              <a:path w="360680" h="380364">
                <a:moveTo>
                  <a:pt x="360484" y="209801"/>
                </a:moveTo>
                <a:lnTo>
                  <a:pt x="0" y="209801"/>
                </a:lnTo>
                <a:lnTo>
                  <a:pt x="0" y="180464"/>
                </a:lnTo>
                <a:lnTo>
                  <a:pt x="360484" y="180464"/>
                </a:lnTo>
                <a:lnTo>
                  <a:pt x="360484" y="209801"/>
                </a:lnTo>
                <a:close/>
              </a:path>
              <a:path w="360680" h="380364">
                <a:moveTo>
                  <a:pt x="180019" y="380042"/>
                </a:moveTo>
                <a:lnTo>
                  <a:pt x="122694" y="375527"/>
                </a:lnTo>
                <a:lnTo>
                  <a:pt x="79786" y="362262"/>
                </a:lnTo>
                <a:lnTo>
                  <a:pt x="52880" y="340662"/>
                </a:lnTo>
                <a:lnTo>
                  <a:pt x="43560" y="311145"/>
                </a:lnTo>
                <a:lnTo>
                  <a:pt x="52880" y="281885"/>
                </a:lnTo>
                <a:lnTo>
                  <a:pt x="79786" y="260417"/>
                </a:lnTo>
                <a:lnTo>
                  <a:pt x="122694" y="247200"/>
                </a:lnTo>
                <a:lnTo>
                  <a:pt x="180019" y="242693"/>
                </a:lnTo>
                <a:lnTo>
                  <a:pt x="237345" y="247200"/>
                </a:lnTo>
                <a:lnTo>
                  <a:pt x="280253" y="260417"/>
                </a:lnTo>
                <a:lnTo>
                  <a:pt x="293135" y="270696"/>
                </a:lnTo>
                <a:lnTo>
                  <a:pt x="180019" y="270696"/>
                </a:lnTo>
                <a:lnTo>
                  <a:pt x="137834" y="273391"/>
                </a:lnTo>
                <a:lnTo>
                  <a:pt x="106567" y="281253"/>
                </a:lnTo>
                <a:lnTo>
                  <a:pt x="87134" y="293949"/>
                </a:lnTo>
                <a:lnTo>
                  <a:pt x="80453" y="311145"/>
                </a:lnTo>
                <a:lnTo>
                  <a:pt x="87134" y="328598"/>
                </a:lnTo>
                <a:lnTo>
                  <a:pt x="106567" y="341426"/>
                </a:lnTo>
                <a:lnTo>
                  <a:pt x="137834" y="349337"/>
                </a:lnTo>
                <a:lnTo>
                  <a:pt x="180019" y="352038"/>
                </a:lnTo>
                <a:lnTo>
                  <a:pt x="292988" y="352038"/>
                </a:lnTo>
                <a:lnTo>
                  <a:pt x="280253" y="362262"/>
                </a:lnTo>
                <a:lnTo>
                  <a:pt x="237345" y="375527"/>
                </a:lnTo>
                <a:lnTo>
                  <a:pt x="180019" y="380042"/>
                </a:lnTo>
                <a:close/>
              </a:path>
              <a:path w="360680" h="380364">
                <a:moveTo>
                  <a:pt x="292988" y="352038"/>
                </a:moveTo>
                <a:lnTo>
                  <a:pt x="180019" y="352038"/>
                </a:lnTo>
                <a:lnTo>
                  <a:pt x="222017" y="349337"/>
                </a:lnTo>
                <a:lnTo>
                  <a:pt x="253305" y="341426"/>
                </a:lnTo>
                <a:lnTo>
                  <a:pt x="272842" y="328598"/>
                </a:lnTo>
                <a:lnTo>
                  <a:pt x="279586" y="311145"/>
                </a:lnTo>
                <a:lnTo>
                  <a:pt x="272842" y="293949"/>
                </a:lnTo>
                <a:lnTo>
                  <a:pt x="253305" y="281253"/>
                </a:lnTo>
                <a:lnTo>
                  <a:pt x="222017" y="273391"/>
                </a:lnTo>
                <a:lnTo>
                  <a:pt x="180019" y="270696"/>
                </a:lnTo>
                <a:lnTo>
                  <a:pt x="293135" y="270696"/>
                </a:lnTo>
                <a:lnTo>
                  <a:pt x="307159" y="281885"/>
                </a:lnTo>
                <a:lnTo>
                  <a:pt x="316479" y="311145"/>
                </a:lnTo>
                <a:lnTo>
                  <a:pt x="307159" y="340662"/>
                </a:lnTo>
                <a:lnTo>
                  <a:pt x="292988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6845770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606003" y="6545699"/>
            <a:ext cx="342900" cy="398780"/>
          </a:xfrm>
          <a:custGeom>
            <a:avLst/>
            <a:gdLst/>
            <a:ahLst/>
            <a:cxnLst/>
            <a:rect l="l" t="t" r="r" b="b"/>
            <a:pathLst>
              <a:path w="342900" h="398779">
                <a:moveTo>
                  <a:pt x="192021" y="79119"/>
                </a:moveTo>
                <a:lnTo>
                  <a:pt x="7556" y="79119"/>
                </a:lnTo>
                <a:lnTo>
                  <a:pt x="7556" y="49783"/>
                </a:lnTo>
                <a:lnTo>
                  <a:pt x="192021" y="49783"/>
                </a:lnTo>
                <a:lnTo>
                  <a:pt x="192021" y="79119"/>
                </a:lnTo>
                <a:close/>
              </a:path>
              <a:path w="342900" h="398779">
                <a:moveTo>
                  <a:pt x="4000" y="300033"/>
                </a:moveTo>
                <a:lnTo>
                  <a:pt x="0" y="269807"/>
                </a:lnTo>
                <a:lnTo>
                  <a:pt x="30440" y="269620"/>
                </a:lnTo>
                <a:lnTo>
                  <a:pt x="41782" y="269363"/>
                </a:lnTo>
                <a:lnTo>
                  <a:pt x="41782" y="79119"/>
                </a:lnTo>
                <a:lnTo>
                  <a:pt x="75119" y="79119"/>
                </a:lnTo>
                <a:lnTo>
                  <a:pt x="75119" y="268474"/>
                </a:lnTo>
                <a:lnTo>
                  <a:pt x="200422" y="268474"/>
                </a:lnTo>
                <a:lnTo>
                  <a:pt x="202244" y="286698"/>
                </a:lnTo>
                <a:lnTo>
                  <a:pt x="152016" y="293657"/>
                </a:lnTo>
                <a:lnTo>
                  <a:pt x="99122" y="297699"/>
                </a:lnTo>
                <a:lnTo>
                  <a:pt x="48227" y="299574"/>
                </a:lnTo>
                <a:lnTo>
                  <a:pt x="4000" y="300033"/>
                </a:lnTo>
                <a:close/>
              </a:path>
              <a:path w="342900" h="398779">
                <a:moveTo>
                  <a:pt x="200422" y="268474"/>
                </a:moveTo>
                <a:lnTo>
                  <a:pt x="75119" y="268474"/>
                </a:lnTo>
                <a:lnTo>
                  <a:pt x="99844" y="267696"/>
                </a:lnTo>
                <a:lnTo>
                  <a:pt x="112436" y="267099"/>
                </a:lnTo>
                <a:lnTo>
                  <a:pt x="124902" y="266251"/>
                </a:lnTo>
                <a:lnTo>
                  <a:pt x="124902" y="79119"/>
                </a:lnTo>
                <a:lnTo>
                  <a:pt x="158239" y="79119"/>
                </a:lnTo>
                <a:lnTo>
                  <a:pt x="158239" y="264029"/>
                </a:lnTo>
                <a:lnTo>
                  <a:pt x="199977" y="264029"/>
                </a:lnTo>
                <a:lnTo>
                  <a:pt x="200422" y="268474"/>
                </a:lnTo>
                <a:close/>
              </a:path>
              <a:path w="342900" h="398779">
                <a:moveTo>
                  <a:pt x="199977" y="264029"/>
                </a:moveTo>
                <a:lnTo>
                  <a:pt x="158239" y="264029"/>
                </a:lnTo>
                <a:lnTo>
                  <a:pt x="169074" y="263279"/>
                </a:lnTo>
                <a:lnTo>
                  <a:pt x="179575" y="262362"/>
                </a:lnTo>
                <a:lnTo>
                  <a:pt x="189743" y="261278"/>
                </a:lnTo>
                <a:lnTo>
                  <a:pt x="199577" y="260028"/>
                </a:lnTo>
                <a:lnTo>
                  <a:pt x="199977" y="264029"/>
                </a:lnTo>
                <a:close/>
              </a:path>
              <a:path w="342900" h="398779">
                <a:moveTo>
                  <a:pt x="342704" y="160017"/>
                </a:moveTo>
                <a:lnTo>
                  <a:pt x="308034" y="160017"/>
                </a:lnTo>
                <a:lnTo>
                  <a:pt x="308034" y="0"/>
                </a:lnTo>
                <a:lnTo>
                  <a:pt x="342704" y="0"/>
                </a:lnTo>
                <a:lnTo>
                  <a:pt x="342704" y="160017"/>
                </a:lnTo>
                <a:close/>
              </a:path>
              <a:path w="342900" h="398779">
                <a:moveTo>
                  <a:pt x="256028" y="378264"/>
                </a:moveTo>
                <a:lnTo>
                  <a:pt x="221802" y="378264"/>
                </a:lnTo>
                <a:lnTo>
                  <a:pt x="221802" y="8445"/>
                </a:lnTo>
                <a:lnTo>
                  <a:pt x="256028" y="8445"/>
                </a:lnTo>
                <a:lnTo>
                  <a:pt x="256028" y="160017"/>
                </a:lnTo>
                <a:lnTo>
                  <a:pt x="342704" y="160017"/>
                </a:lnTo>
                <a:lnTo>
                  <a:pt x="342704" y="189798"/>
                </a:lnTo>
                <a:lnTo>
                  <a:pt x="256028" y="189798"/>
                </a:lnTo>
                <a:lnTo>
                  <a:pt x="256028" y="378264"/>
                </a:lnTo>
                <a:close/>
              </a:path>
              <a:path w="342900" h="398779">
                <a:moveTo>
                  <a:pt x="342704" y="398266"/>
                </a:moveTo>
                <a:lnTo>
                  <a:pt x="308034" y="398266"/>
                </a:lnTo>
                <a:lnTo>
                  <a:pt x="308034" y="189798"/>
                </a:lnTo>
                <a:lnTo>
                  <a:pt x="342704" y="189798"/>
                </a:lnTo>
                <a:lnTo>
                  <a:pt x="342704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019382" y="6545254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19" h="389890">
                <a:moveTo>
                  <a:pt x="327591" y="297810"/>
                </a:moveTo>
                <a:lnTo>
                  <a:pt x="291143" y="297810"/>
                </a:lnTo>
                <a:lnTo>
                  <a:pt x="291143" y="170685"/>
                </a:lnTo>
                <a:lnTo>
                  <a:pt x="210689" y="170685"/>
                </a:lnTo>
                <a:lnTo>
                  <a:pt x="210689" y="140904"/>
                </a:lnTo>
                <a:lnTo>
                  <a:pt x="291143" y="140904"/>
                </a:lnTo>
                <a:lnTo>
                  <a:pt x="291143" y="88454"/>
                </a:lnTo>
                <a:lnTo>
                  <a:pt x="210689" y="88454"/>
                </a:lnTo>
                <a:lnTo>
                  <a:pt x="210689" y="59117"/>
                </a:lnTo>
                <a:lnTo>
                  <a:pt x="291143" y="59117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97810"/>
                </a:lnTo>
                <a:close/>
              </a:path>
              <a:path w="337819" h="389890">
                <a:moveTo>
                  <a:pt x="19557" y="244916"/>
                </a:moveTo>
                <a:lnTo>
                  <a:pt x="0" y="216023"/>
                </a:lnTo>
                <a:lnTo>
                  <a:pt x="40685" y="192792"/>
                </a:lnTo>
                <a:lnTo>
                  <a:pt x="72119" y="159517"/>
                </a:lnTo>
                <a:lnTo>
                  <a:pt x="92385" y="118825"/>
                </a:lnTo>
                <a:lnTo>
                  <a:pt x="99566" y="73341"/>
                </a:lnTo>
                <a:lnTo>
                  <a:pt x="99566" y="22224"/>
                </a:lnTo>
                <a:lnTo>
                  <a:pt x="136015" y="22224"/>
                </a:lnTo>
                <a:lnTo>
                  <a:pt x="136015" y="73341"/>
                </a:lnTo>
                <a:lnTo>
                  <a:pt x="142953" y="116158"/>
                </a:lnTo>
                <a:lnTo>
                  <a:pt x="154791" y="139571"/>
                </a:lnTo>
                <a:lnTo>
                  <a:pt x="117790" y="139571"/>
                </a:lnTo>
                <a:lnTo>
                  <a:pt x="102066" y="173595"/>
                </a:lnTo>
                <a:lnTo>
                  <a:pt x="80008" y="203078"/>
                </a:lnTo>
                <a:lnTo>
                  <a:pt x="52283" y="227143"/>
                </a:lnTo>
                <a:lnTo>
                  <a:pt x="19557" y="244916"/>
                </a:lnTo>
                <a:close/>
              </a:path>
              <a:path w="337819" h="389890">
                <a:moveTo>
                  <a:pt x="212023" y="238248"/>
                </a:moveTo>
                <a:lnTo>
                  <a:pt x="181547" y="221392"/>
                </a:lnTo>
                <a:lnTo>
                  <a:pt x="155239" y="198744"/>
                </a:lnTo>
                <a:lnTo>
                  <a:pt x="133764" y="171178"/>
                </a:lnTo>
                <a:lnTo>
                  <a:pt x="117790" y="139571"/>
                </a:lnTo>
                <a:lnTo>
                  <a:pt x="154791" y="139571"/>
                </a:lnTo>
                <a:lnTo>
                  <a:pt x="162517" y="154850"/>
                </a:lnTo>
                <a:lnTo>
                  <a:pt x="192833" y="186791"/>
                </a:lnTo>
                <a:lnTo>
                  <a:pt x="232025" y="209356"/>
                </a:lnTo>
                <a:lnTo>
                  <a:pt x="212023" y="238248"/>
                </a:lnTo>
                <a:close/>
              </a:path>
              <a:path w="337819" h="389890">
                <a:moveTo>
                  <a:pt x="337370" y="389820"/>
                </a:moveTo>
                <a:lnTo>
                  <a:pt x="71563" y="389820"/>
                </a:lnTo>
                <a:lnTo>
                  <a:pt x="71563" y="267585"/>
                </a:lnTo>
                <a:lnTo>
                  <a:pt x="108011" y="267585"/>
                </a:lnTo>
                <a:lnTo>
                  <a:pt x="108011" y="360039"/>
                </a:lnTo>
                <a:lnTo>
                  <a:pt x="337370" y="360039"/>
                </a:lnTo>
                <a:lnTo>
                  <a:pt x="33737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2442540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2851919" y="6544810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5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5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5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294190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3294190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291523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291523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245296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3781227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191051" y="6545699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611097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5152700" y="6545254"/>
            <a:ext cx="320040" cy="393700"/>
          </a:xfrm>
          <a:custGeom>
            <a:avLst/>
            <a:gdLst/>
            <a:ahLst/>
            <a:cxnLst/>
            <a:rect l="l" t="t" r="r" b="b"/>
            <a:pathLst>
              <a:path w="320039" h="393700">
                <a:moveTo>
                  <a:pt x="305367" y="206245"/>
                </a:moveTo>
                <a:lnTo>
                  <a:pt x="268474" y="206245"/>
                </a:lnTo>
                <a:lnTo>
                  <a:pt x="268474" y="96010"/>
                </a:lnTo>
                <a:lnTo>
                  <a:pt x="155572" y="96010"/>
                </a:lnTo>
                <a:lnTo>
                  <a:pt x="155572" y="66674"/>
                </a:lnTo>
                <a:lnTo>
                  <a:pt x="268474" y="66674"/>
                </a:lnTo>
                <a:lnTo>
                  <a:pt x="268474" y="0"/>
                </a:lnTo>
                <a:lnTo>
                  <a:pt x="305367" y="0"/>
                </a:lnTo>
                <a:lnTo>
                  <a:pt x="305367" y="206245"/>
                </a:lnTo>
                <a:close/>
              </a:path>
              <a:path w="320039" h="393700">
                <a:moveTo>
                  <a:pt x="30670" y="189354"/>
                </a:moveTo>
                <a:lnTo>
                  <a:pt x="0" y="189354"/>
                </a:lnTo>
                <a:lnTo>
                  <a:pt x="0" y="19113"/>
                </a:lnTo>
                <a:lnTo>
                  <a:pt x="36448" y="19113"/>
                </a:lnTo>
                <a:lnTo>
                  <a:pt x="36448" y="158684"/>
                </a:lnTo>
                <a:lnTo>
                  <a:pt x="210023" y="158684"/>
                </a:lnTo>
                <a:lnTo>
                  <a:pt x="212467" y="173797"/>
                </a:lnTo>
                <a:lnTo>
                  <a:pt x="167060" y="181290"/>
                </a:lnTo>
                <a:lnTo>
                  <a:pt x="122902" y="186076"/>
                </a:lnTo>
                <a:lnTo>
                  <a:pt x="78078" y="188611"/>
                </a:lnTo>
                <a:lnTo>
                  <a:pt x="30670" y="189354"/>
                </a:lnTo>
                <a:close/>
              </a:path>
              <a:path w="320039" h="393700">
                <a:moveTo>
                  <a:pt x="210023" y="158684"/>
                </a:moveTo>
                <a:lnTo>
                  <a:pt x="36448" y="158684"/>
                </a:lnTo>
                <a:lnTo>
                  <a:pt x="80751" y="157948"/>
                </a:lnTo>
                <a:lnTo>
                  <a:pt x="123180" y="155461"/>
                </a:lnTo>
                <a:lnTo>
                  <a:pt x="165025" y="150808"/>
                </a:lnTo>
                <a:lnTo>
                  <a:pt x="207578" y="143571"/>
                </a:lnTo>
                <a:lnTo>
                  <a:pt x="210023" y="158684"/>
                </a:lnTo>
                <a:close/>
              </a:path>
              <a:path w="320039" h="393700">
                <a:moveTo>
                  <a:pt x="319590" y="393376"/>
                </a:moveTo>
                <a:lnTo>
                  <a:pt x="49338" y="393376"/>
                </a:lnTo>
                <a:lnTo>
                  <a:pt x="49338" y="292921"/>
                </a:lnTo>
                <a:lnTo>
                  <a:pt x="268918" y="292921"/>
                </a:lnTo>
                <a:lnTo>
                  <a:pt x="268918" y="254250"/>
                </a:lnTo>
                <a:lnTo>
                  <a:pt x="48449" y="254250"/>
                </a:lnTo>
                <a:lnTo>
                  <a:pt x="48449" y="224913"/>
                </a:lnTo>
                <a:lnTo>
                  <a:pt x="305367" y="224913"/>
                </a:lnTo>
                <a:lnTo>
                  <a:pt x="305367" y="320924"/>
                </a:lnTo>
                <a:lnTo>
                  <a:pt x="85342" y="320924"/>
                </a:lnTo>
                <a:lnTo>
                  <a:pt x="85342" y="364040"/>
                </a:lnTo>
                <a:lnTo>
                  <a:pt x="319590" y="364040"/>
                </a:lnTo>
                <a:lnTo>
                  <a:pt x="319590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560301" y="6544810"/>
            <a:ext cx="305435" cy="400050"/>
          </a:xfrm>
          <a:custGeom>
            <a:avLst/>
            <a:gdLst/>
            <a:ahLst/>
            <a:cxnLst/>
            <a:rect l="l" t="t" r="r" b="b"/>
            <a:pathLst>
              <a:path w="305435" h="400050">
                <a:moveTo>
                  <a:pt x="34226" y="303144"/>
                </a:moveTo>
                <a:lnTo>
                  <a:pt x="1333" y="303144"/>
                </a:lnTo>
                <a:lnTo>
                  <a:pt x="1333" y="150238"/>
                </a:lnTo>
                <a:lnTo>
                  <a:pt x="148016" y="150238"/>
                </a:lnTo>
                <a:lnTo>
                  <a:pt x="148016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4909" y="37337"/>
                </a:lnTo>
                <a:lnTo>
                  <a:pt x="184909" y="180019"/>
                </a:lnTo>
                <a:lnTo>
                  <a:pt x="37781" y="180019"/>
                </a:lnTo>
                <a:lnTo>
                  <a:pt x="37781" y="272919"/>
                </a:lnTo>
                <a:lnTo>
                  <a:pt x="233279" y="272919"/>
                </a:lnTo>
                <a:lnTo>
                  <a:pt x="235137" y="288476"/>
                </a:lnTo>
                <a:lnTo>
                  <a:pt x="182992" y="295831"/>
                </a:lnTo>
                <a:lnTo>
                  <a:pt x="133348" y="300311"/>
                </a:lnTo>
                <a:lnTo>
                  <a:pt x="84370" y="302540"/>
                </a:lnTo>
                <a:lnTo>
                  <a:pt x="34226" y="303144"/>
                </a:lnTo>
                <a:close/>
              </a:path>
              <a:path w="305435" h="400050">
                <a:moveTo>
                  <a:pt x="233279" y="272919"/>
                </a:moveTo>
                <a:lnTo>
                  <a:pt x="37781" y="272919"/>
                </a:lnTo>
                <a:lnTo>
                  <a:pt x="85815" y="272259"/>
                </a:lnTo>
                <a:lnTo>
                  <a:pt x="133014" y="269974"/>
                </a:lnTo>
                <a:lnTo>
                  <a:pt x="181047" y="265605"/>
                </a:lnTo>
                <a:lnTo>
                  <a:pt x="231581" y="258695"/>
                </a:lnTo>
                <a:lnTo>
                  <a:pt x="233279" y="272919"/>
                </a:lnTo>
                <a:close/>
              </a:path>
              <a:path w="305435" h="400050">
                <a:moveTo>
                  <a:pt x="305367" y="399599"/>
                </a:moveTo>
                <a:lnTo>
                  <a:pt x="268918" y="399599"/>
                </a:lnTo>
                <a:lnTo>
                  <a:pt x="268918" y="0"/>
                </a:lnTo>
                <a:lnTo>
                  <a:pt x="305367" y="0"/>
                </a:lnTo>
                <a:lnTo>
                  <a:pt x="30536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6068593" y="6545699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331592" y="398266"/>
                </a:moveTo>
                <a:lnTo>
                  <a:pt x="295143" y="398266"/>
                </a:lnTo>
                <a:lnTo>
                  <a:pt x="295143" y="180019"/>
                </a:lnTo>
                <a:lnTo>
                  <a:pt x="219135" y="180019"/>
                </a:lnTo>
                <a:lnTo>
                  <a:pt x="219135" y="149794"/>
                </a:lnTo>
                <a:lnTo>
                  <a:pt x="295143" y="149794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8266"/>
                </a:lnTo>
                <a:close/>
              </a:path>
              <a:path w="332104" h="398779">
                <a:moveTo>
                  <a:pt x="232470" y="71118"/>
                </a:moveTo>
                <a:lnTo>
                  <a:pt x="12445" y="71118"/>
                </a:lnTo>
                <a:lnTo>
                  <a:pt x="12445" y="41337"/>
                </a:lnTo>
                <a:lnTo>
                  <a:pt x="232470" y="41337"/>
                </a:lnTo>
                <a:lnTo>
                  <a:pt x="232470" y="71118"/>
                </a:lnTo>
                <a:close/>
              </a:path>
              <a:path w="332104" h="398779">
                <a:moveTo>
                  <a:pt x="4000" y="300033"/>
                </a:moveTo>
                <a:lnTo>
                  <a:pt x="0" y="269363"/>
                </a:lnTo>
                <a:lnTo>
                  <a:pt x="25391" y="269307"/>
                </a:lnTo>
                <a:lnTo>
                  <a:pt x="52450" y="268918"/>
                </a:lnTo>
                <a:lnTo>
                  <a:pt x="52450" y="71118"/>
                </a:lnTo>
                <a:lnTo>
                  <a:pt x="88009" y="71118"/>
                </a:lnTo>
                <a:lnTo>
                  <a:pt x="88009" y="268474"/>
                </a:lnTo>
                <a:lnTo>
                  <a:pt x="245717" y="268474"/>
                </a:lnTo>
                <a:lnTo>
                  <a:pt x="197614" y="291897"/>
                </a:lnTo>
                <a:lnTo>
                  <a:pt x="146768" y="296000"/>
                </a:lnTo>
                <a:lnTo>
                  <a:pt x="96369" y="298482"/>
                </a:lnTo>
                <a:lnTo>
                  <a:pt x="48190" y="299706"/>
                </a:lnTo>
                <a:lnTo>
                  <a:pt x="4000" y="300033"/>
                </a:lnTo>
                <a:close/>
              </a:path>
              <a:path w="332104" h="398779">
                <a:moveTo>
                  <a:pt x="245717" y="268474"/>
                </a:moveTo>
                <a:lnTo>
                  <a:pt x="88009" y="268474"/>
                </a:lnTo>
                <a:lnTo>
                  <a:pt x="119902" y="267474"/>
                </a:lnTo>
                <a:lnTo>
                  <a:pt x="152461" y="265807"/>
                </a:lnTo>
                <a:lnTo>
                  <a:pt x="152461" y="71118"/>
                </a:lnTo>
                <a:lnTo>
                  <a:pt x="188020" y="71118"/>
                </a:lnTo>
                <a:lnTo>
                  <a:pt x="188020" y="263584"/>
                </a:lnTo>
                <a:lnTo>
                  <a:pt x="245316" y="263584"/>
                </a:lnTo>
                <a:lnTo>
                  <a:pt x="245717" y="268474"/>
                </a:lnTo>
                <a:close/>
              </a:path>
              <a:path w="332104" h="398779">
                <a:moveTo>
                  <a:pt x="245316" y="263584"/>
                </a:moveTo>
                <a:lnTo>
                  <a:pt x="188020" y="263584"/>
                </a:lnTo>
                <a:lnTo>
                  <a:pt x="202536" y="262758"/>
                </a:lnTo>
                <a:lnTo>
                  <a:pt x="216801" y="261640"/>
                </a:lnTo>
                <a:lnTo>
                  <a:pt x="230900" y="260271"/>
                </a:lnTo>
                <a:lnTo>
                  <a:pt x="244916" y="258695"/>
                </a:lnTo>
                <a:lnTo>
                  <a:pt x="245316" y="2635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477527" y="6545699"/>
            <a:ext cx="332105" cy="398145"/>
          </a:xfrm>
          <a:custGeom>
            <a:avLst/>
            <a:gdLst/>
            <a:ahLst/>
            <a:cxnLst/>
            <a:rect l="l" t="t" r="r" b="b"/>
            <a:pathLst>
              <a:path w="332104" h="398145">
                <a:moveTo>
                  <a:pt x="331592" y="397821"/>
                </a:moveTo>
                <a:lnTo>
                  <a:pt x="295143" y="397821"/>
                </a:lnTo>
                <a:lnTo>
                  <a:pt x="295143" y="226691"/>
                </a:lnTo>
                <a:lnTo>
                  <a:pt x="215134" y="226691"/>
                </a:lnTo>
                <a:lnTo>
                  <a:pt x="215134" y="196466"/>
                </a:lnTo>
                <a:lnTo>
                  <a:pt x="295143" y="196466"/>
                </a:lnTo>
                <a:lnTo>
                  <a:pt x="295143" y="141793"/>
                </a:lnTo>
                <a:lnTo>
                  <a:pt x="215134" y="141793"/>
                </a:lnTo>
                <a:lnTo>
                  <a:pt x="215134" y="111567"/>
                </a:lnTo>
                <a:lnTo>
                  <a:pt x="295143" y="111567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7821"/>
                </a:lnTo>
                <a:close/>
              </a:path>
              <a:path w="332104" h="398145">
                <a:moveTo>
                  <a:pt x="230247" y="70229"/>
                </a:moveTo>
                <a:lnTo>
                  <a:pt x="14668" y="70229"/>
                </a:lnTo>
                <a:lnTo>
                  <a:pt x="14668" y="40448"/>
                </a:lnTo>
                <a:lnTo>
                  <a:pt x="230247" y="40448"/>
                </a:lnTo>
                <a:lnTo>
                  <a:pt x="230247" y="70229"/>
                </a:lnTo>
                <a:close/>
              </a:path>
              <a:path w="332104" h="398145">
                <a:moveTo>
                  <a:pt x="24002" y="320924"/>
                </a:moveTo>
                <a:lnTo>
                  <a:pt x="0" y="293365"/>
                </a:lnTo>
                <a:lnTo>
                  <a:pt x="40323" y="263536"/>
                </a:lnTo>
                <a:lnTo>
                  <a:pt x="73563" y="220746"/>
                </a:lnTo>
                <a:lnTo>
                  <a:pt x="96135" y="170039"/>
                </a:lnTo>
                <a:lnTo>
                  <a:pt x="104456" y="116457"/>
                </a:lnTo>
                <a:lnTo>
                  <a:pt x="104456" y="70229"/>
                </a:lnTo>
                <a:lnTo>
                  <a:pt x="140904" y="70229"/>
                </a:lnTo>
                <a:lnTo>
                  <a:pt x="140904" y="116457"/>
                </a:lnTo>
                <a:lnTo>
                  <a:pt x="149079" y="165011"/>
                </a:lnTo>
                <a:lnTo>
                  <a:pt x="158383" y="184909"/>
                </a:lnTo>
                <a:lnTo>
                  <a:pt x="123124" y="184909"/>
                </a:lnTo>
                <a:lnTo>
                  <a:pt x="106636" y="228101"/>
                </a:lnTo>
                <a:lnTo>
                  <a:pt x="83564" y="266418"/>
                </a:lnTo>
                <a:lnTo>
                  <a:pt x="55492" y="297984"/>
                </a:lnTo>
                <a:lnTo>
                  <a:pt x="24002" y="320924"/>
                </a:lnTo>
                <a:close/>
              </a:path>
              <a:path w="332104" h="398145">
                <a:moveTo>
                  <a:pt x="222691" y="311590"/>
                </a:moveTo>
                <a:lnTo>
                  <a:pt x="191569" y="289733"/>
                </a:lnTo>
                <a:lnTo>
                  <a:pt x="163740" y="260084"/>
                </a:lnTo>
                <a:lnTo>
                  <a:pt x="140494" y="224517"/>
                </a:lnTo>
                <a:lnTo>
                  <a:pt x="123124" y="184909"/>
                </a:lnTo>
                <a:lnTo>
                  <a:pt x="158383" y="184909"/>
                </a:lnTo>
                <a:lnTo>
                  <a:pt x="171296" y="212523"/>
                </a:lnTo>
                <a:lnTo>
                  <a:pt x="204098" y="253785"/>
                </a:lnTo>
                <a:lnTo>
                  <a:pt x="244027" y="283586"/>
                </a:lnTo>
                <a:lnTo>
                  <a:pt x="222691" y="311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009377" y="6545254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144460" y="48449"/>
                </a:moveTo>
                <a:lnTo>
                  <a:pt x="108011" y="48449"/>
                </a:lnTo>
                <a:lnTo>
                  <a:pt x="108011" y="444"/>
                </a:lnTo>
                <a:lnTo>
                  <a:pt x="144460" y="444"/>
                </a:lnTo>
                <a:lnTo>
                  <a:pt x="144460" y="48449"/>
                </a:lnTo>
                <a:close/>
              </a:path>
              <a:path w="374015" h="398779">
                <a:moveTo>
                  <a:pt x="244916" y="77341"/>
                </a:moveTo>
                <a:lnTo>
                  <a:pt x="6667" y="77341"/>
                </a:lnTo>
                <a:lnTo>
                  <a:pt x="6667" y="48449"/>
                </a:lnTo>
                <a:lnTo>
                  <a:pt x="244916" y="48449"/>
                </a:lnTo>
                <a:lnTo>
                  <a:pt x="244916" y="77341"/>
                </a:lnTo>
                <a:close/>
              </a:path>
              <a:path w="374015" h="398779">
                <a:moveTo>
                  <a:pt x="4889" y="323146"/>
                </a:moveTo>
                <a:lnTo>
                  <a:pt x="0" y="292476"/>
                </a:lnTo>
                <a:lnTo>
                  <a:pt x="79321" y="291914"/>
                </a:lnTo>
                <a:lnTo>
                  <a:pt x="108011" y="291143"/>
                </a:lnTo>
                <a:lnTo>
                  <a:pt x="108011" y="247582"/>
                </a:lnTo>
                <a:lnTo>
                  <a:pt x="76821" y="239318"/>
                </a:lnTo>
                <a:lnTo>
                  <a:pt x="52839" y="223802"/>
                </a:lnTo>
                <a:lnTo>
                  <a:pt x="37441" y="201952"/>
                </a:lnTo>
                <a:lnTo>
                  <a:pt x="32003" y="174686"/>
                </a:lnTo>
                <a:lnTo>
                  <a:pt x="38914" y="144217"/>
                </a:lnTo>
                <a:lnTo>
                  <a:pt x="58284" y="120957"/>
                </a:lnTo>
                <a:lnTo>
                  <a:pt x="88072" y="106115"/>
                </a:lnTo>
                <a:lnTo>
                  <a:pt x="126236" y="100900"/>
                </a:lnTo>
                <a:lnTo>
                  <a:pt x="164400" y="106115"/>
                </a:lnTo>
                <a:lnTo>
                  <a:pt x="194188" y="120957"/>
                </a:lnTo>
                <a:lnTo>
                  <a:pt x="200804" y="128903"/>
                </a:lnTo>
                <a:lnTo>
                  <a:pt x="126236" y="128903"/>
                </a:lnTo>
                <a:lnTo>
                  <a:pt x="101927" y="132181"/>
                </a:lnTo>
                <a:lnTo>
                  <a:pt x="83120" y="141460"/>
                </a:lnTo>
                <a:lnTo>
                  <a:pt x="70980" y="155906"/>
                </a:lnTo>
                <a:lnTo>
                  <a:pt x="66674" y="174686"/>
                </a:lnTo>
                <a:lnTo>
                  <a:pt x="70980" y="193396"/>
                </a:lnTo>
                <a:lnTo>
                  <a:pt x="83120" y="207689"/>
                </a:lnTo>
                <a:lnTo>
                  <a:pt x="101927" y="216815"/>
                </a:lnTo>
                <a:lnTo>
                  <a:pt x="126236" y="220024"/>
                </a:lnTo>
                <a:lnTo>
                  <a:pt x="202295" y="220024"/>
                </a:lnTo>
                <a:lnTo>
                  <a:pt x="199633" y="223802"/>
                </a:lnTo>
                <a:lnTo>
                  <a:pt x="175651" y="239318"/>
                </a:lnTo>
                <a:lnTo>
                  <a:pt x="144460" y="247582"/>
                </a:lnTo>
                <a:lnTo>
                  <a:pt x="144460" y="289809"/>
                </a:lnTo>
                <a:lnTo>
                  <a:pt x="252384" y="289809"/>
                </a:lnTo>
                <a:lnTo>
                  <a:pt x="253805" y="307145"/>
                </a:lnTo>
                <a:lnTo>
                  <a:pt x="201846" y="314612"/>
                </a:lnTo>
                <a:lnTo>
                  <a:pt x="149417" y="319306"/>
                </a:lnTo>
                <a:lnTo>
                  <a:pt x="98076" y="321866"/>
                </a:lnTo>
                <a:lnTo>
                  <a:pt x="49381" y="322933"/>
                </a:lnTo>
                <a:lnTo>
                  <a:pt x="4889" y="323146"/>
                </a:lnTo>
                <a:close/>
              </a:path>
              <a:path w="374015" h="398779">
                <a:moveTo>
                  <a:pt x="202295" y="220024"/>
                </a:moveTo>
                <a:lnTo>
                  <a:pt x="126236" y="220024"/>
                </a:lnTo>
                <a:lnTo>
                  <a:pt x="150544" y="216815"/>
                </a:lnTo>
                <a:lnTo>
                  <a:pt x="169352" y="207689"/>
                </a:lnTo>
                <a:lnTo>
                  <a:pt x="181492" y="193396"/>
                </a:lnTo>
                <a:lnTo>
                  <a:pt x="185798" y="174686"/>
                </a:lnTo>
                <a:lnTo>
                  <a:pt x="181492" y="155906"/>
                </a:lnTo>
                <a:lnTo>
                  <a:pt x="169352" y="141460"/>
                </a:lnTo>
                <a:lnTo>
                  <a:pt x="150544" y="132181"/>
                </a:lnTo>
                <a:lnTo>
                  <a:pt x="126236" y="128903"/>
                </a:lnTo>
                <a:lnTo>
                  <a:pt x="200804" y="128903"/>
                </a:lnTo>
                <a:lnTo>
                  <a:pt x="213558" y="144217"/>
                </a:lnTo>
                <a:lnTo>
                  <a:pt x="220468" y="174686"/>
                </a:lnTo>
                <a:lnTo>
                  <a:pt x="215030" y="201952"/>
                </a:lnTo>
                <a:lnTo>
                  <a:pt x="202295" y="220024"/>
                </a:lnTo>
                <a:close/>
              </a:path>
              <a:path w="374015" h="398779">
                <a:moveTo>
                  <a:pt x="252384" y="289809"/>
                </a:moveTo>
                <a:lnTo>
                  <a:pt x="144460" y="289809"/>
                </a:lnTo>
                <a:lnTo>
                  <a:pt x="171574" y="288281"/>
                </a:lnTo>
                <a:lnTo>
                  <a:pt x="198688" y="286253"/>
                </a:lnTo>
                <a:lnTo>
                  <a:pt x="225469" y="283559"/>
                </a:lnTo>
                <a:lnTo>
                  <a:pt x="251583" y="280031"/>
                </a:lnTo>
                <a:lnTo>
                  <a:pt x="252384" y="289809"/>
                </a:lnTo>
                <a:close/>
              </a:path>
              <a:path w="374015" h="398779">
                <a:moveTo>
                  <a:pt x="311590" y="398710"/>
                </a:moveTo>
                <a:lnTo>
                  <a:pt x="275141" y="39871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9352"/>
                </a:lnTo>
                <a:lnTo>
                  <a:pt x="373819" y="169352"/>
                </a:lnTo>
                <a:lnTo>
                  <a:pt x="373819" y="200022"/>
                </a:lnTo>
                <a:lnTo>
                  <a:pt x="311590" y="200022"/>
                </a:lnTo>
                <a:lnTo>
                  <a:pt x="31159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436536" y="6544810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230247"/>
                </a:lnTo>
                <a:lnTo>
                  <a:pt x="196466" y="230247"/>
                </a:lnTo>
                <a:lnTo>
                  <a:pt x="196466" y="200466"/>
                </a:lnTo>
                <a:lnTo>
                  <a:pt x="277808" y="200466"/>
                </a:lnTo>
                <a:lnTo>
                  <a:pt x="277808" y="120902"/>
                </a:lnTo>
                <a:lnTo>
                  <a:pt x="199133" y="120902"/>
                </a:lnTo>
                <a:lnTo>
                  <a:pt x="199133" y="91121"/>
                </a:lnTo>
                <a:lnTo>
                  <a:pt x="277808" y="91121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114" y="306700"/>
                </a:moveTo>
                <a:lnTo>
                  <a:pt x="888" y="306700"/>
                </a:lnTo>
                <a:lnTo>
                  <a:pt x="888" y="149349"/>
                </a:lnTo>
                <a:lnTo>
                  <a:pt x="138237" y="149349"/>
                </a:lnTo>
                <a:lnTo>
                  <a:pt x="138237" y="65785"/>
                </a:lnTo>
                <a:lnTo>
                  <a:pt x="0" y="65785"/>
                </a:lnTo>
                <a:lnTo>
                  <a:pt x="0" y="36448"/>
                </a:lnTo>
                <a:lnTo>
                  <a:pt x="174241" y="36448"/>
                </a:lnTo>
                <a:lnTo>
                  <a:pt x="174241" y="179130"/>
                </a:lnTo>
                <a:lnTo>
                  <a:pt x="36892" y="179130"/>
                </a:lnTo>
                <a:lnTo>
                  <a:pt x="36892" y="276475"/>
                </a:lnTo>
                <a:lnTo>
                  <a:pt x="205258" y="276475"/>
                </a:lnTo>
                <a:lnTo>
                  <a:pt x="207134" y="294699"/>
                </a:lnTo>
                <a:lnTo>
                  <a:pt x="161941" y="300699"/>
                </a:lnTo>
                <a:lnTo>
                  <a:pt x="118957" y="304367"/>
                </a:lnTo>
                <a:lnTo>
                  <a:pt x="76057" y="306200"/>
                </a:lnTo>
                <a:lnTo>
                  <a:pt x="31114" y="306700"/>
                </a:lnTo>
                <a:close/>
              </a:path>
              <a:path w="314325" h="400050">
                <a:moveTo>
                  <a:pt x="205258" y="276475"/>
                </a:moveTo>
                <a:lnTo>
                  <a:pt x="36892" y="276475"/>
                </a:lnTo>
                <a:lnTo>
                  <a:pt x="79383" y="275912"/>
                </a:lnTo>
                <a:lnTo>
                  <a:pt x="120124" y="273974"/>
                </a:lnTo>
                <a:lnTo>
                  <a:pt x="161031" y="270286"/>
                </a:lnTo>
                <a:lnTo>
                  <a:pt x="204022" y="264473"/>
                </a:lnTo>
                <a:lnTo>
                  <a:pt x="205258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829468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241069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773915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181960" y="6563479"/>
            <a:ext cx="362585" cy="375285"/>
          </a:xfrm>
          <a:custGeom>
            <a:avLst/>
            <a:gdLst/>
            <a:ahLst/>
            <a:cxnLst/>
            <a:rect l="l" t="t" r="r" b="b"/>
            <a:pathLst>
              <a:path w="362584" h="375284">
                <a:moveTo>
                  <a:pt x="315146" y="375152"/>
                </a:moveTo>
                <a:lnTo>
                  <a:pt x="47116" y="375152"/>
                </a:lnTo>
                <a:lnTo>
                  <a:pt x="47116" y="210245"/>
                </a:lnTo>
                <a:lnTo>
                  <a:pt x="83120" y="210245"/>
                </a:lnTo>
                <a:lnTo>
                  <a:pt x="83120" y="262695"/>
                </a:lnTo>
                <a:lnTo>
                  <a:pt x="315146" y="262695"/>
                </a:lnTo>
                <a:lnTo>
                  <a:pt x="315146" y="291143"/>
                </a:lnTo>
                <a:lnTo>
                  <a:pt x="83120" y="291143"/>
                </a:lnTo>
                <a:lnTo>
                  <a:pt x="83120" y="345816"/>
                </a:lnTo>
                <a:lnTo>
                  <a:pt x="315146" y="345816"/>
                </a:lnTo>
                <a:lnTo>
                  <a:pt x="315146" y="375152"/>
                </a:lnTo>
                <a:close/>
              </a:path>
              <a:path w="362584" h="375284">
                <a:moveTo>
                  <a:pt x="315146" y="262695"/>
                </a:moveTo>
                <a:lnTo>
                  <a:pt x="279142" y="262695"/>
                </a:lnTo>
                <a:lnTo>
                  <a:pt x="279142" y="210245"/>
                </a:lnTo>
                <a:lnTo>
                  <a:pt x="315146" y="210245"/>
                </a:lnTo>
                <a:lnTo>
                  <a:pt x="315146" y="262695"/>
                </a:lnTo>
                <a:close/>
              </a:path>
              <a:path w="362584" h="375284">
                <a:moveTo>
                  <a:pt x="315146" y="345816"/>
                </a:moveTo>
                <a:lnTo>
                  <a:pt x="279142" y="345816"/>
                </a:lnTo>
                <a:lnTo>
                  <a:pt x="279142" y="291143"/>
                </a:lnTo>
                <a:lnTo>
                  <a:pt x="315146" y="291143"/>
                </a:lnTo>
                <a:lnTo>
                  <a:pt x="315146" y="345816"/>
                </a:lnTo>
                <a:close/>
              </a:path>
              <a:path w="362584" h="375284">
                <a:moveTo>
                  <a:pt x="304922" y="144460"/>
                </a:moveTo>
                <a:lnTo>
                  <a:pt x="268474" y="144460"/>
                </a:lnTo>
                <a:lnTo>
                  <a:pt x="274898" y="110164"/>
                </a:lnTo>
                <a:lnTo>
                  <a:pt x="278197" y="80119"/>
                </a:lnTo>
                <a:lnTo>
                  <a:pt x="279412" y="53575"/>
                </a:lnTo>
                <a:lnTo>
                  <a:pt x="279586" y="29781"/>
                </a:lnTo>
                <a:lnTo>
                  <a:pt x="46227" y="29781"/>
                </a:lnTo>
                <a:lnTo>
                  <a:pt x="46227" y="0"/>
                </a:lnTo>
                <a:lnTo>
                  <a:pt x="315590" y="0"/>
                </a:lnTo>
                <a:lnTo>
                  <a:pt x="315584" y="29781"/>
                </a:lnTo>
                <a:lnTo>
                  <a:pt x="315423" y="52950"/>
                </a:lnTo>
                <a:lnTo>
                  <a:pt x="314257" y="79675"/>
                </a:lnTo>
                <a:lnTo>
                  <a:pt x="311090" y="109901"/>
                </a:lnTo>
                <a:lnTo>
                  <a:pt x="304922" y="144460"/>
                </a:lnTo>
                <a:close/>
              </a:path>
              <a:path w="362584" h="375284">
                <a:moveTo>
                  <a:pt x="362262" y="174241"/>
                </a:moveTo>
                <a:lnTo>
                  <a:pt x="0" y="174241"/>
                </a:lnTo>
                <a:lnTo>
                  <a:pt x="0" y="144460"/>
                </a:lnTo>
                <a:lnTo>
                  <a:pt x="362262" y="144460"/>
                </a:lnTo>
                <a:lnTo>
                  <a:pt x="362262" y="1742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591339" y="6573258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0014053" y="6544810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183575"/>
                </a:lnTo>
                <a:lnTo>
                  <a:pt x="201800" y="183575"/>
                </a:lnTo>
                <a:lnTo>
                  <a:pt x="201800" y="153794"/>
                </a:lnTo>
                <a:lnTo>
                  <a:pt x="277808" y="153794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559" y="303589"/>
                </a:moveTo>
                <a:lnTo>
                  <a:pt x="888" y="303589"/>
                </a:lnTo>
                <a:lnTo>
                  <a:pt x="888" y="147571"/>
                </a:lnTo>
                <a:lnTo>
                  <a:pt x="142682" y="147571"/>
                </a:lnTo>
                <a:lnTo>
                  <a:pt x="142682" y="67118"/>
                </a:lnTo>
                <a:lnTo>
                  <a:pt x="0" y="67118"/>
                </a:lnTo>
                <a:lnTo>
                  <a:pt x="0" y="37337"/>
                </a:lnTo>
                <a:lnTo>
                  <a:pt x="178241" y="37337"/>
                </a:lnTo>
                <a:lnTo>
                  <a:pt x="178241" y="176908"/>
                </a:lnTo>
                <a:lnTo>
                  <a:pt x="36892" y="176908"/>
                </a:lnTo>
                <a:lnTo>
                  <a:pt x="36892" y="273363"/>
                </a:lnTo>
                <a:lnTo>
                  <a:pt x="212206" y="273363"/>
                </a:lnTo>
                <a:lnTo>
                  <a:pt x="214245" y="290698"/>
                </a:lnTo>
                <a:lnTo>
                  <a:pt x="170511" y="297213"/>
                </a:lnTo>
                <a:lnTo>
                  <a:pt x="127402" y="301144"/>
                </a:lnTo>
                <a:lnTo>
                  <a:pt x="82043" y="303075"/>
                </a:lnTo>
                <a:lnTo>
                  <a:pt x="31559" y="303589"/>
                </a:lnTo>
                <a:close/>
              </a:path>
              <a:path w="314325" h="400050">
                <a:moveTo>
                  <a:pt x="212206" y="273363"/>
                </a:moveTo>
                <a:lnTo>
                  <a:pt x="36892" y="273363"/>
                </a:lnTo>
                <a:lnTo>
                  <a:pt x="84676" y="272787"/>
                </a:lnTo>
                <a:lnTo>
                  <a:pt x="127791" y="270752"/>
                </a:lnTo>
                <a:lnTo>
                  <a:pt x="168907" y="266800"/>
                </a:lnTo>
                <a:lnTo>
                  <a:pt x="210689" y="260473"/>
                </a:lnTo>
                <a:lnTo>
                  <a:pt x="212206" y="27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0408763" y="6555478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180464" y="160017"/>
                </a:moveTo>
                <a:lnTo>
                  <a:pt x="123027" y="154454"/>
                </a:lnTo>
                <a:lnTo>
                  <a:pt x="79008" y="138515"/>
                </a:lnTo>
                <a:lnTo>
                  <a:pt x="50825" y="113325"/>
                </a:lnTo>
                <a:lnTo>
                  <a:pt x="40893" y="80008"/>
                </a:lnTo>
                <a:lnTo>
                  <a:pt x="50825" y="46692"/>
                </a:lnTo>
                <a:lnTo>
                  <a:pt x="79008" y="21502"/>
                </a:lnTo>
                <a:lnTo>
                  <a:pt x="123027" y="5563"/>
                </a:lnTo>
                <a:lnTo>
                  <a:pt x="180464" y="0"/>
                </a:lnTo>
                <a:lnTo>
                  <a:pt x="237901" y="5563"/>
                </a:lnTo>
                <a:lnTo>
                  <a:pt x="281920" y="21502"/>
                </a:lnTo>
                <a:lnTo>
                  <a:pt x="290685" y="29336"/>
                </a:lnTo>
                <a:lnTo>
                  <a:pt x="180464" y="29336"/>
                </a:lnTo>
                <a:lnTo>
                  <a:pt x="138938" y="32816"/>
                </a:lnTo>
                <a:lnTo>
                  <a:pt x="106956" y="42838"/>
                </a:lnTo>
                <a:lnTo>
                  <a:pt x="86391" y="58777"/>
                </a:lnTo>
                <a:lnTo>
                  <a:pt x="79119" y="80008"/>
                </a:lnTo>
                <a:lnTo>
                  <a:pt x="86391" y="100983"/>
                </a:lnTo>
                <a:lnTo>
                  <a:pt x="106956" y="116790"/>
                </a:lnTo>
                <a:lnTo>
                  <a:pt x="138938" y="126764"/>
                </a:lnTo>
                <a:lnTo>
                  <a:pt x="180464" y="130236"/>
                </a:lnTo>
                <a:lnTo>
                  <a:pt x="291182" y="130236"/>
                </a:lnTo>
                <a:lnTo>
                  <a:pt x="281920" y="138515"/>
                </a:lnTo>
                <a:lnTo>
                  <a:pt x="237901" y="154454"/>
                </a:lnTo>
                <a:lnTo>
                  <a:pt x="180464" y="160017"/>
                </a:lnTo>
                <a:close/>
              </a:path>
              <a:path w="361950" h="379729">
                <a:moveTo>
                  <a:pt x="291182" y="130236"/>
                </a:moveTo>
                <a:lnTo>
                  <a:pt x="180464" y="130236"/>
                </a:lnTo>
                <a:lnTo>
                  <a:pt x="222177" y="126764"/>
                </a:lnTo>
                <a:lnTo>
                  <a:pt x="254139" y="116790"/>
                </a:lnTo>
                <a:lnTo>
                  <a:pt x="274599" y="100983"/>
                </a:lnTo>
                <a:lnTo>
                  <a:pt x="281808" y="80008"/>
                </a:lnTo>
                <a:lnTo>
                  <a:pt x="274599" y="58777"/>
                </a:lnTo>
                <a:lnTo>
                  <a:pt x="254139" y="42838"/>
                </a:lnTo>
                <a:lnTo>
                  <a:pt x="222177" y="32816"/>
                </a:lnTo>
                <a:lnTo>
                  <a:pt x="180464" y="29336"/>
                </a:lnTo>
                <a:lnTo>
                  <a:pt x="290685" y="29336"/>
                </a:lnTo>
                <a:lnTo>
                  <a:pt x="310103" y="46692"/>
                </a:lnTo>
                <a:lnTo>
                  <a:pt x="320035" y="80008"/>
                </a:lnTo>
                <a:lnTo>
                  <a:pt x="310103" y="113325"/>
                </a:lnTo>
                <a:lnTo>
                  <a:pt x="291182" y="130236"/>
                </a:lnTo>
                <a:close/>
              </a:path>
              <a:path w="361950" h="379729">
                <a:moveTo>
                  <a:pt x="361373" y="221802"/>
                </a:moveTo>
                <a:lnTo>
                  <a:pt x="0" y="221802"/>
                </a:lnTo>
                <a:lnTo>
                  <a:pt x="0" y="192021"/>
                </a:lnTo>
                <a:lnTo>
                  <a:pt x="361373" y="192021"/>
                </a:lnTo>
                <a:lnTo>
                  <a:pt x="361373" y="221802"/>
                </a:lnTo>
                <a:close/>
              </a:path>
              <a:path w="361950" h="379729">
                <a:moveTo>
                  <a:pt x="202244" y="302255"/>
                </a:moveTo>
                <a:lnTo>
                  <a:pt x="165351" y="302255"/>
                </a:lnTo>
                <a:lnTo>
                  <a:pt x="165351" y="221802"/>
                </a:lnTo>
                <a:lnTo>
                  <a:pt x="202244" y="221802"/>
                </a:lnTo>
                <a:lnTo>
                  <a:pt x="202244" y="302255"/>
                </a:lnTo>
                <a:close/>
              </a:path>
              <a:path w="361950" h="379729">
                <a:moveTo>
                  <a:pt x="321813" y="379597"/>
                </a:moveTo>
                <a:lnTo>
                  <a:pt x="46227" y="379597"/>
                </a:lnTo>
                <a:lnTo>
                  <a:pt x="46227" y="263140"/>
                </a:lnTo>
                <a:lnTo>
                  <a:pt x="82675" y="263140"/>
                </a:lnTo>
                <a:lnTo>
                  <a:pt x="82675" y="349372"/>
                </a:lnTo>
                <a:lnTo>
                  <a:pt x="321813" y="349372"/>
                </a:lnTo>
                <a:lnTo>
                  <a:pt x="321813" y="3795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0954315" y="6545254"/>
            <a:ext cx="327025" cy="398780"/>
          </a:xfrm>
          <a:custGeom>
            <a:avLst/>
            <a:gdLst/>
            <a:ahLst/>
            <a:cxnLst/>
            <a:rect l="l" t="t" r="r" b="b"/>
            <a:pathLst>
              <a:path w="327025" h="398779">
                <a:moveTo>
                  <a:pt x="245360" y="377819"/>
                </a:moveTo>
                <a:lnTo>
                  <a:pt x="211134" y="377819"/>
                </a:lnTo>
                <a:lnTo>
                  <a:pt x="211134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11134" y="143126"/>
                </a:lnTo>
                <a:lnTo>
                  <a:pt x="211134" y="9778"/>
                </a:lnTo>
                <a:lnTo>
                  <a:pt x="245360" y="9778"/>
                </a:lnTo>
                <a:lnTo>
                  <a:pt x="245360" y="377819"/>
                </a:lnTo>
                <a:close/>
              </a:path>
              <a:path w="327025" h="398779">
                <a:moveTo>
                  <a:pt x="27558" y="300922"/>
                </a:moveTo>
                <a:lnTo>
                  <a:pt x="1333" y="300922"/>
                </a:lnTo>
                <a:lnTo>
                  <a:pt x="1333" y="153350"/>
                </a:lnTo>
                <a:lnTo>
                  <a:pt x="108011" y="153350"/>
                </a:lnTo>
                <a:lnTo>
                  <a:pt x="108011" y="73785"/>
                </a:lnTo>
                <a:lnTo>
                  <a:pt x="0" y="73785"/>
                </a:lnTo>
                <a:lnTo>
                  <a:pt x="0" y="44004"/>
                </a:lnTo>
                <a:lnTo>
                  <a:pt x="143126" y="44004"/>
                </a:lnTo>
                <a:lnTo>
                  <a:pt x="143126" y="182242"/>
                </a:lnTo>
                <a:lnTo>
                  <a:pt x="36448" y="182242"/>
                </a:lnTo>
                <a:lnTo>
                  <a:pt x="36448" y="270252"/>
                </a:lnTo>
                <a:lnTo>
                  <a:pt x="177134" y="270252"/>
                </a:lnTo>
                <a:lnTo>
                  <a:pt x="179130" y="289365"/>
                </a:lnTo>
                <a:lnTo>
                  <a:pt x="139133" y="295109"/>
                </a:lnTo>
                <a:lnTo>
                  <a:pt x="101511" y="298644"/>
                </a:lnTo>
                <a:lnTo>
                  <a:pt x="64805" y="300429"/>
                </a:lnTo>
                <a:lnTo>
                  <a:pt x="27558" y="300922"/>
                </a:lnTo>
                <a:close/>
              </a:path>
              <a:path w="327025" h="398779">
                <a:moveTo>
                  <a:pt x="177134" y="270252"/>
                </a:moveTo>
                <a:lnTo>
                  <a:pt x="36448" y="270252"/>
                </a:lnTo>
                <a:lnTo>
                  <a:pt x="70195" y="269835"/>
                </a:lnTo>
                <a:lnTo>
                  <a:pt x="104067" y="268251"/>
                </a:lnTo>
                <a:lnTo>
                  <a:pt x="139022" y="265001"/>
                </a:lnTo>
                <a:lnTo>
                  <a:pt x="176019" y="259584"/>
                </a:lnTo>
                <a:lnTo>
                  <a:pt x="177134" y="270252"/>
                </a:lnTo>
                <a:close/>
              </a:path>
              <a:path w="327025" h="398779">
                <a:moveTo>
                  <a:pt x="326702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6702" y="0"/>
                </a:lnTo>
                <a:lnTo>
                  <a:pt x="32670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1351247" y="6573258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1806408" y="6577330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09" h="30479">
                <a:moveTo>
                  <a:pt x="0" y="0"/>
                </a:moveTo>
                <a:lnTo>
                  <a:pt x="270252" y="0"/>
                </a:lnTo>
                <a:lnTo>
                  <a:pt x="270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1806408" y="6607809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0" y="0"/>
                </a:moveTo>
                <a:lnTo>
                  <a:pt x="36892" y="0"/>
                </a:lnTo>
                <a:lnTo>
                  <a:pt x="36892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1806408" y="6663690"/>
            <a:ext cx="261620" cy="29209"/>
          </a:xfrm>
          <a:custGeom>
            <a:avLst/>
            <a:gdLst/>
            <a:ahLst/>
            <a:cxnLst/>
            <a:rect l="l" t="t" r="r" b="b"/>
            <a:pathLst>
              <a:path w="261620" h="29209">
                <a:moveTo>
                  <a:pt x="0" y="0"/>
                </a:moveTo>
                <a:lnTo>
                  <a:pt x="261362" y="0"/>
                </a:lnTo>
                <a:lnTo>
                  <a:pt x="26136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1806408" y="6692900"/>
            <a:ext cx="37465" cy="59690"/>
          </a:xfrm>
          <a:custGeom>
            <a:avLst/>
            <a:gdLst/>
            <a:ahLst/>
            <a:cxnLst/>
            <a:rect l="l" t="t" r="r" b="b"/>
            <a:pathLst>
              <a:path w="37465" h="59690">
                <a:moveTo>
                  <a:pt x="0" y="0"/>
                </a:moveTo>
                <a:lnTo>
                  <a:pt x="36892" y="0"/>
                </a:lnTo>
                <a:lnTo>
                  <a:pt x="36892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1806408" y="67525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1922421" y="6781800"/>
            <a:ext cx="36830" cy="82550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0" y="0"/>
                </a:moveTo>
                <a:lnTo>
                  <a:pt x="36448" y="0"/>
                </a:lnTo>
                <a:lnTo>
                  <a:pt x="36448" y="82550"/>
                </a:ln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1759737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2185562" y="6545699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32448" y="217357"/>
                </a:moveTo>
                <a:lnTo>
                  <a:pt x="888" y="217357"/>
                </a:lnTo>
                <a:lnTo>
                  <a:pt x="888" y="104456"/>
                </a:lnTo>
                <a:lnTo>
                  <a:pt x="143571" y="104456"/>
                </a:lnTo>
                <a:lnTo>
                  <a:pt x="143571" y="54228"/>
                </a:lnTo>
                <a:lnTo>
                  <a:pt x="0" y="54228"/>
                </a:lnTo>
                <a:lnTo>
                  <a:pt x="0" y="24447"/>
                </a:lnTo>
                <a:lnTo>
                  <a:pt x="179575" y="24447"/>
                </a:lnTo>
                <a:lnTo>
                  <a:pt x="179575" y="132459"/>
                </a:lnTo>
                <a:lnTo>
                  <a:pt x="36892" y="132459"/>
                </a:lnTo>
                <a:lnTo>
                  <a:pt x="36892" y="187576"/>
                </a:lnTo>
                <a:lnTo>
                  <a:pt x="219785" y="187576"/>
                </a:lnTo>
                <a:lnTo>
                  <a:pt x="221802" y="204467"/>
                </a:lnTo>
                <a:lnTo>
                  <a:pt x="175963" y="210981"/>
                </a:lnTo>
                <a:lnTo>
                  <a:pt x="131125" y="214912"/>
                </a:lnTo>
                <a:lnTo>
                  <a:pt x="84287" y="216843"/>
                </a:lnTo>
                <a:lnTo>
                  <a:pt x="32448" y="217357"/>
                </a:lnTo>
                <a:close/>
              </a:path>
              <a:path w="352425" h="398145">
                <a:moveTo>
                  <a:pt x="219785" y="187576"/>
                </a:moveTo>
                <a:lnTo>
                  <a:pt x="36892" y="187576"/>
                </a:lnTo>
                <a:lnTo>
                  <a:pt x="86169" y="187062"/>
                </a:lnTo>
                <a:lnTo>
                  <a:pt x="131070" y="185131"/>
                </a:lnTo>
                <a:lnTo>
                  <a:pt x="174220" y="181200"/>
                </a:lnTo>
                <a:lnTo>
                  <a:pt x="218246" y="174686"/>
                </a:lnTo>
                <a:lnTo>
                  <a:pt x="219785" y="187576"/>
                </a:lnTo>
                <a:close/>
              </a:path>
              <a:path w="352425" h="398145">
                <a:moveTo>
                  <a:pt x="165796" y="397821"/>
                </a:moveTo>
                <a:lnTo>
                  <a:pt x="110991" y="393001"/>
                </a:lnTo>
                <a:lnTo>
                  <a:pt x="69729" y="378930"/>
                </a:lnTo>
                <a:lnTo>
                  <a:pt x="43720" y="356192"/>
                </a:lnTo>
                <a:lnTo>
                  <a:pt x="34670" y="325369"/>
                </a:lnTo>
                <a:lnTo>
                  <a:pt x="43720" y="294477"/>
                </a:lnTo>
                <a:lnTo>
                  <a:pt x="69729" y="271585"/>
                </a:lnTo>
                <a:lnTo>
                  <a:pt x="110991" y="257361"/>
                </a:lnTo>
                <a:lnTo>
                  <a:pt x="165796" y="252472"/>
                </a:lnTo>
                <a:lnTo>
                  <a:pt x="220413" y="257361"/>
                </a:lnTo>
                <a:lnTo>
                  <a:pt x="261695" y="271585"/>
                </a:lnTo>
                <a:lnTo>
                  <a:pt x="272344" y="280919"/>
                </a:lnTo>
                <a:lnTo>
                  <a:pt x="165796" y="280919"/>
                </a:lnTo>
                <a:lnTo>
                  <a:pt x="125736" y="283927"/>
                </a:lnTo>
                <a:lnTo>
                  <a:pt x="95677" y="292643"/>
                </a:lnTo>
                <a:lnTo>
                  <a:pt x="76786" y="306610"/>
                </a:lnTo>
                <a:lnTo>
                  <a:pt x="70229" y="325369"/>
                </a:lnTo>
                <a:lnTo>
                  <a:pt x="76786" y="344128"/>
                </a:lnTo>
                <a:lnTo>
                  <a:pt x="95677" y="358095"/>
                </a:lnTo>
                <a:lnTo>
                  <a:pt x="125736" y="366811"/>
                </a:lnTo>
                <a:lnTo>
                  <a:pt x="165796" y="369818"/>
                </a:lnTo>
                <a:lnTo>
                  <a:pt x="272160" y="369818"/>
                </a:lnTo>
                <a:lnTo>
                  <a:pt x="261695" y="378930"/>
                </a:lnTo>
                <a:lnTo>
                  <a:pt x="220413" y="393001"/>
                </a:lnTo>
                <a:lnTo>
                  <a:pt x="165796" y="397821"/>
                </a:lnTo>
                <a:close/>
              </a:path>
              <a:path w="352425" h="398145">
                <a:moveTo>
                  <a:pt x="272160" y="369818"/>
                </a:moveTo>
                <a:lnTo>
                  <a:pt x="165796" y="369818"/>
                </a:lnTo>
                <a:lnTo>
                  <a:pt x="205786" y="366811"/>
                </a:lnTo>
                <a:lnTo>
                  <a:pt x="235692" y="358095"/>
                </a:lnTo>
                <a:lnTo>
                  <a:pt x="254430" y="344128"/>
                </a:lnTo>
                <a:lnTo>
                  <a:pt x="260917" y="325369"/>
                </a:lnTo>
                <a:lnTo>
                  <a:pt x="254430" y="306610"/>
                </a:lnTo>
                <a:lnTo>
                  <a:pt x="235692" y="292643"/>
                </a:lnTo>
                <a:lnTo>
                  <a:pt x="205786" y="283927"/>
                </a:lnTo>
                <a:lnTo>
                  <a:pt x="165796" y="280919"/>
                </a:lnTo>
                <a:lnTo>
                  <a:pt x="272344" y="280919"/>
                </a:lnTo>
                <a:lnTo>
                  <a:pt x="287809" y="294477"/>
                </a:lnTo>
                <a:lnTo>
                  <a:pt x="296921" y="325369"/>
                </a:lnTo>
                <a:lnTo>
                  <a:pt x="287809" y="356192"/>
                </a:lnTo>
                <a:lnTo>
                  <a:pt x="272160" y="369818"/>
                </a:lnTo>
                <a:close/>
              </a:path>
              <a:path w="352425" h="398145">
                <a:moveTo>
                  <a:pt x="292921" y="240026"/>
                </a:moveTo>
                <a:lnTo>
                  <a:pt x="256472" y="240026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99566"/>
                </a:lnTo>
                <a:lnTo>
                  <a:pt x="352038" y="99566"/>
                </a:lnTo>
                <a:lnTo>
                  <a:pt x="352038" y="129792"/>
                </a:lnTo>
                <a:lnTo>
                  <a:pt x="292921" y="129792"/>
                </a:lnTo>
                <a:lnTo>
                  <a:pt x="292921" y="240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2582939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2986984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3523334" y="6545699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3923822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4382985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4616788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4383873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4383873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4383873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4380762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4618123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4381652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4381652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4381652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4337647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4868582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5280183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5688673" y="6854622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5984053" y="6555740"/>
            <a:ext cx="269240" cy="29209"/>
          </a:xfrm>
          <a:custGeom>
            <a:avLst/>
            <a:gdLst/>
            <a:ahLst/>
            <a:cxnLst/>
            <a:rect l="l" t="t" r="r" b="b"/>
            <a:pathLst>
              <a:path w="269240" h="29209">
                <a:moveTo>
                  <a:pt x="0" y="0"/>
                </a:moveTo>
                <a:lnTo>
                  <a:pt x="268918" y="0"/>
                </a:lnTo>
                <a:lnTo>
                  <a:pt x="26891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5984053" y="6584950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0"/>
                </a:moveTo>
                <a:lnTo>
                  <a:pt x="36448" y="0"/>
                </a:lnTo>
                <a:lnTo>
                  <a:pt x="36448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5984053" y="6621780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4" h="27940">
                <a:moveTo>
                  <a:pt x="0" y="0"/>
                </a:moveTo>
                <a:lnTo>
                  <a:pt x="258250" y="0"/>
                </a:lnTo>
                <a:lnTo>
                  <a:pt x="258250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5984053" y="664971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0"/>
                </a:moveTo>
                <a:lnTo>
                  <a:pt x="36448" y="0"/>
                </a:lnTo>
                <a:lnTo>
                  <a:pt x="36448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5984053" y="668909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09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5976942" y="682370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3808" y="0"/>
                </a:lnTo>
                <a:lnTo>
                  <a:pt x="27380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6214301" y="6852919"/>
            <a:ext cx="36830" cy="91440"/>
          </a:xfrm>
          <a:custGeom>
            <a:avLst/>
            <a:gdLst/>
            <a:ahLst/>
            <a:cxnLst/>
            <a:rect l="l" t="t" r="r" b="b"/>
            <a:pathLst>
              <a:path w="36830" h="91440">
                <a:moveTo>
                  <a:pt x="0" y="0"/>
                </a:moveTo>
                <a:lnTo>
                  <a:pt x="36448" y="0"/>
                </a:lnTo>
                <a:lnTo>
                  <a:pt x="3644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5936493" y="6755944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6637460" y="6545699"/>
            <a:ext cx="36830" cy="56515"/>
          </a:xfrm>
          <a:custGeom>
            <a:avLst/>
            <a:gdLst/>
            <a:ahLst/>
            <a:cxnLst/>
            <a:rect l="l" t="t" r="r" b="b"/>
            <a:pathLst>
              <a:path w="36830" h="56515">
                <a:moveTo>
                  <a:pt x="36448" y="56450"/>
                </a:moveTo>
                <a:lnTo>
                  <a:pt x="0" y="56450"/>
                </a:lnTo>
                <a:lnTo>
                  <a:pt x="0" y="0"/>
                </a:lnTo>
                <a:lnTo>
                  <a:pt x="36448" y="0"/>
                </a:lnTo>
                <a:lnTo>
                  <a:pt x="36448" y="564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6365873" y="6563359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4" h="57150">
                <a:moveTo>
                  <a:pt x="0" y="0"/>
                </a:moveTo>
                <a:lnTo>
                  <a:pt x="36003" y="0"/>
                </a:lnTo>
                <a:lnTo>
                  <a:pt x="3600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6365873" y="6620509"/>
            <a:ext cx="308610" cy="10160"/>
          </a:xfrm>
          <a:custGeom>
            <a:avLst/>
            <a:gdLst/>
            <a:ahLst/>
            <a:cxnLst/>
            <a:rect l="l" t="t" r="r" b="b"/>
            <a:pathLst>
              <a:path w="308609" h="10159">
                <a:moveTo>
                  <a:pt x="0" y="0"/>
                </a:moveTo>
                <a:lnTo>
                  <a:pt x="308034" y="0"/>
                </a:lnTo>
                <a:lnTo>
                  <a:pt x="308034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6365873" y="6630669"/>
            <a:ext cx="179705" cy="19050"/>
          </a:xfrm>
          <a:custGeom>
            <a:avLst/>
            <a:gdLst/>
            <a:ahLst/>
            <a:cxnLst/>
            <a:rect l="l" t="t" r="r" b="b"/>
            <a:pathLst>
              <a:path w="179705" h="19050">
                <a:moveTo>
                  <a:pt x="0" y="0"/>
                </a:moveTo>
                <a:lnTo>
                  <a:pt x="179575" y="0"/>
                </a:lnTo>
                <a:lnTo>
                  <a:pt x="179575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6365873" y="6649719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4" h="58420">
                <a:moveTo>
                  <a:pt x="0" y="0"/>
                </a:moveTo>
                <a:lnTo>
                  <a:pt x="36003" y="0"/>
                </a:lnTo>
                <a:lnTo>
                  <a:pt x="36003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6365873" y="6708140"/>
            <a:ext cx="179705" cy="29209"/>
          </a:xfrm>
          <a:custGeom>
            <a:avLst/>
            <a:gdLst/>
            <a:ahLst/>
            <a:cxnLst/>
            <a:rect l="l" t="t" r="r" b="b"/>
            <a:pathLst>
              <a:path w="179705" h="29209">
                <a:moveTo>
                  <a:pt x="0" y="0"/>
                </a:moveTo>
                <a:lnTo>
                  <a:pt x="179575" y="0"/>
                </a:lnTo>
                <a:lnTo>
                  <a:pt x="1795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6509446" y="6564630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6509446" y="6602730"/>
            <a:ext cx="164465" cy="17780"/>
          </a:xfrm>
          <a:custGeom>
            <a:avLst/>
            <a:gdLst/>
            <a:ahLst/>
            <a:cxnLst/>
            <a:rect l="l" t="t" r="r" b="b"/>
            <a:pathLst>
              <a:path w="164465" h="17779">
                <a:moveTo>
                  <a:pt x="0" y="0"/>
                </a:moveTo>
                <a:lnTo>
                  <a:pt x="164462" y="0"/>
                </a:lnTo>
                <a:lnTo>
                  <a:pt x="164462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6637460" y="6630597"/>
            <a:ext cx="36830" cy="44450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36448" y="44004"/>
                </a:moveTo>
                <a:lnTo>
                  <a:pt x="0" y="44004"/>
                </a:lnTo>
                <a:lnTo>
                  <a:pt x="0" y="0"/>
                </a:lnTo>
                <a:lnTo>
                  <a:pt x="36448" y="0"/>
                </a:lnTo>
                <a:lnTo>
                  <a:pt x="36448" y="440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6509446" y="6649719"/>
            <a:ext cx="36195" cy="25400"/>
          </a:xfrm>
          <a:custGeom>
            <a:avLst/>
            <a:gdLst/>
            <a:ahLst/>
            <a:cxnLst/>
            <a:rect l="l" t="t" r="r" b="b"/>
            <a:pathLst>
              <a:path w="36194" h="25400">
                <a:moveTo>
                  <a:pt x="0" y="0"/>
                </a:moveTo>
                <a:lnTo>
                  <a:pt x="36003" y="0"/>
                </a:lnTo>
                <a:lnTo>
                  <a:pt x="3600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6509446" y="6675119"/>
            <a:ext cx="164465" cy="27940"/>
          </a:xfrm>
          <a:custGeom>
            <a:avLst/>
            <a:gdLst/>
            <a:ahLst/>
            <a:cxnLst/>
            <a:rect l="l" t="t" r="r" b="b"/>
            <a:pathLst>
              <a:path w="164465" h="27940">
                <a:moveTo>
                  <a:pt x="0" y="0"/>
                </a:moveTo>
                <a:lnTo>
                  <a:pt x="164462" y="0"/>
                </a:lnTo>
                <a:lnTo>
                  <a:pt x="16446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6509446" y="6703059"/>
            <a:ext cx="36195" cy="5080"/>
          </a:xfrm>
          <a:custGeom>
            <a:avLst/>
            <a:gdLst/>
            <a:ahLst/>
            <a:cxnLst/>
            <a:rect l="l" t="t" r="r" b="b"/>
            <a:pathLst>
              <a:path w="36194" h="5079">
                <a:moveTo>
                  <a:pt x="0" y="0"/>
                </a:moveTo>
                <a:lnTo>
                  <a:pt x="36003" y="0"/>
                </a:lnTo>
                <a:lnTo>
                  <a:pt x="36003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6637460" y="6703050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6416991" y="6772909"/>
            <a:ext cx="257175" cy="29209"/>
          </a:xfrm>
          <a:custGeom>
            <a:avLst/>
            <a:gdLst/>
            <a:ahLst/>
            <a:cxnLst/>
            <a:rect l="l" t="t" r="r" b="b"/>
            <a:pathLst>
              <a:path w="257175" h="29209">
                <a:moveTo>
                  <a:pt x="0" y="0"/>
                </a:moveTo>
                <a:lnTo>
                  <a:pt x="256917" y="0"/>
                </a:lnTo>
                <a:lnTo>
                  <a:pt x="25691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6637903" y="680211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6417880" y="6840219"/>
            <a:ext cx="256540" cy="26670"/>
          </a:xfrm>
          <a:custGeom>
            <a:avLst/>
            <a:gdLst/>
            <a:ahLst/>
            <a:cxnLst/>
            <a:rect l="l" t="t" r="r" b="b"/>
            <a:pathLst>
              <a:path w="256540" h="26670">
                <a:moveTo>
                  <a:pt x="0" y="0"/>
                </a:moveTo>
                <a:lnTo>
                  <a:pt x="256028" y="0"/>
                </a:lnTo>
                <a:lnTo>
                  <a:pt x="25602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6417880" y="6866890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4" h="43179">
                <a:moveTo>
                  <a:pt x="0" y="0"/>
                </a:moveTo>
                <a:lnTo>
                  <a:pt x="36003" y="0"/>
                </a:lnTo>
                <a:lnTo>
                  <a:pt x="3600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6417880" y="6910069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4" h="27940">
                <a:moveTo>
                  <a:pt x="0" y="0"/>
                </a:moveTo>
                <a:lnTo>
                  <a:pt x="271141" y="0"/>
                </a:lnTo>
                <a:lnTo>
                  <a:pt x="27114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6756140" y="6545699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629561" y="7167618"/>
            <a:ext cx="349250" cy="393700"/>
          </a:xfrm>
          <a:custGeom>
            <a:avLst/>
            <a:gdLst/>
            <a:ahLst/>
            <a:cxnLst/>
            <a:rect l="l" t="t" r="r" b="b"/>
            <a:pathLst>
              <a:path w="349250" h="393700">
                <a:moveTo>
                  <a:pt x="31114" y="181797"/>
                </a:moveTo>
                <a:lnTo>
                  <a:pt x="0" y="181797"/>
                </a:lnTo>
                <a:lnTo>
                  <a:pt x="0" y="17335"/>
                </a:lnTo>
                <a:lnTo>
                  <a:pt x="36003" y="17335"/>
                </a:lnTo>
                <a:lnTo>
                  <a:pt x="36003" y="151572"/>
                </a:lnTo>
                <a:lnTo>
                  <a:pt x="214857" y="151572"/>
                </a:lnTo>
                <a:lnTo>
                  <a:pt x="216912" y="164462"/>
                </a:lnTo>
                <a:lnTo>
                  <a:pt x="167942" y="172796"/>
                </a:lnTo>
                <a:lnTo>
                  <a:pt x="121180" y="178130"/>
                </a:lnTo>
                <a:lnTo>
                  <a:pt x="75834" y="180964"/>
                </a:lnTo>
                <a:lnTo>
                  <a:pt x="31114" y="181797"/>
                </a:lnTo>
                <a:close/>
              </a:path>
              <a:path w="349250" h="393700">
                <a:moveTo>
                  <a:pt x="214857" y="151572"/>
                </a:moveTo>
                <a:lnTo>
                  <a:pt x="36003" y="151572"/>
                </a:lnTo>
                <a:lnTo>
                  <a:pt x="78258" y="150419"/>
                </a:lnTo>
                <a:lnTo>
                  <a:pt x="121346" y="147349"/>
                </a:lnTo>
                <a:lnTo>
                  <a:pt x="165768" y="141946"/>
                </a:lnTo>
                <a:lnTo>
                  <a:pt x="212023" y="133792"/>
                </a:lnTo>
                <a:lnTo>
                  <a:pt x="214857" y="151572"/>
                </a:lnTo>
                <a:close/>
              </a:path>
              <a:path w="349250" h="393700">
                <a:moveTo>
                  <a:pt x="304478" y="393376"/>
                </a:moveTo>
                <a:lnTo>
                  <a:pt x="37781" y="393376"/>
                </a:lnTo>
                <a:lnTo>
                  <a:pt x="37781" y="290254"/>
                </a:lnTo>
                <a:lnTo>
                  <a:pt x="253805" y="290254"/>
                </a:lnTo>
                <a:lnTo>
                  <a:pt x="253805" y="249360"/>
                </a:lnTo>
                <a:lnTo>
                  <a:pt x="36448" y="249360"/>
                </a:lnTo>
                <a:lnTo>
                  <a:pt x="36448" y="220024"/>
                </a:lnTo>
                <a:lnTo>
                  <a:pt x="289809" y="220024"/>
                </a:lnTo>
                <a:lnTo>
                  <a:pt x="289809" y="318257"/>
                </a:lnTo>
                <a:lnTo>
                  <a:pt x="73785" y="318257"/>
                </a:lnTo>
                <a:lnTo>
                  <a:pt x="73785" y="364040"/>
                </a:lnTo>
                <a:lnTo>
                  <a:pt x="304478" y="364040"/>
                </a:lnTo>
                <a:lnTo>
                  <a:pt x="304478" y="393376"/>
                </a:lnTo>
                <a:close/>
              </a:path>
              <a:path w="349250" h="393700">
                <a:moveTo>
                  <a:pt x="289809" y="200911"/>
                </a:moveTo>
                <a:lnTo>
                  <a:pt x="253361" y="200911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82675"/>
                </a:lnTo>
                <a:lnTo>
                  <a:pt x="348927" y="82675"/>
                </a:lnTo>
                <a:lnTo>
                  <a:pt x="348927" y="112901"/>
                </a:lnTo>
                <a:lnTo>
                  <a:pt x="289809" y="112901"/>
                </a:lnTo>
                <a:lnTo>
                  <a:pt x="28980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2033606" y="716761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2557900" y="7168063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2985947" y="7167618"/>
            <a:ext cx="302260" cy="398780"/>
          </a:xfrm>
          <a:custGeom>
            <a:avLst/>
            <a:gdLst/>
            <a:ahLst/>
            <a:cxnLst/>
            <a:rect l="l" t="t" r="r" b="b"/>
            <a:pathLst>
              <a:path w="302260" h="398779">
                <a:moveTo>
                  <a:pt x="32892" y="295588"/>
                </a:moveTo>
                <a:lnTo>
                  <a:pt x="0" y="295588"/>
                </a:lnTo>
                <a:lnTo>
                  <a:pt x="0" y="38670"/>
                </a:lnTo>
                <a:lnTo>
                  <a:pt x="36448" y="38670"/>
                </a:lnTo>
                <a:lnTo>
                  <a:pt x="36448" y="264473"/>
                </a:lnTo>
                <a:lnTo>
                  <a:pt x="226869" y="264473"/>
                </a:lnTo>
                <a:lnTo>
                  <a:pt x="228469" y="276919"/>
                </a:lnTo>
                <a:lnTo>
                  <a:pt x="177596" y="285837"/>
                </a:lnTo>
                <a:lnTo>
                  <a:pt x="128514" y="291587"/>
                </a:lnTo>
                <a:lnTo>
                  <a:pt x="80515" y="294671"/>
                </a:lnTo>
                <a:lnTo>
                  <a:pt x="32892" y="295588"/>
                </a:lnTo>
                <a:close/>
              </a:path>
              <a:path w="302260" h="398779">
                <a:moveTo>
                  <a:pt x="226869" y="264473"/>
                </a:moveTo>
                <a:lnTo>
                  <a:pt x="36448" y="264473"/>
                </a:lnTo>
                <a:lnTo>
                  <a:pt x="81828" y="263431"/>
                </a:lnTo>
                <a:lnTo>
                  <a:pt x="128125" y="260139"/>
                </a:lnTo>
                <a:lnTo>
                  <a:pt x="175588" y="254347"/>
                </a:lnTo>
                <a:lnTo>
                  <a:pt x="224469" y="245804"/>
                </a:lnTo>
                <a:lnTo>
                  <a:pt x="226869" y="264473"/>
                </a:lnTo>
                <a:close/>
              </a:path>
              <a:path w="302260" h="398779">
                <a:moveTo>
                  <a:pt x="301811" y="398266"/>
                </a:moveTo>
                <a:lnTo>
                  <a:pt x="265362" y="39826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3389992" y="7167618"/>
            <a:ext cx="308610" cy="400050"/>
          </a:xfrm>
          <a:custGeom>
            <a:avLst/>
            <a:gdLst/>
            <a:ahLst/>
            <a:cxnLst/>
            <a:rect l="l" t="t" r="r" b="b"/>
            <a:pathLst>
              <a:path w="308610" h="400050">
                <a:moveTo>
                  <a:pt x="308478" y="399599"/>
                </a:moveTo>
                <a:lnTo>
                  <a:pt x="272030" y="399599"/>
                </a:lnTo>
                <a:lnTo>
                  <a:pt x="272030" y="174686"/>
                </a:lnTo>
                <a:lnTo>
                  <a:pt x="157795" y="174686"/>
                </a:lnTo>
                <a:lnTo>
                  <a:pt x="157795" y="144460"/>
                </a:lnTo>
                <a:lnTo>
                  <a:pt x="272030" y="144460"/>
                </a:lnTo>
                <a:lnTo>
                  <a:pt x="272030" y="0"/>
                </a:lnTo>
                <a:lnTo>
                  <a:pt x="308478" y="0"/>
                </a:lnTo>
                <a:lnTo>
                  <a:pt x="308478" y="399599"/>
                </a:lnTo>
                <a:close/>
              </a:path>
              <a:path w="308610" h="400050">
                <a:moveTo>
                  <a:pt x="30670" y="300922"/>
                </a:moveTo>
                <a:lnTo>
                  <a:pt x="0" y="300922"/>
                </a:lnTo>
                <a:lnTo>
                  <a:pt x="0" y="37781"/>
                </a:lnTo>
                <a:lnTo>
                  <a:pt x="181353" y="37781"/>
                </a:lnTo>
                <a:lnTo>
                  <a:pt x="181353" y="68007"/>
                </a:lnTo>
                <a:lnTo>
                  <a:pt x="36448" y="68007"/>
                </a:lnTo>
                <a:lnTo>
                  <a:pt x="36448" y="270252"/>
                </a:lnTo>
                <a:lnTo>
                  <a:pt x="209474" y="270252"/>
                </a:lnTo>
                <a:lnTo>
                  <a:pt x="212023" y="287587"/>
                </a:lnTo>
                <a:lnTo>
                  <a:pt x="169935" y="294171"/>
                </a:lnTo>
                <a:lnTo>
                  <a:pt x="128014" y="298255"/>
                </a:lnTo>
                <a:lnTo>
                  <a:pt x="82759" y="300338"/>
                </a:lnTo>
                <a:lnTo>
                  <a:pt x="30670" y="300922"/>
                </a:lnTo>
                <a:close/>
              </a:path>
              <a:path w="308610" h="400050">
                <a:moveTo>
                  <a:pt x="209474" y="270252"/>
                </a:moveTo>
                <a:lnTo>
                  <a:pt x="36448" y="270252"/>
                </a:lnTo>
                <a:lnTo>
                  <a:pt x="85440" y="269675"/>
                </a:lnTo>
                <a:lnTo>
                  <a:pt x="128347" y="267640"/>
                </a:lnTo>
                <a:lnTo>
                  <a:pt x="168088" y="263688"/>
                </a:lnTo>
                <a:lnTo>
                  <a:pt x="207578" y="257361"/>
                </a:lnTo>
                <a:lnTo>
                  <a:pt x="209474" y="2702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794037" y="7167174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4233641" y="71996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4233641" y="72288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4233641" y="73545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4349654" y="73837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4187413" y="74853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4730012" y="7167618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5146059" y="719709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0" y="0"/>
                </a:moveTo>
                <a:lnTo>
                  <a:pt x="36003" y="0"/>
                </a:lnTo>
                <a:lnTo>
                  <a:pt x="36003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5146059" y="72631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40">
                <a:moveTo>
                  <a:pt x="0" y="0"/>
                </a:moveTo>
                <a:lnTo>
                  <a:pt x="184464" y="0"/>
                </a:lnTo>
                <a:lnTo>
                  <a:pt x="1844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5146059" y="72910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59">
                <a:moveTo>
                  <a:pt x="0" y="0"/>
                </a:moveTo>
                <a:lnTo>
                  <a:pt x="36003" y="0"/>
                </a:lnTo>
                <a:lnTo>
                  <a:pt x="36003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5146059" y="73647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5294964" y="719651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60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294964" y="7291632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5402531" y="71678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5402531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5402531" y="73190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5190952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5190952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5665463" y="716761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6073064" y="7168063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6483331" y="716761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7017378" y="7168063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7440980" y="7167618"/>
            <a:ext cx="350520" cy="399415"/>
          </a:xfrm>
          <a:custGeom>
            <a:avLst/>
            <a:gdLst/>
            <a:ahLst/>
            <a:cxnLst/>
            <a:rect l="l" t="t" r="r" b="b"/>
            <a:pathLst>
              <a:path w="350520" h="399415">
                <a:moveTo>
                  <a:pt x="30225" y="220024"/>
                </a:moveTo>
                <a:lnTo>
                  <a:pt x="0" y="220024"/>
                </a:lnTo>
                <a:lnTo>
                  <a:pt x="0" y="27114"/>
                </a:lnTo>
                <a:lnTo>
                  <a:pt x="182242" y="27114"/>
                </a:lnTo>
                <a:lnTo>
                  <a:pt x="182242" y="56450"/>
                </a:lnTo>
                <a:lnTo>
                  <a:pt x="36448" y="56450"/>
                </a:lnTo>
                <a:lnTo>
                  <a:pt x="36448" y="108011"/>
                </a:lnTo>
                <a:lnTo>
                  <a:pt x="175130" y="108011"/>
                </a:lnTo>
                <a:lnTo>
                  <a:pt x="175130" y="136904"/>
                </a:lnTo>
                <a:lnTo>
                  <a:pt x="36448" y="136904"/>
                </a:lnTo>
                <a:lnTo>
                  <a:pt x="36448" y="190687"/>
                </a:lnTo>
                <a:lnTo>
                  <a:pt x="209561" y="190687"/>
                </a:lnTo>
                <a:lnTo>
                  <a:pt x="212023" y="208467"/>
                </a:lnTo>
                <a:lnTo>
                  <a:pt x="172241" y="214398"/>
                </a:lnTo>
                <a:lnTo>
                  <a:pt x="131459" y="217913"/>
                </a:lnTo>
                <a:lnTo>
                  <a:pt x="85509" y="219593"/>
                </a:lnTo>
                <a:lnTo>
                  <a:pt x="30225" y="220024"/>
                </a:lnTo>
                <a:close/>
              </a:path>
              <a:path w="350520" h="399415">
                <a:moveTo>
                  <a:pt x="209561" y="190687"/>
                </a:moveTo>
                <a:lnTo>
                  <a:pt x="36448" y="190687"/>
                </a:lnTo>
                <a:lnTo>
                  <a:pt x="88259" y="190264"/>
                </a:lnTo>
                <a:lnTo>
                  <a:pt x="131570" y="188631"/>
                </a:lnTo>
                <a:lnTo>
                  <a:pt x="170213" y="185249"/>
                </a:lnTo>
                <a:lnTo>
                  <a:pt x="208023" y="179575"/>
                </a:lnTo>
                <a:lnTo>
                  <a:pt x="209561" y="190687"/>
                </a:lnTo>
                <a:close/>
              </a:path>
              <a:path w="350520" h="399415">
                <a:moveTo>
                  <a:pt x="291143" y="399155"/>
                </a:moveTo>
                <a:lnTo>
                  <a:pt x="254694" y="399155"/>
                </a:lnTo>
                <a:lnTo>
                  <a:pt x="254694" y="291143"/>
                </a:lnTo>
                <a:lnTo>
                  <a:pt x="32003" y="291143"/>
                </a:lnTo>
                <a:lnTo>
                  <a:pt x="32003" y="261806"/>
                </a:lnTo>
                <a:lnTo>
                  <a:pt x="291143" y="261806"/>
                </a:lnTo>
                <a:lnTo>
                  <a:pt x="291143" y="399155"/>
                </a:lnTo>
                <a:close/>
              </a:path>
              <a:path w="350520" h="399415">
                <a:moveTo>
                  <a:pt x="291143" y="241360"/>
                </a:moveTo>
                <a:lnTo>
                  <a:pt x="254694" y="241360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05789"/>
                </a:lnTo>
                <a:lnTo>
                  <a:pt x="350261" y="105789"/>
                </a:lnTo>
                <a:lnTo>
                  <a:pt x="350261" y="136015"/>
                </a:lnTo>
                <a:lnTo>
                  <a:pt x="291143" y="136015"/>
                </a:lnTo>
                <a:lnTo>
                  <a:pt x="291143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7836580" y="716761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364848" y="7195622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788451" y="7167174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1353"/>
                </a:lnTo>
                <a:lnTo>
                  <a:pt x="151127" y="181353"/>
                </a:lnTo>
                <a:lnTo>
                  <a:pt x="151127" y="151572"/>
                </a:lnTo>
                <a:lnTo>
                  <a:pt x="208912" y="151572"/>
                </a:lnTo>
                <a:lnTo>
                  <a:pt x="208912" y="10223"/>
                </a:lnTo>
                <a:lnTo>
                  <a:pt x="243138" y="10223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3144"/>
                </a:moveTo>
                <a:lnTo>
                  <a:pt x="0" y="303144"/>
                </a:lnTo>
                <a:lnTo>
                  <a:pt x="0" y="48005"/>
                </a:lnTo>
                <a:lnTo>
                  <a:pt x="148460" y="48005"/>
                </a:lnTo>
                <a:lnTo>
                  <a:pt x="148460" y="77786"/>
                </a:lnTo>
                <a:lnTo>
                  <a:pt x="35114" y="77786"/>
                </a:lnTo>
                <a:lnTo>
                  <a:pt x="35114" y="156017"/>
                </a:lnTo>
                <a:lnTo>
                  <a:pt x="129792" y="156017"/>
                </a:lnTo>
                <a:lnTo>
                  <a:pt x="129792" y="184909"/>
                </a:lnTo>
                <a:lnTo>
                  <a:pt x="35114" y="184909"/>
                </a:lnTo>
                <a:lnTo>
                  <a:pt x="35114" y="273363"/>
                </a:lnTo>
                <a:lnTo>
                  <a:pt x="169086" y="273363"/>
                </a:lnTo>
                <a:lnTo>
                  <a:pt x="171130" y="292921"/>
                </a:lnTo>
                <a:lnTo>
                  <a:pt x="138105" y="298269"/>
                </a:lnTo>
                <a:lnTo>
                  <a:pt x="104956" y="301366"/>
                </a:lnTo>
                <a:lnTo>
                  <a:pt x="68556" y="302797"/>
                </a:lnTo>
                <a:lnTo>
                  <a:pt x="25780" y="303144"/>
                </a:lnTo>
                <a:close/>
              </a:path>
              <a:path w="323850" h="398779">
                <a:moveTo>
                  <a:pt x="169086" y="273363"/>
                </a:moveTo>
                <a:lnTo>
                  <a:pt x="35114" y="273363"/>
                </a:lnTo>
                <a:lnTo>
                  <a:pt x="73633" y="272953"/>
                </a:lnTo>
                <a:lnTo>
                  <a:pt x="106900" y="271418"/>
                </a:lnTo>
                <a:lnTo>
                  <a:pt x="137501" y="268300"/>
                </a:lnTo>
                <a:lnTo>
                  <a:pt x="168018" y="263140"/>
                </a:lnTo>
                <a:lnTo>
                  <a:pt x="169086" y="27336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9197385" y="716761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592095" y="7208067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298699" y="243582"/>
                </a:moveTo>
                <a:lnTo>
                  <a:pt x="263140" y="240026"/>
                </a:lnTo>
                <a:lnTo>
                  <a:pt x="268751" y="212308"/>
                </a:lnTo>
                <a:lnTo>
                  <a:pt x="273030" y="186298"/>
                </a:lnTo>
                <a:lnTo>
                  <a:pt x="276141" y="161705"/>
                </a:lnTo>
                <a:lnTo>
                  <a:pt x="278253" y="138237"/>
                </a:lnTo>
                <a:lnTo>
                  <a:pt x="35428" y="138237"/>
                </a:lnTo>
                <a:lnTo>
                  <a:pt x="32448" y="121346"/>
                </a:lnTo>
                <a:lnTo>
                  <a:pt x="279586" y="110678"/>
                </a:lnTo>
                <a:lnTo>
                  <a:pt x="280100" y="95086"/>
                </a:lnTo>
                <a:lnTo>
                  <a:pt x="280364" y="79619"/>
                </a:lnTo>
                <a:lnTo>
                  <a:pt x="280475" y="29781"/>
                </a:lnTo>
                <a:lnTo>
                  <a:pt x="42671" y="29781"/>
                </a:lnTo>
                <a:lnTo>
                  <a:pt x="42671" y="0"/>
                </a:lnTo>
                <a:lnTo>
                  <a:pt x="316034" y="0"/>
                </a:lnTo>
                <a:lnTo>
                  <a:pt x="315940" y="64236"/>
                </a:lnTo>
                <a:lnTo>
                  <a:pt x="315764" y="92753"/>
                </a:lnTo>
                <a:lnTo>
                  <a:pt x="313868" y="137737"/>
                </a:lnTo>
                <a:lnTo>
                  <a:pt x="313815" y="138237"/>
                </a:lnTo>
                <a:lnTo>
                  <a:pt x="278253" y="138237"/>
                </a:lnTo>
                <a:lnTo>
                  <a:pt x="37781" y="151572"/>
                </a:lnTo>
                <a:lnTo>
                  <a:pt x="312421" y="151572"/>
                </a:lnTo>
                <a:lnTo>
                  <a:pt x="308721" y="186972"/>
                </a:lnTo>
                <a:lnTo>
                  <a:pt x="298699" y="243582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10016587" y="716761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0535627" y="7168063"/>
            <a:ext cx="323215" cy="398780"/>
          </a:xfrm>
          <a:custGeom>
            <a:avLst/>
            <a:gdLst/>
            <a:ahLst/>
            <a:cxnLst/>
            <a:rect l="l" t="t" r="r" b="b"/>
            <a:pathLst>
              <a:path w="323215" h="398779">
                <a:moveTo>
                  <a:pt x="148016" y="48449"/>
                </a:moveTo>
                <a:lnTo>
                  <a:pt x="111567" y="48449"/>
                </a:lnTo>
                <a:lnTo>
                  <a:pt x="111567" y="0"/>
                </a:lnTo>
                <a:lnTo>
                  <a:pt x="148016" y="0"/>
                </a:lnTo>
                <a:lnTo>
                  <a:pt x="148016" y="48449"/>
                </a:lnTo>
                <a:close/>
              </a:path>
              <a:path w="323215" h="398779">
                <a:moveTo>
                  <a:pt x="250694" y="77786"/>
                </a:moveTo>
                <a:lnTo>
                  <a:pt x="8445" y="77786"/>
                </a:lnTo>
                <a:lnTo>
                  <a:pt x="8445" y="48449"/>
                </a:lnTo>
                <a:lnTo>
                  <a:pt x="250694" y="48449"/>
                </a:lnTo>
                <a:lnTo>
                  <a:pt x="250694" y="77786"/>
                </a:lnTo>
                <a:close/>
              </a:path>
              <a:path w="323215" h="398779">
                <a:moveTo>
                  <a:pt x="5333" y="322702"/>
                </a:moveTo>
                <a:lnTo>
                  <a:pt x="0" y="292032"/>
                </a:lnTo>
                <a:lnTo>
                  <a:pt x="53617" y="291643"/>
                </a:lnTo>
                <a:lnTo>
                  <a:pt x="111567" y="290254"/>
                </a:lnTo>
                <a:lnTo>
                  <a:pt x="111567" y="247582"/>
                </a:lnTo>
                <a:lnTo>
                  <a:pt x="79536" y="239311"/>
                </a:lnTo>
                <a:lnTo>
                  <a:pt x="55006" y="223746"/>
                </a:lnTo>
                <a:lnTo>
                  <a:pt x="39309" y="201765"/>
                </a:lnTo>
                <a:lnTo>
                  <a:pt x="33781" y="174241"/>
                </a:lnTo>
                <a:lnTo>
                  <a:pt x="40782" y="143772"/>
                </a:lnTo>
                <a:lnTo>
                  <a:pt x="60451" y="120513"/>
                </a:lnTo>
                <a:lnTo>
                  <a:pt x="90787" y="105671"/>
                </a:lnTo>
                <a:lnTo>
                  <a:pt x="129792" y="100455"/>
                </a:lnTo>
                <a:lnTo>
                  <a:pt x="168727" y="105671"/>
                </a:lnTo>
                <a:lnTo>
                  <a:pt x="198910" y="120513"/>
                </a:lnTo>
                <a:lnTo>
                  <a:pt x="205577" y="128458"/>
                </a:lnTo>
                <a:lnTo>
                  <a:pt x="129792" y="128458"/>
                </a:lnTo>
                <a:lnTo>
                  <a:pt x="104831" y="131674"/>
                </a:lnTo>
                <a:lnTo>
                  <a:pt x="85453" y="140848"/>
                </a:lnTo>
                <a:lnTo>
                  <a:pt x="72910" y="155274"/>
                </a:lnTo>
                <a:lnTo>
                  <a:pt x="68452" y="174241"/>
                </a:lnTo>
                <a:lnTo>
                  <a:pt x="72910" y="192951"/>
                </a:lnTo>
                <a:lnTo>
                  <a:pt x="85453" y="207245"/>
                </a:lnTo>
                <a:lnTo>
                  <a:pt x="104831" y="216371"/>
                </a:lnTo>
                <a:lnTo>
                  <a:pt x="129792" y="219579"/>
                </a:lnTo>
                <a:lnTo>
                  <a:pt x="207043" y="219579"/>
                </a:lnTo>
                <a:lnTo>
                  <a:pt x="204355" y="223358"/>
                </a:lnTo>
                <a:lnTo>
                  <a:pt x="179978" y="238873"/>
                </a:lnTo>
                <a:lnTo>
                  <a:pt x="148016" y="247138"/>
                </a:lnTo>
                <a:lnTo>
                  <a:pt x="148016" y="288920"/>
                </a:lnTo>
                <a:lnTo>
                  <a:pt x="261835" y="288920"/>
                </a:lnTo>
                <a:lnTo>
                  <a:pt x="263584" y="306700"/>
                </a:lnTo>
                <a:lnTo>
                  <a:pt x="209630" y="313997"/>
                </a:lnTo>
                <a:lnTo>
                  <a:pt x="155398" y="318669"/>
                </a:lnTo>
                <a:lnTo>
                  <a:pt x="102318" y="321294"/>
                </a:lnTo>
                <a:lnTo>
                  <a:pt x="51820" y="322446"/>
                </a:lnTo>
                <a:lnTo>
                  <a:pt x="5333" y="322702"/>
                </a:lnTo>
                <a:close/>
              </a:path>
              <a:path w="323215" h="398779">
                <a:moveTo>
                  <a:pt x="207043" y="219579"/>
                </a:moveTo>
                <a:lnTo>
                  <a:pt x="129792" y="219579"/>
                </a:lnTo>
                <a:lnTo>
                  <a:pt x="154496" y="216371"/>
                </a:lnTo>
                <a:lnTo>
                  <a:pt x="173741" y="207245"/>
                </a:lnTo>
                <a:lnTo>
                  <a:pt x="186235" y="192951"/>
                </a:lnTo>
                <a:lnTo>
                  <a:pt x="190687" y="174241"/>
                </a:lnTo>
                <a:lnTo>
                  <a:pt x="186235" y="155274"/>
                </a:lnTo>
                <a:lnTo>
                  <a:pt x="173741" y="140848"/>
                </a:lnTo>
                <a:lnTo>
                  <a:pt x="154496" y="131674"/>
                </a:lnTo>
                <a:lnTo>
                  <a:pt x="129792" y="128458"/>
                </a:lnTo>
                <a:lnTo>
                  <a:pt x="205577" y="128458"/>
                </a:lnTo>
                <a:lnTo>
                  <a:pt x="218426" y="143772"/>
                </a:lnTo>
                <a:lnTo>
                  <a:pt x="225358" y="174241"/>
                </a:lnTo>
                <a:lnTo>
                  <a:pt x="219899" y="201508"/>
                </a:lnTo>
                <a:lnTo>
                  <a:pt x="207043" y="219579"/>
                </a:lnTo>
                <a:close/>
              </a:path>
              <a:path w="323215" h="398779">
                <a:moveTo>
                  <a:pt x="261835" y="288920"/>
                </a:moveTo>
                <a:lnTo>
                  <a:pt x="148016" y="288920"/>
                </a:lnTo>
                <a:lnTo>
                  <a:pt x="176470" y="287399"/>
                </a:lnTo>
                <a:lnTo>
                  <a:pt x="204967" y="285420"/>
                </a:lnTo>
                <a:lnTo>
                  <a:pt x="233213" y="282857"/>
                </a:lnTo>
                <a:lnTo>
                  <a:pt x="260917" y="279586"/>
                </a:lnTo>
                <a:lnTo>
                  <a:pt x="261835" y="288920"/>
                </a:lnTo>
                <a:close/>
              </a:path>
              <a:path w="323215" h="398779">
                <a:moveTo>
                  <a:pt x="322702" y="398266"/>
                </a:moveTo>
                <a:lnTo>
                  <a:pt x="286253" y="398266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0942339" y="7476986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1188407" y="7168063"/>
            <a:ext cx="329565" cy="398780"/>
          </a:xfrm>
          <a:custGeom>
            <a:avLst/>
            <a:gdLst/>
            <a:ahLst/>
            <a:cxnLst/>
            <a:rect l="l" t="t" r="r" b="b"/>
            <a:pathLst>
              <a:path w="329565" h="398779">
                <a:moveTo>
                  <a:pt x="237804" y="188465"/>
                </a:moveTo>
                <a:lnTo>
                  <a:pt x="36448" y="188465"/>
                </a:lnTo>
                <a:lnTo>
                  <a:pt x="36448" y="24447"/>
                </a:lnTo>
                <a:lnTo>
                  <a:pt x="235137" y="24447"/>
                </a:lnTo>
                <a:lnTo>
                  <a:pt x="235137" y="53339"/>
                </a:lnTo>
                <a:lnTo>
                  <a:pt x="72896" y="53339"/>
                </a:lnTo>
                <a:lnTo>
                  <a:pt x="72896" y="92454"/>
                </a:lnTo>
                <a:lnTo>
                  <a:pt x="226247" y="92454"/>
                </a:lnTo>
                <a:lnTo>
                  <a:pt x="226247" y="119568"/>
                </a:lnTo>
                <a:lnTo>
                  <a:pt x="72896" y="119568"/>
                </a:lnTo>
                <a:lnTo>
                  <a:pt x="72896" y="159573"/>
                </a:lnTo>
                <a:lnTo>
                  <a:pt x="237804" y="159573"/>
                </a:lnTo>
                <a:lnTo>
                  <a:pt x="237804" y="188465"/>
                </a:lnTo>
                <a:close/>
              </a:path>
              <a:path w="329565" h="398779">
                <a:moveTo>
                  <a:pt x="4889" y="260028"/>
                </a:moveTo>
                <a:lnTo>
                  <a:pt x="0" y="229358"/>
                </a:lnTo>
                <a:lnTo>
                  <a:pt x="49189" y="229227"/>
                </a:lnTo>
                <a:lnTo>
                  <a:pt x="101856" y="228519"/>
                </a:lnTo>
                <a:lnTo>
                  <a:pt x="156465" y="226766"/>
                </a:lnTo>
                <a:lnTo>
                  <a:pt x="211479" y="223498"/>
                </a:lnTo>
                <a:lnTo>
                  <a:pt x="265362" y="218246"/>
                </a:lnTo>
                <a:lnTo>
                  <a:pt x="267140" y="245360"/>
                </a:lnTo>
                <a:lnTo>
                  <a:pt x="238852" y="249284"/>
                </a:lnTo>
                <a:lnTo>
                  <a:pt x="210189" y="252416"/>
                </a:lnTo>
                <a:lnTo>
                  <a:pt x="181443" y="254799"/>
                </a:lnTo>
                <a:lnTo>
                  <a:pt x="152905" y="256472"/>
                </a:lnTo>
                <a:lnTo>
                  <a:pt x="152905" y="258250"/>
                </a:lnTo>
                <a:lnTo>
                  <a:pt x="116457" y="258250"/>
                </a:lnTo>
                <a:lnTo>
                  <a:pt x="87086" y="259278"/>
                </a:lnTo>
                <a:lnTo>
                  <a:pt x="58506" y="259806"/>
                </a:lnTo>
                <a:lnTo>
                  <a:pt x="4889" y="260028"/>
                </a:lnTo>
                <a:close/>
              </a:path>
              <a:path w="329565" h="398779">
                <a:moveTo>
                  <a:pt x="152905" y="385820"/>
                </a:moveTo>
                <a:lnTo>
                  <a:pt x="116457" y="385820"/>
                </a:lnTo>
                <a:lnTo>
                  <a:pt x="116457" y="258250"/>
                </a:lnTo>
                <a:lnTo>
                  <a:pt x="152905" y="258250"/>
                </a:lnTo>
                <a:lnTo>
                  <a:pt x="152905" y="385820"/>
                </a:lnTo>
                <a:close/>
              </a:path>
              <a:path w="329565" h="398779">
                <a:moveTo>
                  <a:pt x="329369" y="398710"/>
                </a:moveTo>
                <a:lnTo>
                  <a:pt x="292921" y="398710"/>
                </a:lnTo>
                <a:lnTo>
                  <a:pt x="292921" y="0"/>
                </a:lnTo>
                <a:lnTo>
                  <a:pt x="329369" y="0"/>
                </a:lnTo>
                <a:lnTo>
                  <a:pt x="32936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11604009" y="7167618"/>
            <a:ext cx="323215" cy="393065"/>
          </a:xfrm>
          <a:custGeom>
            <a:avLst/>
            <a:gdLst/>
            <a:ahLst/>
            <a:cxnLst/>
            <a:rect l="l" t="t" r="r" b="b"/>
            <a:pathLst>
              <a:path w="323215" h="393065">
                <a:moveTo>
                  <a:pt x="14668" y="229358"/>
                </a:moveTo>
                <a:lnTo>
                  <a:pt x="0" y="200466"/>
                </a:lnTo>
                <a:lnTo>
                  <a:pt x="53893" y="182107"/>
                </a:lnTo>
                <a:lnTo>
                  <a:pt x="98208" y="157816"/>
                </a:lnTo>
                <a:lnTo>
                  <a:pt x="132110" y="128170"/>
                </a:lnTo>
                <a:lnTo>
                  <a:pt x="154769" y="93745"/>
                </a:lnTo>
                <a:lnTo>
                  <a:pt x="165351" y="55117"/>
                </a:lnTo>
                <a:lnTo>
                  <a:pt x="20891" y="55117"/>
                </a:lnTo>
                <a:lnTo>
                  <a:pt x="20891" y="25336"/>
                </a:lnTo>
                <a:lnTo>
                  <a:pt x="204467" y="25336"/>
                </a:lnTo>
                <a:lnTo>
                  <a:pt x="198495" y="73631"/>
                </a:lnTo>
                <a:lnTo>
                  <a:pt x="181139" y="116556"/>
                </a:lnTo>
                <a:lnTo>
                  <a:pt x="153239" y="153850"/>
                </a:lnTo>
                <a:lnTo>
                  <a:pt x="115634" y="185255"/>
                </a:lnTo>
                <a:lnTo>
                  <a:pt x="69164" y="210510"/>
                </a:lnTo>
                <a:lnTo>
                  <a:pt x="14668" y="229358"/>
                </a:lnTo>
                <a:close/>
              </a:path>
              <a:path w="323215" h="393065">
                <a:moveTo>
                  <a:pt x="322702" y="392932"/>
                </a:moveTo>
                <a:lnTo>
                  <a:pt x="64896" y="392932"/>
                </a:lnTo>
                <a:lnTo>
                  <a:pt x="64896" y="244471"/>
                </a:lnTo>
                <a:lnTo>
                  <a:pt x="322702" y="244471"/>
                </a:lnTo>
                <a:lnTo>
                  <a:pt x="322702" y="273363"/>
                </a:lnTo>
                <a:lnTo>
                  <a:pt x="100455" y="273363"/>
                </a:lnTo>
                <a:lnTo>
                  <a:pt x="100455" y="363595"/>
                </a:lnTo>
                <a:lnTo>
                  <a:pt x="322702" y="363595"/>
                </a:lnTo>
                <a:lnTo>
                  <a:pt x="322702" y="392932"/>
                </a:lnTo>
                <a:close/>
              </a:path>
              <a:path w="323215" h="393065">
                <a:moveTo>
                  <a:pt x="322702" y="363595"/>
                </a:moveTo>
                <a:lnTo>
                  <a:pt x="286698" y="363595"/>
                </a:lnTo>
                <a:lnTo>
                  <a:pt x="286698" y="273363"/>
                </a:lnTo>
                <a:lnTo>
                  <a:pt x="322702" y="273363"/>
                </a:lnTo>
                <a:lnTo>
                  <a:pt x="322702" y="363595"/>
                </a:lnTo>
                <a:close/>
              </a:path>
              <a:path w="323215" h="393065">
                <a:moveTo>
                  <a:pt x="322702" y="225358"/>
                </a:moveTo>
                <a:lnTo>
                  <a:pt x="286253" y="225358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12132747" y="7183620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5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5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5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5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2556350" y="716761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13074422" y="719384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3527805" y="7198359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13765164" y="7227569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3528693" y="728980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3528693" y="7319009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3528693" y="738378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3483355" y="7485876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362262" y="30225"/>
                </a:moveTo>
                <a:lnTo>
                  <a:pt x="0" y="30225"/>
                </a:lnTo>
                <a:lnTo>
                  <a:pt x="0" y="0"/>
                </a:lnTo>
                <a:lnTo>
                  <a:pt x="362262" y="0"/>
                </a:lnTo>
                <a:lnTo>
                  <a:pt x="362262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3893178" y="7167618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5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5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5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5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4428559" y="716717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80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80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80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4841494" y="7168063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09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09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09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09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5260651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5661583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4249063" y="1550418"/>
            <a:ext cx="701040" cy="696595"/>
          </a:xfrm>
          <a:custGeom>
            <a:avLst/>
            <a:gdLst/>
            <a:ahLst/>
            <a:cxnLst/>
            <a:rect l="l" t="t" r="r" b="b"/>
            <a:pathLst>
              <a:path w="701039" h="696594">
                <a:moveTo>
                  <a:pt x="700719" y="353712"/>
                </a:moveTo>
                <a:lnTo>
                  <a:pt x="0" y="353712"/>
                </a:lnTo>
                <a:lnTo>
                  <a:pt x="0" y="328566"/>
                </a:lnTo>
                <a:lnTo>
                  <a:pt x="502070" y="328566"/>
                </a:lnTo>
                <a:lnTo>
                  <a:pt x="514499" y="328357"/>
                </a:lnTo>
                <a:lnTo>
                  <a:pt x="567448" y="298392"/>
                </a:lnTo>
                <a:lnTo>
                  <a:pt x="578999" y="290154"/>
                </a:lnTo>
                <a:lnTo>
                  <a:pt x="587564" y="285924"/>
                </a:lnTo>
                <a:lnTo>
                  <a:pt x="597387" y="284365"/>
                </a:lnTo>
                <a:lnTo>
                  <a:pt x="612710" y="284143"/>
                </a:lnTo>
                <a:lnTo>
                  <a:pt x="625616" y="284320"/>
                </a:lnTo>
                <a:lnTo>
                  <a:pt x="665771" y="302301"/>
                </a:lnTo>
                <a:lnTo>
                  <a:pt x="685632" y="326052"/>
                </a:lnTo>
                <a:lnTo>
                  <a:pt x="700719" y="353712"/>
                </a:lnTo>
                <a:close/>
              </a:path>
              <a:path w="701039" h="696594">
                <a:moveTo>
                  <a:pt x="568783" y="462675"/>
                </a:moveTo>
                <a:lnTo>
                  <a:pt x="450941" y="462675"/>
                </a:lnTo>
                <a:lnTo>
                  <a:pt x="487821" y="435854"/>
                </a:lnTo>
                <a:lnTo>
                  <a:pt x="500714" y="439802"/>
                </a:lnTo>
                <a:lnTo>
                  <a:pt x="509247" y="442297"/>
                </a:lnTo>
                <a:lnTo>
                  <a:pt x="517229" y="444399"/>
                </a:lnTo>
                <a:lnTo>
                  <a:pt x="539716" y="449939"/>
                </a:lnTo>
                <a:lnTo>
                  <a:pt x="547698" y="452041"/>
                </a:lnTo>
                <a:lnTo>
                  <a:pt x="556231" y="454536"/>
                </a:lnTo>
                <a:lnTo>
                  <a:pt x="569124" y="458484"/>
                </a:lnTo>
                <a:lnTo>
                  <a:pt x="568783" y="462675"/>
                </a:lnTo>
                <a:close/>
              </a:path>
              <a:path w="701039" h="696594">
                <a:moveTo>
                  <a:pt x="549008" y="696528"/>
                </a:moveTo>
                <a:lnTo>
                  <a:pt x="448426" y="678926"/>
                </a:lnTo>
                <a:lnTo>
                  <a:pt x="99639" y="678926"/>
                </a:lnTo>
                <a:lnTo>
                  <a:pt x="99239" y="649740"/>
                </a:lnTo>
                <a:lnTo>
                  <a:pt x="98852" y="625230"/>
                </a:lnTo>
                <a:lnTo>
                  <a:pt x="98388" y="601899"/>
                </a:lnTo>
                <a:lnTo>
                  <a:pt x="96908" y="535538"/>
                </a:lnTo>
                <a:lnTo>
                  <a:pt x="96443" y="512390"/>
                </a:lnTo>
                <a:lnTo>
                  <a:pt x="96049" y="487821"/>
                </a:lnTo>
                <a:lnTo>
                  <a:pt x="95552" y="452617"/>
                </a:lnTo>
                <a:lnTo>
                  <a:pt x="202001" y="462675"/>
                </a:lnTo>
                <a:lnTo>
                  <a:pt x="568783" y="462675"/>
                </a:lnTo>
                <a:lnTo>
                  <a:pt x="566734" y="487821"/>
                </a:lnTo>
                <a:lnTo>
                  <a:pt x="190267" y="487821"/>
                </a:lnTo>
                <a:lnTo>
                  <a:pt x="190267" y="653781"/>
                </a:lnTo>
                <a:lnTo>
                  <a:pt x="552538" y="653781"/>
                </a:lnTo>
                <a:lnTo>
                  <a:pt x="551575" y="664206"/>
                </a:lnTo>
                <a:lnTo>
                  <a:pt x="550371" y="678926"/>
                </a:lnTo>
                <a:lnTo>
                  <a:pt x="202001" y="678926"/>
                </a:lnTo>
                <a:lnTo>
                  <a:pt x="99743" y="686470"/>
                </a:lnTo>
                <a:lnTo>
                  <a:pt x="549787" y="686470"/>
                </a:lnTo>
                <a:lnTo>
                  <a:pt x="549008" y="696528"/>
                </a:lnTo>
                <a:close/>
              </a:path>
              <a:path w="701039" h="696594">
                <a:moveTo>
                  <a:pt x="552538" y="653781"/>
                </a:moveTo>
                <a:lnTo>
                  <a:pt x="459323" y="653781"/>
                </a:lnTo>
                <a:lnTo>
                  <a:pt x="459323" y="487821"/>
                </a:lnTo>
                <a:lnTo>
                  <a:pt x="566734" y="487821"/>
                </a:lnTo>
                <a:lnTo>
                  <a:pt x="559904" y="571639"/>
                </a:lnTo>
                <a:lnTo>
                  <a:pt x="558405" y="591002"/>
                </a:lnTo>
                <a:lnTo>
                  <a:pt x="557337" y="603961"/>
                </a:lnTo>
                <a:lnTo>
                  <a:pt x="556192" y="616370"/>
                </a:lnTo>
                <a:lnTo>
                  <a:pt x="552538" y="653781"/>
                </a:lnTo>
                <a:close/>
              </a:path>
              <a:path w="701039" h="696594">
                <a:moveTo>
                  <a:pt x="350359" y="233852"/>
                </a:moveTo>
                <a:lnTo>
                  <a:pt x="290010" y="233852"/>
                </a:lnTo>
                <a:lnTo>
                  <a:pt x="253517" y="233669"/>
                </a:lnTo>
                <a:lnTo>
                  <a:pt x="211804" y="228901"/>
                </a:lnTo>
                <a:lnTo>
                  <a:pt x="163451" y="215065"/>
                </a:lnTo>
                <a:lnTo>
                  <a:pt x="122374" y="193200"/>
                </a:lnTo>
                <a:lnTo>
                  <a:pt x="88428" y="156320"/>
                </a:lnTo>
                <a:lnTo>
                  <a:pt x="78789" y="120698"/>
                </a:lnTo>
                <a:lnTo>
                  <a:pt x="78789" y="113154"/>
                </a:lnTo>
                <a:lnTo>
                  <a:pt x="94380" y="65875"/>
                </a:lnTo>
                <a:lnTo>
                  <a:pt x="137086" y="30521"/>
                </a:lnTo>
                <a:lnTo>
                  <a:pt x="187333" y="11734"/>
                </a:lnTo>
                <a:lnTo>
                  <a:pt x="230656" y="1466"/>
                </a:lnTo>
                <a:lnTo>
                  <a:pt x="290010" y="0"/>
                </a:lnTo>
                <a:lnTo>
                  <a:pt x="350359" y="0"/>
                </a:lnTo>
                <a:lnTo>
                  <a:pt x="409713" y="1466"/>
                </a:lnTo>
                <a:lnTo>
                  <a:pt x="453036" y="11734"/>
                </a:lnTo>
                <a:lnTo>
                  <a:pt x="467224" y="15925"/>
                </a:lnTo>
                <a:lnTo>
                  <a:pt x="320185" y="15925"/>
                </a:lnTo>
                <a:lnTo>
                  <a:pt x="313617" y="15971"/>
                </a:lnTo>
                <a:lnTo>
                  <a:pt x="275813" y="21740"/>
                </a:lnTo>
                <a:lnTo>
                  <a:pt x="229871" y="36303"/>
                </a:lnTo>
                <a:lnTo>
                  <a:pt x="193593" y="75207"/>
                </a:lnTo>
                <a:lnTo>
                  <a:pt x="184475" y="113154"/>
                </a:lnTo>
                <a:lnTo>
                  <a:pt x="184460" y="120698"/>
                </a:lnTo>
                <a:lnTo>
                  <a:pt x="184740" y="136152"/>
                </a:lnTo>
                <a:lnTo>
                  <a:pt x="206192" y="174341"/>
                </a:lnTo>
                <a:lnTo>
                  <a:pt x="243203" y="203691"/>
                </a:lnTo>
                <a:lnTo>
                  <a:pt x="282840" y="214567"/>
                </a:lnTo>
                <a:lnTo>
                  <a:pt x="467224" y="217927"/>
                </a:lnTo>
                <a:lnTo>
                  <a:pt x="453036" y="222117"/>
                </a:lnTo>
                <a:lnTo>
                  <a:pt x="428565" y="228901"/>
                </a:lnTo>
                <a:lnTo>
                  <a:pt x="409713" y="232385"/>
                </a:lnTo>
                <a:lnTo>
                  <a:pt x="386853" y="233669"/>
                </a:lnTo>
                <a:lnTo>
                  <a:pt x="350359" y="233852"/>
                </a:lnTo>
                <a:close/>
              </a:path>
              <a:path w="701039" h="696594">
                <a:moveTo>
                  <a:pt x="467224" y="217927"/>
                </a:moveTo>
                <a:lnTo>
                  <a:pt x="320185" y="217927"/>
                </a:lnTo>
                <a:lnTo>
                  <a:pt x="326275" y="217894"/>
                </a:lnTo>
                <a:lnTo>
                  <a:pt x="331186" y="217665"/>
                </a:lnTo>
                <a:lnTo>
                  <a:pt x="369768" y="212354"/>
                </a:lnTo>
                <a:lnTo>
                  <a:pt x="409975" y="197705"/>
                </a:lnTo>
                <a:lnTo>
                  <a:pt x="447261" y="159306"/>
                </a:lnTo>
                <a:lnTo>
                  <a:pt x="456745" y="120698"/>
                </a:lnTo>
                <a:lnTo>
                  <a:pt x="456729" y="113154"/>
                </a:lnTo>
                <a:lnTo>
                  <a:pt x="447261" y="75207"/>
                </a:lnTo>
                <a:lnTo>
                  <a:pt x="420544" y="44993"/>
                </a:lnTo>
                <a:lnTo>
                  <a:pt x="376343" y="24307"/>
                </a:lnTo>
                <a:lnTo>
                  <a:pt x="337511" y="17163"/>
                </a:lnTo>
                <a:lnTo>
                  <a:pt x="320185" y="15925"/>
                </a:lnTo>
                <a:lnTo>
                  <a:pt x="467224" y="15925"/>
                </a:lnTo>
                <a:lnTo>
                  <a:pt x="503131" y="30534"/>
                </a:lnTo>
                <a:lnTo>
                  <a:pt x="539683" y="58148"/>
                </a:lnTo>
                <a:lnTo>
                  <a:pt x="559538" y="96757"/>
                </a:lnTo>
                <a:lnTo>
                  <a:pt x="560743" y="113154"/>
                </a:lnTo>
                <a:lnTo>
                  <a:pt x="560743" y="120698"/>
                </a:lnTo>
                <a:lnTo>
                  <a:pt x="545158" y="167976"/>
                </a:lnTo>
                <a:lnTo>
                  <a:pt x="503131" y="203317"/>
                </a:lnTo>
                <a:lnTo>
                  <a:pt x="476911" y="215065"/>
                </a:lnTo>
                <a:lnTo>
                  <a:pt x="467224" y="2179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5021865" y="1521919"/>
            <a:ext cx="637540" cy="711200"/>
          </a:xfrm>
          <a:custGeom>
            <a:avLst/>
            <a:gdLst/>
            <a:ahLst/>
            <a:cxnLst/>
            <a:rect l="l" t="t" r="r" b="b"/>
            <a:pathLst>
              <a:path w="637539" h="711200">
                <a:moveTo>
                  <a:pt x="0" y="405679"/>
                </a:moveTo>
                <a:lnTo>
                  <a:pt x="37037" y="388025"/>
                </a:lnTo>
                <a:lnTo>
                  <a:pt x="80491" y="350791"/>
                </a:lnTo>
                <a:lnTo>
                  <a:pt x="108544" y="313898"/>
                </a:lnTo>
                <a:lnTo>
                  <a:pt x="129348" y="274884"/>
                </a:lnTo>
                <a:lnTo>
                  <a:pt x="143433" y="228980"/>
                </a:lnTo>
                <a:lnTo>
                  <a:pt x="152129" y="162724"/>
                </a:lnTo>
                <a:lnTo>
                  <a:pt x="152968" y="135680"/>
                </a:lnTo>
                <a:lnTo>
                  <a:pt x="149405" y="107221"/>
                </a:lnTo>
                <a:lnTo>
                  <a:pt x="140814" y="64539"/>
                </a:lnTo>
                <a:lnTo>
                  <a:pt x="136623" y="60349"/>
                </a:lnTo>
                <a:lnTo>
                  <a:pt x="129079" y="48614"/>
                </a:lnTo>
                <a:lnTo>
                  <a:pt x="124888" y="43585"/>
                </a:lnTo>
                <a:lnTo>
                  <a:pt x="145267" y="46885"/>
                </a:lnTo>
                <a:lnTo>
                  <a:pt x="261512" y="67892"/>
                </a:lnTo>
                <a:lnTo>
                  <a:pt x="259207" y="107915"/>
                </a:lnTo>
                <a:lnTo>
                  <a:pt x="253130" y="146681"/>
                </a:lnTo>
                <a:lnTo>
                  <a:pt x="246006" y="184399"/>
                </a:lnTo>
                <a:lnTo>
                  <a:pt x="236367" y="217088"/>
                </a:lnTo>
                <a:lnTo>
                  <a:pt x="257950" y="225785"/>
                </a:lnTo>
                <a:lnTo>
                  <a:pt x="259212" y="226308"/>
                </a:lnTo>
                <a:lnTo>
                  <a:pt x="233014" y="226308"/>
                </a:lnTo>
                <a:lnTo>
                  <a:pt x="218483" y="253949"/>
                </a:lnTo>
                <a:lnTo>
                  <a:pt x="196180" y="286127"/>
                </a:lnTo>
                <a:lnTo>
                  <a:pt x="159935" y="324493"/>
                </a:lnTo>
                <a:lnTo>
                  <a:pt x="116088" y="358322"/>
                </a:lnTo>
                <a:lnTo>
                  <a:pt x="72417" y="383133"/>
                </a:lnTo>
                <a:lnTo>
                  <a:pt x="25040" y="399917"/>
                </a:lnTo>
                <a:lnTo>
                  <a:pt x="14524" y="402601"/>
                </a:lnTo>
                <a:lnTo>
                  <a:pt x="0" y="405679"/>
                </a:lnTo>
                <a:close/>
              </a:path>
              <a:path w="637539" h="711200">
                <a:moveTo>
                  <a:pt x="356226" y="408194"/>
                </a:moveTo>
                <a:lnTo>
                  <a:pt x="309288" y="388915"/>
                </a:lnTo>
                <a:lnTo>
                  <a:pt x="288707" y="356233"/>
                </a:lnTo>
                <a:lnTo>
                  <a:pt x="268276" y="312733"/>
                </a:lnTo>
                <a:lnTo>
                  <a:pt x="253130" y="277018"/>
                </a:lnTo>
                <a:lnTo>
                  <a:pt x="238445" y="240590"/>
                </a:lnTo>
                <a:lnTo>
                  <a:pt x="233014" y="226308"/>
                </a:lnTo>
                <a:lnTo>
                  <a:pt x="259212" y="226308"/>
                </a:lnTo>
                <a:lnTo>
                  <a:pt x="309079" y="247263"/>
                </a:lnTo>
                <a:lnTo>
                  <a:pt x="347943" y="264616"/>
                </a:lnTo>
                <a:lnTo>
                  <a:pt x="387783" y="285033"/>
                </a:lnTo>
                <a:lnTo>
                  <a:pt x="420033" y="317984"/>
                </a:lnTo>
                <a:lnTo>
                  <a:pt x="422324" y="336320"/>
                </a:lnTo>
                <a:lnTo>
                  <a:pt x="422262" y="350791"/>
                </a:lnTo>
                <a:lnTo>
                  <a:pt x="422128" y="357313"/>
                </a:lnTo>
                <a:lnTo>
                  <a:pt x="419928" y="367228"/>
                </a:lnTo>
                <a:lnTo>
                  <a:pt x="413931" y="376068"/>
                </a:lnTo>
                <a:lnTo>
                  <a:pt x="402377" y="388025"/>
                </a:lnTo>
                <a:lnTo>
                  <a:pt x="402326" y="388915"/>
                </a:lnTo>
                <a:lnTo>
                  <a:pt x="390762" y="400061"/>
                </a:lnTo>
                <a:lnTo>
                  <a:pt x="382105" y="405784"/>
                </a:lnTo>
                <a:lnTo>
                  <a:pt x="372034" y="407892"/>
                </a:lnTo>
                <a:lnTo>
                  <a:pt x="356226" y="408194"/>
                </a:lnTo>
                <a:close/>
              </a:path>
              <a:path w="637539" h="711200">
                <a:moveTo>
                  <a:pt x="513804" y="402326"/>
                </a:moveTo>
                <a:lnTo>
                  <a:pt x="513804" y="29336"/>
                </a:lnTo>
                <a:lnTo>
                  <a:pt x="495364" y="0"/>
                </a:lnTo>
                <a:lnTo>
                  <a:pt x="637017" y="39394"/>
                </a:lnTo>
                <a:lnTo>
                  <a:pt x="630312" y="204516"/>
                </a:lnTo>
                <a:lnTo>
                  <a:pt x="630312" y="379695"/>
                </a:lnTo>
                <a:lnTo>
                  <a:pt x="587466" y="387770"/>
                </a:lnTo>
                <a:lnTo>
                  <a:pt x="513804" y="402326"/>
                </a:lnTo>
                <a:close/>
              </a:path>
              <a:path w="637539" h="711200">
                <a:moveTo>
                  <a:pt x="508775" y="710777"/>
                </a:moveTo>
                <a:lnTo>
                  <a:pt x="508775" y="499555"/>
                </a:lnTo>
                <a:lnTo>
                  <a:pt x="139138" y="499555"/>
                </a:lnTo>
                <a:lnTo>
                  <a:pt x="139138" y="473572"/>
                </a:lnTo>
                <a:lnTo>
                  <a:pt x="448426" y="473572"/>
                </a:lnTo>
                <a:lnTo>
                  <a:pt x="460580" y="469381"/>
                </a:lnTo>
                <a:lnTo>
                  <a:pt x="467777" y="466814"/>
                </a:lnTo>
                <a:lnTo>
                  <a:pt x="472576" y="464561"/>
                </a:lnTo>
                <a:lnTo>
                  <a:pt x="477141" y="461366"/>
                </a:lnTo>
                <a:lnTo>
                  <a:pt x="483630" y="455970"/>
                </a:lnTo>
                <a:lnTo>
                  <a:pt x="630312" y="478601"/>
                </a:lnTo>
                <a:lnTo>
                  <a:pt x="627797" y="502070"/>
                </a:lnTo>
                <a:lnTo>
                  <a:pt x="619415" y="689822"/>
                </a:lnTo>
                <a:lnTo>
                  <a:pt x="601093" y="692815"/>
                </a:lnTo>
                <a:lnTo>
                  <a:pt x="589136" y="694904"/>
                </a:lnTo>
                <a:lnTo>
                  <a:pt x="578279" y="697071"/>
                </a:lnTo>
                <a:lnTo>
                  <a:pt x="548262" y="703528"/>
                </a:lnTo>
                <a:lnTo>
                  <a:pt x="537588" y="705695"/>
                </a:lnTo>
                <a:lnTo>
                  <a:pt x="508775" y="7107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578544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39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39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39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39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39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39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39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39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658172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602170" y="3200983"/>
            <a:ext cx="310515" cy="372110"/>
          </a:xfrm>
          <a:custGeom>
            <a:avLst/>
            <a:gdLst/>
            <a:ahLst/>
            <a:cxnLst/>
            <a:rect l="l" t="t" r="r" b="b"/>
            <a:pathLst>
              <a:path w="310514" h="372110">
                <a:moveTo>
                  <a:pt x="26206" y="209655"/>
                </a:moveTo>
                <a:lnTo>
                  <a:pt x="0" y="167724"/>
                </a:lnTo>
                <a:lnTo>
                  <a:pt x="40053" y="148006"/>
                </a:lnTo>
                <a:lnTo>
                  <a:pt x="67634" y="120350"/>
                </a:lnTo>
                <a:lnTo>
                  <a:pt x="83572" y="87553"/>
                </a:lnTo>
                <a:lnTo>
                  <a:pt x="88700" y="52413"/>
                </a:lnTo>
                <a:lnTo>
                  <a:pt x="88700" y="16933"/>
                </a:lnTo>
                <a:lnTo>
                  <a:pt x="142727" y="16933"/>
                </a:lnTo>
                <a:lnTo>
                  <a:pt x="142727" y="52413"/>
                </a:lnTo>
                <a:lnTo>
                  <a:pt x="147760" y="86438"/>
                </a:lnTo>
                <a:lnTo>
                  <a:pt x="163339" y="117477"/>
                </a:lnTo>
                <a:lnTo>
                  <a:pt x="177013" y="130631"/>
                </a:lnTo>
                <a:lnTo>
                  <a:pt x="116520" y="130631"/>
                </a:lnTo>
                <a:lnTo>
                  <a:pt x="101388" y="156132"/>
                </a:lnTo>
                <a:lnTo>
                  <a:pt x="81342" y="178308"/>
                </a:lnTo>
                <a:lnTo>
                  <a:pt x="56307" y="196400"/>
                </a:lnTo>
                <a:lnTo>
                  <a:pt x="26206" y="209655"/>
                </a:lnTo>
                <a:close/>
              </a:path>
              <a:path w="310514" h="372110">
                <a:moveTo>
                  <a:pt x="203204" y="203607"/>
                </a:moveTo>
                <a:lnTo>
                  <a:pt x="174465" y="191298"/>
                </a:lnTo>
                <a:lnTo>
                  <a:pt x="150488" y="174679"/>
                </a:lnTo>
                <a:lnTo>
                  <a:pt x="131198" y="154280"/>
                </a:lnTo>
                <a:lnTo>
                  <a:pt x="116520" y="130631"/>
                </a:lnTo>
                <a:lnTo>
                  <a:pt x="177013" y="130631"/>
                </a:lnTo>
                <a:lnTo>
                  <a:pt x="190183" y="143300"/>
                </a:lnTo>
                <a:lnTo>
                  <a:pt x="229008" y="161676"/>
                </a:lnTo>
                <a:lnTo>
                  <a:pt x="203204" y="203607"/>
                </a:lnTo>
                <a:close/>
              </a:path>
              <a:path w="310514" h="372110">
                <a:moveTo>
                  <a:pt x="310048" y="371735"/>
                </a:moveTo>
                <a:lnTo>
                  <a:pt x="256424" y="371735"/>
                </a:lnTo>
                <a:lnTo>
                  <a:pt x="256424" y="280212"/>
                </a:lnTo>
                <a:lnTo>
                  <a:pt x="56848" y="280212"/>
                </a:lnTo>
                <a:lnTo>
                  <a:pt x="56848" y="237475"/>
                </a:lnTo>
                <a:lnTo>
                  <a:pt x="310048" y="237475"/>
                </a:lnTo>
                <a:lnTo>
                  <a:pt x="310048" y="371735"/>
                </a:lnTo>
                <a:close/>
              </a:path>
              <a:path w="310514" h="372110">
                <a:moveTo>
                  <a:pt x="310048" y="221347"/>
                </a:moveTo>
                <a:lnTo>
                  <a:pt x="256424" y="221347"/>
                </a:lnTo>
                <a:lnTo>
                  <a:pt x="256424" y="0"/>
                </a:lnTo>
                <a:lnTo>
                  <a:pt x="310048" y="0"/>
                </a:lnTo>
                <a:lnTo>
                  <a:pt x="310048" y="221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969470" y="3200983"/>
            <a:ext cx="323850" cy="372110"/>
          </a:xfrm>
          <a:custGeom>
            <a:avLst/>
            <a:gdLst/>
            <a:ahLst/>
            <a:cxnLst/>
            <a:rect l="l" t="t" r="r" b="b"/>
            <a:pathLst>
              <a:path w="323850" h="372110">
                <a:moveTo>
                  <a:pt x="321740" y="90313"/>
                </a:moveTo>
                <a:lnTo>
                  <a:pt x="271342" y="90313"/>
                </a:lnTo>
                <a:lnTo>
                  <a:pt x="271342" y="0"/>
                </a:lnTo>
                <a:lnTo>
                  <a:pt x="321740" y="0"/>
                </a:lnTo>
                <a:lnTo>
                  <a:pt x="321740" y="90313"/>
                </a:lnTo>
                <a:close/>
              </a:path>
              <a:path w="323850" h="372110">
                <a:moveTo>
                  <a:pt x="242313" y="215300"/>
                </a:moveTo>
                <a:lnTo>
                  <a:pt x="192721" y="215300"/>
                </a:lnTo>
                <a:lnTo>
                  <a:pt x="192721" y="6854"/>
                </a:lnTo>
                <a:lnTo>
                  <a:pt x="242313" y="6854"/>
                </a:lnTo>
                <a:lnTo>
                  <a:pt x="242313" y="90313"/>
                </a:lnTo>
                <a:lnTo>
                  <a:pt x="321740" y="90313"/>
                </a:lnTo>
                <a:lnTo>
                  <a:pt x="321740" y="133050"/>
                </a:lnTo>
                <a:lnTo>
                  <a:pt x="242313" y="133050"/>
                </a:lnTo>
                <a:lnTo>
                  <a:pt x="242313" y="215300"/>
                </a:lnTo>
                <a:close/>
              </a:path>
              <a:path w="323850" h="372110">
                <a:moveTo>
                  <a:pt x="321740" y="226992"/>
                </a:moveTo>
                <a:lnTo>
                  <a:pt x="271342" y="226992"/>
                </a:lnTo>
                <a:lnTo>
                  <a:pt x="271342" y="133050"/>
                </a:lnTo>
                <a:lnTo>
                  <a:pt x="321740" y="133050"/>
                </a:lnTo>
                <a:lnTo>
                  <a:pt x="321740" y="226992"/>
                </a:lnTo>
                <a:close/>
              </a:path>
              <a:path w="323850" h="372110">
                <a:moveTo>
                  <a:pt x="28222" y="216912"/>
                </a:moveTo>
                <a:lnTo>
                  <a:pt x="0" y="175788"/>
                </a:lnTo>
                <a:lnTo>
                  <a:pt x="33218" y="154898"/>
                </a:lnTo>
                <a:lnTo>
                  <a:pt x="55588" y="127809"/>
                </a:lnTo>
                <a:lnTo>
                  <a:pt x="68207" y="97091"/>
                </a:lnTo>
                <a:lnTo>
                  <a:pt x="72169" y="65315"/>
                </a:lnTo>
                <a:lnTo>
                  <a:pt x="72169" y="22175"/>
                </a:lnTo>
                <a:lnTo>
                  <a:pt x="123374" y="22175"/>
                </a:lnTo>
                <a:lnTo>
                  <a:pt x="123374" y="65315"/>
                </a:lnTo>
                <a:lnTo>
                  <a:pt x="127286" y="94937"/>
                </a:lnTo>
                <a:lnTo>
                  <a:pt x="139551" y="122668"/>
                </a:lnTo>
                <a:lnTo>
                  <a:pt x="158926" y="144339"/>
                </a:lnTo>
                <a:lnTo>
                  <a:pt x="98780" y="144339"/>
                </a:lnTo>
                <a:lnTo>
                  <a:pt x="86961" y="166905"/>
                </a:lnTo>
                <a:lnTo>
                  <a:pt x="71363" y="186976"/>
                </a:lnTo>
                <a:lnTo>
                  <a:pt x="51834" y="203872"/>
                </a:lnTo>
                <a:lnTo>
                  <a:pt x="28222" y="216912"/>
                </a:lnTo>
                <a:close/>
              </a:path>
              <a:path w="323850" h="372110">
                <a:moveTo>
                  <a:pt x="164095" y="205220"/>
                </a:moveTo>
                <a:lnTo>
                  <a:pt x="142834" y="194347"/>
                </a:lnTo>
                <a:lnTo>
                  <a:pt x="124936" y="180223"/>
                </a:lnTo>
                <a:lnTo>
                  <a:pt x="110289" y="163377"/>
                </a:lnTo>
                <a:lnTo>
                  <a:pt x="98780" y="144339"/>
                </a:lnTo>
                <a:lnTo>
                  <a:pt x="158926" y="144339"/>
                </a:lnTo>
                <a:lnTo>
                  <a:pt x="160964" y="146620"/>
                </a:lnTo>
                <a:lnTo>
                  <a:pt x="192318" y="164902"/>
                </a:lnTo>
                <a:lnTo>
                  <a:pt x="164095" y="205220"/>
                </a:lnTo>
                <a:close/>
              </a:path>
              <a:path w="323850" h="372110">
                <a:moveTo>
                  <a:pt x="195947" y="371735"/>
                </a:moveTo>
                <a:lnTo>
                  <a:pt x="142916" y="366960"/>
                </a:lnTo>
                <a:lnTo>
                  <a:pt x="102509" y="353188"/>
                </a:lnTo>
                <a:lnTo>
                  <a:pt x="76768" y="331253"/>
                </a:lnTo>
                <a:lnTo>
                  <a:pt x="67734" y="301984"/>
                </a:lnTo>
                <a:lnTo>
                  <a:pt x="76768" y="272949"/>
                </a:lnTo>
                <a:lnTo>
                  <a:pt x="102509" y="251133"/>
                </a:lnTo>
                <a:lnTo>
                  <a:pt x="142916" y="237405"/>
                </a:lnTo>
                <a:lnTo>
                  <a:pt x="195947" y="232637"/>
                </a:lnTo>
                <a:lnTo>
                  <a:pt x="248682" y="237405"/>
                </a:lnTo>
                <a:lnTo>
                  <a:pt x="288830" y="251133"/>
                </a:lnTo>
                <a:lnTo>
                  <a:pt x="313923" y="272552"/>
                </a:lnTo>
                <a:lnTo>
                  <a:pt x="195947" y="272552"/>
                </a:lnTo>
                <a:lnTo>
                  <a:pt x="163818" y="274372"/>
                </a:lnTo>
                <a:lnTo>
                  <a:pt x="140307" y="279859"/>
                </a:lnTo>
                <a:lnTo>
                  <a:pt x="125868" y="289051"/>
                </a:lnTo>
                <a:lnTo>
                  <a:pt x="120955" y="301984"/>
                </a:lnTo>
                <a:lnTo>
                  <a:pt x="125868" y="314917"/>
                </a:lnTo>
                <a:lnTo>
                  <a:pt x="140307" y="324109"/>
                </a:lnTo>
                <a:lnTo>
                  <a:pt x="163818" y="329596"/>
                </a:lnTo>
                <a:lnTo>
                  <a:pt x="195947" y="331417"/>
                </a:lnTo>
                <a:lnTo>
                  <a:pt x="314197" y="331417"/>
                </a:lnTo>
                <a:lnTo>
                  <a:pt x="288830" y="353188"/>
                </a:lnTo>
                <a:lnTo>
                  <a:pt x="248682" y="366960"/>
                </a:lnTo>
                <a:lnTo>
                  <a:pt x="195947" y="371735"/>
                </a:lnTo>
                <a:close/>
              </a:path>
              <a:path w="323850" h="372110">
                <a:moveTo>
                  <a:pt x="314197" y="331417"/>
                </a:moveTo>
                <a:lnTo>
                  <a:pt x="195947" y="331417"/>
                </a:lnTo>
                <a:lnTo>
                  <a:pt x="227609" y="329596"/>
                </a:lnTo>
                <a:lnTo>
                  <a:pt x="250881" y="324109"/>
                </a:lnTo>
                <a:lnTo>
                  <a:pt x="265231" y="314917"/>
                </a:lnTo>
                <a:lnTo>
                  <a:pt x="270133" y="301984"/>
                </a:lnTo>
                <a:lnTo>
                  <a:pt x="265231" y="289051"/>
                </a:lnTo>
                <a:lnTo>
                  <a:pt x="250881" y="279859"/>
                </a:lnTo>
                <a:lnTo>
                  <a:pt x="227609" y="274372"/>
                </a:lnTo>
                <a:lnTo>
                  <a:pt x="195947" y="272552"/>
                </a:lnTo>
                <a:lnTo>
                  <a:pt x="313923" y="272552"/>
                </a:lnTo>
                <a:lnTo>
                  <a:pt x="314388" y="272949"/>
                </a:lnTo>
                <a:lnTo>
                  <a:pt x="323353" y="301984"/>
                </a:lnTo>
                <a:lnTo>
                  <a:pt x="314388" y="331253"/>
                </a:lnTo>
                <a:lnTo>
                  <a:pt x="314197" y="3314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2341205" y="3198161"/>
            <a:ext cx="346075" cy="371475"/>
          </a:xfrm>
          <a:custGeom>
            <a:avLst/>
            <a:gdLst/>
            <a:ahLst/>
            <a:cxnLst/>
            <a:rect l="l" t="t" r="r" b="b"/>
            <a:pathLst>
              <a:path w="346075" h="371475">
                <a:moveTo>
                  <a:pt x="141517" y="26206"/>
                </a:moveTo>
                <a:lnTo>
                  <a:pt x="88297" y="26206"/>
                </a:lnTo>
                <a:lnTo>
                  <a:pt x="88297" y="0"/>
                </a:lnTo>
                <a:lnTo>
                  <a:pt x="141517" y="0"/>
                </a:lnTo>
                <a:lnTo>
                  <a:pt x="141517" y="26206"/>
                </a:lnTo>
                <a:close/>
              </a:path>
              <a:path w="346075" h="371475">
                <a:moveTo>
                  <a:pt x="220138" y="61283"/>
                </a:moveTo>
                <a:lnTo>
                  <a:pt x="9273" y="61283"/>
                </a:lnTo>
                <a:lnTo>
                  <a:pt x="9273" y="26206"/>
                </a:lnTo>
                <a:lnTo>
                  <a:pt x="220138" y="26206"/>
                </a:lnTo>
                <a:lnTo>
                  <a:pt x="220138" y="61283"/>
                </a:lnTo>
                <a:close/>
              </a:path>
              <a:path w="346075" h="371475">
                <a:moveTo>
                  <a:pt x="5241" y="218122"/>
                </a:moveTo>
                <a:lnTo>
                  <a:pt x="0" y="181835"/>
                </a:lnTo>
                <a:lnTo>
                  <a:pt x="42183" y="181735"/>
                </a:lnTo>
                <a:lnTo>
                  <a:pt x="88297" y="181029"/>
                </a:lnTo>
                <a:lnTo>
                  <a:pt x="88297" y="164095"/>
                </a:lnTo>
                <a:lnTo>
                  <a:pt x="61441" y="158255"/>
                </a:lnTo>
                <a:lnTo>
                  <a:pt x="41275" y="148220"/>
                </a:lnTo>
                <a:lnTo>
                  <a:pt x="28594" y="134329"/>
                </a:lnTo>
                <a:lnTo>
                  <a:pt x="24191" y="116923"/>
                </a:lnTo>
                <a:lnTo>
                  <a:pt x="30597" y="96606"/>
                </a:lnTo>
                <a:lnTo>
                  <a:pt x="48835" y="81392"/>
                </a:lnTo>
                <a:lnTo>
                  <a:pt x="77430" y="71848"/>
                </a:lnTo>
                <a:lnTo>
                  <a:pt x="114907" y="68541"/>
                </a:lnTo>
                <a:lnTo>
                  <a:pt x="152321" y="71848"/>
                </a:lnTo>
                <a:lnTo>
                  <a:pt x="180777" y="81392"/>
                </a:lnTo>
                <a:lnTo>
                  <a:pt x="198876" y="96606"/>
                </a:lnTo>
                <a:lnTo>
                  <a:pt x="200310" y="101199"/>
                </a:lnTo>
                <a:lnTo>
                  <a:pt x="114907" y="101199"/>
                </a:lnTo>
                <a:lnTo>
                  <a:pt x="97891" y="102181"/>
                </a:lnTo>
                <a:lnTo>
                  <a:pt x="85222" y="105130"/>
                </a:lnTo>
                <a:lnTo>
                  <a:pt x="77316" y="110043"/>
                </a:lnTo>
                <a:lnTo>
                  <a:pt x="74588" y="116923"/>
                </a:lnTo>
                <a:lnTo>
                  <a:pt x="77316" y="124098"/>
                </a:lnTo>
                <a:lnTo>
                  <a:pt x="85222" y="129270"/>
                </a:lnTo>
                <a:lnTo>
                  <a:pt x="97891" y="132401"/>
                </a:lnTo>
                <a:lnTo>
                  <a:pt x="114907" y="133453"/>
                </a:lnTo>
                <a:lnTo>
                  <a:pt x="201044" y="133453"/>
                </a:lnTo>
                <a:lnTo>
                  <a:pt x="200823" y="134329"/>
                </a:lnTo>
                <a:lnTo>
                  <a:pt x="188186" y="148220"/>
                </a:lnTo>
                <a:lnTo>
                  <a:pt x="168140" y="158255"/>
                </a:lnTo>
                <a:lnTo>
                  <a:pt x="141517" y="164095"/>
                </a:lnTo>
                <a:lnTo>
                  <a:pt x="141517" y="179013"/>
                </a:lnTo>
                <a:lnTo>
                  <a:pt x="230238" y="179013"/>
                </a:lnTo>
                <a:lnTo>
                  <a:pt x="233040" y="203607"/>
                </a:lnTo>
                <a:lnTo>
                  <a:pt x="185622" y="210381"/>
                </a:lnTo>
                <a:lnTo>
                  <a:pt x="137701" y="214638"/>
                </a:lnTo>
                <a:lnTo>
                  <a:pt x="90709" y="216961"/>
                </a:lnTo>
                <a:lnTo>
                  <a:pt x="46079" y="217928"/>
                </a:lnTo>
                <a:lnTo>
                  <a:pt x="5241" y="218122"/>
                </a:lnTo>
                <a:close/>
              </a:path>
              <a:path w="346075" h="371475">
                <a:moveTo>
                  <a:pt x="201044" y="133453"/>
                </a:moveTo>
                <a:lnTo>
                  <a:pt x="114907" y="133453"/>
                </a:lnTo>
                <a:lnTo>
                  <a:pt x="131859" y="132401"/>
                </a:lnTo>
                <a:lnTo>
                  <a:pt x="144390" y="129270"/>
                </a:lnTo>
                <a:lnTo>
                  <a:pt x="152157" y="124098"/>
                </a:lnTo>
                <a:lnTo>
                  <a:pt x="154822" y="116923"/>
                </a:lnTo>
                <a:lnTo>
                  <a:pt x="152157" y="110043"/>
                </a:lnTo>
                <a:lnTo>
                  <a:pt x="144390" y="105130"/>
                </a:lnTo>
                <a:lnTo>
                  <a:pt x="131859" y="102181"/>
                </a:lnTo>
                <a:lnTo>
                  <a:pt x="114907" y="101199"/>
                </a:lnTo>
                <a:lnTo>
                  <a:pt x="200310" y="101199"/>
                </a:lnTo>
                <a:lnTo>
                  <a:pt x="205220" y="116923"/>
                </a:lnTo>
                <a:lnTo>
                  <a:pt x="201044" y="133453"/>
                </a:lnTo>
                <a:close/>
              </a:path>
              <a:path w="346075" h="371475">
                <a:moveTo>
                  <a:pt x="230238" y="179013"/>
                </a:moveTo>
                <a:lnTo>
                  <a:pt x="141517" y="179013"/>
                </a:lnTo>
                <a:lnTo>
                  <a:pt x="163868" y="177652"/>
                </a:lnTo>
                <a:lnTo>
                  <a:pt x="186069" y="175989"/>
                </a:lnTo>
                <a:lnTo>
                  <a:pt x="207967" y="174024"/>
                </a:lnTo>
                <a:lnTo>
                  <a:pt x="229411" y="171756"/>
                </a:lnTo>
                <a:lnTo>
                  <a:pt x="230238" y="179013"/>
                </a:lnTo>
                <a:close/>
              </a:path>
              <a:path w="346075" h="371475">
                <a:moveTo>
                  <a:pt x="311661" y="371332"/>
                </a:moveTo>
                <a:lnTo>
                  <a:pt x="49591" y="371332"/>
                </a:lnTo>
                <a:lnTo>
                  <a:pt x="49591" y="285857"/>
                </a:lnTo>
                <a:lnTo>
                  <a:pt x="246345" y="285857"/>
                </a:lnTo>
                <a:lnTo>
                  <a:pt x="246345" y="269729"/>
                </a:lnTo>
                <a:lnTo>
                  <a:pt x="49188" y="269729"/>
                </a:lnTo>
                <a:lnTo>
                  <a:pt x="49188" y="234652"/>
                </a:lnTo>
                <a:lnTo>
                  <a:pt x="298759" y="234652"/>
                </a:lnTo>
                <a:lnTo>
                  <a:pt x="298759" y="318515"/>
                </a:lnTo>
                <a:lnTo>
                  <a:pt x="102408" y="318515"/>
                </a:lnTo>
                <a:lnTo>
                  <a:pt x="102408" y="336255"/>
                </a:lnTo>
                <a:lnTo>
                  <a:pt x="311661" y="336255"/>
                </a:lnTo>
                <a:lnTo>
                  <a:pt x="311661" y="371332"/>
                </a:lnTo>
                <a:close/>
              </a:path>
              <a:path w="346075" h="371475">
                <a:moveTo>
                  <a:pt x="298759" y="221347"/>
                </a:moveTo>
                <a:lnTo>
                  <a:pt x="245538" y="221347"/>
                </a:lnTo>
                <a:lnTo>
                  <a:pt x="245538" y="2822"/>
                </a:lnTo>
                <a:lnTo>
                  <a:pt x="298759" y="2822"/>
                </a:lnTo>
                <a:lnTo>
                  <a:pt x="298759" y="90313"/>
                </a:lnTo>
                <a:lnTo>
                  <a:pt x="345528" y="90313"/>
                </a:lnTo>
                <a:lnTo>
                  <a:pt x="345528" y="133857"/>
                </a:lnTo>
                <a:lnTo>
                  <a:pt x="298759" y="133857"/>
                </a:lnTo>
                <a:lnTo>
                  <a:pt x="298759" y="221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2718182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3456927" y="3200983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53220" y="61687"/>
                </a:moveTo>
                <a:lnTo>
                  <a:pt x="0" y="61687"/>
                </a:lnTo>
                <a:lnTo>
                  <a:pt x="0" y="0"/>
                </a:lnTo>
                <a:lnTo>
                  <a:pt x="53220" y="0"/>
                </a:lnTo>
                <a:lnTo>
                  <a:pt x="53220" y="616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3215420" y="3225968"/>
            <a:ext cx="53340" cy="55880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0"/>
                </a:moveTo>
                <a:lnTo>
                  <a:pt x="52817" y="0"/>
                </a:lnTo>
                <a:lnTo>
                  <a:pt x="52817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3215420" y="3281848"/>
            <a:ext cx="295275" cy="24130"/>
          </a:xfrm>
          <a:custGeom>
            <a:avLst/>
            <a:gdLst/>
            <a:ahLst/>
            <a:cxnLst/>
            <a:rect l="l" t="t" r="r" b="b"/>
            <a:pathLst>
              <a:path w="295275" h="24129">
                <a:moveTo>
                  <a:pt x="0" y="0"/>
                </a:moveTo>
                <a:lnTo>
                  <a:pt x="294727" y="0"/>
                </a:lnTo>
                <a:lnTo>
                  <a:pt x="29472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3215420" y="3305978"/>
            <a:ext cx="175895" cy="16510"/>
          </a:xfrm>
          <a:custGeom>
            <a:avLst/>
            <a:gdLst/>
            <a:ahLst/>
            <a:cxnLst/>
            <a:rect l="l" t="t" r="r" b="b"/>
            <a:pathLst>
              <a:path w="175895" h="16510">
                <a:moveTo>
                  <a:pt x="0" y="0"/>
                </a:moveTo>
                <a:lnTo>
                  <a:pt x="175384" y="0"/>
                </a:lnTo>
                <a:lnTo>
                  <a:pt x="175384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3215420" y="332248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0" y="0"/>
                </a:moveTo>
                <a:lnTo>
                  <a:pt x="52817" y="0"/>
                </a:lnTo>
                <a:lnTo>
                  <a:pt x="52817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3215420" y="3374558"/>
            <a:ext cx="295275" cy="10160"/>
          </a:xfrm>
          <a:custGeom>
            <a:avLst/>
            <a:gdLst/>
            <a:ahLst/>
            <a:cxnLst/>
            <a:rect l="l" t="t" r="r" b="b"/>
            <a:pathLst>
              <a:path w="295275" h="10160">
                <a:moveTo>
                  <a:pt x="0" y="0"/>
                </a:moveTo>
                <a:lnTo>
                  <a:pt x="294727" y="0"/>
                </a:lnTo>
                <a:lnTo>
                  <a:pt x="294727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3215420" y="3384718"/>
            <a:ext cx="175895" cy="33020"/>
          </a:xfrm>
          <a:custGeom>
            <a:avLst/>
            <a:gdLst/>
            <a:ahLst/>
            <a:cxnLst/>
            <a:rect l="l" t="t" r="r" b="b"/>
            <a:pathLst>
              <a:path w="175895" h="33020">
                <a:moveTo>
                  <a:pt x="0" y="0"/>
                </a:moveTo>
                <a:lnTo>
                  <a:pt x="175384" y="0"/>
                </a:lnTo>
                <a:lnTo>
                  <a:pt x="175384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3338795" y="3225968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29">
                <a:moveTo>
                  <a:pt x="0" y="0"/>
                </a:moveTo>
                <a:lnTo>
                  <a:pt x="52010" y="0"/>
                </a:lnTo>
                <a:lnTo>
                  <a:pt x="52010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3338795" y="3262798"/>
            <a:ext cx="171450" cy="19050"/>
          </a:xfrm>
          <a:custGeom>
            <a:avLst/>
            <a:gdLst/>
            <a:ahLst/>
            <a:cxnLst/>
            <a:rect l="l" t="t" r="r" b="b"/>
            <a:pathLst>
              <a:path w="171450" h="19050">
                <a:moveTo>
                  <a:pt x="0" y="0"/>
                </a:moveTo>
                <a:lnTo>
                  <a:pt x="171353" y="0"/>
                </a:lnTo>
                <a:lnTo>
                  <a:pt x="17135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3456927" y="3305408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4">
                <a:moveTo>
                  <a:pt x="53220" y="37092"/>
                </a:moveTo>
                <a:lnTo>
                  <a:pt x="0" y="37092"/>
                </a:lnTo>
                <a:lnTo>
                  <a:pt x="0" y="0"/>
                </a:lnTo>
                <a:lnTo>
                  <a:pt x="53220" y="0"/>
                </a:lnTo>
                <a:lnTo>
                  <a:pt x="53220" y="370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3338795" y="3322488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70" h="20320">
                <a:moveTo>
                  <a:pt x="0" y="0"/>
                </a:moveTo>
                <a:lnTo>
                  <a:pt x="52010" y="0"/>
                </a:lnTo>
                <a:lnTo>
                  <a:pt x="52010" y="20320"/>
                </a:lnTo>
                <a:lnTo>
                  <a:pt x="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3338795" y="3342808"/>
            <a:ext cx="171450" cy="31750"/>
          </a:xfrm>
          <a:custGeom>
            <a:avLst/>
            <a:gdLst/>
            <a:ahLst/>
            <a:cxnLst/>
            <a:rect l="l" t="t" r="r" b="b"/>
            <a:pathLst>
              <a:path w="171450" h="31750">
                <a:moveTo>
                  <a:pt x="0" y="0"/>
                </a:moveTo>
                <a:lnTo>
                  <a:pt x="171353" y="0"/>
                </a:lnTo>
                <a:lnTo>
                  <a:pt x="171353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3456927" y="3384835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39" h="90804">
                <a:moveTo>
                  <a:pt x="53220" y="90313"/>
                </a:moveTo>
                <a:lnTo>
                  <a:pt x="0" y="90313"/>
                </a:lnTo>
                <a:lnTo>
                  <a:pt x="0" y="0"/>
                </a:lnTo>
                <a:lnTo>
                  <a:pt x="53220" y="0"/>
                </a:lnTo>
                <a:lnTo>
                  <a:pt x="53220" y="903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3265012" y="3448218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0" y="0"/>
                </a:moveTo>
                <a:lnTo>
                  <a:pt x="53220" y="0"/>
                </a:lnTo>
                <a:lnTo>
                  <a:pt x="53220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3265012" y="3523148"/>
            <a:ext cx="253365" cy="43180"/>
          </a:xfrm>
          <a:custGeom>
            <a:avLst/>
            <a:gdLst/>
            <a:ahLst/>
            <a:cxnLst/>
            <a:rect l="l" t="t" r="r" b="b"/>
            <a:pathLst>
              <a:path w="253364" h="43179">
                <a:moveTo>
                  <a:pt x="0" y="0"/>
                </a:moveTo>
                <a:lnTo>
                  <a:pt x="253199" y="0"/>
                </a:lnTo>
                <a:lnTo>
                  <a:pt x="253199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3566593" y="3200983"/>
            <a:ext cx="346075" cy="371475"/>
          </a:xfrm>
          <a:custGeom>
            <a:avLst/>
            <a:gdLst/>
            <a:ahLst/>
            <a:cxnLst/>
            <a:rect l="l" t="t" r="r" b="b"/>
            <a:pathLst>
              <a:path w="346075" h="371475">
                <a:moveTo>
                  <a:pt x="143130" y="40721"/>
                </a:moveTo>
                <a:lnTo>
                  <a:pt x="89909" y="40721"/>
                </a:lnTo>
                <a:lnTo>
                  <a:pt x="89909" y="1612"/>
                </a:lnTo>
                <a:lnTo>
                  <a:pt x="143130" y="1612"/>
                </a:lnTo>
                <a:lnTo>
                  <a:pt x="143130" y="40721"/>
                </a:lnTo>
                <a:close/>
              </a:path>
              <a:path w="346075" h="371475">
                <a:moveTo>
                  <a:pt x="225379" y="82652"/>
                </a:moveTo>
                <a:lnTo>
                  <a:pt x="6854" y="82652"/>
                </a:lnTo>
                <a:lnTo>
                  <a:pt x="6854" y="40721"/>
                </a:lnTo>
                <a:lnTo>
                  <a:pt x="225379" y="40721"/>
                </a:lnTo>
                <a:lnTo>
                  <a:pt x="225379" y="82652"/>
                </a:lnTo>
                <a:close/>
              </a:path>
              <a:path w="346075" h="371475">
                <a:moveTo>
                  <a:pt x="6450" y="309645"/>
                </a:moveTo>
                <a:lnTo>
                  <a:pt x="0" y="266504"/>
                </a:lnTo>
                <a:lnTo>
                  <a:pt x="42687" y="266403"/>
                </a:lnTo>
                <a:lnTo>
                  <a:pt x="89909" y="265698"/>
                </a:lnTo>
                <a:lnTo>
                  <a:pt x="89909" y="234249"/>
                </a:lnTo>
                <a:lnTo>
                  <a:pt x="63564" y="225323"/>
                </a:lnTo>
                <a:lnTo>
                  <a:pt x="43342" y="210613"/>
                </a:lnTo>
                <a:lnTo>
                  <a:pt x="30377" y="190989"/>
                </a:lnTo>
                <a:lnTo>
                  <a:pt x="25803" y="167321"/>
                </a:lnTo>
                <a:lnTo>
                  <a:pt x="32494" y="138670"/>
                </a:lnTo>
                <a:lnTo>
                  <a:pt x="51204" y="116520"/>
                </a:lnTo>
                <a:lnTo>
                  <a:pt x="79893" y="102232"/>
                </a:lnTo>
                <a:lnTo>
                  <a:pt x="116520" y="97167"/>
                </a:lnTo>
                <a:lnTo>
                  <a:pt x="153146" y="102232"/>
                </a:lnTo>
                <a:lnTo>
                  <a:pt x="181835" y="116520"/>
                </a:lnTo>
                <a:lnTo>
                  <a:pt x="199545" y="137485"/>
                </a:lnTo>
                <a:lnTo>
                  <a:pt x="116520" y="137485"/>
                </a:lnTo>
                <a:lnTo>
                  <a:pt x="100014" y="139425"/>
                </a:lnTo>
                <a:lnTo>
                  <a:pt x="87289" y="145146"/>
                </a:lnTo>
                <a:lnTo>
                  <a:pt x="79099" y="154494"/>
                </a:lnTo>
                <a:lnTo>
                  <a:pt x="76201" y="167321"/>
                </a:lnTo>
                <a:lnTo>
                  <a:pt x="79099" y="180147"/>
                </a:lnTo>
                <a:lnTo>
                  <a:pt x="87289" y="189496"/>
                </a:lnTo>
                <a:lnTo>
                  <a:pt x="100014" y="195216"/>
                </a:lnTo>
                <a:lnTo>
                  <a:pt x="116520" y="197156"/>
                </a:lnTo>
                <a:lnTo>
                  <a:pt x="198588" y="197156"/>
                </a:lnTo>
                <a:lnTo>
                  <a:pt x="189697" y="210613"/>
                </a:lnTo>
                <a:lnTo>
                  <a:pt x="169475" y="225323"/>
                </a:lnTo>
                <a:lnTo>
                  <a:pt x="143130" y="234249"/>
                </a:lnTo>
                <a:lnTo>
                  <a:pt x="143130" y="263682"/>
                </a:lnTo>
                <a:lnTo>
                  <a:pt x="227798" y="263682"/>
                </a:lnTo>
                <a:lnTo>
                  <a:pt x="231024" y="294324"/>
                </a:lnTo>
                <a:lnTo>
                  <a:pt x="171781" y="303181"/>
                </a:lnTo>
                <a:lnTo>
                  <a:pt x="112992" y="307729"/>
                </a:lnTo>
                <a:lnTo>
                  <a:pt x="57075" y="309405"/>
                </a:lnTo>
                <a:lnTo>
                  <a:pt x="6450" y="309645"/>
                </a:lnTo>
                <a:close/>
              </a:path>
              <a:path w="346075" h="371475">
                <a:moveTo>
                  <a:pt x="198588" y="197156"/>
                </a:moveTo>
                <a:lnTo>
                  <a:pt x="116520" y="197156"/>
                </a:lnTo>
                <a:lnTo>
                  <a:pt x="133025" y="195216"/>
                </a:lnTo>
                <a:lnTo>
                  <a:pt x="145750" y="189496"/>
                </a:lnTo>
                <a:lnTo>
                  <a:pt x="153940" y="180147"/>
                </a:lnTo>
                <a:lnTo>
                  <a:pt x="156838" y="167321"/>
                </a:lnTo>
                <a:lnTo>
                  <a:pt x="153940" y="154494"/>
                </a:lnTo>
                <a:lnTo>
                  <a:pt x="145750" y="145146"/>
                </a:lnTo>
                <a:lnTo>
                  <a:pt x="133025" y="139425"/>
                </a:lnTo>
                <a:lnTo>
                  <a:pt x="116520" y="137485"/>
                </a:lnTo>
                <a:lnTo>
                  <a:pt x="199545" y="137485"/>
                </a:lnTo>
                <a:lnTo>
                  <a:pt x="200546" y="138670"/>
                </a:lnTo>
                <a:lnTo>
                  <a:pt x="207236" y="167321"/>
                </a:lnTo>
                <a:lnTo>
                  <a:pt x="202662" y="190989"/>
                </a:lnTo>
                <a:lnTo>
                  <a:pt x="198588" y="197156"/>
                </a:lnTo>
                <a:close/>
              </a:path>
              <a:path w="346075" h="371475">
                <a:moveTo>
                  <a:pt x="227798" y="263682"/>
                </a:moveTo>
                <a:lnTo>
                  <a:pt x="143130" y="263682"/>
                </a:lnTo>
                <a:lnTo>
                  <a:pt x="164568" y="262371"/>
                </a:lnTo>
                <a:lnTo>
                  <a:pt x="185817" y="260759"/>
                </a:lnTo>
                <a:lnTo>
                  <a:pt x="206688" y="258692"/>
                </a:lnTo>
                <a:lnTo>
                  <a:pt x="226992" y="256021"/>
                </a:lnTo>
                <a:lnTo>
                  <a:pt x="227798" y="263682"/>
                </a:lnTo>
                <a:close/>
              </a:path>
              <a:path w="346075" h="371475">
                <a:moveTo>
                  <a:pt x="299162" y="371332"/>
                </a:moveTo>
                <a:lnTo>
                  <a:pt x="245942" y="371332"/>
                </a:lnTo>
                <a:lnTo>
                  <a:pt x="245942" y="0"/>
                </a:lnTo>
                <a:lnTo>
                  <a:pt x="299162" y="0"/>
                </a:lnTo>
                <a:lnTo>
                  <a:pt x="299162" y="151193"/>
                </a:lnTo>
                <a:lnTo>
                  <a:pt x="345528" y="151193"/>
                </a:lnTo>
                <a:lnTo>
                  <a:pt x="345528" y="195140"/>
                </a:lnTo>
                <a:lnTo>
                  <a:pt x="299162" y="195140"/>
                </a:lnTo>
                <a:lnTo>
                  <a:pt x="299162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338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69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69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69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69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5165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5165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6499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66499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66499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66499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96302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96302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4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81178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18493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2761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36806" y="4055800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9419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419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1523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91523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45296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78560" y="4064691"/>
            <a:ext cx="360680" cy="384810"/>
          </a:xfrm>
          <a:custGeom>
            <a:avLst/>
            <a:gdLst/>
            <a:ahLst/>
            <a:cxnLst/>
            <a:rect l="l" t="t" r="r" b="b"/>
            <a:pathLst>
              <a:path w="360679" h="384810">
                <a:moveTo>
                  <a:pt x="180019" y="150683"/>
                </a:moveTo>
                <a:lnTo>
                  <a:pt x="121763" y="145571"/>
                </a:lnTo>
                <a:lnTo>
                  <a:pt x="77675" y="130792"/>
                </a:lnTo>
                <a:lnTo>
                  <a:pt x="49755" y="107178"/>
                </a:lnTo>
                <a:lnTo>
                  <a:pt x="40004" y="75563"/>
                </a:lnTo>
                <a:lnTo>
                  <a:pt x="49755" y="43692"/>
                </a:lnTo>
                <a:lnTo>
                  <a:pt x="77675" y="19946"/>
                </a:lnTo>
                <a:lnTo>
                  <a:pt x="121763" y="5118"/>
                </a:lnTo>
                <a:lnTo>
                  <a:pt x="180019" y="0"/>
                </a:lnTo>
                <a:lnTo>
                  <a:pt x="238276" y="5118"/>
                </a:lnTo>
                <a:lnTo>
                  <a:pt x="282364" y="19946"/>
                </a:lnTo>
                <a:lnTo>
                  <a:pt x="292882" y="28892"/>
                </a:lnTo>
                <a:lnTo>
                  <a:pt x="180019" y="28892"/>
                </a:lnTo>
                <a:lnTo>
                  <a:pt x="137348" y="32059"/>
                </a:lnTo>
                <a:lnTo>
                  <a:pt x="105011" y="41226"/>
                </a:lnTo>
                <a:lnTo>
                  <a:pt x="84509" y="55895"/>
                </a:lnTo>
                <a:lnTo>
                  <a:pt x="77341" y="75563"/>
                </a:lnTo>
                <a:lnTo>
                  <a:pt x="84509" y="95232"/>
                </a:lnTo>
                <a:lnTo>
                  <a:pt x="105011" y="109901"/>
                </a:lnTo>
                <a:lnTo>
                  <a:pt x="137348" y="119068"/>
                </a:lnTo>
                <a:lnTo>
                  <a:pt x="180019" y="122235"/>
                </a:lnTo>
                <a:lnTo>
                  <a:pt x="292481" y="122235"/>
                </a:lnTo>
                <a:lnTo>
                  <a:pt x="282364" y="130792"/>
                </a:lnTo>
                <a:lnTo>
                  <a:pt x="238276" y="145571"/>
                </a:lnTo>
                <a:lnTo>
                  <a:pt x="180019" y="150683"/>
                </a:lnTo>
                <a:close/>
              </a:path>
              <a:path w="360679" h="384810">
                <a:moveTo>
                  <a:pt x="292481" y="122235"/>
                </a:moveTo>
                <a:lnTo>
                  <a:pt x="180019" y="122235"/>
                </a:lnTo>
                <a:lnTo>
                  <a:pt x="222691" y="119068"/>
                </a:lnTo>
                <a:lnTo>
                  <a:pt x="255028" y="109901"/>
                </a:lnTo>
                <a:lnTo>
                  <a:pt x="275530" y="95232"/>
                </a:lnTo>
                <a:lnTo>
                  <a:pt x="282697" y="75563"/>
                </a:lnTo>
                <a:lnTo>
                  <a:pt x="275530" y="55895"/>
                </a:lnTo>
                <a:lnTo>
                  <a:pt x="255028" y="41226"/>
                </a:lnTo>
                <a:lnTo>
                  <a:pt x="222691" y="32059"/>
                </a:lnTo>
                <a:lnTo>
                  <a:pt x="180019" y="28892"/>
                </a:lnTo>
                <a:lnTo>
                  <a:pt x="292882" y="28892"/>
                </a:lnTo>
                <a:lnTo>
                  <a:pt x="310284" y="43692"/>
                </a:lnTo>
                <a:lnTo>
                  <a:pt x="320035" y="75563"/>
                </a:lnTo>
                <a:lnTo>
                  <a:pt x="310284" y="107178"/>
                </a:lnTo>
                <a:lnTo>
                  <a:pt x="292481" y="122235"/>
                </a:lnTo>
                <a:close/>
              </a:path>
              <a:path w="360679" h="384810">
                <a:moveTo>
                  <a:pt x="316479" y="384487"/>
                </a:moveTo>
                <a:lnTo>
                  <a:pt x="44449" y="384487"/>
                </a:lnTo>
                <a:lnTo>
                  <a:pt x="44449" y="253361"/>
                </a:lnTo>
                <a:lnTo>
                  <a:pt x="316479" y="253361"/>
                </a:lnTo>
                <a:lnTo>
                  <a:pt x="316479" y="282253"/>
                </a:lnTo>
                <a:lnTo>
                  <a:pt x="80008" y="282253"/>
                </a:lnTo>
                <a:lnTo>
                  <a:pt x="80008" y="355150"/>
                </a:lnTo>
                <a:lnTo>
                  <a:pt x="316479" y="355150"/>
                </a:lnTo>
                <a:lnTo>
                  <a:pt x="316479" y="384487"/>
                </a:lnTo>
                <a:close/>
              </a:path>
              <a:path w="360679" h="384810">
                <a:moveTo>
                  <a:pt x="316479" y="355150"/>
                </a:moveTo>
                <a:lnTo>
                  <a:pt x="280919" y="355150"/>
                </a:lnTo>
                <a:lnTo>
                  <a:pt x="280919" y="282253"/>
                </a:lnTo>
                <a:lnTo>
                  <a:pt x="316479" y="282253"/>
                </a:lnTo>
                <a:lnTo>
                  <a:pt x="316479" y="355150"/>
                </a:lnTo>
                <a:close/>
              </a:path>
              <a:path w="360679" h="384810">
                <a:moveTo>
                  <a:pt x="360484" y="214245"/>
                </a:moveTo>
                <a:lnTo>
                  <a:pt x="0" y="214245"/>
                </a:lnTo>
                <a:lnTo>
                  <a:pt x="0" y="184909"/>
                </a:lnTo>
                <a:lnTo>
                  <a:pt x="360484" y="184909"/>
                </a:lnTo>
                <a:lnTo>
                  <a:pt x="360484" y="2142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91051" y="4056245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92428" y="4055800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22919" y="4056245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44744" y="4056245"/>
            <a:ext cx="333375" cy="389890"/>
          </a:xfrm>
          <a:custGeom>
            <a:avLst/>
            <a:gdLst/>
            <a:ahLst/>
            <a:cxnLst/>
            <a:rect l="l" t="t" r="r" b="b"/>
            <a:pathLst>
              <a:path w="333375" h="389889">
                <a:moveTo>
                  <a:pt x="322257" y="62229"/>
                </a:moveTo>
                <a:lnTo>
                  <a:pt x="285364" y="62229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62229"/>
                </a:lnTo>
                <a:close/>
              </a:path>
              <a:path w="333375" h="389889">
                <a:moveTo>
                  <a:pt x="102678" y="224913"/>
                </a:moveTo>
                <a:lnTo>
                  <a:pt x="61881" y="217475"/>
                </a:lnTo>
                <a:lnTo>
                  <a:pt x="29336" y="196744"/>
                </a:lnTo>
                <a:lnTo>
                  <a:pt x="7792" y="165094"/>
                </a:lnTo>
                <a:lnTo>
                  <a:pt x="0" y="124902"/>
                </a:lnTo>
                <a:lnTo>
                  <a:pt x="7792" y="84710"/>
                </a:lnTo>
                <a:lnTo>
                  <a:pt x="29336" y="53061"/>
                </a:lnTo>
                <a:lnTo>
                  <a:pt x="61881" y="32329"/>
                </a:lnTo>
                <a:lnTo>
                  <a:pt x="102678" y="24891"/>
                </a:lnTo>
                <a:lnTo>
                  <a:pt x="127201" y="27475"/>
                </a:lnTo>
                <a:lnTo>
                  <a:pt x="149183" y="34892"/>
                </a:lnTo>
                <a:lnTo>
                  <a:pt x="168247" y="46644"/>
                </a:lnTo>
                <a:lnTo>
                  <a:pt x="178622" y="56895"/>
                </a:lnTo>
                <a:lnTo>
                  <a:pt x="102678" y="56895"/>
                </a:lnTo>
                <a:lnTo>
                  <a:pt x="75550" y="61958"/>
                </a:lnTo>
                <a:lnTo>
                  <a:pt x="54005" y="76063"/>
                </a:lnTo>
                <a:lnTo>
                  <a:pt x="39796" y="97587"/>
                </a:lnTo>
                <a:lnTo>
                  <a:pt x="34670" y="124902"/>
                </a:lnTo>
                <a:lnTo>
                  <a:pt x="39796" y="152218"/>
                </a:lnTo>
                <a:lnTo>
                  <a:pt x="54005" y="173741"/>
                </a:lnTo>
                <a:lnTo>
                  <a:pt x="75550" y="187847"/>
                </a:lnTo>
                <a:lnTo>
                  <a:pt x="102678" y="192910"/>
                </a:lnTo>
                <a:lnTo>
                  <a:pt x="178686" y="192910"/>
                </a:lnTo>
                <a:lnTo>
                  <a:pt x="168622" y="202973"/>
                </a:lnTo>
                <a:lnTo>
                  <a:pt x="149405" y="214857"/>
                </a:lnTo>
                <a:lnTo>
                  <a:pt x="127271" y="222323"/>
                </a:lnTo>
                <a:lnTo>
                  <a:pt x="102678" y="224913"/>
                </a:lnTo>
                <a:close/>
              </a:path>
              <a:path w="333375" h="389889">
                <a:moveTo>
                  <a:pt x="178686" y="192910"/>
                </a:moveTo>
                <a:lnTo>
                  <a:pt x="102678" y="192910"/>
                </a:lnTo>
                <a:lnTo>
                  <a:pt x="129549" y="187847"/>
                </a:lnTo>
                <a:lnTo>
                  <a:pt x="150961" y="173741"/>
                </a:lnTo>
                <a:lnTo>
                  <a:pt x="165122" y="152218"/>
                </a:lnTo>
                <a:lnTo>
                  <a:pt x="170241" y="124902"/>
                </a:lnTo>
                <a:lnTo>
                  <a:pt x="165122" y="97587"/>
                </a:lnTo>
                <a:lnTo>
                  <a:pt x="150961" y="76063"/>
                </a:lnTo>
                <a:lnTo>
                  <a:pt x="129549" y="61958"/>
                </a:lnTo>
                <a:lnTo>
                  <a:pt x="102678" y="56895"/>
                </a:lnTo>
                <a:lnTo>
                  <a:pt x="178622" y="56895"/>
                </a:lnTo>
                <a:lnTo>
                  <a:pt x="184020" y="62229"/>
                </a:lnTo>
                <a:lnTo>
                  <a:pt x="322257" y="62229"/>
                </a:lnTo>
                <a:lnTo>
                  <a:pt x="322257" y="91565"/>
                </a:lnTo>
                <a:lnTo>
                  <a:pt x="199577" y="91565"/>
                </a:lnTo>
                <a:lnTo>
                  <a:pt x="201911" y="99399"/>
                </a:lnTo>
                <a:lnTo>
                  <a:pt x="203578" y="107567"/>
                </a:lnTo>
                <a:lnTo>
                  <a:pt x="204578" y="116068"/>
                </a:lnTo>
                <a:lnTo>
                  <a:pt x="204911" y="124902"/>
                </a:lnTo>
                <a:lnTo>
                  <a:pt x="204578" y="133480"/>
                </a:lnTo>
                <a:lnTo>
                  <a:pt x="203578" y="141849"/>
                </a:lnTo>
                <a:lnTo>
                  <a:pt x="201911" y="149967"/>
                </a:lnTo>
                <a:lnTo>
                  <a:pt x="199577" y="157795"/>
                </a:lnTo>
                <a:lnTo>
                  <a:pt x="322257" y="157795"/>
                </a:lnTo>
                <a:lnTo>
                  <a:pt x="322257" y="187131"/>
                </a:lnTo>
                <a:lnTo>
                  <a:pt x="184464" y="187131"/>
                </a:lnTo>
                <a:lnTo>
                  <a:pt x="178686" y="192910"/>
                </a:lnTo>
                <a:close/>
              </a:path>
              <a:path w="333375" h="389889">
                <a:moveTo>
                  <a:pt x="322257" y="157795"/>
                </a:moveTo>
                <a:lnTo>
                  <a:pt x="285364" y="157795"/>
                </a:lnTo>
                <a:lnTo>
                  <a:pt x="285364" y="91565"/>
                </a:lnTo>
                <a:lnTo>
                  <a:pt x="322257" y="91565"/>
                </a:lnTo>
                <a:lnTo>
                  <a:pt x="322257" y="157795"/>
                </a:lnTo>
                <a:close/>
              </a:path>
              <a:path w="333375" h="389889">
                <a:moveTo>
                  <a:pt x="322257" y="294254"/>
                </a:moveTo>
                <a:lnTo>
                  <a:pt x="285364" y="294254"/>
                </a:lnTo>
                <a:lnTo>
                  <a:pt x="285364" y="187131"/>
                </a:lnTo>
                <a:lnTo>
                  <a:pt x="322257" y="187131"/>
                </a:lnTo>
                <a:lnTo>
                  <a:pt x="322257" y="294254"/>
                </a:lnTo>
                <a:close/>
              </a:path>
              <a:path w="333375" h="389889">
                <a:moveTo>
                  <a:pt x="333370" y="389376"/>
                </a:moveTo>
                <a:lnTo>
                  <a:pt x="67118" y="389376"/>
                </a:lnTo>
                <a:lnTo>
                  <a:pt x="67118" y="264029"/>
                </a:lnTo>
                <a:lnTo>
                  <a:pt x="104011" y="264029"/>
                </a:lnTo>
                <a:lnTo>
                  <a:pt x="104011" y="359595"/>
                </a:lnTo>
                <a:lnTo>
                  <a:pt x="333370" y="359595"/>
                </a:lnTo>
                <a:lnTo>
                  <a:pt x="333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52344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79882" y="4055356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4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4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4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4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84372" y="4056245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95973" y="4056245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712463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39372" y="4056245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48751" y="4055356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198825" y="4055800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3131" y="188909"/>
                </a:moveTo>
                <a:lnTo>
                  <a:pt x="0" y="188909"/>
                </a:lnTo>
                <a:lnTo>
                  <a:pt x="0" y="25780"/>
                </a:lnTo>
                <a:lnTo>
                  <a:pt x="183131" y="25780"/>
                </a:lnTo>
                <a:lnTo>
                  <a:pt x="183131" y="55117"/>
                </a:lnTo>
                <a:lnTo>
                  <a:pt x="35559" y="55117"/>
                </a:lnTo>
                <a:lnTo>
                  <a:pt x="35559" y="160017"/>
                </a:lnTo>
                <a:lnTo>
                  <a:pt x="183131" y="160017"/>
                </a:lnTo>
                <a:lnTo>
                  <a:pt x="183131" y="188909"/>
                </a:lnTo>
                <a:close/>
              </a:path>
              <a:path w="352425" h="398779">
                <a:moveTo>
                  <a:pt x="183131" y="160017"/>
                </a:moveTo>
                <a:lnTo>
                  <a:pt x="147571" y="160017"/>
                </a:lnTo>
                <a:lnTo>
                  <a:pt x="147571" y="55117"/>
                </a:lnTo>
                <a:lnTo>
                  <a:pt x="183131" y="55117"/>
                </a:lnTo>
                <a:lnTo>
                  <a:pt x="183131" y="160017"/>
                </a:lnTo>
                <a:close/>
              </a:path>
              <a:path w="352425" h="398779">
                <a:moveTo>
                  <a:pt x="250249" y="244027"/>
                </a:moveTo>
                <a:lnTo>
                  <a:pt x="214690" y="244027"/>
                </a:lnTo>
                <a:lnTo>
                  <a:pt x="214690" y="208912"/>
                </a:lnTo>
                <a:lnTo>
                  <a:pt x="250249" y="208912"/>
                </a:lnTo>
                <a:lnTo>
                  <a:pt x="250249" y="244027"/>
                </a:lnTo>
                <a:close/>
              </a:path>
              <a:path w="352425" h="398779">
                <a:moveTo>
                  <a:pt x="44449" y="388487"/>
                </a:moveTo>
                <a:lnTo>
                  <a:pt x="25336" y="388487"/>
                </a:lnTo>
                <a:lnTo>
                  <a:pt x="25336" y="240026"/>
                </a:lnTo>
                <a:lnTo>
                  <a:pt x="60895" y="240026"/>
                </a:lnTo>
                <a:lnTo>
                  <a:pt x="60895" y="358261"/>
                </a:lnTo>
                <a:lnTo>
                  <a:pt x="143571" y="358261"/>
                </a:lnTo>
                <a:lnTo>
                  <a:pt x="146682" y="373819"/>
                </a:lnTo>
                <a:lnTo>
                  <a:pt x="118582" y="381361"/>
                </a:lnTo>
                <a:lnTo>
                  <a:pt x="91565" y="385820"/>
                </a:lnTo>
                <a:lnTo>
                  <a:pt x="66549" y="387945"/>
                </a:lnTo>
                <a:lnTo>
                  <a:pt x="44449" y="388487"/>
                </a:lnTo>
                <a:close/>
              </a:path>
              <a:path w="352425" h="398779">
                <a:moveTo>
                  <a:pt x="332481" y="271141"/>
                </a:moveTo>
                <a:lnTo>
                  <a:pt x="132014" y="271141"/>
                </a:lnTo>
                <a:lnTo>
                  <a:pt x="132014" y="244027"/>
                </a:lnTo>
                <a:lnTo>
                  <a:pt x="332481" y="244027"/>
                </a:lnTo>
                <a:lnTo>
                  <a:pt x="332481" y="271141"/>
                </a:lnTo>
                <a:close/>
              </a:path>
              <a:path w="352425" h="398779">
                <a:moveTo>
                  <a:pt x="232470" y="398266"/>
                </a:moveTo>
                <a:lnTo>
                  <a:pt x="202751" y="394321"/>
                </a:lnTo>
                <a:lnTo>
                  <a:pt x="179408" y="383042"/>
                </a:lnTo>
                <a:lnTo>
                  <a:pt x="164150" y="365262"/>
                </a:lnTo>
                <a:lnTo>
                  <a:pt x="158684" y="341815"/>
                </a:lnTo>
                <a:lnTo>
                  <a:pt x="164150" y="318625"/>
                </a:lnTo>
                <a:lnTo>
                  <a:pt x="179408" y="300977"/>
                </a:lnTo>
                <a:lnTo>
                  <a:pt x="202751" y="289747"/>
                </a:lnTo>
                <a:lnTo>
                  <a:pt x="232470" y="285809"/>
                </a:lnTo>
                <a:lnTo>
                  <a:pt x="262188" y="289747"/>
                </a:lnTo>
                <a:lnTo>
                  <a:pt x="285531" y="300977"/>
                </a:lnTo>
                <a:lnTo>
                  <a:pt x="295091" y="312034"/>
                </a:lnTo>
                <a:lnTo>
                  <a:pt x="232470" y="312034"/>
                </a:lnTo>
                <a:lnTo>
                  <a:pt x="215697" y="314125"/>
                </a:lnTo>
                <a:lnTo>
                  <a:pt x="202633" y="320090"/>
                </a:lnTo>
                <a:lnTo>
                  <a:pt x="194153" y="329473"/>
                </a:lnTo>
                <a:lnTo>
                  <a:pt x="191132" y="341815"/>
                </a:lnTo>
                <a:lnTo>
                  <a:pt x="194153" y="354483"/>
                </a:lnTo>
                <a:lnTo>
                  <a:pt x="202633" y="364151"/>
                </a:lnTo>
                <a:lnTo>
                  <a:pt x="215697" y="370318"/>
                </a:lnTo>
                <a:lnTo>
                  <a:pt x="232470" y="372485"/>
                </a:lnTo>
                <a:lnTo>
                  <a:pt x="294591" y="372485"/>
                </a:lnTo>
                <a:lnTo>
                  <a:pt x="285531" y="383042"/>
                </a:lnTo>
                <a:lnTo>
                  <a:pt x="262188" y="394321"/>
                </a:lnTo>
                <a:lnTo>
                  <a:pt x="232470" y="398266"/>
                </a:lnTo>
                <a:close/>
              </a:path>
              <a:path w="352425" h="398779">
                <a:moveTo>
                  <a:pt x="294591" y="372485"/>
                </a:moveTo>
                <a:lnTo>
                  <a:pt x="232470" y="372485"/>
                </a:lnTo>
                <a:lnTo>
                  <a:pt x="249055" y="370318"/>
                </a:lnTo>
                <a:lnTo>
                  <a:pt x="262140" y="364151"/>
                </a:lnTo>
                <a:lnTo>
                  <a:pt x="270724" y="354483"/>
                </a:lnTo>
                <a:lnTo>
                  <a:pt x="273808" y="341815"/>
                </a:lnTo>
                <a:lnTo>
                  <a:pt x="270724" y="329473"/>
                </a:lnTo>
                <a:lnTo>
                  <a:pt x="262140" y="320090"/>
                </a:lnTo>
                <a:lnTo>
                  <a:pt x="249055" y="314125"/>
                </a:lnTo>
                <a:lnTo>
                  <a:pt x="232470" y="312034"/>
                </a:lnTo>
                <a:lnTo>
                  <a:pt x="295091" y="312034"/>
                </a:lnTo>
                <a:lnTo>
                  <a:pt x="300790" y="318625"/>
                </a:lnTo>
                <a:lnTo>
                  <a:pt x="306256" y="341815"/>
                </a:lnTo>
                <a:lnTo>
                  <a:pt x="300790" y="365262"/>
                </a:lnTo>
                <a:lnTo>
                  <a:pt x="294591" y="372485"/>
                </a:lnTo>
                <a:close/>
              </a:path>
              <a:path w="352425" h="398779">
                <a:moveTo>
                  <a:pt x="143571" y="358261"/>
                </a:moveTo>
                <a:lnTo>
                  <a:pt x="60895" y="358261"/>
                </a:lnTo>
                <a:lnTo>
                  <a:pt x="79272" y="357053"/>
                </a:lnTo>
                <a:lnTo>
                  <a:pt x="99233" y="354594"/>
                </a:lnTo>
                <a:lnTo>
                  <a:pt x="120027" y="350636"/>
                </a:lnTo>
                <a:lnTo>
                  <a:pt x="140904" y="344927"/>
                </a:lnTo>
                <a:lnTo>
                  <a:pt x="143571" y="358261"/>
                </a:lnTo>
                <a:close/>
              </a:path>
              <a:path w="352425" h="398779">
                <a:moveTo>
                  <a:pt x="292921" y="203133"/>
                </a:moveTo>
                <a:lnTo>
                  <a:pt x="256472" y="203133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89343"/>
                </a:lnTo>
                <a:lnTo>
                  <a:pt x="352038" y="89343"/>
                </a:lnTo>
                <a:lnTo>
                  <a:pt x="352038" y="120013"/>
                </a:lnTo>
                <a:lnTo>
                  <a:pt x="292921" y="120013"/>
                </a:lnTo>
                <a:lnTo>
                  <a:pt x="29292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590868" y="406958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124496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539654" y="4055800"/>
            <a:ext cx="322580" cy="399415"/>
          </a:xfrm>
          <a:custGeom>
            <a:avLst/>
            <a:gdLst/>
            <a:ahLst/>
            <a:cxnLst/>
            <a:rect l="l" t="t" r="r" b="b"/>
            <a:pathLst>
              <a:path w="322579" h="399414">
                <a:moveTo>
                  <a:pt x="322257" y="399155"/>
                </a:moveTo>
                <a:lnTo>
                  <a:pt x="285364" y="399155"/>
                </a:lnTo>
                <a:lnTo>
                  <a:pt x="285364" y="286698"/>
                </a:lnTo>
                <a:lnTo>
                  <a:pt x="55561" y="286698"/>
                </a:lnTo>
                <a:lnTo>
                  <a:pt x="55561" y="256917"/>
                </a:lnTo>
                <a:lnTo>
                  <a:pt x="322257" y="256917"/>
                </a:lnTo>
                <a:lnTo>
                  <a:pt x="322257" y="399155"/>
                </a:lnTo>
                <a:close/>
              </a:path>
              <a:path w="322579" h="399414">
                <a:moveTo>
                  <a:pt x="322257" y="58673"/>
                </a:moveTo>
                <a:lnTo>
                  <a:pt x="285364" y="58673"/>
                </a:lnTo>
                <a:lnTo>
                  <a:pt x="285364" y="444"/>
                </a:lnTo>
                <a:lnTo>
                  <a:pt x="322257" y="0"/>
                </a:lnTo>
                <a:lnTo>
                  <a:pt x="322257" y="58673"/>
                </a:lnTo>
                <a:close/>
              </a:path>
              <a:path w="322579" h="399414">
                <a:moveTo>
                  <a:pt x="102233" y="214245"/>
                </a:moveTo>
                <a:lnTo>
                  <a:pt x="61506" y="207113"/>
                </a:lnTo>
                <a:lnTo>
                  <a:pt x="29114" y="187187"/>
                </a:lnTo>
                <a:lnTo>
                  <a:pt x="7723" y="156677"/>
                </a:lnTo>
                <a:lnTo>
                  <a:pt x="0" y="117790"/>
                </a:lnTo>
                <a:lnTo>
                  <a:pt x="7723" y="79230"/>
                </a:lnTo>
                <a:lnTo>
                  <a:pt x="29114" y="49005"/>
                </a:lnTo>
                <a:lnTo>
                  <a:pt x="61506" y="29281"/>
                </a:lnTo>
                <a:lnTo>
                  <a:pt x="102233" y="22224"/>
                </a:lnTo>
                <a:lnTo>
                  <a:pt x="127152" y="24731"/>
                </a:lnTo>
                <a:lnTo>
                  <a:pt x="149572" y="31947"/>
                </a:lnTo>
                <a:lnTo>
                  <a:pt x="168990" y="43414"/>
                </a:lnTo>
                <a:lnTo>
                  <a:pt x="179344" y="53339"/>
                </a:lnTo>
                <a:lnTo>
                  <a:pt x="102233" y="53339"/>
                </a:lnTo>
                <a:lnTo>
                  <a:pt x="75362" y="58159"/>
                </a:lnTo>
                <a:lnTo>
                  <a:pt x="53950" y="71563"/>
                </a:lnTo>
                <a:lnTo>
                  <a:pt x="39789" y="91968"/>
                </a:lnTo>
                <a:lnTo>
                  <a:pt x="34670" y="117790"/>
                </a:lnTo>
                <a:lnTo>
                  <a:pt x="39789" y="144127"/>
                </a:lnTo>
                <a:lnTo>
                  <a:pt x="53950" y="164796"/>
                </a:lnTo>
                <a:lnTo>
                  <a:pt x="75362" y="178297"/>
                </a:lnTo>
                <a:lnTo>
                  <a:pt x="102233" y="183131"/>
                </a:lnTo>
                <a:lnTo>
                  <a:pt x="178924" y="183131"/>
                </a:lnTo>
                <a:lnTo>
                  <a:pt x="168615" y="193056"/>
                </a:lnTo>
                <a:lnTo>
                  <a:pt x="149349" y="204522"/>
                </a:lnTo>
                <a:lnTo>
                  <a:pt x="127083" y="211738"/>
                </a:lnTo>
                <a:lnTo>
                  <a:pt x="102233" y="214245"/>
                </a:lnTo>
                <a:close/>
              </a:path>
              <a:path w="322579" h="399414">
                <a:moveTo>
                  <a:pt x="178924" y="183131"/>
                </a:moveTo>
                <a:lnTo>
                  <a:pt x="102233" y="183131"/>
                </a:lnTo>
                <a:lnTo>
                  <a:pt x="129361" y="178297"/>
                </a:lnTo>
                <a:lnTo>
                  <a:pt x="150905" y="164796"/>
                </a:lnTo>
                <a:lnTo>
                  <a:pt x="165115" y="144127"/>
                </a:lnTo>
                <a:lnTo>
                  <a:pt x="170241" y="117790"/>
                </a:lnTo>
                <a:lnTo>
                  <a:pt x="165115" y="91968"/>
                </a:lnTo>
                <a:lnTo>
                  <a:pt x="150905" y="71563"/>
                </a:lnTo>
                <a:lnTo>
                  <a:pt x="129361" y="58159"/>
                </a:lnTo>
                <a:lnTo>
                  <a:pt x="102233" y="53339"/>
                </a:lnTo>
                <a:lnTo>
                  <a:pt x="179344" y="53339"/>
                </a:lnTo>
                <a:lnTo>
                  <a:pt x="184909" y="58673"/>
                </a:lnTo>
                <a:lnTo>
                  <a:pt x="322257" y="58673"/>
                </a:lnTo>
                <a:lnTo>
                  <a:pt x="322257" y="88009"/>
                </a:lnTo>
                <a:lnTo>
                  <a:pt x="200466" y="88009"/>
                </a:lnTo>
                <a:lnTo>
                  <a:pt x="202286" y="95100"/>
                </a:lnTo>
                <a:lnTo>
                  <a:pt x="203689" y="102400"/>
                </a:lnTo>
                <a:lnTo>
                  <a:pt x="204592" y="109949"/>
                </a:lnTo>
                <a:lnTo>
                  <a:pt x="204911" y="117790"/>
                </a:lnTo>
                <a:lnTo>
                  <a:pt x="204592" y="125888"/>
                </a:lnTo>
                <a:lnTo>
                  <a:pt x="203689" y="133570"/>
                </a:lnTo>
                <a:lnTo>
                  <a:pt x="202286" y="140918"/>
                </a:lnTo>
                <a:lnTo>
                  <a:pt x="200466" y="148016"/>
                </a:lnTo>
                <a:lnTo>
                  <a:pt x="322257" y="148016"/>
                </a:lnTo>
                <a:lnTo>
                  <a:pt x="322257" y="177797"/>
                </a:lnTo>
                <a:lnTo>
                  <a:pt x="184464" y="177797"/>
                </a:lnTo>
                <a:lnTo>
                  <a:pt x="178924" y="183131"/>
                </a:lnTo>
                <a:close/>
              </a:path>
              <a:path w="322579" h="399414">
                <a:moveTo>
                  <a:pt x="322257" y="148016"/>
                </a:moveTo>
                <a:lnTo>
                  <a:pt x="285364" y="148016"/>
                </a:lnTo>
                <a:lnTo>
                  <a:pt x="285364" y="88009"/>
                </a:lnTo>
                <a:lnTo>
                  <a:pt x="322257" y="88009"/>
                </a:lnTo>
                <a:lnTo>
                  <a:pt x="322257" y="148016"/>
                </a:lnTo>
                <a:close/>
              </a:path>
              <a:path w="322579" h="399414">
                <a:moveTo>
                  <a:pt x="322257" y="235137"/>
                </a:moveTo>
                <a:lnTo>
                  <a:pt x="285364" y="235137"/>
                </a:lnTo>
                <a:lnTo>
                  <a:pt x="285364" y="177797"/>
                </a:lnTo>
                <a:lnTo>
                  <a:pt x="322257" y="177797"/>
                </a:lnTo>
                <a:lnTo>
                  <a:pt x="322257" y="2351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947255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351299" y="4055800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884876" y="4098027"/>
            <a:ext cx="360680" cy="298450"/>
          </a:xfrm>
          <a:custGeom>
            <a:avLst/>
            <a:gdLst/>
            <a:ahLst/>
            <a:cxnLst/>
            <a:rect l="l" t="t" r="r" b="b"/>
            <a:pathLst>
              <a:path w="360679" h="298450">
                <a:moveTo>
                  <a:pt x="296477" y="234248"/>
                </a:moveTo>
                <a:lnTo>
                  <a:pt x="260028" y="230247"/>
                </a:lnTo>
                <a:lnTo>
                  <a:pt x="269279" y="173144"/>
                </a:lnTo>
                <a:lnTo>
                  <a:pt x="274030" y="123124"/>
                </a:lnTo>
                <a:lnTo>
                  <a:pt x="275780" y="79105"/>
                </a:lnTo>
                <a:lnTo>
                  <a:pt x="276030" y="40004"/>
                </a:lnTo>
                <a:lnTo>
                  <a:pt x="276030" y="29781"/>
                </a:lnTo>
                <a:lnTo>
                  <a:pt x="38670" y="29781"/>
                </a:lnTo>
                <a:lnTo>
                  <a:pt x="38670" y="0"/>
                </a:lnTo>
                <a:lnTo>
                  <a:pt x="295143" y="0"/>
                </a:lnTo>
                <a:lnTo>
                  <a:pt x="295143" y="444"/>
                </a:lnTo>
                <a:lnTo>
                  <a:pt x="312034" y="444"/>
                </a:lnTo>
                <a:lnTo>
                  <a:pt x="312034" y="40004"/>
                </a:lnTo>
                <a:lnTo>
                  <a:pt x="311791" y="79606"/>
                </a:lnTo>
                <a:lnTo>
                  <a:pt x="310089" y="123791"/>
                </a:lnTo>
                <a:lnTo>
                  <a:pt x="305471" y="174644"/>
                </a:lnTo>
                <a:lnTo>
                  <a:pt x="296477" y="234248"/>
                </a:lnTo>
                <a:close/>
              </a:path>
              <a:path w="360679" h="298450">
                <a:moveTo>
                  <a:pt x="360484" y="298255"/>
                </a:moveTo>
                <a:lnTo>
                  <a:pt x="0" y="298255"/>
                </a:lnTo>
                <a:lnTo>
                  <a:pt x="0" y="268029"/>
                </a:lnTo>
                <a:lnTo>
                  <a:pt x="360484" y="268029"/>
                </a:lnTo>
                <a:lnTo>
                  <a:pt x="360484" y="2982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417641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832798" y="4055800"/>
            <a:ext cx="322580" cy="399415"/>
          </a:xfrm>
          <a:custGeom>
            <a:avLst/>
            <a:gdLst/>
            <a:ahLst/>
            <a:cxnLst/>
            <a:rect l="l" t="t" r="r" b="b"/>
            <a:pathLst>
              <a:path w="322580" h="399414">
                <a:moveTo>
                  <a:pt x="322257" y="399155"/>
                </a:moveTo>
                <a:lnTo>
                  <a:pt x="285364" y="399155"/>
                </a:lnTo>
                <a:lnTo>
                  <a:pt x="285364" y="286698"/>
                </a:lnTo>
                <a:lnTo>
                  <a:pt x="55561" y="286698"/>
                </a:lnTo>
                <a:lnTo>
                  <a:pt x="55561" y="256917"/>
                </a:lnTo>
                <a:lnTo>
                  <a:pt x="322257" y="256917"/>
                </a:lnTo>
                <a:lnTo>
                  <a:pt x="322257" y="399155"/>
                </a:lnTo>
                <a:close/>
              </a:path>
              <a:path w="322580" h="399414">
                <a:moveTo>
                  <a:pt x="322257" y="58673"/>
                </a:moveTo>
                <a:lnTo>
                  <a:pt x="285364" y="58673"/>
                </a:lnTo>
                <a:lnTo>
                  <a:pt x="285364" y="444"/>
                </a:lnTo>
                <a:lnTo>
                  <a:pt x="322257" y="0"/>
                </a:lnTo>
                <a:lnTo>
                  <a:pt x="322257" y="58673"/>
                </a:lnTo>
                <a:close/>
              </a:path>
              <a:path w="322580" h="399414">
                <a:moveTo>
                  <a:pt x="102233" y="214245"/>
                </a:moveTo>
                <a:lnTo>
                  <a:pt x="61506" y="207113"/>
                </a:lnTo>
                <a:lnTo>
                  <a:pt x="29114" y="187187"/>
                </a:lnTo>
                <a:lnTo>
                  <a:pt x="7723" y="156677"/>
                </a:lnTo>
                <a:lnTo>
                  <a:pt x="0" y="117790"/>
                </a:lnTo>
                <a:lnTo>
                  <a:pt x="7723" y="79230"/>
                </a:lnTo>
                <a:lnTo>
                  <a:pt x="29114" y="49005"/>
                </a:lnTo>
                <a:lnTo>
                  <a:pt x="61506" y="29281"/>
                </a:lnTo>
                <a:lnTo>
                  <a:pt x="102233" y="22224"/>
                </a:lnTo>
                <a:lnTo>
                  <a:pt x="127152" y="24731"/>
                </a:lnTo>
                <a:lnTo>
                  <a:pt x="149572" y="31947"/>
                </a:lnTo>
                <a:lnTo>
                  <a:pt x="168990" y="43414"/>
                </a:lnTo>
                <a:lnTo>
                  <a:pt x="179344" y="53339"/>
                </a:lnTo>
                <a:lnTo>
                  <a:pt x="102233" y="53339"/>
                </a:lnTo>
                <a:lnTo>
                  <a:pt x="75362" y="58159"/>
                </a:lnTo>
                <a:lnTo>
                  <a:pt x="53950" y="71563"/>
                </a:lnTo>
                <a:lnTo>
                  <a:pt x="39789" y="91968"/>
                </a:lnTo>
                <a:lnTo>
                  <a:pt x="34670" y="117790"/>
                </a:lnTo>
                <a:lnTo>
                  <a:pt x="39789" y="144127"/>
                </a:lnTo>
                <a:lnTo>
                  <a:pt x="53950" y="164796"/>
                </a:lnTo>
                <a:lnTo>
                  <a:pt x="75362" y="178297"/>
                </a:lnTo>
                <a:lnTo>
                  <a:pt x="102233" y="183131"/>
                </a:lnTo>
                <a:lnTo>
                  <a:pt x="178924" y="183131"/>
                </a:lnTo>
                <a:lnTo>
                  <a:pt x="168615" y="193056"/>
                </a:lnTo>
                <a:lnTo>
                  <a:pt x="149349" y="204522"/>
                </a:lnTo>
                <a:lnTo>
                  <a:pt x="127083" y="211738"/>
                </a:lnTo>
                <a:lnTo>
                  <a:pt x="102233" y="214245"/>
                </a:lnTo>
                <a:close/>
              </a:path>
              <a:path w="322580" h="399414">
                <a:moveTo>
                  <a:pt x="178924" y="183131"/>
                </a:moveTo>
                <a:lnTo>
                  <a:pt x="102233" y="183131"/>
                </a:lnTo>
                <a:lnTo>
                  <a:pt x="129361" y="178297"/>
                </a:lnTo>
                <a:lnTo>
                  <a:pt x="150905" y="164796"/>
                </a:lnTo>
                <a:lnTo>
                  <a:pt x="165115" y="144127"/>
                </a:lnTo>
                <a:lnTo>
                  <a:pt x="170241" y="117790"/>
                </a:lnTo>
                <a:lnTo>
                  <a:pt x="165115" y="91968"/>
                </a:lnTo>
                <a:lnTo>
                  <a:pt x="150905" y="71563"/>
                </a:lnTo>
                <a:lnTo>
                  <a:pt x="129361" y="58159"/>
                </a:lnTo>
                <a:lnTo>
                  <a:pt x="102233" y="53339"/>
                </a:lnTo>
                <a:lnTo>
                  <a:pt x="179344" y="53339"/>
                </a:lnTo>
                <a:lnTo>
                  <a:pt x="184909" y="58673"/>
                </a:lnTo>
                <a:lnTo>
                  <a:pt x="322257" y="58673"/>
                </a:lnTo>
                <a:lnTo>
                  <a:pt x="322257" y="88009"/>
                </a:lnTo>
                <a:lnTo>
                  <a:pt x="200466" y="88009"/>
                </a:lnTo>
                <a:lnTo>
                  <a:pt x="202286" y="95100"/>
                </a:lnTo>
                <a:lnTo>
                  <a:pt x="203689" y="102400"/>
                </a:lnTo>
                <a:lnTo>
                  <a:pt x="204592" y="109949"/>
                </a:lnTo>
                <a:lnTo>
                  <a:pt x="204911" y="117790"/>
                </a:lnTo>
                <a:lnTo>
                  <a:pt x="204592" y="125888"/>
                </a:lnTo>
                <a:lnTo>
                  <a:pt x="203689" y="133570"/>
                </a:lnTo>
                <a:lnTo>
                  <a:pt x="202286" y="140918"/>
                </a:lnTo>
                <a:lnTo>
                  <a:pt x="200466" y="148016"/>
                </a:lnTo>
                <a:lnTo>
                  <a:pt x="322257" y="148016"/>
                </a:lnTo>
                <a:lnTo>
                  <a:pt x="322257" y="177797"/>
                </a:lnTo>
                <a:lnTo>
                  <a:pt x="184464" y="177797"/>
                </a:lnTo>
                <a:lnTo>
                  <a:pt x="178924" y="183131"/>
                </a:lnTo>
                <a:close/>
              </a:path>
              <a:path w="322580" h="399414">
                <a:moveTo>
                  <a:pt x="322257" y="148016"/>
                </a:moveTo>
                <a:lnTo>
                  <a:pt x="285364" y="148016"/>
                </a:lnTo>
                <a:lnTo>
                  <a:pt x="285364" y="88009"/>
                </a:lnTo>
                <a:lnTo>
                  <a:pt x="322257" y="88009"/>
                </a:lnTo>
                <a:lnTo>
                  <a:pt x="322257" y="148016"/>
                </a:lnTo>
                <a:close/>
              </a:path>
              <a:path w="322580" h="399414">
                <a:moveTo>
                  <a:pt x="322257" y="235137"/>
                </a:moveTo>
                <a:lnTo>
                  <a:pt x="285364" y="235137"/>
                </a:lnTo>
                <a:lnTo>
                  <a:pt x="285364" y="177797"/>
                </a:lnTo>
                <a:lnTo>
                  <a:pt x="322257" y="177797"/>
                </a:lnTo>
                <a:lnTo>
                  <a:pt x="322257" y="2351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238176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768666" y="4071802"/>
            <a:ext cx="361315" cy="382905"/>
          </a:xfrm>
          <a:custGeom>
            <a:avLst/>
            <a:gdLst/>
            <a:ahLst/>
            <a:cxnLst/>
            <a:rect l="l" t="t" r="r" b="b"/>
            <a:pathLst>
              <a:path w="361315" h="382904">
                <a:moveTo>
                  <a:pt x="179575" y="173797"/>
                </a:moveTo>
                <a:lnTo>
                  <a:pt x="122958" y="167685"/>
                </a:lnTo>
                <a:lnTo>
                  <a:pt x="79008" y="150238"/>
                </a:lnTo>
                <a:lnTo>
                  <a:pt x="50561" y="122791"/>
                </a:lnTo>
                <a:lnTo>
                  <a:pt x="40448" y="86676"/>
                </a:lnTo>
                <a:lnTo>
                  <a:pt x="50561" y="50630"/>
                </a:lnTo>
                <a:lnTo>
                  <a:pt x="79008" y="23335"/>
                </a:lnTo>
                <a:lnTo>
                  <a:pt x="122958" y="6042"/>
                </a:lnTo>
                <a:lnTo>
                  <a:pt x="179575" y="0"/>
                </a:lnTo>
                <a:lnTo>
                  <a:pt x="236449" y="6042"/>
                </a:lnTo>
                <a:lnTo>
                  <a:pt x="280531" y="23335"/>
                </a:lnTo>
                <a:lnTo>
                  <a:pt x="286795" y="29336"/>
                </a:lnTo>
                <a:lnTo>
                  <a:pt x="179575" y="29336"/>
                </a:lnTo>
                <a:lnTo>
                  <a:pt x="138168" y="33357"/>
                </a:lnTo>
                <a:lnTo>
                  <a:pt x="106011" y="44838"/>
                </a:lnTo>
                <a:lnTo>
                  <a:pt x="85189" y="62902"/>
                </a:lnTo>
                <a:lnTo>
                  <a:pt x="77786" y="86676"/>
                </a:lnTo>
                <a:lnTo>
                  <a:pt x="85189" y="110519"/>
                </a:lnTo>
                <a:lnTo>
                  <a:pt x="106011" y="128736"/>
                </a:lnTo>
                <a:lnTo>
                  <a:pt x="138168" y="140369"/>
                </a:lnTo>
                <a:lnTo>
                  <a:pt x="179575" y="144460"/>
                </a:lnTo>
                <a:lnTo>
                  <a:pt x="286530" y="144460"/>
                </a:lnTo>
                <a:lnTo>
                  <a:pt x="280531" y="150238"/>
                </a:lnTo>
                <a:lnTo>
                  <a:pt x="236449" y="167685"/>
                </a:lnTo>
                <a:lnTo>
                  <a:pt x="179575" y="173797"/>
                </a:lnTo>
                <a:close/>
              </a:path>
              <a:path w="361315" h="382904">
                <a:moveTo>
                  <a:pt x="286530" y="144460"/>
                </a:moveTo>
                <a:lnTo>
                  <a:pt x="179575" y="144460"/>
                </a:lnTo>
                <a:lnTo>
                  <a:pt x="221239" y="140369"/>
                </a:lnTo>
                <a:lnTo>
                  <a:pt x="253528" y="128736"/>
                </a:lnTo>
                <a:lnTo>
                  <a:pt x="274398" y="110519"/>
                </a:lnTo>
                <a:lnTo>
                  <a:pt x="281808" y="86676"/>
                </a:lnTo>
                <a:lnTo>
                  <a:pt x="274398" y="62902"/>
                </a:lnTo>
                <a:lnTo>
                  <a:pt x="253528" y="44838"/>
                </a:lnTo>
                <a:lnTo>
                  <a:pt x="221239" y="33357"/>
                </a:lnTo>
                <a:lnTo>
                  <a:pt x="179575" y="29336"/>
                </a:lnTo>
                <a:lnTo>
                  <a:pt x="286795" y="29336"/>
                </a:lnTo>
                <a:lnTo>
                  <a:pt x="309027" y="50630"/>
                </a:lnTo>
                <a:lnTo>
                  <a:pt x="319146" y="86676"/>
                </a:lnTo>
                <a:lnTo>
                  <a:pt x="309027" y="122791"/>
                </a:lnTo>
                <a:lnTo>
                  <a:pt x="286530" y="144460"/>
                </a:lnTo>
                <a:close/>
              </a:path>
              <a:path w="361315" h="382904">
                <a:moveTo>
                  <a:pt x="360928" y="240915"/>
                </a:moveTo>
                <a:lnTo>
                  <a:pt x="0" y="240915"/>
                </a:lnTo>
                <a:lnTo>
                  <a:pt x="0" y="211134"/>
                </a:lnTo>
                <a:lnTo>
                  <a:pt x="360928" y="211134"/>
                </a:lnTo>
                <a:lnTo>
                  <a:pt x="360928" y="240915"/>
                </a:lnTo>
                <a:close/>
              </a:path>
              <a:path w="361315" h="382904">
                <a:moveTo>
                  <a:pt x="129792" y="382709"/>
                </a:moveTo>
                <a:lnTo>
                  <a:pt x="92899" y="382709"/>
                </a:lnTo>
                <a:lnTo>
                  <a:pt x="92899" y="240915"/>
                </a:lnTo>
                <a:lnTo>
                  <a:pt x="129792" y="240915"/>
                </a:lnTo>
                <a:lnTo>
                  <a:pt x="129792" y="382709"/>
                </a:lnTo>
                <a:close/>
              </a:path>
              <a:path w="361315" h="382904">
                <a:moveTo>
                  <a:pt x="266696" y="382709"/>
                </a:moveTo>
                <a:lnTo>
                  <a:pt x="229803" y="382709"/>
                </a:lnTo>
                <a:lnTo>
                  <a:pt x="229803" y="240915"/>
                </a:lnTo>
                <a:lnTo>
                  <a:pt x="266696" y="240915"/>
                </a:lnTo>
                <a:lnTo>
                  <a:pt x="266696" y="382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195824" y="4056245"/>
            <a:ext cx="311150" cy="398145"/>
          </a:xfrm>
          <a:custGeom>
            <a:avLst/>
            <a:gdLst/>
            <a:ahLst/>
            <a:cxnLst/>
            <a:rect l="l" t="t" r="r" b="b"/>
            <a:pathLst>
              <a:path w="311150" h="398145">
                <a:moveTo>
                  <a:pt x="310256" y="64451"/>
                </a:moveTo>
                <a:lnTo>
                  <a:pt x="273363" y="64451"/>
                </a:lnTo>
                <a:lnTo>
                  <a:pt x="273363" y="0"/>
                </a:lnTo>
                <a:lnTo>
                  <a:pt x="310256" y="0"/>
                </a:lnTo>
                <a:lnTo>
                  <a:pt x="310256" y="64451"/>
                </a:lnTo>
                <a:close/>
              </a:path>
              <a:path w="311150" h="398145">
                <a:moveTo>
                  <a:pt x="181797" y="206689"/>
                </a:moveTo>
                <a:lnTo>
                  <a:pt x="0" y="206689"/>
                </a:lnTo>
                <a:lnTo>
                  <a:pt x="0" y="29781"/>
                </a:lnTo>
                <a:lnTo>
                  <a:pt x="181797" y="29781"/>
                </a:lnTo>
                <a:lnTo>
                  <a:pt x="181797" y="59117"/>
                </a:lnTo>
                <a:lnTo>
                  <a:pt x="36003" y="59117"/>
                </a:lnTo>
                <a:lnTo>
                  <a:pt x="36003" y="177797"/>
                </a:lnTo>
                <a:lnTo>
                  <a:pt x="181797" y="177797"/>
                </a:lnTo>
                <a:lnTo>
                  <a:pt x="181797" y="206689"/>
                </a:lnTo>
                <a:close/>
              </a:path>
              <a:path w="311150" h="398145">
                <a:moveTo>
                  <a:pt x="181797" y="177797"/>
                </a:moveTo>
                <a:lnTo>
                  <a:pt x="146238" y="177797"/>
                </a:lnTo>
                <a:lnTo>
                  <a:pt x="146238" y="59117"/>
                </a:lnTo>
                <a:lnTo>
                  <a:pt x="181797" y="59117"/>
                </a:lnTo>
                <a:lnTo>
                  <a:pt x="181797" y="64451"/>
                </a:lnTo>
                <a:lnTo>
                  <a:pt x="310256" y="64451"/>
                </a:lnTo>
                <a:lnTo>
                  <a:pt x="310256" y="93788"/>
                </a:lnTo>
                <a:lnTo>
                  <a:pt x="181797" y="93788"/>
                </a:lnTo>
                <a:lnTo>
                  <a:pt x="181797" y="143126"/>
                </a:lnTo>
                <a:lnTo>
                  <a:pt x="310256" y="143126"/>
                </a:lnTo>
                <a:lnTo>
                  <a:pt x="310256" y="172463"/>
                </a:lnTo>
                <a:lnTo>
                  <a:pt x="181797" y="172463"/>
                </a:lnTo>
                <a:lnTo>
                  <a:pt x="181797" y="177797"/>
                </a:lnTo>
                <a:close/>
              </a:path>
              <a:path w="311150" h="398145">
                <a:moveTo>
                  <a:pt x="310256" y="143126"/>
                </a:moveTo>
                <a:lnTo>
                  <a:pt x="273363" y="143126"/>
                </a:lnTo>
                <a:lnTo>
                  <a:pt x="273363" y="93788"/>
                </a:lnTo>
                <a:lnTo>
                  <a:pt x="310256" y="93788"/>
                </a:lnTo>
                <a:lnTo>
                  <a:pt x="310256" y="143126"/>
                </a:lnTo>
                <a:close/>
              </a:path>
              <a:path w="311150" h="398145">
                <a:moveTo>
                  <a:pt x="310256" y="235581"/>
                </a:moveTo>
                <a:lnTo>
                  <a:pt x="273363" y="235581"/>
                </a:lnTo>
                <a:lnTo>
                  <a:pt x="273363" y="172463"/>
                </a:lnTo>
                <a:lnTo>
                  <a:pt x="310256" y="172463"/>
                </a:lnTo>
                <a:lnTo>
                  <a:pt x="310256" y="235581"/>
                </a:lnTo>
                <a:close/>
              </a:path>
              <a:path w="311150" h="398145">
                <a:moveTo>
                  <a:pt x="178241" y="397821"/>
                </a:moveTo>
                <a:lnTo>
                  <a:pt x="123041" y="392772"/>
                </a:lnTo>
                <a:lnTo>
                  <a:pt x="81342" y="378097"/>
                </a:lnTo>
                <a:lnTo>
                  <a:pt x="54978" y="354504"/>
                </a:lnTo>
                <a:lnTo>
                  <a:pt x="45782" y="322702"/>
                </a:lnTo>
                <a:lnTo>
                  <a:pt x="54978" y="290712"/>
                </a:lnTo>
                <a:lnTo>
                  <a:pt x="81342" y="267140"/>
                </a:lnTo>
                <a:lnTo>
                  <a:pt x="123041" y="252569"/>
                </a:lnTo>
                <a:lnTo>
                  <a:pt x="178241" y="247582"/>
                </a:lnTo>
                <a:lnTo>
                  <a:pt x="233699" y="252569"/>
                </a:lnTo>
                <a:lnTo>
                  <a:pt x="275530" y="267140"/>
                </a:lnTo>
                <a:lnTo>
                  <a:pt x="285491" y="276030"/>
                </a:lnTo>
                <a:lnTo>
                  <a:pt x="178241" y="276030"/>
                </a:lnTo>
                <a:lnTo>
                  <a:pt x="138112" y="279197"/>
                </a:lnTo>
                <a:lnTo>
                  <a:pt x="107900" y="288365"/>
                </a:lnTo>
                <a:lnTo>
                  <a:pt x="88857" y="303033"/>
                </a:lnTo>
                <a:lnTo>
                  <a:pt x="82231" y="322702"/>
                </a:lnTo>
                <a:lnTo>
                  <a:pt x="88857" y="342371"/>
                </a:lnTo>
                <a:lnTo>
                  <a:pt x="107900" y="357039"/>
                </a:lnTo>
                <a:lnTo>
                  <a:pt x="138112" y="366207"/>
                </a:lnTo>
                <a:lnTo>
                  <a:pt x="178241" y="369374"/>
                </a:lnTo>
                <a:lnTo>
                  <a:pt x="285296" y="369374"/>
                </a:lnTo>
                <a:lnTo>
                  <a:pt x="275530" y="378097"/>
                </a:lnTo>
                <a:lnTo>
                  <a:pt x="233699" y="392772"/>
                </a:lnTo>
                <a:lnTo>
                  <a:pt x="178241" y="397821"/>
                </a:lnTo>
                <a:close/>
              </a:path>
              <a:path w="311150" h="398145">
                <a:moveTo>
                  <a:pt x="285296" y="369374"/>
                </a:moveTo>
                <a:lnTo>
                  <a:pt x="178241" y="369374"/>
                </a:lnTo>
                <a:lnTo>
                  <a:pt x="218885" y="366207"/>
                </a:lnTo>
                <a:lnTo>
                  <a:pt x="249360" y="357039"/>
                </a:lnTo>
                <a:lnTo>
                  <a:pt x="268501" y="342371"/>
                </a:lnTo>
                <a:lnTo>
                  <a:pt x="275141" y="322702"/>
                </a:lnTo>
                <a:lnTo>
                  <a:pt x="268501" y="303033"/>
                </a:lnTo>
                <a:lnTo>
                  <a:pt x="249360" y="288365"/>
                </a:lnTo>
                <a:lnTo>
                  <a:pt x="218885" y="279197"/>
                </a:lnTo>
                <a:lnTo>
                  <a:pt x="178241" y="276030"/>
                </a:lnTo>
                <a:lnTo>
                  <a:pt x="285491" y="276030"/>
                </a:lnTo>
                <a:lnTo>
                  <a:pt x="301943" y="290712"/>
                </a:lnTo>
                <a:lnTo>
                  <a:pt x="311145" y="322702"/>
                </a:lnTo>
                <a:lnTo>
                  <a:pt x="301943" y="354504"/>
                </a:lnTo>
                <a:lnTo>
                  <a:pt x="285296" y="3693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587869" y="4056245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125027" y="4056245"/>
            <a:ext cx="334010" cy="389890"/>
          </a:xfrm>
          <a:custGeom>
            <a:avLst/>
            <a:gdLst/>
            <a:ahLst/>
            <a:cxnLst/>
            <a:rect l="l" t="t" r="r" b="b"/>
            <a:pathLst>
              <a:path w="334009" h="389889">
                <a:moveTo>
                  <a:pt x="321813" y="291587"/>
                </a:moveTo>
                <a:lnTo>
                  <a:pt x="285364" y="291587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291587"/>
                </a:lnTo>
                <a:close/>
              </a:path>
              <a:path w="334009" h="389889">
                <a:moveTo>
                  <a:pt x="228469" y="62229"/>
                </a:moveTo>
                <a:lnTo>
                  <a:pt x="9778" y="62229"/>
                </a:lnTo>
                <a:lnTo>
                  <a:pt x="9778" y="32892"/>
                </a:lnTo>
                <a:lnTo>
                  <a:pt x="228469" y="32892"/>
                </a:lnTo>
                <a:lnTo>
                  <a:pt x="228469" y="62229"/>
                </a:lnTo>
                <a:close/>
              </a:path>
              <a:path w="334009" h="389889">
                <a:moveTo>
                  <a:pt x="19113" y="242249"/>
                </a:moveTo>
                <a:lnTo>
                  <a:pt x="0" y="213801"/>
                </a:lnTo>
                <a:lnTo>
                  <a:pt x="41268" y="192708"/>
                </a:lnTo>
                <a:lnTo>
                  <a:pt x="73119" y="162406"/>
                </a:lnTo>
                <a:lnTo>
                  <a:pt x="93635" y="125354"/>
                </a:lnTo>
                <a:lnTo>
                  <a:pt x="100900" y="84009"/>
                </a:lnTo>
                <a:lnTo>
                  <a:pt x="100900" y="62229"/>
                </a:lnTo>
                <a:lnTo>
                  <a:pt x="138237" y="62229"/>
                </a:lnTo>
                <a:lnTo>
                  <a:pt x="138237" y="84009"/>
                </a:lnTo>
                <a:lnTo>
                  <a:pt x="145613" y="122978"/>
                </a:lnTo>
                <a:lnTo>
                  <a:pt x="158096" y="144015"/>
                </a:lnTo>
                <a:lnTo>
                  <a:pt x="120013" y="144015"/>
                </a:lnTo>
                <a:lnTo>
                  <a:pt x="103747" y="176116"/>
                </a:lnTo>
                <a:lnTo>
                  <a:pt x="80897" y="203800"/>
                </a:lnTo>
                <a:lnTo>
                  <a:pt x="52380" y="226150"/>
                </a:lnTo>
                <a:lnTo>
                  <a:pt x="19113" y="242249"/>
                </a:lnTo>
                <a:close/>
              </a:path>
              <a:path w="334009" h="389889">
                <a:moveTo>
                  <a:pt x="220468" y="234692"/>
                </a:moveTo>
                <a:lnTo>
                  <a:pt x="188020" y="219649"/>
                </a:lnTo>
                <a:lnTo>
                  <a:pt x="159906" y="199022"/>
                </a:lnTo>
                <a:lnTo>
                  <a:pt x="136959" y="173560"/>
                </a:lnTo>
                <a:lnTo>
                  <a:pt x="120013" y="144015"/>
                </a:lnTo>
                <a:lnTo>
                  <a:pt x="158096" y="144015"/>
                </a:lnTo>
                <a:lnTo>
                  <a:pt x="166240" y="157739"/>
                </a:lnTo>
                <a:lnTo>
                  <a:pt x="197869" y="186083"/>
                </a:lnTo>
                <a:lnTo>
                  <a:pt x="238248" y="205800"/>
                </a:lnTo>
                <a:lnTo>
                  <a:pt x="220468" y="234692"/>
                </a:lnTo>
                <a:close/>
              </a:path>
              <a:path w="334009" h="389889">
                <a:moveTo>
                  <a:pt x="333814" y="389376"/>
                </a:moveTo>
                <a:lnTo>
                  <a:pt x="65340" y="389376"/>
                </a:lnTo>
                <a:lnTo>
                  <a:pt x="65340" y="264029"/>
                </a:lnTo>
                <a:lnTo>
                  <a:pt x="101789" y="264029"/>
                </a:lnTo>
                <a:lnTo>
                  <a:pt x="101789" y="359595"/>
                </a:lnTo>
                <a:lnTo>
                  <a:pt x="333814" y="359595"/>
                </a:lnTo>
                <a:lnTo>
                  <a:pt x="333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551740" y="40944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551740" y="4123690"/>
            <a:ext cx="35560" cy="201930"/>
          </a:xfrm>
          <a:custGeom>
            <a:avLst/>
            <a:gdLst/>
            <a:ahLst/>
            <a:cxnLst/>
            <a:rect l="l" t="t" r="r" b="b"/>
            <a:pathLst>
              <a:path w="35559" h="201929">
                <a:moveTo>
                  <a:pt x="0" y="0"/>
                </a:moveTo>
                <a:lnTo>
                  <a:pt x="35559" y="0"/>
                </a:lnTo>
                <a:lnTo>
                  <a:pt x="35559" y="201930"/>
                </a:lnTo>
                <a:lnTo>
                  <a:pt x="0" y="2019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551740" y="4325620"/>
            <a:ext cx="183515" cy="27940"/>
          </a:xfrm>
          <a:custGeom>
            <a:avLst/>
            <a:gdLst/>
            <a:ahLst/>
            <a:cxnLst/>
            <a:rect l="l" t="t" r="r" b="b"/>
            <a:pathLst>
              <a:path w="183515" h="27939">
                <a:moveTo>
                  <a:pt x="0" y="0"/>
                </a:moveTo>
                <a:lnTo>
                  <a:pt x="183131" y="0"/>
                </a:lnTo>
                <a:lnTo>
                  <a:pt x="18313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699313" y="4124252"/>
            <a:ext cx="35560" cy="201295"/>
          </a:xfrm>
          <a:custGeom>
            <a:avLst/>
            <a:gdLst/>
            <a:ahLst/>
            <a:cxnLst/>
            <a:rect l="l" t="t" r="r" b="b"/>
            <a:pathLst>
              <a:path w="35559" h="201295">
                <a:moveTo>
                  <a:pt x="35559" y="200911"/>
                </a:moveTo>
                <a:lnTo>
                  <a:pt x="0" y="200911"/>
                </a:lnTo>
                <a:lnTo>
                  <a:pt x="0" y="0"/>
                </a:lnTo>
                <a:lnTo>
                  <a:pt x="35559" y="0"/>
                </a:lnTo>
                <a:lnTo>
                  <a:pt x="3555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818437" y="4055800"/>
            <a:ext cx="36830" cy="400050"/>
          </a:xfrm>
          <a:custGeom>
            <a:avLst/>
            <a:gdLst/>
            <a:ahLst/>
            <a:cxnLst/>
            <a:rect l="l" t="t" r="r" b="b"/>
            <a:pathLst>
              <a:path w="36830" h="400050">
                <a:moveTo>
                  <a:pt x="36448" y="399599"/>
                </a:moveTo>
                <a:lnTo>
                  <a:pt x="0" y="399599"/>
                </a:lnTo>
                <a:lnTo>
                  <a:pt x="0" y="0"/>
                </a:lnTo>
                <a:lnTo>
                  <a:pt x="36448" y="0"/>
                </a:lnTo>
                <a:lnTo>
                  <a:pt x="3644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982900" y="40678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216703" y="4093209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4" h="31750">
                <a:moveTo>
                  <a:pt x="0" y="0"/>
                </a:moveTo>
                <a:lnTo>
                  <a:pt x="36003" y="0"/>
                </a:lnTo>
                <a:lnTo>
                  <a:pt x="36003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983788" y="4124959"/>
            <a:ext cx="269240" cy="25400"/>
          </a:xfrm>
          <a:custGeom>
            <a:avLst/>
            <a:gdLst/>
            <a:ahLst/>
            <a:cxnLst/>
            <a:rect l="l" t="t" r="r" b="b"/>
            <a:pathLst>
              <a:path w="269240" h="25400">
                <a:moveTo>
                  <a:pt x="0" y="0"/>
                </a:moveTo>
                <a:lnTo>
                  <a:pt x="268918" y="0"/>
                </a:lnTo>
                <a:lnTo>
                  <a:pt x="268918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983788" y="41503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983788" y="41846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980677" y="43014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218036" y="43268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981565" y="43611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5981565" y="43865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981565" y="44234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937562" y="4241155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10004" y="4696388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80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80" h="380364">
                <a:moveTo>
                  <a:pt x="33337" y="144460"/>
                </a:moveTo>
                <a:lnTo>
                  <a:pt x="20446" y="115568"/>
                </a:lnTo>
                <a:lnTo>
                  <a:pt x="70771" y="104907"/>
                </a:lnTo>
                <a:lnTo>
                  <a:pt x="113679" y="85953"/>
                </a:lnTo>
                <a:lnTo>
                  <a:pt x="144085" y="60249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843" y="60249"/>
                </a:lnTo>
                <a:lnTo>
                  <a:pt x="220236" y="63118"/>
                </a:lnTo>
                <a:lnTo>
                  <a:pt x="180464" y="63118"/>
                </a:lnTo>
                <a:lnTo>
                  <a:pt x="157475" y="93267"/>
                </a:lnTo>
                <a:lnTo>
                  <a:pt x="123235" y="117290"/>
                </a:lnTo>
                <a:lnTo>
                  <a:pt x="80828" y="134563"/>
                </a:lnTo>
                <a:lnTo>
                  <a:pt x="33337" y="144460"/>
                </a:lnTo>
                <a:close/>
              </a:path>
              <a:path w="360680" h="380364">
                <a:moveTo>
                  <a:pt x="327591" y="144460"/>
                </a:moveTo>
                <a:lnTo>
                  <a:pt x="280162" y="134563"/>
                </a:lnTo>
                <a:lnTo>
                  <a:pt x="237859" y="117290"/>
                </a:lnTo>
                <a:lnTo>
                  <a:pt x="203640" y="93267"/>
                </a:lnTo>
                <a:lnTo>
                  <a:pt x="180464" y="63118"/>
                </a:lnTo>
                <a:lnTo>
                  <a:pt x="220236" y="63118"/>
                </a:lnTo>
                <a:lnTo>
                  <a:pt x="247249" y="85953"/>
                </a:lnTo>
                <a:lnTo>
                  <a:pt x="290157" y="104907"/>
                </a:lnTo>
                <a:lnTo>
                  <a:pt x="340482" y="115568"/>
                </a:lnTo>
                <a:lnTo>
                  <a:pt x="327591" y="144460"/>
                </a:lnTo>
                <a:close/>
              </a:path>
              <a:path w="360680" h="380364">
                <a:moveTo>
                  <a:pt x="360484" y="197799"/>
                </a:moveTo>
                <a:lnTo>
                  <a:pt x="0" y="197799"/>
                </a:lnTo>
                <a:lnTo>
                  <a:pt x="0" y="168463"/>
                </a:lnTo>
                <a:lnTo>
                  <a:pt x="360484" y="168463"/>
                </a:lnTo>
                <a:lnTo>
                  <a:pt x="360484" y="197799"/>
                </a:lnTo>
                <a:close/>
              </a:path>
              <a:path w="360680" h="380364">
                <a:moveTo>
                  <a:pt x="180464" y="380042"/>
                </a:moveTo>
                <a:lnTo>
                  <a:pt x="123069" y="375444"/>
                </a:lnTo>
                <a:lnTo>
                  <a:pt x="80008" y="361928"/>
                </a:lnTo>
                <a:lnTo>
                  <a:pt x="52950" y="339912"/>
                </a:lnTo>
                <a:lnTo>
                  <a:pt x="43560" y="309812"/>
                </a:lnTo>
                <a:lnTo>
                  <a:pt x="51595" y="282038"/>
                </a:lnTo>
                <a:lnTo>
                  <a:pt x="74841" y="260973"/>
                </a:lnTo>
                <a:lnTo>
                  <a:pt x="112005" y="246992"/>
                </a:lnTo>
                <a:lnTo>
                  <a:pt x="161795" y="240471"/>
                </a:lnTo>
                <a:lnTo>
                  <a:pt x="161795" y="197799"/>
                </a:lnTo>
                <a:lnTo>
                  <a:pt x="198688" y="197799"/>
                </a:lnTo>
                <a:lnTo>
                  <a:pt x="198688" y="240471"/>
                </a:lnTo>
                <a:lnTo>
                  <a:pt x="248409" y="246992"/>
                </a:lnTo>
                <a:lnTo>
                  <a:pt x="285420" y="260973"/>
                </a:lnTo>
                <a:lnTo>
                  <a:pt x="293156" y="268029"/>
                </a:lnTo>
                <a:lnTo>
                  <a:pt x="180019" y="268029"/>
                </a:lnTo>
                <a:lnTo>
                  <a:pt x="138022" y="270807"/>
                </a:lnTo>
                <a:lnTo>
                  <a:pt x="106734" y="278919"/>
                </a:lnTo>
                <a:lnTo>
                  <a:pt x="87197" y="292032"/>
                </a:lnTo>
                <a:lnTo>
                  <a:pt x="80453" y="309812"/>
                </a:lnTo>
                <a:lnTo>
                  <a:pt x="87197" y="327661"/>
                </a:lnTo>
                <a:lnTo>
                  <a:pt x="106734" y="340926"/>
                </a:lnTo>
                <a:lnTo>
                  <a:pt x="138022" y="349191"/>
                </a:lnTo>
                <a:lnTo>
                  <a:pt x="180019" y="352038"/>
                </a:lnTo>
                <a:lnTo>
                  <a:pt x="292373" y="352038"/>
                </a:lnTo>
                <a:lnTo>
                  <a:pt x="280308" y="361928"/>
                </a:lnTo>
                <a:lnTo>
                  <a:pt x="237533" y="375444"/>
                </a:lnTo>
                <a:lnTo>
                  <a:pt x="180464" y="380042"/>
                </a:lnTo>
                <a:close/>
              </a:path>
              <a:path w="360680" h="380364">
                <a:moveTo>
                  <a:pt x="292373" y="352038"/>
                </a:moveTo>
                <a:lnTo>
                  <a:pt x="180019" y="352038"/>
                </a:lnTo>
                <a:lnTo>
                  <a:pt x="221830" y="349191"/>
                </a:lnTo>
                <a:lnTo>
                  <a:pt x="253139" y="340926"/>
                </a:lnTo>
                <a:lnTo>
                  <a:pt x="272780" y="327661"/>
                </a:lnTo>
                <a:lnTo>
                  <a:pt x="279586" y="309812"/>
                </a:lnTo>
                <a:lnTo>
                  <a:pt x="272780" y="292032"/>
                </a:lnTo>
                <a:lnTo>
                  <a:pt x="253139" y="278919"/>
                </a:lnTo>
                <a:lnTo>
                  <a:pt x="221830" y="270807"/>
                </a:lnTo>
                <a:lnTo>
                  <a:pt x="180019" y="268029"/>
                </a:lnTo>
                <a:lnTo>
                  <a:pt x="293156" y="268029"/>
                </a:lnTo>
                <a:lnTo>
                  <a:pt x="308513" y="282038"/>
                </a:lnTo>
                <a:lnTo>
                  <a:pt x="316479" y="309812"/>
                </a:lnTo>
                <a:lnTo>
                  <a:pt x="307165" y="339912"/>
                </a:lnTo>
                <a:lnTo>
                  <a:pt x="292373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21605" y="4678608"/>
            <a:ext cx="324485" cy="393065"/>
          </a:xfrm>
          <a:custGeom>
            <a:avLst/>
            <a:gdLst/>
            <a:ahLst/>
            <a:cxnLst/>
            <a:rect l="l" t="t" r="r" b="b"/>
            <a:pathLst>
              <a:path w="324485" h="393064">
                <a:moveTo>
                  <a:pt x="18668" y="216468"/>
                </a:moveTo>
                <a:lnTo>
                  <a:pt x="0" y="188020"/>
                </a:lnTo>
                <a:lnTo>
                  <a:pt x="41337" y="166178"/>
                </a:lnTo>
                <a:lnTo>
                  <a:pt x="73341" y="134959"/>
                </a:lnTo>
                <a:lnTo>
                  <a:pt x="94010" y="96823"/>
                </a:lnTo>
                <a:lnTo>
                  <a:pt x="101344" y="54228"/>
                </a:lnTo>
                <a:lnTo>
                  <a:pt x="101344" y="15557"/>
                </a:lnTo>
                <a:lnTo>
                  <a:pt x="137793" y="15557"/>
                </a:lnTo>
                <a:lnTo>
                  <a:pt x="137793" y="54228"/>
                </a:lnTo>
                <a:lnTo>
                  <a:pt x="145245" y="94948"/>
                </a:lnTo>
                <a:lnTo>
                  <a:pt x="157429" y="116012"/>
                </a:lnTo>
                <a:lnTo>
                  <a:pt x="120013" y="116012"/>
                </a:lnTo>
                <a:lnTo>
                  <a:pt x="103490" y="148773"/>
                </a:lnTo>
                <a:lnTo>
                  <a:pt x="80508" y="177075"/>
                </a:lnTo>
                <a:lnTo>
                  <a:pt x="51943" y="199959"/>
                </a:lnTo>
                <a:lnTo>
                  <a:pt x="18668" y="216468"/>
                </a:lnTo>
                <a:close/>
              </a:path>
              <a:path w="324485" h="393064">
                <a:moveTo>
                  <a:pt x="220468" y="208912"/>
                </a:moveTo>
                <a:lnTo>
                  <a:pt x="188020" y="193708"/>
                </a:lnTo>
                <a:lnTo>
                  <a:pt x="159906" y="172630"/>
                </a:lnTo>
                <a:lnTo>
                  <a:pt x="136959" y="146467"/>
                </a:lnTo>
                <a:lnTo>
                  <a:pt x="120013" y="116012"/>
                </a:lnTo>
                <a:lnTo>
                  <a:pt x="157429" y="116012"/>
                </a:lnTo>
                <a:lnTo>
                  <a:pt x="166073" y="130958"/>
                </a:lnTo>
                <a:lnTo>
                  <a:pt x="197987" y="160052"/>
                </a:lnTo>
                <a:lnTo>
                  <a:pt x="238693" y="180019"/>
                </a:lnTo>
                <a:lnTo>
                  <a:pt x="220468" y="208912"/>
                </a:lnTo>
                <a:close/>
              </a:path>
              <a:path w="324485" h="393064">
                <a:moveTo>
                  <a:pt x="324480" y="392932"/>
                </a:moveTo>
                <a:lnTo>
                  <a:pt x="66674" y="392932"/>
                </a:lnTo>
                <a:lnTo>
                  <a:pt x="66674" y="249360"/>
                </a:lnTo>
                <a:lnTo>
                  <a:pt x="324480" y="249360"/>
                </a:lnTo>
                <a:lnTo>
                  <a:pt x="324480" y="278253"/>
                </a:lnTo>
                <a:lnTo>
                  <a:pt x="102233" y="278253"/>
                </a:lnTo>
                <a:lnTo>
                  <a:pt x="102233" y="363595"/>
                </a:lnTo>
                <a:lnTo>
                  <a:pt x="324480" y="363595"/>
                </a:lnTo>
                <a:lnTo>
                  <a:pt x="324480" y="392932"/>
                </a:lnTo>
                <a:close/>
              </a:path>
              <a:path w="324485" h="393064">
                <a:moveTo>
                  <a:pt x="324480" y="363595"/>
                </a:moveTo>
                <a:lnTo>
                  <a:pt x="288920" y="363595"/>
                </a:lnTo>
                <a:lnTo>
                  <a:pt x="288920" y="278253"/>
                </a:lnTo>
                <a:lnTo>
                  <a:pt x="324480" y="278253"/>
                </a:lnTo>
                <a:lnTo>
                  <a:pt x="324480" y="363595"/>
                </a:lnTo>
                <a:close/>
              </a:path>
              <a:path w="324485" h="393064">
                <a:moveTo>
                  <a:pt x="324480" y="226691"/>
                </a:moveTo>
                <a:lnTo>
                  <a:pt x="288031" y="226691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427427" y="4703056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80811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118171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881700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81700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881700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998602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836361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370986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02862" y="4675942"/>
            <a:ext cx="360680" cy="400050"/>
          </a:xfrm>
          <a:custGeom>
            <a:avLst/>
            <a:gdLst/>
            <a:ahLst/>
            <a:cxnLst/>
            <a:rect l="l" t="t" r="r" b="b"/>
            <a:pathLst>
              <a:path w="360679" h="400050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679" h="400050">
                <a:moveTo>
                  <a:pt x="323591" y="70229"/>
                </a:moveTo>
                <a:lnTo>
                  <a:pt x="37337" y="70229"/>
                </a:lnTo>
                <a:lnTo>
                  <a:pt x="37337" y="41337"/>
                </a:lnTo>
                <a:lnTo>
                  <a:pt x="323591" y="41337"/>
                </a:lnTo>
                <a:lnTo>
                  <a:pt x="323591" y="70229"/>
                </a:lnTo>
                <a:close/>
              </a:path>
              <a:path w="360679" h="400050">
                <a:moveTo>
                  <a:pt x="32892" y="180464"/>
                </a:moveTo>
                <a:lnTo>
                  <a:pt x="21780" y="152905"/>
                </a:lnTo>
                <a:lnTo>
                  <a:pt x="74702" y="143050"/>
                </a:lnTo>
                <a:lnTo>
                  <a:pt x="118124" y="125402"/>
                </a:lnTo>
                <a:lnTo>
                  <a:pt x="148044" y="100837"/>
                </a:lnTo>
                <a:lnTo>
                  <a:pt x="160462" y="70229"/>
                </a:lnTo>
                <a:lnTo>
                  <a:pt x="200022" y="70229"/>
                </a:lnTo>
                <a:lnTo>
                  <a:pt x="212447" y="100837"/>
                </a:lnTo>
                <a:lnTo>
                  <a:pt x="223368" y="109789"/>
                </a:lnTo>
                <a:lnTo>
                  <a:pt x="180464" y="109789"/>
                </a:lnTo>
                <a:lnTo>
                  <a:pt x="156468" y="136772"/>
                </a:lnTo>
                <a:lnTo>
                  <a:pt x="122180" y="157628"/>
                </a:lnTo>
                <a:lnTo>
                  <a:pt x="80140" y="172234"/>
                </a:lnTo>
                <a:lnTo>
                  <a:pt x="32892" y="180464"/>
                </a:lnTo>
                <a:close/>
              </a:path>
              <a:path w="360679" h="400050">
                <a:moveTo>
                  <a:pt x="327591" y="180464"/>
                </a:moveTo>
                <a:lnTo>
                  <a:pt x="280412" y="172234"/>
                </a:lnTo>
                <a:lnTo>
                  <a:pt x="238526" y="157628"/>
                </a:lnTo>
                <a:lnTo>
                  <a:pt x="204390" y="136772"/>
                </a:lnTo>
                <a:lnTo>
                  <a:pt x="180464" y="109789"/>
                </a:lnTo>
                <a:lnTo>
                  <a:pt x="223368" y="109789"/>
                </a:lnTo>
                <a:lnTo>
                  <a:pt x="242415" y="125402"/>
                </a:lnTo>
                <a:lnTo>
                  <a:pt x="285969" y="143050"/>
                </a:lnTo>
                <a:lnTo>
                  <a:pt x="339148" y="152905"/>
                </a:lnTo>
                <a:lnTo>
                  <a:pt x="327591" y="180464"/>
                </a:lnTo>
                <a:close/>
              </a:path>
              <a:path w="360679" h="400050">
                <a:moveTo>
                  <a:pt x="360484" y="232025"/>
                </a:moveTo>
                <a:lnTo>
                  <a:pt x="0" y="232025"/>
                </a:lnTo>
                <a:lnTo>
                  <a:pt x="0" y="202689"/>
                </a:lnTo>
                <a:lnTo>
                  <a:pt x="360484" y="202689"/>
                </a:lnTo>
                <a:lnTo>
                  <a:pt x="360484" y="232025"/>
                </a:lnTo>
                <a:close/>
              </a:path>
              <a:path w="360679" h="400050">
                <a:moveTo>
                  <a:pt x="198688" y="277808"/>
                </a:moveTo>
                <a:lnTo>
                  <a:pt x="162240" y="277808"/>
                </a:lnTo>
                <a:lnTo>
                  <a:pt x="162240" y="232025"/>
                </a:lnTo>
                <a:lnTo>
                  <a:pt x="198688" y="232025"/>
                </a:lnTo>
                <a:lnTo>
                  <a:pt x="198688" y="277808"/>
                </a:lnTo>
                <a:close/>
              </a:path>
              <a:path w="360679" h="400050">
                <a:moveTo>
                  <a:pt x="316034" y="399599"/>
                </a:moveTo>
                <a:lnTo>
                  <a:pt x="279586" y="399599"/>
                </a:lnTo>
                <a:lnTo>
                  <a:pt x="279586" y="306700"/>
                </a:lnTo>
                <a:lnTo>
                  <a:pt x="40004" y="306700"/>
                </a:lnTo>
                <a:lnTo>
                  <a:pt x="40004" y="277808"/>
                </a:lnTo>
                <a:lnTo>
                  <a:pt x="316034" y="277808"/>
                </a:lnTo>
                <a:lnTo>
                  <a:pt x="316034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306906" y="4677719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70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70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70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70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70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16285" y="4677719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252999" y="4677719"/>
            <a:ext cx="369570" cy="399415"/>
          </a:xfrm>
          <a:custGeom>
            <a:avLst/>
            <a:gdLst/>
            <a:ahLst/>
            <a:cxnLst/>
            <a:rect l="l" t="t" r="r" b="b"/>
            <a:pathLst>
              <a:path w="369570" h="399414">
                <a:moveTo>
                  <a:pt x="15112" y="230247"/>
                </a:moveTo>
                <a:lnTo>
                  <a:pt x="0" y="201355"/>
                </a:lnTo>
                <a:lnTo>
                  <a:pt x="53488" y="182608"/>
                </a:lnTo>
                <a:lnTo>
                  <a:pt x="97205" y="158165"/>
                </a:lnTo>
                <a:lnTo>
                  <a:pt x="130446" y="128515"/>
                </a:lnTo>
                <a:lnTo>
                  <a:pt x="152507" y="94150"/>
                </a:lnTo>
                <a:lnTo>
                  <a:pt x="162684" y="55561"/>
                </a:lnTo>
                <a:lnTo>
                  <a:pt x="18224" y="55561"/>
                </a:lnTo>
                <a:lnTo>
                  <a:pt x="18224" y="25780"/>
                </a:lnTo>
                <a:lnTo>
                  <a:pt x="201800" y="25780"/>
                </a:lnTo>
                <a:lnTo>
                  <a:pt x="196058" y="73738"/>
                </a:lnTo>
                <a:lnTo>
                  <a:pt x="179279" y="116523"/>
                </a:lnTo>
                <a:lnTo>
                  <a:pt x="152127" y="153850"/>
                </a:lnTo>
                <a:lnTo>
                  <a:pt x="115272" y="185436"/>
                </a:lnTo>
                <a:lnTo>
                  <a:pt x="69378" y="210996"/>
                </a:lnTo>
                <a:lnTo>
                  <a:pt x="15112" y="230247"/>
                </a:lnTo>
                <a:close/>
              </a:path>
              <a:path w="369570" h="399414">
                <a:moveTo>
                  <a:pt x="310256" y="399155"/>
                </a:moveTo>
                <a:lnTo>
                  <a:pt x="273808" y="399155"/>
                </a:lnTo>
                <a:lnTo>
                  <a:pt x="273808" y="281808"/>
                </a:lnTo>
                <a:lnTo>
                  <a:pt x="51116" y="281808"/>
                </a:lnTo>
                <a:lnTo>
                  <a:pt x="51116" y="252472"/>
                </a:lnTo>
                <a:lnTo>
                  <a:pt x="310256" y="252472"/>
                </a:lnTo>
                <a:lnTo>
                  <a:pt x="310256" y="399155"/>
                </a:lnTo>
                <a:close/>
              </a:path>
              <a:path w="369570" h="399414">
                <a:moveTo>
                  <a:pt x="310256" y="234248"/>
                </a:moveTo>
                <a:lnTo>
                  <a:pt x="273808" y="234248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101344"/>
                </a:lnTo>
                <a:lnTo>
                  <a:pt x="369374" y="101344"/>
                </a:lnTo>
                <a:lnTo>
                  <a:pt x="369374" y="131570"/>
                </a:lnTo>
                <a:lnTo>
                  <a:pt x="310256" y="131570"/>
                </a:lnTo>
                <a:lnTo>
                  <a:pt x="310256" y="2342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62822" y="4696388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79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79" h="380364">
                <a:moveTo>
                  <a:pt x="33337" y="143126"/>
                </a:moveTo>
                <a:lnTo>
                  <a:pt x="20002" y="114234"/>
                </a:lnTo>
                <a:lnTo>
                  <a:pt x="70584" y="104157"/>
                </a:lnTo>
                <a:lnTo>
                  <a:pt x="113623" y="85620"/>
                </a:lnTo>
                <a:lnTo>
                  <a:pt x="144078" y="60166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912" y="60166"/>
                </a:lnTo>
                <a:lnTo>
                  <a:pt x="220456" y="63118"/>
                </a:lnTo>
                <a:lnTo>
                  <a:pt x="180464" y="63118"/>
                </a:lnTo>
                <a:lnTo>
                  <a:pt x="157288" y="92933"/>
                </a:lnTo>
                <a:lnTo>
                  <a:pt x="123069" y="116624"/>
                </a:lnTo>
                <a:lnTo>
                  <a:pt x="80765" y="133563"/>
                </a:lnTo>
                <a:lnTo>
                  <a:pt x="33337" y="143126"/>
                </a:lnTo>
                <a:close/>
              </a:path>
              <a:path w="360679" h="380364">
                <a:moveTo>
                  <a:pt x="328036" y="143126"/>
                </a:moveTo>
                <a:lnTo>
                  <a:pt x="280350" y="133563"/>
                </a:lnTo>
                <a:lnTo>
                  <a:pt x="237915" y="116624"/>
                </a:lnTo>
                <a:lnTo>
                  <a:pt x="203647" y="92933"/>
                </a:lnTo>
                <a:lnTo>
                  <a:pt x="180464" y="63118"/>
                </a:lnTo>
                <a:lnTo>
                  <a:pt x="220456" y="63118"/>
                </a:lnTo>
                <a:lnTo>
                  <a:pt x="247471" y="85620"/>
                </a:lnTo>
                <a:lnTo>
                  <a:pt x="290532" y="104157"/>
                </a:lnTo>
                <a:lnTo>
                  <a:pt x="340926" y="114234"/>
                </a:lnTo>
                <a:lnTo>
                  <a:pt x="328036" y="143126"/>
                </a:lnTo>
                <a:close/>
              </a:path>
              <a:path w="360679" h="380364">
                <a:moveTo>
                  <a:pt x="198244" y="180464"/>
                </a:moveTo>
                <a:lnTo>
                  <a:pt x="161795" y="180464"/>
                </a:lnTo>
                <a:lnTo>
                  <a:pt x="161795" y="123124"/>
                </a:lnTo>
                <a:lnTo>
                  <a:pt x="198244" y="123124"/>
                </a:lnTo>
                <a:lnTo>
                  <a:pt x="198244" y="180464"/>
                </a:lnTo>
                <a:close/>
              </a:path>
              <a:path w="360679" h="380364">
                <a:moveTo>
                  <a:pt x="360484" y="209801"/>
                </a:moveTo>
                <a:lnTo>
                  <a:pt x="0" y="209801"/>
                </a:lnTo>
                <a:lnTo>
                  <a:pt x="0" y="180464"/>
                </a:lnTo>
                <a:lnTo>
                  <a:pt x="360484" y="180464"/>
                </a:lnTo>
                <a:lnTo>
                  <a:pt x="360484" y="209801"/>
                </a:lnTo>
                <a:close/>
              </a:path>
              <a:path w="360679" h="380364">
                <a:moveTo>
                  <a:pt x="180019" y="380042"/>
                </a:moveTo>
                <a:lnTo>
                  <a:pt x="122694" y="375527"/>
                </a:lnTo>
                <a:lnTo>
                  <a:pt x="79786" y="362262"/>
                </a:lnTo>
                <a:lnTo>
                  <a:pt x="52880" y="340662"/>
                </a:lnTo>
                <a:lnTo>
                  <a:pt x="43560" y="311145"/>
                </a:lnTo>
                <a:lnTo>
                  <a:pt x="52880" y="281885"/>
                </a:lnTo>
                <a:lnTo>
                  <a:pt x="79786" y="260417"/>
                </a:lnTo>
                <a:lnTo>
                  <a:pt x="122694" y="247200"/>
                </a:lnTo>
                <a:lnTo>
                  <a:pt x="180019" y="242693"/>
                </a:lnTo>
                <a:lnTo>
                  <a:pt x="237345" y="247200"/>
                </a:lnTo>
                <a:lnTo>
                  <a:pt x="280253" y="260417"/>
                </a:lnTo>
                <a:lnTo>
                  <a:pt x="293135" y="270696"/>
                </a:lnTo>
                <a:lnTo>
                  <a:pt x="180019" y="270696"/>
                </a:lnTo>
                <a:lnTo>
                  <a:pt x="137834" y="273391"/>
                </a:lnTo>
                <a:lnTo>
                  <a:pt x="106567" y="281253"/>
                </a:lnTo>
                <a:lnTo>
                  <a:pt x="87134" y="293949"/>
                </a:lnTo>
                <a:lnTo>
                  <a:pt x="80453" y="311145"/>
                </a:lnTo>
                <a:lnTo>
                  <a:pt x="87134" y="328598"/>
                </a:lnTo>
                <a:lnTo>
                  <a:pt x="106567" y="341426"/>
                </a:lnTo>
                <a:lnTo>
                  <a:pt x="137834" y="349337"/>
                </a:lnTo>
                <a:lnTo>
                  <a:pt x="180019" y="352038"/>
                </a:lnTo>
                <a:lnTo>
                  <a:pt x="292988" y="352038"/>
                </a:lnTo>
                <a:lnTo>
                  <a:pt x="280253" y="362262"/>
                </a:lnTo>
                <a:lnTo>
                  <a:pt x="237345" y="375527"/>
                </a:lnTo>
                <a:lnTo>
                  <a:pt x="180019" y="380042"/>
                </a:lnTo>
                <a:close/>
              </a:path>
              <a:path w="360679" h="380364">
                <a:moveTo>
                  <a:pt x="292988" y="352038"/>
                </a:moveTo>
                <a:lnTo>
                  <a:pt x="180019" y="352038"/>
                </a:lnTo>
                <a:lnTo>
                  <a:pt x="222017" y="349337"/>
                </a:lnTo>
                <a:lnTo>
                  <a:pt x="253305" y="341426"/>
                </a:lnTo>
                <a:lnTo>
                  <a:pt x="272842" y="328598"/>
                </a:lnTo>
                <a:lnTo>
                  <a:pt x="279586" y="311145"/>
                </a:lnTo>
                <a:lnTo>
                  <a:pt x="272842" y="293949"/>
                </a:lnTo>
                <a:lnTo>
                  <a:pt x="253305" y="281253"/>
                </a:lnTo>
                <a:lnTo>
                  <a:pt x="222017" y="273391"/>
                </a:lnTo>
                <a:lnTo>
                  <a:pt x="180019" y="270696"/>
                </a:lnTo>
                <a:lnTo>
                  <a:pt x="293135" y="270696"/>
                </a:lnTo>
                <a:lnTo>
                  <a:pt x="307159" y="281885"/>
                </a:lnTo>
                <a:lnTo>
                  <a:pt x="316479" y="311145"/>
                </a:lnTo>
                <a:lnTo>
                  <a:pt x="307159" y="340662"/>
                </a:lnTo>
                <a:lnTo>
                  <a:pt x="292988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93783" y="4678164"/>
            <a:ext cx="340995" cy="398780"/>
          </a:xfrm>
          <a:custGeom>
            <a:avLst/>
            <a:gdLst/>
            <a:ahLst/>
            <a:cxnLst/>
            <a:rect l="l" t="t" r="r" b="b"/>
            <a:pathLst>
              <a:path w="340995" h="398779">
                <a:moveTo>
                  <a:pt x="338704" y="108456"/>
                </a:moveTo>
                <a:lnTo>
                  <a:pt x="303589" y="108456"/>
                </a:lnTo>
                <a:lnTo>
                  <a:pt x="303589" y="0"/>
                </a:lnTo>
                <a:lnTo>
                  <a:pt x="338704" y="0"/>
                </a:lnTo>
                <a:lnTo>
                  <a:pt x="338704" y="108456"/>
                </a:lnTo>
                <a:close/>
              </a:path>
              <a:path w="340995" h="398779">
                <a:moveTo>
                  <a:pt x="252916" y="238248"/>
                </a:moveTo>
                <a:lnTo>
                  <a:pt x="218246" y="238248"/>
                </a:lnTo>
                <a:lnTo>
                  <a:pt x="218246" y="8000"/>
                </a:lnTo>
                <a:lnTo>
                  <a:pt x="252916" y="8000"/>
                </a:lnTo>
                <a:lnTo>
                  <a:pt x="252916" y="108456"/>
                </a:lnTo>
                <a:lnTo>
                  <a:pt x="338704" y="108456"/>
                </a:lnTo>
                <a:lnTo>
                  <a:pt x="338704" y="138237"/>
                </a:lnTo>
                <a:lnTo>
                  <a:pt x="252916" y="138237"/>
                </a:lnTo>
                <a:lnTo>
                  <a:pt x="252916" y="238248"/>
                </a:lnTo>
                <a:close/>
              </a:path>
              <a:path w="340995" h="398779">
                <a:moveTo>
                  <a:pt x="338704" y="252472"/>
                </a:moveTo>
                <a:lnTo>
                  <a:pt x="303589" y="252472"/>
                </a:lnTo>
                <a:lnTo>
                  <a:pt x="303589" y="138237"/>
                </a:lnTo>
                <a:lnTo>
                  <a:pt x="338704" y="138237"/>
                </a:lnTo>
                <a:lnTo>
                  <a:pt x="338704" y="252472"/>
                </a:lnTo>
                <a:close/>
              </a:path>
              <a:path w="340995" h="398779">
                <a:moveTo>
                  <a:pt x="119568" y="47560"/>
                </a:moveTo>
                <a:lnTo>
                  <a:pt x="83564" y="47560"/>
                </a:lnTo>
                <a:lnTo>
                  <a:pt x="83564" y="3111"/>
                </a:lnTo>
                <a:lnTo>
                  <a:pt x="119568" y="3111"/>
                </a:lnTo>
                <a:lnTo>
                  <a:pt x="119568" y="47560"/>
                </a:lnTo>
                <a:close/>
              </a:path>
              <a:path w="340995" h="398779">
                <a:moveTo>
                  <a:pt x="202689" y="76452"/>
                </a:moveTo>
                <a:lnTo>
                  <a:pt x="0" y="76452"/>
                </a:lnTo>
                <a:lnTo>
                  <a:pt x="0" y="47560"/>
                </a:lnTo>
                <a:lnTo>
                  <a:pt x="202689" y="47560"/>
                </a:lnTo>
                <a:lnTo>
                  <a:pt x="202689" y="76452"/>
                </a:lnTo>
                <a:close/>
              </a:path>
              <a:path w="340995" h="398779">
                <a:moveTo>
                  <a:pt x="101789" y="233803"/>
                </a:moveTo>
                <a:lnTo>
                  <a:pt x="67264" y="228983"/>
                </a:lnTo>
                <a:lnTo>
                  <a:pt x="40282" y="215246"/>
                </a:lnTo>
                <a:lnTo>
                  <a:pt x="22717" y="193674"/>
                </a:lnTo>
                <a:lnTo>
                  <a:pt x="16446" y="165351"/>
                </a:lnTo>
                <a:lnTo>
                  <a:pt x="22717" y="137473"/>
                </a:lnTo>
                <a:lnTo>
                  <a:pt x="40282" y="116012"/>
                </a:lnTo>
                <a:lnTo>
                  <a:pt x="67264" y="102219"/>
                </a:lnTo>
                <a:lnTo>
                  <a:pt x="101789" y="97344"/>
                </a:lnTo>
                <a:lnTo>
                  <a:pt x="136244" y="102219"/>
                </a:lnTo>
                <a:lnTo>
                  <a:pt x="163073" y="116012"/>
                </a:lnTo>
                <a:lnTo>
                  <a:pt x="169925" y="124458"/>
                </a:lnTo>
                <a:lnTo>
                  <a:pt x="101789" y="124458"/>
                </a:lnTo>
                <a:lnTo>
                  <a:pt x="80279" y="127409"/>
                </a:lnTo>
                <a:lnTo>
                  <a:pt x="63729" y="135737"/>
                </a:lnTo>
                <a:lnTo>
                  <a:pt x="53096" y="148648"/>
                </a:lnTo>
                <a:lnTo>
                  <a:pt x="49338" y="165351"/>
                </a:lnTo>
                <a:lnTo>
                  <a:pt x="53096" y="182311"/>
                </a:lnTo>
                <a:lnTo>
                  <a:pt x="63729" y="195354"/>
                </a:lnTo>
                <a:lnTo>
                  <a:pt x="80279" y="203730"/>
                </a:lnTo>
                <a:lnTo>
                  <a:pt x="101789" y="206689"/>
                </a:lnTo>
                <a:lnTo>
                  <a:pt x="169979" y="206689"/>
                </a:lnTo>
                <a:lnTo>
                  <a:pt x="163073" y="215246"/>
                </a:lnTo>
                <a:lnTo>
                  <a:pt x="136244" y="228983"/>
                </a:lnTo>
                <a:lnTo>
                  <a:pt x="101789" y="233803"/>
                </a:lnTo>
                <a:close/>
              </a:path>
              <a:path w="340995" h="398779">
                <a:moveTo>
                  <a:pt x="169979" y="206689"/>
                </a:moveTo>
                <a:lnTo>
                  <a:pt x="101789" y="206689"/>
                </a:lnTo>
                <a:lnTo>
                  <a:pt x="123110" y="203730"/>
                </a:lnTo>
                <a:lnTo>
                  <a:pt x="139682" y="195354"/>
                </a:lnTo>
                <a:lnTo>
                  <a:pt x="150419" y="182311"/>
                </a:lnTo>
                <a:lnTo>
                  <a:pt x="154239" y="165351"/>
                </a:lnTo>
                <a:lnTo>
                  <a:pt x="150419" y="148648"/>
                </a:lnTo>
                <a:lnTo>
                  <a:pt x="139682" y="135737"/>
                </a:lnTo>
                <a:lnTo>
                  <a:pt x="123110" y="127409"/>
                </a:lnTo>
                <a:lnTo>
                  <a:pt x="101789" y="124458"/>
                </a:lnTo>
                <a:lnTo>
                  <a:pt x="169925" y="124458"/>
                </a:lnTo>
                <a:lnTo>
                  <a:pt x="180485" y="137473"/>
                </a:lnTo>
                <a:lnTo>
                  <a:pt x="186687" y="165351"/>
                </a:lnTo>
                <a:lnTo>
                  <a:pt x="180485" y="193674"/>
                </a:lnTo>
                <a:lnTo>
                  <a:pt x="169979" y="206689"/>
                </a:lnTo>
                <a:close/>
              </a:path>
              <a:path w="340995" h="398779">
                <a:moveTo>
                  <a:pt x="207578" y="398266"/>
                </a:moveTo>
                <a:lnTo>
                  <a:pt x="151676" y="393682"/>
                </a:lnTo>
                <a:lnTo>
                  <a:pt x="109734" y="380264"/>
                </a:lnTo>
                <a:lnTo>
                  <a:pt x="83377" y="358511"/>
                </a:lnTo>
                <a:lnTo>
                  <a:pt x="74230" y="328925"/>
                </a:lnTo>
                <a:lnTo>
                  <a:pt x="83377" y="299081"/>
                </a:lnTo>
                <a:lnTo>
                  <a:pt x="109734" y="277197"/>
                </a:lnTo>
                <a:lnTo>
                  <a:pt x="151676" y="263730"/>
                </a:lnTo>
                <a:lnTo>
                  <a:pt x="207578" y="259139"/>
                </a:lnTo>
                <a:lnTo>
                  <a:pt x="263480" y="263730"/>
                </a:lnTo>
                <a:lnTo>
                  <a:pt x="305422" y="277197"/>
                </a:lnTo>
                <a:lnTo>
                  <a:pt x="317400" y="287142"/>
                </a:lnTo>
                <a:lnTo>
                  <a:pt x="207578" y="287142"/>
                </a:lnTo>
                <a:lnTo>
                  <a:pt x="166678" y="289920"/>
                </a:lnTo>
                <a:lnTo>
                  <a:pt x="136070" y="298033"/>
                </a:lnTo>
                <a:lnTo>
                  <a:pt x="116880" y="311145"/>
                </a:lnTo>
                <a:lnTo>
                  <a:pt x="110234" y="328925"/>
                </a:lnTo>
                <a:lnTo>
                  <a:pt x="116880" y="346448"/>
                </a:lnTo>
                <a:lnTo>
                  <a:pt x="136070" y="359428"/>
                </a:lnTo>
                <a:lnTo>
                  <a:pt x="166678" y="367492"/>
                </a:lnTo>
                <a:lnTo>
                  <a:pt x="207578" y="370263"/>
                </a:lnTo>
                <a:lnTo>
                  <a:pt x="317540" y="370263"/>
                </a:lnTo>
                <a:lnTo>
                  <a:pt x="305422" y="380264"/>
                </a:lnTo>
                <a:lnTo>
                  <a:pt x="263480" y="393682"/>
                </a:lnTo>
                <a:lnTo>
                  <a:pt x="207578" y="398266"/>
                </a:lnTo>
                <a:close/>
              </a:path>
              <a:path w="340995" h="398779">
                <a:moveTo>
                  <a:pt x="317540" y="370263"/>
                </a:moveTo>
                <a:lnTo>
                  <a:pt x="207578" y="370263"/>
                </a:lnTo>
                <a:lnTo>
                  <a:pt x="248221" y="367492"/>
                </a:lnTo>
                <a:lnTo>
                  <a:pt x="278697" y="359428"/>
                </a:lnTo>
                <a:lnTo>
                  <a:pt x="297838" y="346448"/>
                </a:lnTo>
                <a:lnTo>
                  <a:pt x="304478" y="328925"/>
                </a:lnTo>
                <a:lnTo>
                  <a:pt x="297838" y="311145"/>
                </a:lnTo>
                <a:lnTo>
                  <a:pt x="278697" y="298033"/>
                </a:lnTo>
                <a:lnTo>
                  <a:pt x="248221" y="289920"/>
                </a:lnTo>
                <a:lnTo>
                  <a:pt x="207578" y="287142"/>
                </a:lnTo>
                <a:lnTo>
                  <a:pt x="317400" y="287142"/>
                </a:lnTo>
                <a:lnTo>
                  <a:pt x="331779" y="299081"/>
                </a:lnTo>
                <a:lnTo>
                  <a:pt x="340926" y="328925"/>
                </a:lnTo>
                <a:lnTo>
                  <a:pt x="331779" y="358511"/>
                </a:lnTo>
                <a:lnTo>
                  <a:pt x="317540" y="3702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600050" y="4678608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059212" y="46901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293016" y="47155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060101" y="47485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060101" y="47726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060101" y="48069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056990" y="49237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294350" y="49491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057879" y="49834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057879" y="50088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057879" y="50457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013874" y="4863518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547032" y="467816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1335" y="313368"/>
                </a:moveTo>
                <a:lnTo>
                  <a:pt x="0" y="287142"/>
                </a:lnTo>
                <a:lnTo>
                  <a:pt x="48656" y="254047"/>
                </a:lnTo>
                <a:lnTo>
                  <a:pt x="85428" y="216429"/>
                </a:lnTo>
                <a:lnTo>
                  <a:pt x="111340" y="174778"/>
                </a:lnTo>
                <a:lnTo>
                  <a:pt x="127416" y="129585"/>
                </a:lnTo>
                <a:lnTo>
                  <a:pt x="134681" y="81342"/>
                </a:lnTo>
                <a:lnTo>
                  <a:pt x="15112" y="81342"/>
                </a:lnTo>
                <a:lnTo>
                  <a:pt x="15112" y="51561"/>
                </a:lnTo>
                <a:lnTo>
                  <a:pt x="170685" y="51561"/>
                </a:lnTo>
                <a:lnTo>
                  <a:pt x="168360" y="95034"/>
                </a:lnTo>
                <a:lnTo>
                  <a:pt x="160904" y="137171"/>
                </a:lnTo>
                <a:lnTo>
                  <a:pt x="147592" y="177557"/>
                </a:lnTo>
                <a:lnTo>
                  <a:pt x="127703" y="215782"/>
                </a:lnTo>
                <a:lnTo>
                  <a:pt x="100512" y="251434"/>
                </a:lnTo>
                <a:lnTo>
                  <a:pt x="65297" y="284100"/>
                </a:lnTo>
                <a:lnTo>
                  <a:pt x="21335" y="313368"/>
                </a:lnTo>
                <a:close/>
              </a:path>
              <a:path w="338454" h="398779">
                <a:moveTo>
                  <a:pt x="338259" y="160462"/>
                </a:moveTo>
                <a:lnTo>
                  <a:pt x="303144" y="160462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0462"/>
                </a:lnTo>
                <a:close/>
              </a:path>
              <a:path w="338454" h="398779">
                <a:moveTo>
                  <a:pt x="248916" y="378708"/>
                </a:moveTo>
                <a:lnTo>
                  <a:pt x="214690" y="378708"/>
                </a:lnTo>
                <a:lnTo>
                  <a:pt x="214690" y="10667"/>
                </a:lnTo>
                <a:lnTo>
                  <a:pt x="248916" y="10667"/>
                </a:lnTo>
                <a:lnTo>
                  <a:pt x="248916" y="160462"/>
                </a:lnTo>
                <a:lnTo>
                  <a:pt x="338259" y="160462"/>
                </a:lnTo>
                <a:lnTo>
                  <a:pt x="338259" y="190243"/>
                </a:lnTo>
                <a:lnTo>
                  <a:pt x="248916" y="190243"/>
                </a:lnTo>
                <a:lnTo>
                  <a:pt x="248916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0243"/>
                </a:lnTo>
                <a:lnTo>
                  <a:pt x="338259" y="190243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958188" y="4678164"/>
            <a:ext cx="323215" cy="399415"/>
          </a:xfrm>
          <a:custGeom>
            <a:avLst/>
            <a:gdLst/>
            <a:ahLst/>
            <a:cxnLst/>
            <a:rect l="l" t="t" r="r" b="b"/>
            <a:pathLst>
              <a:path w="323215" h="399414">
                <a:moveTo>
                  <a:pt x="148460" y="52005"/>
                </a:moveTo>
                <a:lnTo>
                  <a:pt x="112012" y="52005"/>
                </a:lnTo>
                <a:lnTo>
                  <a:pt x="112012" y="3111"/>
                </a:lnTo>
                <a:lnTo>
                  <a:pt x="148460" y="3111"/>
                </a:lnTo>
                <a:lnTo>
                  <a:pt x="148460" y="52005"/>
                </a:lnTo>
                <a:close/>
              </a:path>
              <a:path w="323215" h="399414">
                <a:moveTo>
                  <a:pt x="240471" y="81342"/>
                </a:moveTo>
                <a:lnTo>
                  <a:pt x="21335" y="81342"/>
                </a:lnTo>
                <a:lnTo>
                  <a:pt x="21335" y="52005"/>
                </a:lnTo>
                <a:lnTo>
                  <a:pt x="240471" y="52005"/>
                </a:lnTo>
                <a:lnTo>
                  <a:pt x="240471" y="81342"/>
                </a:lnTo>
                <a:close/>
              </a:path>
              <a:path w="323215" h="399414">
                <a:moveTo>
                  <a:pt x="28892" y="224024"/>
                </a:moveTo>
                <a:lnTo>
                  <a:pt x="12001" y="195577"/>
                </a:lnTo>
                <a:lnTo>
                  <a:pt x="52255" y="177602"/>
                </a:lnTo>
                <a:lnTo>
                  <a:pt x="83675" y="151461"/>
                </a:lnTo>
                <a:lnTo>
                  <a:pt x="104261" y="118818"/>
                </a:lnTo>
                <a:lnTo>
                  <a:pt x="112012" y="81342"/>
                </a:lnTo>
                <a:lnTo>
                  <a:pt x="148460" y="81342"/>
                </a:lnTo>
                <a:lnTo>
                  <a:pt x="156413" y="117506"/>
                </a:lnTo>
                <a:lnTo>
                  <a:pt x="168470" y="135570"/>
                </a:lnTo>
                <a:lnTo>
                  <a:pt x="130681" y="135570"/>
                </a:lnTo>
                <a:lnTo>
                  <a:pt x="114151" y="164893"/>
                </a:lnTo>
                <a:lnTo>
                  <a:pt x="91121" y="189798"/>
                </a:lnTo>
                <a:lnTo>
                  <a:pt x="62423" y="209703"/>
                </a:lnTo>
                <a:lnTo>
                  <a:pt x="28892" y="224024"/>
                </a:lnTo>
                <a:close/>
              </a:path>
              <a:path w="323215" h="399414">
                <a:moveTo>
                  <a:pt x="232470" y="219579"/>
                </a:moveTo>
                <a:lnTo>
                  <a:pt x="199251" y="206015"/>
                </a:lnTo>
                <a:lnTo>
                  <a:pt x="170741" y="187076"/>
                </a:lnTo>
                <a:lnTo>
                  <a:pt x="147648" y="163386"/>
                </a:lnTo>
                <a:lnTo>
                  <a:pt x="130681" y="135570"/>
                </a:lnTo>
                <a:lnTo>
                  <a:pt x="168470" y="135570"/>
                </a:lnTo>
                <a:lnTo>
                  <a:pt x="177408" y="148960"/>
                </a:lnTo>
                <a:lnTo>
                  <a:pt x="209155" y="174165"/>
                </a:lnTo>
                <a:lnTo>
                  <a:pt x="249360" y="191576"/>
                </a:lnTo>
                <a:lnTo>
                  <a:pt x="232470" y="219579"/>
                </a:lnTo>
                <a:close/>
              </a:path>
              <a:path w="323215" h="399414">
                <a:moveTo>
                  <a:pt x="4889" y="316923"/>
                </a:moveTo>
                <a:lnTo>
                  <a:pt x="0" y="286253"/>
                </a:lnTo>
                <a:lnTo>
                  <a:pt x="82071" y="285691"/>
                </a:lnTo>
                <a:lnTo>
                  <a:pt x="112012" y="284920"/>
                </a:lnTo>
                <a:lnTo>
                  <a:pt x="112012" y="210689"/>
                </a:lnTo>
                <a:lnTo>
                  <a:pt x="148460" y="210689"/>
                </a:lnTo>
                <a:lnTo>
                  <a:pt x="148460" y="283142"/>
                </a:lnTo>
                <a:lnTo>
                  <a:pt x="261252" y="283142"/>
                </a:lnTo>
                <a:lnTo>
                  <a:pt x="208801" y="307664"/>
                </a:lnTo>
                <a:lnTo>
                  <a:pt x="154121" y="312667"/>
                </a:lnTo>
                <a:lnTo>
                  <a:pt x="100786" y="315366"/>
                </a:lnTo>
                <a:lnTo>
                  <a:pt x="50480" y="316529"/>
                </a:lnTo>
                <a:lnTo>
                  <a:pt x="4889" y="316923"/>
                </a:lnTo>
                <a:close/>
              </a:path>
              <a:path w="323215" h="399414">
                <a:moveTo>
                  <a:pt x="261252" y="283142"/>
                </a:moveTo>
                <a:lnTo>
                  <a:pt x="148460" y="283142"/>
                </a:lnTo>
                <a:lnTo>
                  <a:pt x="176644" y="281350"/>
                </a:lnTo>
                <a:lnTo>
                  <a:pt x="204911" y="279142"/>
                </a:lnTo>
                <a:lnTo>
                  <a:pt x="232845" y="276266"/>
                </a:lnTo>
                <a:lnTo>
                  <a:pt x="260028" y="272474"/>
                </a:lnTo>
                <a:lnTo>
                  <a:pt x="261252" y="283142"/>
                </a:lnTo>
                <a:close/>
              </a:path>
              <a:path w="323215" h="399414">
                <a:moveTo>
                  <a:pt x="322702" y="399155"/>
                </a:moveTo>
                <a:lnTo>
                  <a:pt x="286253" y="399155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366233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790725" y="467816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191658" y="498753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426250" y="4678164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3113" y="312923"/>
                </a:moveTo>
                <a:lnTo>
                  <a:pt x="0" y="285364"/>
                </a:lnTo>
                <a:lnTo>
                  <a:pt x="37073" y="254674"/>
                </a:lnTo>
                <a:lnTo>
                  <a:pt x="64896" y="213190"/>
                </a:lnTo>
                <a:lnTo>
                  <a:pt x="82384" y="164789"/>
                </a:lnTo>
                <a:lnTo>
                  <a:pt x="88454" y="113345"/>
                </a:lnTo>
                <a:lnTo>
                  <a:pt x="88454" y="37337"/>
                </a:lnTo>
                <a:lnTo>
                  <a:pt x="123569" y="37337"/>
                </a:lnTo>
                <a:lnTo>
                  <a:pt x="123569" y="112012"/>
                </a:lnTo>
                <a:lnTo>
                  <a:pt x="129187" y="160545"/>
                </a:lnTo>
                <a:lnTo>
                  <a:pt x="140434" y="192021"/>
                </a:lnTo>
                <a:lnTo>
                  <a:pt x="105789" y="192021"/>
                </a:lnTo>
                <a:lnTo>
                  <a:pt x="92371" y="229476"/>
                </a:lnTo>
                <a:lnTo>
                  <a:pt x="73785" y="262973"/>
                </a:lnTo>
                <a:lnTo>
                  <a:pt x="50533" y="291219"/>
                </a:lnTo>
                <a:lnTo>
                  <a:pt x="23113" y="312923"/>
                </a:lnTo>
                <a:close/>
              </a:path>
              <a:path w="343534" h="398779">
                <a:moveTo>
                  <a:pt x="185353" y="302700"/>
                </a:moveTo>
                <a:lnTo>
                  <a:pt x="158982" y="282718"/>
                </a:lnTo>
                <a:lnTo>
                  <a:pt x="136737" y="256861"/>
                </a:lnTo>
                <a:lnTo>
                  <a:pt x="118909" y="226254"/>
                </a:lnTo>
                <a:lnTo>
                  <a:pt x="105789" y="192021"/>
                </a:lnTo>
                <a:lnTo>
                  <a:pt x="140434" y="192021"/>
                </a:lnTo>
                <a:lnTo>
                  <a:pt x="145516" y="206245"/>
                </a:lnTo>
                <a:lnTo>
                  <a:pt x="171762" y="245277"/>
                </a:lnTo>
                <a:lnTo>
                  <a:pt x="207134" y="273808"/>
                </a:lnTo>
                <a:lnTo>
                  <a:pt x="185353" y="302700"/>
                </a:lnTo>
                <a:close/>
              </a:path>
              <a:path w="343534" h="398779">
                <a:moveTo>
                  <a:pt x="343149" y="160462"/>
                </a:moveTo>
                <a:lnTo>
                  <a:pt x="308478" y="160462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160462"/>
                </a:lnTo>
                <a:close/>
              </a:path>
              <a:path w="343534" h="398779">
                <a:moveTo>
                  <a:pt x="255583" y="378708"/>
                </a:moveTo>
                <a:lnTo>
                  <a:pt x="220913" y="378708"/>
                </a:lnTo>
                <a:lnTo>
                  <a:pt x="220913" y="8889"/>
                </a:lnTo>
                <a:lnTo>
                  <a:pt x="255583" y="8889"/>
                </a:lnTo>
                <a:lnTo>
                  <a:pt x="255583" y="160462"/>
                </a:lnTo>
                <a:lnTo>
                  <a:pt x="343149" y="160462"/>
                </a:lnTo>
                <a:lnTo>
                  <a:pt x="343149" y="190243"/>
                </a:lnTo>
                <a:lnTo>
                  <a:pt x="255583" y="190243"/>
                </a:lnTo>
                <a:lnTo>
                  <a:pt x="255583" y="37870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190243"/>
                </a:lnTo>
                <a:lnTo>
                  <a:pt x="343149" y="190243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883634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120994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884523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884523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884523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001425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839185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415485" y="47117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415485" y="47409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59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415485" y="48691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654622" y="4740393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534609" y="4898633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372814" y="4995533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801305" y="4678164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196015" y="467816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723395" y="4678164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59139" y="111123"/>
                </a:moveTo>
                <a:lnTo>
                  <a:pt x="224469" y="111123"/>
                </a:lnTo>
                <a:lnTo>
                  <a:pt x="224469" y="10667"/>
                </a:lnTo>
                <a:lnTo>
                  <a:pt x="259139" y="10667"/>
                </a:lnTo>
                <a:lnTo>
                  <a:pt x="259139" y="111123"/>
                </a:lnTo>
                <a:close/>
              </a:path>
              <a:path w="339725" h="398779">
                <a:moveTo>
                  <a:pt x="21335" y="312479"/>
                </a:moveTo>
                <a:lnTo>
                  <a:pt x="0" y="286698"/>
                </a:lnTo>
                <a:lnTo>
                  <a:pt x="46351" y="253642"/>
                </a:lnTo>
                <a:lnTo>
                  <a:pt x="82675" y="216084"/>
                </a:lnTo>
                <a:lnTo>
                  <a:pt x="109292" y="174429"/>
                </a:lnTo>
                <a:lnTo>
                  <a:pt x="126520" y="129084"/>
                </a:lnTo>
                <a:lnTo>
                  <a:pt x="134681" y="80453"/>
                </a:lnTo>
                <a:lnTo>
                  <a:pt x="17779" y="80453"/>
                </a:lnTo>
                <a:lnTo>
                  <a:pt x="17779" y="50672"/>
                </a:lnTo>
                <a:lnTo>
                  <a:pt x="170685" y="50672"/>
                </a:lnTo>
                <a:lnTo>
                  <a:pt x="170352" y="65930"/>
                </a:lnTo>
                <a:lnTo>
                  <a:pt x="169352" y="81064"/>
                </a:lnTo>
                <a:lnTo>
                  <a:pt x="167685" y="96114"/>
                </a:lnTo>
                <a:lnTo>
                  <a:pt x="165351" y="111123"/>
                </a:lnTo>
                <a:lnTo>
                  <a:pt x="259139" y="111123"/>
                </a:lnTo>
                <a:lnTo>
                  <a:pt x="259139" y="140459"/>
                </a:lnTo>
                <a:lnTo>
                  <a:pt x="158684" y="140459"/>
                </a:lnTo>
                <a:lnTo>
                  <a:pt x="144485" y="179813"/>
                </a:lnTo>
                <a:lnTo>
                  <a:pt x="124035" y="217076"/>
                </a:lnTo>
                <a:lnTo>
                  <a:pt x="96949" y="251864"/>
                </a:lnTo>
                <a:lnTo>
                  <a:pt x="62844" y="283793"/>
                </a:lnTo>
                <a:lnTo>
                  <a:pt x="21335" y="312479"/>
                </a:lnTo>
                <a:close/>
              </a:path>
              <a:path w="339725" h="398779">
                <a:moveTo>
                  <a:pt x="259139" y="378264"/>
                </a:moveTo>
                <a:lnTo>
                  <a:pt x="224469" y="378264"/>
                </a:lnTo>
                <a:lnTo>
                  <a:pt x="224469" y="240471"/>
                </a:lnTo>
                <a:lnTo>
                  <a:pt x="152461" y="240471"/>
                </a:lnTo>
                <a:lnTo>
                  <a:pt x="152461" y="210689"/>
                </a:lnTo>
                <a:lnTo>
                  <a:pt x="224469" y="210689"/>
                </a:lnTo>
                <a:lnTo>
                  <a:pt x="224469" y="140459"/>
                </a:lnTo>
                <a:lnTo>
                  <a:pt x="259139" y="140459"/>
                </a:lnTo>
                <a:lnTo>
                  <a:pt x="259139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2134107" y="4678608"/>
            <a:ext cx="342265" cy="394335"/>
          </a:xfrm>
          <a:custGeom>
            <a:avLst/>
            <a:gdLst/>
            <a:ahLst/>
            <a:cxnLst/>
            <a:rect l="l" t="t" r="r" b="b"/>
            <a:pathLst>
              <a:path w="342265" h="394335">
                <a:moveTo>
                  <a:pt x="326702" y="205800"/>
                </a:moveTo>
                <a:lnTo>
                  <a:pt x="290254" y="205800"/>
                </a:lnTo>
                <a:lnTo>
                  <a:pt x="290254" y="118235"/>
                </a:lnTo>
                <a:lnTo>
                  <a:pt x="211578" y="118235"/>
                </a:lnTo>
                <a:lnTo>
                  <a:pt x="211578" y="88898"/>
                </a:lnTo>
                <a:lnTo>
                  <a:pt x="290254" y="88898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05800"/>
                </a:lnTo>
                <a:close/>
              </a:path>
              <a:path w="342265" h="394335">
                <a:moveTo>
                  <a:pt x="224469" y="49783"/>
                </a:moveTo>
                <a:lnTo>
                  <a:pt x="11112" y="49783"/>
                </a:lnTo>
                <a:lnTo>
                  <a:pt x="11112" y="20446"/>
                </a:lnTo>
                <a:lnTo>
                  <a:pt x="224469" y="20446"/>
                </a:lnTo>
                <a:lnTo>
                  <a:pt x="224469" y="49783"/>
                </a:lnTo>
                <a:close/>
              </a:path>
              <a:path w="342265" h="394335">
                <a:moveTo>
                  <a:pt x="18224" y="210245"/>
                </a:moveTo>
                <a:lnTo>
                  <a:pt x="0" y="181797"/>
                </a:lnTo>
                <a:lnTo>
                  <a:pt x="40122" y="161649"/>
                </a:lnTo>
                <a:lnTo>
                  <a:pt x="71619" y="132959"/>
                </a:lnTo>
                <a:lnTo>
                  <a:pt x="92197" y="98351"/>
                </a:lnTo>
                <a:lnTo>
                  <a:pt x="99566" y="60451"/>
                </a:lnTo>
                <a:lnTo>
                  <a:pt x="99566" y="49783"/>
                </a:lnTo>
                <a:lnTo>
                  <a:pt x="136459" y="49783"/>
                </a:lnTo>
                <a:lnTo>
                  <a:pt x="136459" y="60451"/>
                </a:lnTo>
                <a:lnTo>
                  <a:pt x="143460" y="95642"/>
                </a:lnTo>
                <a:lnTo>
                  <a:pt x="156261" y="116457"/>
                </a:lnTo>
                <a:lnTo>
                  <a:pt x="118235" y="116457"/>
                </a:lnTo>
                <a:lnTo>
                  <a:pt x="102046" y="146863"/>
                </a:lnTo>
                <a:lnTo>
                  <a:pt x="79397" y="173352"/>
                </a:lnTo>
                <a:lnTo>
                  <a:pt x="51165" y="194841"/>
                </a:lnTo>
                <a:lnTo>
                  <a:pt x="18224" y="210245"/>
                </a:lnTo>
                <a:close/>
              </a:path>
              <a:path w="342265" h="394335">
                <a:moveTo>
                  <a:pt x="215134" y="200911"/>
                </a:moveTo>
                <a:lnTo>
                  <a:pt x="183492" y="187215"/>
                </a:lnTo>
                <a:lnTo>
                  <a:pt x="156350" y="168018"/>
                </a:lnTo>
                <a:lnTo>
                  <a:pt x="134375" y="144154"/>
                </a:lnTo>
                <a:lnTo>
                  <a:pt x="118235" y="116457"/>
                </a:lnTo>
                <a:lnTo>
                  <a:pt x="156261" y="116457"/>
                </a:lnTo>
                <a:lnTo>
                  <a:pt x="163129" y="127625"/>
                </a:lnTo>
                <a:lnTo>
                  <a:pt x="193465" y="154023"/>
                </a:lnTo>
                <a:lnTo>
                  <a:pt x="232470" y="172463"/>
                </a:lnTo>
                <a:lnTo>
                  <a:pt x="215134" y="200911"/>
                </a:lnTo>
                <a:close/>
              </a:path>
              <a:path w="342265" h="394335">
                <a:moveTo>
                  <a:pt x="341815" y="393821"/>
                </a:moveTo>
                <a:lnTo>
                  <a:pt x="70674" y="393821"/>
                </a:lnTo>
                <a:lnTo>
                  <a:pt x="70674" y="293810"/>
                </a:lnTo>
                <a:lnTo>
                  <a:pt x="290698" y="293810"/>
                </a:lnTo>
                <a:lnTo>
                  <a:pt x="290698" y="254250"/>
                </a:lnTo>
                <a:lnTo>
                  <a:pt x="69785" y="254250"/>
                </a:lnTo>
                <a:lnTo>
                  <a:pt x="69785" y="225802"/>
                </a:lnTo>
                <a:lnTo>
                  <a:pt x="326702" y="225802"/>
                </a:lnTo>
                <a:lnTo>
                  <a:pt x="326702" y="321368"/>
                </a:lnTo>
                <a:lnTo>
                  <a:pt x="106678" y="321368"/>
                </a:lnTo>
                <a:lnTo>
                  <a:pt x="106678" y="364929"/>
                </a:lnTo>
                <a:lnTo>
                  <a:pt x="341815" y="364929"/>
                </a:lnTo>
                <a:lnTo>
                  <a:pt x="341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2556376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073087" y="4678164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4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4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4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3482022" y="4678608"/>
            <a:ext cx="370840" cy="398780"/>
          </a:xfrm>
          <a:custGeom>
            <a:avLst/>
            <a:gdLst/>
            <a:ahLst/>
            <a:cxnLst/>
            <a:rect l="l" t="t" r="r" b="b"/>
            <a:pathLst>
              <a:path w="370840" h="398779">
                <a:moveTo>
                  <a:pt x="224469" y="56895"/>
                </a:moveTo>
                <a:lnTo>
                  <a:pt x="10667" y="56895"/>
                </a:lnTo>
                <a:lnTo>
                  <a:pt x="10667" y="27558"/>
                </a:lnTo>
                <a:lnTo>
                  <a:pt x="224469" y="27558"/>
                </a:lnTo>
                <a:lnTo>
                  <a:pt x="224469" y="56895"/>
                </a:lnTo>
                <a:close/>
              </a:path>
              <a:path w="370840" h="398779">
                <a:moveTo>
                  <a:pt x="19113" y="231136"/>
                </a:moveTo>
                <a:lnTo>
                  <a:pt x="0" y="202244"/>
                </a:lnTo>
                <a:lnTo>
                  <a:pt x="40942" y="181221"/>
                </a:lnTo>
                <a:lnTo>
                  <a:pt x="72508" y="151072"/>
                </a:lnTo>
                <a:lnTo>
                  <a:pt x="92822" y="114172"/>
                </a:lnTo>
                <a:lnTo>
                  <a:pt x="100011" y="72896"/>
                </a:lnTo>
                <a:lnTo>
                  <a:pt x="100011" y="56895"/>
                </a:lnTo>
                <a:lnTo>
                  <a:pt x="136459" y="56895"/>
                </a:lnTo>
                <a:lnTo>
                  <a:pt x="136538" y="72896"/>
                </a:lnTo>
                <a:lnTo>
                  <a:pt x="143349" y="111053"/>
                </a:lnTo>
                <a:lnTo>
                  <a:pt x="156359" y="134237"/>
                </a:lnTo>
                <a:lnTo>
                  <a:pt x="118679" y="134237"/>
                </a:lnTo>
                <a:lnTo>
                  <a:pt x="102559" y="165691"/>
                </a:lnTo>
                <a:lnTo>
                  <a:pt x="80064" y="192854"/>
                </a:lnTo>
                <a:lnTo>
                  <a:pt x="51984" y="214933"/>
                </a:lnTo>
                <a:lnTo>
                  <a:pt x="19113" y="231136"/>
                </a:lnTo>
                <a:close/>
              </a:path>
              <a:path w="370840" h="398779">
                <a:moveTo>
                  <a:pt x="214690" y="223135"/>
                </a:moveTo>
                <a:lnTo>
                  <a:pt x="183374" y="208432"/>
                </a:lnTo>
                <a:lnTo>
                  <a:pt x="156517" y="188187"/>
                </a:lnTo>
                <a:lnTo>
                  <a:pt x="134744" y="163191"/>
                </a:lnTo>
                <a:lnTo>
                  <a:pt x="118679" y="134237"/>
                </a:lnTo>
                <a:lnTo>
                  <a:pt x="156359" y="134237"/>
                </a:lnTo>
                <a:lnTo>
                  <a:pt x="162906" y="145905"/>
                </a:lnTo>
                <a:lnTo>
                  <a:pt x="193465" y="174588"/>
                </a:lnTo>
                <a:lnTo>
                  <a:pt x="233359" y="194688"/>
                </a:lnTo>
                <a:lnTo>
                  <a:pt x="214690" y="223135"/>
                </a:lnTo>
                <a:close/>
              </a:path>
              <a:path w="370840" h="398779">
                <a:moveTo>
                  <a:pt x="311145" y="398710"/>
                </a:moveTo>
                <a:lnTo>
                  <a:pt x="274697" y="398710"/>
                </a:lnTo>
                <a:lnTo>
                  <a:pt x="274697" y="290698"/>
                </a:lnTo>
                <a:lnTo>
                  <a:pt x="51561" y="290698"/>
                </a:lnTo>
                <a:lnTo>
                  <a:pt x="51561" y="261362"/>
                </a:lnTo>
                <a:lnTo>
                  <a:pt x="311145" y="261362"/>
                </a:lnTo>
                <a:lnTo>
                  <a:pt x="311145" y="398710"/>
                </a:lnTo>
                <a:close/>
              </a:path>
              <a:path w="370840" h="398779">
                <a:moveTo>
                  <a:pt x="311145" y="240026"/>
                </a:moveTo>
                <a:lnTo>
                  <a:pt x="274697" y="240026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4456"/>
                </a:lnTo>
                <a:lnTo>
                  <a:pt x="370263" y="104456"/>
                </a:lnTo>
                <a:lnTo>
                  <a:pt x="370263" y="134681"/>
                </a:lnTo>
                <a:lnTo>
                  <a:pt x="311145" y="134681"/>
                </a:lnTo>
                <a:lnTo>
                  <a:pt x="311145" y="240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894956" y="4678608"/>
            <a:ext cx="339090" cy="394335"/>
          </a:xfrm>
          <a:custGeom>
            <a:avLst/>
            <a:gdLst/>
            <a:ahLst/>
            <a:cxnLst/>
            <a:rect l="l" t="t" r="r" b="b"/>
            <a:pathLst>
              <a:path w="339090" h="394335">
                <a:moveTo>
                  <a:pt x="324924" y="213801"/>
                </a:moveTo>
                <a:lnTo>
                  <a:pt x="288476" y="213801"/>
                </a:lnTo>
                <a:lnTo>
                  <a:pt x="288476" y="0"/>
                </a:lnTo>
                <a:lnTo>
                  <a:pt x="324924" y="0"/>
                </a:lnTo>
                <a:lnTo>
                  <a:pt x="324924" y="213801"/>
                </a:lnTo>
                <a:close/>
              </a:path>
              <a:path w="339090" h="394335">
                <a:moveTo>
                  <a:pt x="227580" y="132459"/>
                </a:moveTo>
                <a:lnTo>
                  <a:pt x="36003" y="132459"/>
                </a:lnTo>
                <a:lnTo>
                  <a:pt x="36003" y="16446"/>
                </a:lnTo>
                <a:lnTo>
                  <a:pt x="223135" y="16446"/>
                </a:lnTo>
                <a:lnTo>
                  <a:pt x="223135" y="44893"/>
                </a:lnTo>
                <a:lnTo>
                  <a:pt x="73341" y="44893"/>
                </a:lnTo>
                <a:lnTo>
                  <a:pt x="73341" y="104011"/>
                </a:lnTo>
                <a:lnTo>
                  <a:pt x="227580" y="104011"/>
                </a:lnTo>
                <a:lnTo>
                  <a:pt x="227580" y="132459"/>
                </a:lnTo>
                <a:close/>
              </a:path>
              <a:path w="339090" h="394335">
                <a:moveTo>
                  <a:pt x="4889" y="204467"/>
                </a:moveTo>
                <a:lnTo>
                  <a:pt x="0" y="175574"/>
                </a:lnTo>
                <a:lnTo>
                  <a:pt x="54561" y="175186"/>
                </a:lnTo>
                <a:lnTo>
                  <a:pt x="112456" y="173797"/>
                </a:lnTo>
                <a:lnTo>
                  <a:pt x="112456" y="132459"/>
                </a:lnTo>
                <a:lnTo>
                  <a:pt x="148905" y="132459"/>
                </a:lnTo>
                <a:lnTo>
                  <a:pt x="148905" y="172463"/>
                </a:lnTo>
                <a:lnTo>
                  <a:pt x="258534" y="172463"/>
                </a:lnTo>
                <a:lnTo>
                  <a:pt x="208275" y="195932"/>
                </a:lnTo>
                <a:lnTo>
                  <a:pt x="155370" y="200146"/>
                </a:lnTo>
                <a:lnTo>
                  <a:pt x="102827" y="202760"/>
                </a:lnTo>
                <a:lnTo>
                  <a:pt x="52162" y="204093"/>
                </a:lnTo>
                <a:lnTo>
                  <a:pt x="4889" y="204467"/>
                </a:lnTo>
                <a:close/>
              </a:path>
              <a:path w="339090" h="394335">
                <a:moveTo>
                  <a:pt x="258534" y="172463"/>
                </a:moveTo>
                <a:lnTo>
                  <a:pt x="148905" y="172463"/>
                </a:lnTo>
                <a:lnTo>
                  <a:pt x="176797" y="171018"/>
                </a:lnTo>
                <a:lnTo>
                  <a:pt x="204355" y="169240"/>
                </a:lnTo>
                <a:lnTo>
                  <a:pt x="231414" y="166962"/>
                </a:lnTo>
                <a:lnTo>
                  <a:pt x="257806" y="164018"/>
                </a:lnTo>
                <a:lnTo>
                  <a:pt x="258534" y="172463"/>
                </a:lnTo>
                <a:close/>
              </a:path>
              <a:path w="339090" h="394335">
                <a:moveTo>
                  <a:pt x="338704" y="393821"/>
                </a:moveTo>
                <a:lnTo>
                  <a:pt x="62673" y="393821"/>
                </a:lnTo>
                <a:lnTo>
                  <a:pt x="62673" y="297810"/>
                </a:lnTo>
                <a:lnTo>
                  <a:pt x="288920" y="297810"/>
                </a:lnTo>
                <a:lnTo>
                  <a:pt x="288920" y="260917"/>
                </a:lnTo>
                <a:lnTo>
                  <a:pt x="61784" y="260917"/>
                </a:lnTo>
                <a:lnTo>
                  <a:pt x="61784" y="232470"/>
                </a:lnTo>
                <a:lnTo>
                  <a:pt x="324924" y="232470"/>
                </a:lnTo>
                <a:lnTo>
                  <a:pt x="324924" y="324924"/>
                </a:lnTo>
                <a:lnTo>
                  <a:pt x="98677" y="324924"/>
                </a:lnTo>
                <a:lnTo>
                  <a:pt x="98677" y="364929"/>
                </a:lnTo>
                <a:lnTo>
                  <a:pt x="338704" y="364929"/>
                </a:lnTo>
                <a:lnTo>
                  <a:pt x="338704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437893" y="4678164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5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5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5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5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5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5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5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834826" y="498753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099563" y="4678164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3131" y="188909"/>
                </a:moveTo>
                <a:lnTo>
                  <a:pt x="0" y="188909"/>
                </a:lnTo>
                <a:lnTo>
                  <a:pt x="0" y="25780"/>
                </a:lnTo>
                <a:lnTo>
                  <a:pt x="183131" y="25780"/>
                </a:lnTo>
                <a:lnTo>
                  <a:pt x="183131" y="55117"/>
                </a:lnTo>
                <a:lnTo>
                  <a:pt x="35559" y="55117"/>
                </a:lnTo>
                <a:lnTo>
                  <a:pt x="35559" y="160017"/>
                </a:lnTo>
                <a:lnTo>
                  <a:pt x="183131" y="160017"/>
                </a:lnTo>
                <a:lnTo>
                  <a:pt x="183131" y="188909"/>
                </a:lnTo>
                <a:close/>
              </a:path>
              <a:path w="352425" h="398779">
                <a:moveTo>
                  <a:pt x="183131" y="160017"/>
                </a:moveTo>
                <a:lnTo>
                  <a:pt x="147571" y="160017"/>
                </a:lnTo>
                <a:lnTo>
                  <a:pt x="147571" y="55117"/>
                </a:lnTo>
                <a:lnTo>
                  <a:pt x="183131" y="55117"/>
                </a:lnTo>
                <a:lnTo>
                  <a:pt x="183131" y="160017"/>
                </a:lnTo>
                <a:close/>
              </a:path>
              <a:path w="352425" h="398779">
                <a:moveTo>
                  <a:pt x="250249" y="244027"/>
                </a:moveTo>
                <a:lnTo>
                  <a:pt x="214690" y="244027"/>
                </a:lnTo>
                <a:lnTo>
                  <a:pt x="214690" y="208912"/>
                </a:lnTo>
                <a:lnTo>
                  <a:pt x="250249" y="208912"/>
                </a:lnTo>
                <a:lnTo>
                  <a:pt x="250249" y="244027"/>
                </a:lnTo>
                <a:close/>
              </a:path>
              <a:path w="352425" h="398779">
                <a:moveTo>
                  <a:pt x="44449" y="388487"/>
                </a:moveTo>
                <a:lnTo>
                  <a:pt x="25336" y="388487"/>
                </a:lnTo>
                <a:lnTo>
                  <a:pt x="25336" y="240026"/>
                </a:lnTo>
                <a:lnTo>
                  <a:pt x="60895" y="240026"/>
                </a:lnTo>
                <a:lnTo>
                  <a:pt x="60895" y="358261"/>
                </a:lnTo>
                <a:lnTo>
                  <a:pt x="143571" y="358261"/>
                </a:lnTo>
                <a:lnTo>
                  <a:pt x="146682" y="373819"/>
                </a:lnTo>
                <a:lnTo>
                  <a:pt x="118582" y="381361"/>
                </a:lnTo>
                <a:lnTo>
                  <a:pt x="91565" y="385820"/>
                </a:lnTo>
                <a:lnTo>
                  <a:pt x="66549" y="387945"/>
                </a:lnTo>
                <a:lnTo>
                  <a:pt x="44449" y="388487"/>
                </a:lnTo>
                <a:close/>
              </a:path>
              <a:path w="352425" h="398779">
                <a:moveTo>
                  <a:pt x="332481" y="271141"/>
                </a:moveTo>
                <a:lnTo>
                  <a:pt x="132014" y="271141"/>
                </a:lnTo>
                <a:lnTo>
                  <a:pt x="132014" y="244027"/>
                </a:lnTo>
                <a:lnTo>
                  <a:pt x="332481" y="244027"/>
                </a:lnTo>
                <a:lnTo>
                  <a:pt x="332481" y="271141"/>
                </a:lnTo>
                <a:close/>
              </a:path>
              <a:path w="352425" h="398779">
                <a:moveTo>
                  <a:pt x="232470" y="398266"/>
                </a:moveTo>
                <a:lnTo>
                  <a:pt x="202751" y="394321"/>
                </a:lnTo>
                <a:lnTo>
                  <a:pt x="179408" y="383042"/>
                </a:lnTo>
                <a:lnTo>
                  <a:pt x="164150" y="365262"/>
                </a:lnTo>
                <a:lnTo>
                  <a:pt x="158684" y="341815"/>
                </a:lnTo>
                <a:lnTo>
                  <a:pt x="164150" y="318625"/>
                </a:lnTo>
                <a:lnTo>
                  <a:pt x="179408" y="300977"/>
                </a:lnTo>
                <a:lnTo>
                  <a:pt x="202751" y="289747"/>
                </a:lnTo>
                <a:lnTo>
                  <a:pt x="232470" y="285809"/>
                </a:lnTo>
                <a:lnTo>
                  <a:pt x="262188" y="289747"/>
                </a:lnTo>
                <a:lnTo>
                  <a:pt x="285531" y="300977"/>
                </a:lnTo>
                <a:lnTo>
                  <a:pt x="295091" y="312034"/>
                </a:lnTo>
                <a:lnTo>
                  <a:pt x="232470" y="312034"/>
                </a:lnTo>
                <a:lnTo>
                  <a:pt x="215697" y="314125"/>
                </a:lnTo>
                <a:lnTo>
                  <a:pt x="202633" y="320090"/>
                </a:lnTo>
                <a:lnTo>
                  <a:pt x="194153" y="329473"/>
                </a:lnTo>
                <a:lnTo>
                  <a:pt x="191132" y="341815"/>
                </a:lnTo>
                <a:lnTo>
                  <a:pt x="194153" y="354483"/>
                </a:lnTo>
                <a:lnTo>
                  <a:pt x="202633" y="364151"/>
                </a:lnTo>
                <a:lnTo>
                  <a:pt x="215697" y="370318"/>
                </a:lnTo>
                <a:lnTo>
                  <a:pt x="232470" y="372485"/>
                </a:lnTo>
                <a:lnTo>
                  <a:pt x="294591" y="372485"/>
                </a:lnTo>
                <a:lnTo>
                  <a:pt x="285531" y="383042"/>
                </a:lnTo>
                <a:lnTo>
                  <a:pt x="262188" y="394321"/>
                </a:lnTo>
                <a:lnTo>
                  <a:pt x="232470" y="398266"/>
                </a:lnTo>
                <a:close/>
              </a:path>
              <a:path w="352425" h="398779">
                <a:moveTo>
                  <a:pt x="294591" y="372485"/>
                </a:moveTo>
                <a:lnTo>
                  <a:pt x="232470" y="372485"/>
                </a:lnTo>
                <a:lnTo>
                  <a:pt x="249055" y="370318"/>
                </a:lnTo>
                <a:lnTo>
                  <a:pt x="262140" y="364151"/>
                </a:lnTo>
                <a:lnTo>
                  <a:pt x="270724" y="354483"/>
                </a:lnTo>
                <a:lnTo>
                  <a:pt x="273808" y="341815"/>
                </a:lnTo>
                <a:lnTo>
                  <a:pt x="270724" y="329473"/>
                </a:lnTo>
                <a:lnTo>
                  <a:pt x="262140" y="320090"/>
                </a:lnTo>
                <a:lnTo>
                  <a:pt x="249055" y="314125"/>
                </a:lnTo>
                <a:lnTo>
                  <a:pt x="232470" y="312034"/>
                </a:lnTo>
                <a:lnTo>
                  <a:pt x="295091" y="312034"/>
                </a:lnTo>
                <a:lnTo>
                  <a:pt x="300790" y="318625"/>
                </a:lnTo>
                <a:lnTo>
                  <a:pt x="306256" y="341815"/>
                </a:lnTo>
                <a:lnTo>
                  <a:pt x="300790" y="365262"/>
                </a:lnTo>
                <a:lnTo>
                  <a:pt x="294591" y="372485"/>
                </a:lnTo>
                <a:close/>
              </a:path>
              <a:path w="352425" h="398779">
                <a:moveTo>
                  <a:pt x="143571" y="358261"/>
                </a:moveTo>
                <a:lnTo>
                  <a:pt x="60895" y="358261"/>
                </a:lnTo>
                <a:lnTo>
                  <a:pt x="79272" y="357053"/>
                </a:lnTo>
                <a:lnTo>
                  <a:pt x="99233" y="354594"/>
                </a:lnTo>
                <a:lnTo>
                  <a:pt x="120027" y="350636"/>
                </a:lnTo>
                <a:lnTo>
                  <a:pt x="140904" y="344927"/>
                </a:lnTo>
                <a:lnTo>
                  <a:pt x="143571" y="358261"/>
                </a:lnTo>
                <a:close/>
              </a:path>
              <a:path w="352425" h="398779">
                <a:moveTo>
                  <a:pt x="292921" y="203133"/>
                </a:moveTo>
                <a:lnTo>
                  <a:pt x="256472" y="203133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89343"/>
                </a:lnTo>
                <a:lnTo>
                  <a:pt x="352038" y="89343"/>
                </a:lnTo>
                <a:lnTo>
                  <a:pt x="352038" y="120013"/>
                </a:lnTo>
                <a:lnTo>
                  <a:pt x="292921" y="120013"/>
                </a:lnTo>
                <a:lnTo>
                  <a:pt x="29292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5491606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6029235" y="4678164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80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80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80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80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605114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66943" y="53136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066943" y="53428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30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066943" y="54051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062054" y="55308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297191" y="55600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063387" y="55981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063387" y="56248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063387" y="56654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018938" y="546676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27427" y="5314307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006527" y="5571490"/>
            <a:ext cx="36830" cy="88900"/>
          </a:xfrm>
          <a:custGeom>
            <a:avLst/>
            <a:gdLst/>
            <a:ahLst/>
            <a:cxnLst/>
            <a:rect l="l" t="t" r="r" b="b"/>
            <a:pathLst>
              <a:path w="36830" h="88900">
                <a:moveTo>
                  <a:pt x="0" y="0"/>
                </a:moveTo>
                <a:lnTo>
                  <a:pt x="36448" y="0"/>
                </a:lnTo>
                <a:lnTo>
                  <a:pt x="36448" y="88900"/>
                </a:lnTo>
                <a:lnTo>
                  <a:pt x="0" y="889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006527" y="5660390"/>
            <a:ext cx="277495" cy="30480"/>
          </a:xfrm>
          <a:custGeom>
            <a:avLst/>
            <a:gdLst/>
            <a:ahLst/>
            <a:cxnLst/>
            <a:rect l="l" t="t" r="r" b="b"/>
            <a:pathLst>
              <a:path w="277495" h="30479">
                <a:moveTo>
                  <a:pt x="0" y="0"/>
                </a:moveTo>
                <a:lnTo>
                  <a:pt x="276919" y="0"/>
                </a:lnTo>
                <a:lnTo>
                  <a:pt x="27691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009638" y="5316220"/>
            <a:ext cx="36195" cy="106680"/>
          </a:xfrm>
          <a:custGeom>
            <a:avLst/>
            <a:gdLst/>
            <a:ahLst/>
            <a:cxnLst/>
            <a:rect l="l" t="t" r="r" b="b"/>
            <a:pathLst>
              <a:path w="36194" h="106679">
                <a:moveTo>
                  <a:pt x="0" y="0"/>
                </a:moveTo>
                <a:lnTo>
                  <a:pt x="36003" y="0"/>
                </a:lnTo>
                <a:lnTo>
                  <a:pt x="36003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009638" y="542290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0696" y="0"/>
                </a:lnTo>
                <a:lnTo>
                  <a:pt x="27069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123429" y="5451655"/>
            <a:ext cx="36195" cy="57785"/>
          </a:xfrm>
          <a:custGeom>
            <a:avLst/>
            <a:gdLst/>
            <a:ahLst/>
            <a:cxnLst/>
            <a:rect l="l" t="t" r="r" b="b"/>
            <a:pathLst>
              <a:path w="36194" h="57785">
                <a:moveTo>
                  <a:pt x="36003" y="57339"/>
                </a:moveTo>
                <a:lnTo>
                  <a:pt x="0" y="57339"/>
                </a:lnTo>
                <a:lnTo>
                  <a:pt x="0" y="0"/>
                </a:lnTo>
                <a:lnTo>
                  <a:pt x="36003" y="0"/>
                </a:lnTo>
                <a:lnTo>
                  <a:pt x="36003" y="573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961188" y="5508995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781"/>
                </a:moveTo>
                <a:lnTo>
                  <a:pt x="0" y="29781"/>
                </a:lnTo>
                <a:lnTo>
                  <a:pt x="0" y="0"/>
                </a:lnTo>
                <a:lnTo>
                  <a:pt x="360484" y="0"/>
                </a:lnTo>
                <a:lnTo>
                  <a:pt x="360484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374568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908195" y="5300972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20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20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20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20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20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314463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766068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999872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766957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766957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766957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763846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001205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764735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764735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764735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720730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285891" y="5337421"/>
            <a:ext cx="295910" cy="29845"/>
          </a:xfrm>
          <a:custGeom>
            <a:avLst/>
            <a:gdLst/>
            <a:ahLst/>
            <a:cxnLst/>
            <a:rect l="l" t="t" r="r" b="b"/>
            <a:pathLst>
              <a:path w="295910" h="29845">
                <a:moveTo>
                  <a:pt x="295588" y="29336"/>
                </a:moveTo>
                <a:lnTo>
                  <a:pt x="0" y="29336"/>
                </a:lnTo>
                <a:lnTo>
                  <a:pt x="0" y="0"/>
                </a:lnTo>
                <a:lnTo>
                  <a:pt x="295588" y="0"/>
                </a:lnTo>
                <a:lnTo>
                  <a:pt x="29558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347676" y="5366757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10">
                <a:moveTo>
                  <a:pt x="36448" y="130236"/>
                </a:moveTo>
                <a:lnTo>
                  <a:pt x="0" y="130236"/>
                </a:lnTo>
                <a:lnTo>
                  <a:pt x="0" y="0"/>
                </a:lnTo>
                <a:lnTo>
                  <a:pt x="36448" y="0"/>
                </a:lnTo>
                <a:lnTo>
                  <a:pt x="36448" y="130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483247" y="5366757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10">
                <a:moveTo>
                  <a:pt x="36448" y="130236"/>
                </a:moveTo>
                <a:lnTo>
                  <a:pt x="0" y="130236"/>
                </a:lnTo>
                <a:lnTo>
                  <a:pt x="0" y="0"/>
                </a:lnTo>
                <a:lnTo>
                  <a:pt x="36448" y="0"/>
                </a:lnTo>
                <a:lnTo>
                  <a:pt x="36448" y="130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286780" y="5496994"/>
            <a:ext cx="294640" cy="29845"/>
          </a:xfrm>
          <a:custGeom>
            <a:avLst/>
            <a:gdLst/>
            <a:ahLst/>
            <a:cxnLst/>
            <a:rect l="l" t="t" r="r" b="b"/>
            <a:pathLst>
              <a:path w="294639" h="29845">
                <a:moveTo>
                  <a:pt x="294254" y="29336"/>
                </a:moveTo>
                <a:lnTo>
                  <a:pt x="0" y="29336"/>
                </a:lnTo>
                <a:lnTo>
                  <a:pt x="0" y="0"/>
                </a:lnTo>
                <a:lnTo>
                  <a:pt x="294254" y="0"/>
                </a:lnTo>
                <a:lnTo>
                  <a:pt x="29425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353899" y="552633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36448" y="94677"/>
                </a:moveTo>
                <a:lnTo>
                  <a:pt x="0" y="94677"/>
                </a:lnTo>
                <a:lnTo>
                  <a:pt x="0" y="0"/>
                </a:lnTo>
                <a:lnTo>
                  <a:pt x="36448" y="0"/>
                </a:lnTo>
                <a:lnTo>
                  <a:pt x="36448" y="946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477023" y="552633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36448" y="94677"/>
                </a:moveTo>
                <a:lnTo>
                  <a:pt x="0" y="94677"/>
                </a:lnTo>
                <a:lnTo>
                  <a:pt x="0" y="0"/>
                </a:lnTo>
                <a:lnTo>
                  <a:pt x="36448" y="0"/>
                </a:lnTo>
                <a:lnTo>
                  <a:pt x="36448" y="946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253443" y="562100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660599" y="5300972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72201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604913" y="5315196"/>
            <a:ext cx="360680" cy="384175"/>
          </a:xfrm>
          <a:custGeom>
            <a:avLst/>
            <a:gdLst/>
            <a:ahLst/>
            <a:cxnLst/>
            <a:rect l="l" t="t" r="r" b="b"/>
            <a:pathLst>
              <a:path w="360679" h="384175">
                <a:moveTo>
                  <a:pt x="326258" y="29781"/>
                </a:moveTo>
                <a:lnTo>
                  <a:pt x="33781" y="29781"/>
                </a:lnTo>
                <a:lnTo>
                  <a:pt x="33781" y="0"/>
                </a:lnTo>
                <a:lnTo>
                  <a:pt x="326258" y="0"/>
                </a:lnTo>
                <a:lnTo>
                  <a:pt x="326258" y="29781"/>
                </a:lnTo>
                <a:close/>
              </a:path>
              <a:path w="360679" h="384175">
                <a:moveTo>
                  <a:pt x="130236" y="113345"/>
                </a:moveTo>
                <a:lnTo>
                  <a:pt x="93788" y="113345"/>
                </a:lnTo>
                <a:lnTo>
                  <a:pt x="93788" y="29781"/>
                </a:lnTo>
                <a:lnTo>
                  <a:pt x="130236" y="29781"/>
                </a:lnTo>
                <a:lnTo>
                  <a:pt x="130236" y="113345"/>
                </a:lnTo>
                <a:close/>
              </a:path>
              <a:path w="360679" h="384175">
                <a:moveTo>
                  <a:pt x="265807" y="113345"/>
                </a:moveTo>
                <a:lnTo>
                  <a:pt x="229358" y="113345"/>
                </a:lnTo>
                <a:lnTo>
                  <a:pt x="229358" y="29781"/>
                </a:lnTo>
                <a:lnTo>
                  <a:pt x="265807" y="29781"/>
                </a:lnTo>
                <a:lnTo>
                  <a:pt x="265807" y="113345"/>
                </a:lnTo>
                <a:close/>
              </a:path>
              <a:path w="360679" h="384175">
                <a:moveTo>
                  <a:pt x="324480" y="142682"/>
                </a:moveTo>
                <a:lnTo>
                  <a:pt x="35114" y="142682"/>
                </a:lnTo>
                <a:lnTo>
                  <a:pt x="35114" y="113345"/>
                </a:lnTo>
                <a:lnTo>
                  <a:pt x="324480" y="113345"/>
                </a:lnTo>
                <a:lnTo>
                  <a:pt x="324480" y="142682"/>
                </a:lnTo>
                <a:close/>
              </a:path>
              <a:path w="360679" h="384175">
                <a:moveTo>
                  <a:pt x="360484" y="209356"/>
                </a:moveTo>
                <a:lnTo>
                  <a:pt x="0" y="209356"/>
                </a:lnTo>
                <a:lnTo>
                  <a:pt x="0" y="179575"/>
                </a:lnTo>
                <a:lnTo>
                  <a:pt x="360484" y="179575"/>
                </a:lnTo>
                <a:lnTo>
                  <a:pt x="360484" y="209356"/>
                </a:lnTo>
                <a:close/>
              </a:path>
              <a:path w="360679" h="384175">
                <a:moveTo>
                  <a:pt x="180464" y="383598"/>
                </a:moveTo>
                <a:lnTo>
                  <a:pt x="122694" y="379160"/>
                </a:lnTo>
                <a:lnTo>
                  <a:pt x="79675" y="366096"/>
                </a:lnTo>
                <a:lnTo>
                  <a:pt x="52825" y="344781"/>
                </a:lnTo>
                <a:lnTo>
                  <a:pt x="43560" y="315590"/>
                </a:lnTo>
                <a:lnTo>
                  <a:pt x="51602" y="288031"/>
                </a:lnTo>
                <a:lnTo>
                  <a:pt x="74897" y="267474"/>
                </a:lnTo>
                <a:lnTo>
                  <a:pt x="112192" y="254083"/>
                </a:lnTo>
                <a:lnTo>
                  <a:pt x="162240" y="248027"/>
                </a:lnTo>
                <a:lnTo>
                  <a:pt x="162240" y="209356"/>
                </a:lnTo>
                <a:lnTo>
                  <a:pt x="198688" y="209356"/>
                </a:lnTo>
                <a:lnTo>
                  <a:pt x="198688" y="248027"/>
                </a:lnTo>
                <a:lnTo>
                  <a:pt x="248409" y="254333"/>
                </a:lnTo>
                <a:lnTo>
                  <a:pt x="285420" y="267807"/>
                </a:lnTo>
                <a:lnTo>
                  <a:pt x="293692" y="275141"/>
                </a:lnTo>
                <a:lnTo>
                  <a:pt x="180464" y="275141"/>
                </a:lnTo>
                <a:lnTo>
                  <a:pt x="138209" y="277836"/>
                </a:lnTo>
                <a:lnTo>
                  <a:pt x="106789" y="285698"/>
                </a:lnTo>
                <a:lnTo>
                  <a:pt x="87204" y="298394"/>
                </a:lnTo>
                <a:lnTo>
                  <a:pt x="80453" y="315590"/>
                </a:lnTo>
                <a:lnTo>
                  <a:pt x="87204" y="332786"/>
                </a:lnTo>
                <a:lnTo>
                  <a:pt x="106789" y="345482"/>
                </a:lnTo>
                <a:lnTo>
                  <a:pt x="138209" y="353344"/>
                </a:lnTo>
                <a:lnTo>
                  <a:pt x="180464" y="356039"/>
                </a:lnTo>
                <a:lnTo>
                  <a:pt x="292980" y="356039"/>
                </a:lnTo>
                <a:lnTo>
                  <a:pt x="280308" y="366096"/>
                </a:lnTo>
                <a:lnTo>
                  <a:pt x="237533" y="379160"/>
                </a:lnTo>
                <a:lnTo>
                  <a:pt x="180464" y="383598"/>
                </a:lnTo>
                <a:close/>
              </a:path>
              <a:path w="360679" h="384175">
                <a:moveTo>
                  <a:pt x="292980" y="356039"/>
                </a:moveTo>
                <a:lnTo>
                  <a:pt x="180464" y="356039"/>
                </a:lnTo>
                <a:lnTo>
                  <a:pt x="222205" y="353344"/>
                </a:lnTo>
                <a:lnTo>
                  <a:pt x="253361" y="345482"/>
                </a:lnTo>
                <a:lnTo>
                  <a:pt x="272849" y="332786"/>
                </a:lnTo>
                <a:lnTo>
                  <a:pt x="279586" y="315590"/>
                </a:lnTo>
                <a:lnTo>
                  <a:pt x="272849" y="298394"/>
                </a:lnTo>
                <a:lnTo>
                  <a:pt x="253361" y="285698"/>
                </a:lnTo>
                <a:lnTo>
                  <a:pt x="222205" y="277836"/>
                </a:lnTo>
                <a:lnTo>
                  <a:pt x="180464" y="275141"/>
                </a:lnTo>
                <a:lnTo>
                  <a:pt x="293692" y="275141"/>
                </a:lnTo>
                <a:lnTo>
                  <a:pt x="308513" y="288281"/>
                </a:lnTo>
                <a:lnTo>
                  <a:pt x="316479" y="315590"/>
                </a:lnTo>
                <a:lnTo>
                  <a:pt x="307165" y="344781"/>
                </a:lnTo>
                <a:lnTo>
                  <a:pt x="292980" y="3560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013403" y="5300972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424115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956384" y="5314751"/>
            <a:ext cx="360680" cy="385445"/>
          </a:xfrm>
          <a:custGeom>
            <a:avLst/>
            <a:gdLst/>
            <a:ahLst/>
            <a:cxnLst/>
            <a:rect l="l" t="t" r="r" b="b"/>
            <a:pathLst>
              <a:path w="360679" h="385445">
                <a:moveTo>
                  <a:pt x="32892" y="167129"/>
                </a:moveTo>
                <a:lnTo>
                  <a:pt x="18224" y="137793"/>
                </a:lnTo>
                <a:lnTo>
                  <a:pt x="71084" y="123235"/>
                </a:lnTo>
                <a:lnTo>
                  <a:pt x="116735" y="97344"/>
                </a:lnTo>
                <a:lnTo>
                  <a:pt x="148801" y="62784"/>
                </a:lnTo>
                <a:lnTo>
                  <a:pt x="160906" y="22224"/>
                </a:lnTo>
                <a:lnTo>
                  <a:pt x="160906" y="0"/>
                </a:lnTo>
                <a:lnTo>
                  <a:pt x="199133" y="0"/>
                </a:lnTo>
                <a:lnTo>
                  <a:pt x="199133" y="22224"/>
                </a:lnTo>
                <a:lnTo>
                  <a:pt x="211377" y="62222"/>
                </a:lnTo>
                <a:lnTo>
                  <a:pt x="222189" y="73785"/>
                </a:lnTo>
                <a:lnTo>
                  <a:pt x="180019" y="73785"/>
                </a:lnTo>
                <a:lnTo>
                  <a:pt x="155281" y="107310"/>
                </a:lnTo>
                <a:lnTo>
                  <a:pt x="120457" y="134626"/>
                </a:lnTo>
                <a:lnTo>
                  <a:pt x="78633" y="154857"/>
                </a:lnTo>
                <a:lnTo>
                  <a:pt x="32892" y="167129"/>
                </a:lnTo>
                <a:close/>
              </a:path>
              <a:path w="360679" h="385445">
                <a:moveTo>
                  <a:pt x="327591" y="167129"/>
                </a:moveTo>
                <a:lnTo>
                  <a:pt x="282093" y="154794"/>
                </a:lnTo>
                <a:lnTo>
                  <a:pt x="240304" y="134459"/>
                </a:lnTo>
                <a:lnTo>
                  <a:pt x="205265" y="107122"/>
                </a:lnTo>
                <a:lnTo>
                  <a:pt x="180019" y="73785"/>
                </a:lnTo>
                <a:lnTo>
                  <a:pt x="222189" y="73785"/>
                </a:lnTo>
                <a:lnTo>
                  <a:pt x="243749" y="96844"/>
                </a:lnTo>
                <a:lnTo>
                  <a:pt x="289705" y="123048"/>
                </a:lnTo>
                <a:lnTo>
                  <a:pt x="342704" y="137793"/>
                </a:lnTo>
                <a:lnTo>
                  <a:pt x="327591" y="167129"/>
                </a:lnTo>
                <a:close/>
              </a:path>
              <a:path w="360679" h="385445">
                <a:moveTo>
                  <a:pt x="360484" y="240471"/>
                </a:moveTo>
                <a:lnTo>
                  <a:pt x="0" y="240471"/>
                </a:lnTo>
                <a:lnTo>
                  <a:pt x="0" y="210245"/>
                </a:lnTo>
                <a:lnTo>
                  <a:pt x="360039" y="210245"/>
                </a:lnTo>
                <a:lnTo>
                  <a:pt x="360484" y="240471"/>
                </a:lnTo>
                <a:close/>
              </a:path>
              <a:path w="360679" h="385445">
                <a:moveTo>
                  <a:pt x="197355" y="384931"/>
                </a:moveTo>
                <a:lnTo>
                  <a:pt x="160906" y="384931"/>
                </a:lnTo>
                <a:lnTo>
                  <a:pt x="160906" y="240471"/>
                </a:lnTo>
                <a:lnTo>
                  <a:pt x="197355" y="240471"/>
                </a:lnTo>
                <a:lnTo>
                  <a:pt x="197355" y="384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363096" y="5297861"/>
            <a:ext cx="369570" cy="401955"/>
          </a:xfrm>
          <a:custGeom>
            <a:avLst/>
            <a:gdLst/>
            <a:ahLst/>
            <a:cxnLst/>
            <a:rect l="l" t="t" r="r" b="b"/>
            <a:pathLst>
              <a:path w="369570" h="401954">
                <a:moveTo>
                  <a:pt x="142682" y="39115"/>
                </a:moveTo>
                <a:lnTo>
                  <a:pt x="106233" y="39115"/>
                </a:lnTo>
                <a:lnTo>
                  <a:pt x="106233" y="0"/>
                </a:lnTo>
                <a:lnTo>
                  <a:pt x="142682" y="0"/>
                </a:lnTo>
                <a:lnTo>
                  <a:pt x="142682" y="39115"/>
                </a:lnTo>
                <a:close/>
              </a:path>
              <a:path w="369570" h="401954">
                <a:moveTo>
                  <a:pt x="238693" y="66674"/>
                </a:moveTo>
                <a:lnTo>
                  <a:pt x="9778" y="66674"/>
                </a:lnTo>
                <a:lnTo>
                  <a:pt x="9778" y="39115"/>
                </a:lnTo>
                <a:lnTo>
                  <a:pt x="238693" y="39115"/>
                </a:lnTo>
                <a:lnTo>
                  <a:pt x="238693" y="66674"/>
                </a:lnTo>
                <a:close/>
              </a:path>
              <a:path w="369570" h="401954">
                <a:moveTo>
                  <a:pt x="4000" y="258695"/>
                </a:moveTo>
                <a:lnTo>
                  <a:pt x="0" y="229358"/>
                </a:lnTo>
                <a:lnTo>
                  <a:pt x="77946" y="228796"/>
                </a:lnTo>
                <a:lnTo>
                  <a:pt x="106233" y="228025"/>
                </a:lnTo>
                <a:lnTo>
                  <a:pt x="106233" y="199133"/>
                </a:lnTo>
                <a:lnTo>
                  <a:pt x="74994" y="192715"/>
                </a:lnTo>
                <a:lnTo>
                  <a:pt x="51339" y="180464"/>
                </a:lnTo>
                <a:lnTo>
                  <a:pt x="36351" y="162879"/>
                </a:lnTo>
                <a:lnTo>
                  <a:pt x="31114" y="140459"/>
                </a:lnTo>
                <a:lnTo>
                  <a:pt x="37761" y="115846"/>
                </a:lnTo>
                <a:lnTo>
                  <a:pt x="56617" y="97232"/>
                </a:lnTo>
                <a:lnTo>
                  <a:pt x="86058" y="85453"/>
                </a:lnTo>
                <a:lnTo>
                  <a:pt x="124458" y="81342"/>
                </a:lnTo>
                <a:lnTo>
                  <a:pt x="162413" y="85453"/>
                </a:lnTo>
                <a:lnTo>
                  <a:pt x="191743" y="97232"/>
                </a:lnTo>
                <a:lnTo>
                  <a:pt x="201340" y="106678"/>
                </a:lnTo>
                <a:lnTo>
                  <a:pt x="124458" y="106678"/>
                </a:lnTo>
                <a:lnTo>
                  <a:pt x="100101" y="109019"/>
                </a:lnTo>
                <a:lnTo>
                  <a:pt x="81620" y="115735"/>
                </a:lnTo>
                <a:lnTo>
                  <a:pt x="69889" y="126368"/>
                </a:lnTo>
                <a:lnTo>
                  <a:pt x="65785" y="140459"/>
                </a:lnTo>
                <a:lnTo>
                  <a:pt x="69889" y="154621"/>
                </a:lnTo>
                <a:lnTo>
                  <a:pt x="81620" y="165407"/>
                </a:lnTo>
                <a:lnTo>
                  <a:pt x="100101" y="172276"/>
                </a:lnTo>
                <a:lnTo>
                  <a:pt x="124458" y="174686"/>
                </a:lnTo>
                <a:lnTo>
                  <a:pt x="201836" y="174686"/>
                </a:lnTo>
                <a:lnTo>
                  <a:pt x="197188" y="180131"/>
                </a:lnTo>
                <a:lnTo>
                  <a:pt x="173665" y="192465"/>
                </a:lnTo>
                <a:lnTo>
                  <a:pt x="142682" y="199133"/>
                </a:lnTo>
                <a:lnTo>
                  <a:pt x="142682" y="226691"/>
                </a:lnTo>
                <a:lnTo>
                  <a:pt x="251688" y="226691"/>
                </a:lnTo>
                <a:lnTo>
                  <a:pt x="253361" y="243138"/>
                </a:lnTo>
                <a:lnTo>
                  <a:pt x="201355" y="250516"/>
                </a:lnTo>
                <a:lnTo>
                  <a:pt x="148816" y="255014"/>
                </a:lnTo>
                <a:lnTo>
                  <a:pt x="97344" y="257379"/>
                </a:lnTo>
                <a:lnTo>
                  <a:pt x="48538" y="258357"/>
                </a:lnTo>
                <a:lnTo>
                  <a:pt x="4000" y="258695"/>
                </a:lnTo>
                <a:close/>
              </a:path>
              <a:path w="369570" h="401954">
                <a:moveTo>
                  <a:pt x="201836" y="174686"/>
                </a:moveTo>
                <a:lnTo>
                  <a:pt x="124458" y="174686"/>
                </a:lnTo>
                <a:lnTo>
                  <a:pt x="148370" y="172276"/>
                </a:lnTo>
                <a:lnTo>
                  <a:pt x="166740" y="165407"/>
                </a:lnTo>
                <a:lnTo>
                  <a:pt x="178526" y="154621"/>
                </a:lnTo>
                <a:lnTo>
                  <a:pt x="182686" y="140459"/>
                </a:lnTo>
                <a:lnTo>
                  <a:pt x="178526" y="126368"/>
                </a:lnTo>
                <a:lnTo>
                  <a:pt x="166740" y="115735"/>
                </a:lnTo>
                <a:lnTo>
                  <a:pt x="148370" y="109019"/>
                </a:lnTo>
                <a:lnTo>
                  <a:pt x="124458" y="106678"/>
                </a:lnTo>
                <a:lnTo>
                  <a:pt x="201340" y="106678"/>
                </a:lnTo>
                <a:lnTo>
                  <a:pt x="210655" y="115846"/>
                </a:lnTo>
                <a:lnTo>
                  <a:pt x="217357" y="140459"/>
                </a:lnTo>
                <a:lnTo>
                  <a:pt x="212127" y="162629"/>
                </a:lnTo>
                <a:lnTo>
                  <a:pt x="201836" y="174686"/>
                </a:lnTo>
                <a:close/>
              </a:path>
              <a:path w="369570" h="401954">
                <a:moveTo>
                  <a:pt x="251688" y="226691"/>
                </a:moveTo>
                <a:lnTo>
                  <a:pt x="142682" y="226691"/>
                </a:lnTo>
                <a:lnTo>
                  <a:pt x="170060" y="225163"/>
                </a:lnTo>
                <a:lnTo>
                  <a:pt x="197355" y="223135"/>
                </a:lnTo>
                <a:lnTo>
                  <a:pt x="224316" y="220441"/>
                </a:lnTo>
                <a:lnTo>
                  <a:pt x="250694" y="216912"/>
                </a:lnTo>
                <a:lnTo>
                  <a:pt x="251688" y="226691"/>
                </a:lnTo>
                <a:close/>
              </a:path>
              <a:path w="369570" h="401954">
                <a:moveTo>
                  <a:pt x="310701" y="401377"/>
                </a:moveTo>
                <a:lnTo>
                  <a:pt x="274252" y="401377"/>
                </a:lnTo>
                <a:lnTo>
                  <a:pt x="274252" y="319146"/>
                </a:lnTo>
                <a:lnTo>
                  <a:pt x="48449" y="319146"/>
                </a:lnTo>
                <a:lnTo>
                  <a:pt x="48449" y="290254"/>
                </a:lnTo>
                <a:lnTo>
                  <a:pt x="310701" y="290254"/>
                </a:lnTo>
                <a:lnTo>
                  <a:pt x="310701" y="401377"/>
                </a:lnTo>
                <a:close/>
              </a:path>
              <a:path w="369570" h="401954">
                <a:moveTo>
                  <a:pt x="310701" y="270252"/>
                </a:moveTo>
                <a:lnTo>
                  <a:pt x="274252" y="270252"/>
                </a:lnTo>
                <a:lnTo>
                  <a:pt x="274252" y="3111"/>
                </a:lnTo>
                <a:lnTo>
                  <a:pt x="310701" y="3111"/>
                </a:lnTo>
                <a:lnTo>
                  <a:pt x="310701" y="123569"/>
                </a:lnTo>
                <a:lnTo>
                  <a:pt x="369374" y="123569"/>
                </a:lnTo>
                <a:lnTo>
                  <a:pt x="369374" y="153794"/>
                </a:lnTo>
                <a:lnTo>
                  <a:pt x="310701" y="153794"/>
                </a:lnTo>
                <a:lnTo>
                  <a:pt x="310701" y="2702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773364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9312300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9713677" y="5300528"/>
            <a:ext cx="339090" cy="389890"/>
          </a:xfrm>
          <a:custGeom>
            <a:avLst/>
            <a:gdLst/>
            <a:ahLst/>
            <a:cxnLst/>
            <a:rect l="l" t="t" r="r" b="b"/>
            <a:pathLst>
              <a:path w="339090" h="389889">
                <a:moveTo>
                  <a:pt x="328480" y="303589"/>
                </a:moveTo>
                <a:lnTo>
                  <a:pt x="292032" y="303589"/>
                </a:lnTo>
                <a:lnTo>
                  <a:pt x="292032" y="262695"/>
                </a:lnTo>
                <a:lnTo>
                  <a:pt x="211134" y="262695"/>
                </a:lnTo>
                <a:lnTo>
                  <a:pt x="211134" y="235581"/>
                </a:lnTo>
                <a:lnTo>
                  <a:pt x="292032" y="235581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03589"/>
                </a:lnTo>
                <a:close/>
              </a:path>
              <a:path w="339090" h="389889">
                <a:moveTo>
                  <a:pt x="129792" y="155128"/>
                </a:moveTo>
                <a:lnTo>
                  <a:pt x="89878" y="150224"/>
                </a:lnTo>
                <a:lnTo>
                  <a:pt x="58839" y="136237"/>
                </a:lnTo>
                <a:lnTo>
                  <a:pt x="38719" y="114248"/>
                </a:lnTo>
                <a:lnTo>
                  <a:pt x="31559" y="85342"/>
                </a:lnTo>
                <a:lnTo>
                  <a:pt x="38719" y="56881"/>
                </a:lnTo>
                <a:lnTo>
                  <a:pt x="58839" y="35003"/>
                </a:lnTo>
                <a:lnTo>
                  <a:pt x="89878" y="20960"/>
                </a:lnTo>
                <a:lnTo>
                  <a:pt x="129792" y="16001"/>
                </a:lnTo>
                <a:lnTo>
                  <a:pt x="169706" y="20960"/>
                </a:lnTo>
                <a:lnTo>
                  <a:pt x="200744" y="35003"/>
                </a:lnTo>
                <a:lnTo>
                  <a:pt x="208204" y="43115"/>
                </a:lnTo>
                <a:lnTo>
                  <a:pt x="129792" y="43115"/>
                </a:lnTo>
                <a:lnTo>
                  <a:pt x="103921" y="46150"/>
                </a:lnTo>
                <a:lnTo>
                  <a:pt x="83842" y="54728"/>
                </a:lnTo>
                <a:lnTo>
                  <a:pt x="70848" y="68056"/>
                </a:lnTo>
                <a:lnTo>
                  <a:pt x="66229" y="85342"/>
                </a:lnTo>
                <a:lnTo>
                  <a:pt x="70848" y="102886"/>
                </a:lnTo>
                <a:lnTo>
                  <a:pt x="83842" y="116346"/>
                </a:lnTo>
                <a:lnTo>
                  <a:pt x="103921" y="124972"/>
                </a:lnTo>
                <a:lnTo>
                  <a:pt x="129792" y="128014"/>
                </a:lnTo>
                <a:lnTo>
                  <a:pt x="208268" y="128014"/>
                </a:lnTo>
                <a:lnTo>
                  <a:pt x="200744" y="136237"/>
                </a:lnTo>
                <a:lnTo>
                  <a:pt x="169706" y="150224"/>
                </a:lnTo>
                <a:lnTo>
                  <a:pt x="129792" y="155128"/>
                </a:lnTo>
                <a:close/>
              </a:path>
              <a:path w="339090" h="389889">
                <a:moveTo>
                  <a:pt x="208268" y="128014"/>
                </a:moveTo>
                <a:lnTo>
                  <a:pt x="129792" y="128014"/>
                </a:lnTo>
                <a:lnTo>
                  <a:pt x="155663" y="124972"/>
                </a:lnTo>
                <a:lnTo>
                  <a:pt x="175741" y="116346"/>
                </a:lnTo>
                <a:lnTo>
                  <a:pt x="188736" y="102886"/>
                </a:lnTo>
                <a:lnTo>
                  <a:pt x="193354" y="85342"/>
                </a:lnTo>
                <a:lnTo>
                  <a:pt x="188736" y="68056"/>
                </a:lnTo>
                <a:lnTo>
                  <a:pt x="175741" y="54728"/>
                </a:lnTo>
                <a:lnTo>
                  <a:pt x="155663" y="46150"/>
                </a:lnTo>
                <a:lnTo>
                  <a:pt x="129792" y="43115"/>
                </a:lnTo>
                <a:lnTo>
                  <a:pt x="208204" y="43115"/>
                </a:lnTo>
                <a:lnTo>
                  <a:pt x="220864" y="56881"/>
                </a:lnTo>
                <a:lnTo>
                  <a:pt x="228025" y="85342"/>
                </a:lnTo>
                <a:lnTo>
                  <a:pt x="220864" y="114248"/>
                </a:lnTo>
                <a:lnTo>
                  <a:pt x="208268" y="128014"/>
                </a:lnTo>
                <a:close/>
              </a:path>
              <a:path w="339090" h="389889">
                <a:moveTo>
                  <a:pt x="4889" y="214690"/>
                </a:moveTo>
                <a:lnTo>
                  <a:pt x="0" y="184464"/>
                </a:lnTo>
                <a:lnTo>
                  <a:pt x="46945" y="184287"/>
                </a:lnTo>
                <a:lnTo>
                  <a:pt x="97987" y="183469"/>
                </a:lnTo>
                <a:lnTo>
                  <a:pt x="151248" y="181584"/>
                </a:lnTo>
                <a:lnTo>
                  <a:pt x="204851" y="178206"/>
                </a:lnTo>
                <a:lnTo>
                  <a:pt x="256917" y="172908"/>
                </a:lnTo>
                <a:lnTo>
                  <a:pt x="260028" y="199133"/>
                </a:lnTo>
                <a:lnTo>
                  <a:pt x="233400" y="202876"/>
                </a:lnTo>
                <a:lnTo>
                  <a:pt x="206356" y="206078"/>
                </a:lnTo>
                <a:lnTo>
                  <a:pt x="179144" y="208696"/>
                </a:lnTo>
                <a:lnTo>
                  <a:pt x="152016" y="210689"/>
                </a:lnTo>
                <a:lnTo>
                  <a:pt x="152016" y="212467"/>
                </a:lnTo>
                <a:lnTo>
                  <a:pt x="115568" y="212467"/>
                </a:lnTo>
                <a:lnTo>
                  <a:pt x="86210" y="213565"/>
                </a:lnTo>
                <a:lnTo>
                  <a:pt x="57728" y="214245"/>
                </a:lnTo>
                <a:lnTo>
                  <a:pt x="4889" y="214690"/>
                </a:lnTo>
                <a:close/>
              </a:path>
              <a:path w="339090" h="389889">
                <a:moveTo>
                  <a:pt x="152016" y="289365"/>
                </a:moveTo>
                <a:lnTo>
                  <a:pt x="115568" y="289365"/>
                </a:lnTo>
                <a:lnTo>
                  <a:pt x="115568" y="212467"/>
                </a:lnTo>
                <a:lnTo>
                  <a:pt x="152016" y="212467"/>
                </a:lnTo>
                <a:lnTo>
                  <a:pt x="152016" y="289365"/>
                </a:lnTo>
                <a:close/>
              </a:path>
              <a:path w="339090" h="389889">
                <a:moveTo>
                  <a:pt x="338704" y="389820"/>
                </a:moveTo>
                <a:lnTo>
                  <a:pt x="56895" y="389820"/>
                </a:lnTo>
                <a:lnTo>
                  <a:pt x="56895" y="273808"/>
                </a:lnTo>
                <a:lnTo>
                  <a:pt x="93343" y="273808"/>
                </a:lnTo>
                <a:lnTo>
                  <a:pt x="93343" y="360039"/>
                </a:lnTo>
                <a:lnTo>
                  <a:pt x="338704" y="360039"/>
                </a:lnTo>
                <a:lnTo>
                  <a:pt x="338704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122612" y="5300972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0539102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1065726" y="5300972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1476882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2051403" y="53340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051403" y="53632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59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051403" y="54914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290541" y="5362757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170528" y="5520997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008732" y="5617896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437224" y="5300528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2831934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3359758" y="5298305"/>
            <a:ext cx="360680" cy="400050"/>
          </a:xfrm>
          <a:custGeom>
            <a:avLst/>
            <a:gdLst/>
            <a:ahLst/>
            <a:cxnLst/>
            <a:rect l="l" t="t" r="r" b="b"/>
            <a:pathLst>
              <a:path w="360680" h="400050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680" h="400050">
                <a:moveTo>
                  <a:pt x="323591" y="70229"/>
                </a:moveTo>
                <a:lnTo>
                  <a:pt x="37337" y="70229"/>
                </a:lnTo>
                <a:lnTo>
                  <a:pt x="37337" y="41337"/>
                </a:lnTo>
                <a:lnTo>
                  <a:pt x="323591" y="41337"/>
                </a:lnTo>
                <a:lnTo>
                  <a:pt x="323591" y="70229"/>
                </a:lnTo>
                <a:close/>
              </a:path>
              <a:path w="360680" h="400050">
                <a:moveTo>
                  <a:pt x="32892" y="180464"/>
                </a:moveTo>
                <a:lnTo>
                  <a:pt x="21780" y="152905"/>
                </a:lnTo>
                <a:lnTo>
                  <a:pt x="74702" y="143050"/>
                </a:lnTo>
                <a:lnTo>
                  <a:pt x="118124" y="125402"/>
                </a:lnTo>
                <a:lnTo>
                  <a:pt x="148044" y="100837"/>
                </a:lnTo>
                <a:lnTo>
                  <a:pt x="160462" y="70229"/>
                </a:lnTo>
                <a:lnTo>
                  <a:pt x="200022" y="70229"/>
                </a:lnTo>
                <a:lnTo>
                  <a:pt x="212447" y="100837"/>
                </a:lnTo>
                <a:lnTo>
                  <a:pt x="223368" y="109789"/>
                </a:lnTo>
                <a:lnTo>
                  <a:pt x="180464" y="109789"/>
                </a:lnTo>
                <a:lnTo>
                  <a:pt x="156468" y="136772"/>
                </a:lnTo>
                <a:lnTo>
                  <a:pt x="122180" y="157628"/>
                </a:lnTo>
                <a:lnTo>
                  <a:pt x="80140" y="172234"/>
                </a:lnTo>
                <a:lnTo>
                  <a:pt x="32892" y="180464"/>
                </a:lnTo>
                <a:close/>
              </a:path>
              <a:path w="360680" h="400050">
                <a:moveTo>
                  <a:pt x="327591" y="180464"/>
                </a:moveTo>
                <a:lnTo>
                  <a:pt x="280412" y="172234"/>
                </a:lnTo>
                <a:lnTo>
                  <a:pt x="238526" y="157628"/>
                </a:lnTo>
                <a:lnTo>
                  <a:pt x="204390" y="136772"/>
                </a:lnTo>
                <a:lnTo>
                  <a:pt x="180464" y="109789"/>
                </a:lnTo>
                <a:lnTo>
                  <a:pt x="223368" y="109789"/>
                </a:lnTo>
                <a:lnTo>
                  <a:pt x="242415" y="125402"/>
                </a:lnTo>
                <a:lnTo>
                  <a:pt x="285969" y="143050"/>
                </a:lnTo>
                <a:lnTo>
                  <a:pt x="339148" y="152905"/>
                </a:lnTo>
                <a:lnTo>
                  <a:pt x="327591" y="180464"/>
                </a:lnTo>
                <a:close/>
              </a:path>
              <a:path w="360680" h="400050">
                <a:moveTo>
                  <a:pt x="360484" y="232025"/>
                </a:moveTo>
                <a:lnTo>
                  <a:pt x="0" y="232025"/>
                </a:lnTo>
                <a:lnTo>
                  <a:pt x="0" y="202689"/>
                </a:lnTo>
                <a:lnTo>
                  <a:pt x="360484" y="202689"/>
                </a:lnTo>
                <a:lnTo>
                  <a:pt x="360484" y="232025"/>
                </a:lnTo>
                <a:close/>
              </a:path>
              <a:path w="360680" h="400050">
                <a:moveTo>
                  <a:pt x="198688" y="277808"/>
                </a:moveTo>
                <a:lnTo>
                  <a:pt x="162240" y="277808"/>
                </a:lnTo>
                <a:lnTo>
                  <a:pt x="162240" y="232025"/>
                </a:lnTo>
                <a:lnTo>
                  <a:pt x="198688" y="232025"/>
                </a:lnTo>
                <a:lnTo>
                  <a:pt x="198688" y="277808"/>
                </a:lnTo>
                <a:close/>
              </a:path>
              <a:path w="360680" h="400050">
                <a:moveTo>
                  <a:pt x="316034" y="399599"/>
                </a:moveTo>
                <a:lnTo>
                  <a:pt x="279586" y="399599"/>
                </a:lnTo>
                <a:lnTo>
                  <a:pt x="279586" y="306700"/>
                </a:lnTo>
                <a:lnTo>
                  <a:pt x="40004" y="306700"/>
                </a:lnTo>
                <a:lnTo>
                  <a:pt x="40004" y="277808"/>
                </a:lnTo>
                <a:lnTo>
                  <a:pt x="316034" y="277808"/>
                </a:lnTo>
                <a:lnTo>
                  <a:pt x="316034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3763803" y="5300083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69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69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69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69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69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4306322" y="5320530"/>
            <a:ext cx="151572" cy="132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4512566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4939280" y="5300528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5330879" y="5316529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5744702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6164749" y="53403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80" h="29210">
                <a:moveTo>
                  <a:pt x="0" y="0"/>
                </a:moveTo>
                <a:lnTo>
                  <a:pt x="182686" y="0"/>
                </a:lnTo>
                <a:lnTo>
                  <a:pt x="18268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6164749" y="5369559"/>
            <a:ext cx="35560" cy="199390"/>
          </a:xfrm>
          <a:custGeom>
            <a:avLst/>
            <a:gdLst/>
            <a:ahLst/>
            <a:cxnLst/>
            <a:rect l="l" t="t" r="r" b="b"/>
            <a:pathLst>
              <a:path w="35559" h="199389">
                <a:moveTo>
                  <a:pt x="0" y="0"/>
                </a:moveTo>
                <a:lnTo>
                  <a:pt x="35559" y="0"/>
                </a:lnTo>
                <a:lnTo>
                  <a:pt x="35559" y="199390"/>
                </a:lnTo>
                <a:lnTo>
                  <a:pt x="0" y="199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6164749" y="55689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80" h="29210">
                <a:moveTo>
                  <a:pt x="0" y="0"/>
                </a:moveTo>
                <a:lnTo>
                  <a:pt x="182686" y="0"/>
                </a:lnTo>
                <a:lnTo>
                  <a:pt x="18268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6311877" y="5369869"/>
            <a:ext cx="35560" cy="198755"/>
          </a:xfrm>
          <a:custGeom>
            <a:avLst/>
            <a:gdLst/>
            <a:ahLst/>
            <a:cxnLst/>
            <a:rect l="l" t="t" r="r" b="b"/>
            <a:pathLst>
              <a:path w="35559" h="198754">
                <a:moveTo>
                  <a:pt x="35559" y="198688"/>
                </a:moveTo>
                <a:lnTo>
                  <a:pt x="0" y="198688"/>
                </a:lnTo>
                <a:lnTo>
                  <a:pt x="0" y="0"/>
                </a:lnTo>
                <a:lnTo>
                  <a:pt x="35559" y="0"/>
                </a:lnTo>
                <a:lnTo>
                  <a:pt x="35559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6418999" y="5300979"/>
            <a:ext cx="36830" cy="158750"/>
          </a:xfrm>
          <a:custGeom>
            <a:avLst/>
            <a:gdLst/>
            <a:ahLst/>
            <a:cxnLst/>
            <a:rect l="l" t="t" r="r" b="b"/>
            <a:pathLst>
              <a:path w="36830" h="158750">
                <a:moveTo>
                  <a:pt x="0" y="0"/>
                </a:moveTo>
                <a:lnTo>
                  <a:pt x="36448" y="0"/>
                </a:lnTo>
                <a:lnTo>
                  <a:pt x="36448" y="158750"/>
                </a:lnTo>
                <a:lnTo>
                  <a:pt x="0" y="158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6418999" y="5459729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6418999" y="5490209"/>
            <a:ext cx="36830" cy="209550"/>
          </a:xfrm>
          <a:custGeom>
            <a:avLst/>
            <a:gdLst/>
            <a:ahLst/>
            <a:cxnLst/>
            <a:rect l="l" t="t" r="r" b="b"/>
            <a:pathLst>
              <a:path w="36830" h="209550">
                <a:moveTo>
                  <a:pt x="0" y="0"/>
                </a:moveTo>
                <a:lnTo>
                  <a:pt x="36448" y="0"/>
                </a:lnTo>
                <a:lnTo>
                  <a:pt x="36448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10004" y="5955339"/>
            <a:ext cx="361950" cy="313690"/>
          </a:xfrm>
          <a:custGeom>
            <a:avLst/>
            <a:gdLst/>
            <a:ahLst/>
            <a:cxnLst/>
            <a:rect l="l" t="t" r="r" b="b"/>
            <a:pathLst>
              <a:path w="361950" h="313689">
                <a:moveTo>
                  <a:pt x="23113" y="199577"/>
                </a:moveTo>
                <a:lnTo>
                  <a:pt x="3555" y="171574"/>
                </a:lnTo>
                <a:lnTo>
                  <a:pt x="37622" y="149120"/>
                </a:lnTo>
                <a:lnTo>
                  <a:pt x="62729" y="118957"/>
                </a:lnTo>
                <a:lnTo>
                  <a:pt x="78251" y="84877"/>
                </a:lnTo>
                <a:lnTo>
                  <a:pt x="83564" y="50672"/>
                </a:lnTo>
                <a:lnTo>
                  <a:pt x="83564" y="0"/>
                </a:lnTo>
                <a:lnTo>
                  <a:pt x="119568" y="0"/>
                </a:lnTo>
                <a:lnTo>
                  <a:pt x="119568" y="50672"/>
                </a:lnTo>
                <a:lnTo>
                  <a:pt x="123395" y="80154"/>
                </a:lnTo>
                <a:lnTo>
                  <a:pt x="134335" y="109789"/>
                </a:lnTo>
                <a:lnTo>
                  <a:pt x="101344" y="109789"/>
                </a:lnTo>
                <a:lnTo>
                  <a:pt x="88620" y="137195"/>
                </a:lnTo>
                <a:lnTo>
                  <a:pt x="71230" y="162017"/>
                </a:lnTo>
                <a:lnTo>
                  <a:pt x="49338" y="183173"/>
                </a:lnTo>
                <a:lnTo>
                  <a:pt x="23113" y="199577"/>
                </a:lnTo>
                <a:close/>
              </a:path>
              <a:path w="361950" h="313689">
                <a:moveTo>
                  <a:pt x="229636" y="165351"/>
                </a:moveTo>
                <a:lnTo>
                  <a:pt x="180464" y="165351"/>
                </a:lnTo>
                <a:lnTo>
                  <a:pt x="206647" y="141307"/>
                </a:lnTo>
                <a:lnTo>
                  <a:pt x="225247" y="112345"/>
                </a:lnTo>
                <a:lnTo>
                  <a:pt x="236345" y="81217"/>
                </a:lnTo>
                <a:lnTo>
                  <a:pt x="240026" y="50672"/>
                </a:lnTo>
                <a:lnTo>
                  <a:pt x="240026" y="0"/>
                </a:lnTo>
                <a:lnTo>
                  <a:pt x="276919" y="0"/>
                </a:lnTo>
                <a:lnTo>
                  <a:pt x="276919" y="50672"/>
                </a:lnTo>
                <a:lnTo>
                  <a:pt x="282045" y="86877"/>
                </a:lnTo>
                <a:lnTo>
                  <a:pt x="293262" y="112012"/>
                </a:lnTo>
                <a:lnTo>
                  <a:pt x="258695" y="112012"/>
                </a:lnTo>
                <a:lnTo>
                  <a:pt x="246589" y="139952"/>
                </a:lnTo>
                <a:lnTo>
                  <a:pt x="229636" y="165351"/>
                </a:lnTo>
                <a:close/>
              </a:path>
              <a:path w="361950" h="313689">
                <a:moveTo>
                  <a:pt x="180019" y="204022"/>
                </a:moveTo>
                <a:lnTo>
                  <a:pt x="152600" y="186860"/>
                </a:lnTo>
                <a:lnTo>
                  <a:pt x="130347" y="164407"/>
                </a:lnTo>
                <a:lnTo>
                  <a:pt x="113262" y="138202"/>
                </a:lnTo>
                <a:lnTo>
                  <a:pt x="101344" y="109789"/>
                </a:lnTo>
                <a:lnTo>
                  <a:pt x="134335" y="109789"/>
                </a:lnTo>
                <a:lnTo>
                  <a:pt x="134848" y="111178"/>
                </a:lnTo>
                <a:lnTo>
                  <a:pt x="153885" y="140619"/>
                </a:lnTo>
                <a:lnTo>
                  <a:pt x="180464" y="165351"/>
                </a:lnTo>
                <a:lnTo>
                  <a:pt x="229636" y="165351"/>
                </a:lnTo>
                <a:lnTo>
                  <a:pt x="229525" y="165518"/>
                </a:lnTo>
                <a:lnTo>
                  <a:pt x="207377" y="187333"/>
                </a:lnTo>
                <a:lnTo>
                  <a:pt x="180019" y="204022"/>
                </a:lnTo>
                <a:close/>
              </a:path>
              <a:path w="361950" h="313689">
                <a:moveTo>
                  <a:pt x="336926" y="199577"/>
                </a:moveTo>
                <a:lnTo>
                  <a:pt x="310451" y="183895"/>
                </a:lnTo>
                <a:lnTo>
                  <a:pt x="288476" y="163462"/>
                </a:lnTo>
                <a:lnTo>
                  <a:pt x="271168" y="139195"/>
                </a:lnTo>
                <a:lnTo>
                  <a:pt x="258695" y="112012"/>
                </a:lnTo>
                <a:lnTo>
                  <a:pt x="293262" y="112012"/>
                </a:lnTo>
                <a:lnTo>
                  <a:pt x="297255" y="120957"/>
                </a:lnTo>
                <a:lnTo>
                  <a:pt x="322299" y="150120"/>
                </a:lnTo>
                <a:lnTo>
                  <a:pt x="356928" y="171574"/>
                </a:lnTo>
                <a:lnTo>
                  <a:pt x="336926" y="199577"/>
                </a:lnTo>
                <a:close/>
              </a:path>
              <a:path w="361950" h="313689">
                <a:moveTo>
                  <a:pt x="361373" y="313368"/>
                </a:moveTo>
                <a:lnTo>
                  <a:pt x="0" y="313368"/>
                </a:lnTo>
                <a:lnTo>
                  <a:pt x="0" y="283142"/>
                </a:lnTo>
                <a:lnTo>
                  <a:pt x="361373" y="283142"/>
                </a:lnTo>
                <a:lnTo>
                  <a:pt x="361373" y="313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2040718" y="5922447"/>
            <a:ext cx="305435" cy="400050"/>
          </a:xfrm>
          <a:custGeom>
            <a:avLst/>
            <a:gdLst/>
            <a:ahLst/>
            <a:cxnLst/>
            <a:rect l="l" t="t" r="r" b="b"/>
            <a:pathLst>
              <a:path w="305435" h="400050">
                <a:moveTo>
                  <a:pt x="34226" y="303144"/>
                </a:moveTo>
                <a:lnTo>
                  <a:pt x="1333" y="303144"/>
                </a:lnTo>
                <a:lnTo>
                  <a:pt x="1333" y="150238"/>
                </a:lnTo>
                <a:lnTo>
                  <a:pt x="148016" y="150238"/>
                </a:lnTo>
                <a:lnTo>
                  <a:pt x="148016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4909" y="37337"/>
                </a:lnTo>
                <a:lnTo>
                  <a:pt x="184909" y="180019"/>
                </a:lnTo>
                <a:lnTo>
                  <a:pt x="37781" y="180019"/>
                </a:lnTo>
                <a:lnTo>
                  <a:pt x="37781" y="272919"/>
                </a:lnTo>
                <a:lnTo>
                  <a:pt x="233279" y="272919"/>
                </a:lnTo>
                <a:lnTo>
                  <a:pt x="235137" y="288476"/>
                </a:lnTo>
                <a:lnTo>
                  <a:pt x="182992" y="295831"/>
                </a:lnTo>
                <a:lnTo>
                  <a:pt x="133348" y="300311"/>
                </a:lnTo>
                <a:lnTo>
                  <a:pt x="84370" y="302540"/>
                </a:lnTo>
                <a:lnTo>
                  <a:pt x="34226" y="303144"/>
                </a:lnTo>
                <a:close/>
              </a:path>
              <a:path w="305435" h="400050">
                <a:moveTo>
                  <a:pt x="233279" y="272919"/>
                </a:moveTo>
                <a:lnTo>
                  <a:pt x="37781" y="272919"/>
                </a:lnTo>
                <a:lnTo>
                  <a:pt x="85815" y="272259"/>
                </a:lnTo>
                <a:lnTo>
                  <a:pt x="133014" y="269974"/>
                </a:lnTo>
                <a:lnTo>
                  <a:pt x="181047" y="265605"/>
                </a:lnTo>
                <a:lnTo>
                  <a:pt x="231581" y="258695"/>
                </a:lnTo>
                <a:lnTo>
                  <a:pt x="233279" y="272919"/>
                </a:lnTo>
                <a:close/>
              </a:path>
              <a:path w="305435" h="400050">
                <a:moveTo>
                  <a:pt x="305367" y="399599"/>
                </a:moveTo>
                <a:lnTo>
                  <a:pt x="268918" y="399599"/>
                </a:lnTo>
                <a:lnTo>
                  <a:pt x="268918" y="0"/>
                </a:lnTo>
                <a:lnTo>
                  <a:pt x="305367" y="0"/>
                </a:lnTo>
                <a:lnTo>
                  <a:pt x="30536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435428" y="5941560"/>
            <a:ext cx="151572" cy="132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684345" y="59347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918149" y="59601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685234" y="59931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685234" y="60172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685234" y="60515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682122" y="61683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5" h="26670">
                <a:moveTo>
                  <a:pt x="0" y="0"/>
                </a:moveTo>
                <a:lnTo>
                  <a:pt x="273363" y="0"/>
                </a:lnTo>
                <a:lnTo>
                  <a:pt x="27336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919482" y="61950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683011" y="62280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683011" y="62534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683011" y="62903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639006" y="6108245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171913" y="5922891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1335" y="313368"/>
                </a:moveTo>
                <a:lnTo>
                  <a:pt x="0" y="287142"/>
                </a:lnTo>
                <a:lnTo>
                  <a:pt x="48656" y="254047"/>
                </a:lnTo>
                <a:lnTo>
                  <a:pt x="85428" y="216429"/>
                </a:lnTo>
                <a:lnTo>
                  <a:pt x="111340" y="174778"/>
                </a:lnTo>
                <a:lnTo>
                  <a:pt x="127416" y="129585"/>
                </a:lnTo>
                <a:lnTo>
                  <a:pt x="134681" y="81342"/>
                </a:lnTo>
                <a:lnTo>
                  <a:pt x="15112" y="81342"/>
                </a:lnTo>
                <a:lnTo>
                  <a:pt x="15112" y="51561"/>
                </a:lnTo>
                <a:lnTo>
                  <a:pt x="170685" y="51561"/>
                </a:lnTo>
                <a:lnTo>
                  <a:pt x="168360" y="95034"/>
                </a:lnTo>
                <a:lnTo>
                  <a:pt x="160904" y="137171"/>
                </a:lnTo>
                <a:lnTo>
                  <a:pt x="147592" y="177557"/>
                </a:lnTo>
                <a:lnTo>
                  <a:pt x="127703" y="215782"/>
                </a:lnTo>
                <a:lnTo>
                  <a:pt x="100512" y="251434"/>
                </a:lnTo>
                <a:lnTo>
                  <a:pt x="65297" y="284100"/>
                </a:lnTo>
                <a:lnTo>
                  <a:pt x="21335" y="313368"/>
                </a:lnTo>
                <a:close/>
              </a:path>
              <a:path w="338454" h="398779">
                <a:moveTo>
                  <a:pt x="338259" y="160462"/>
                </a:moveTo>
                <a:lnTo>
                  <a:pt x="303144" y="160462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0462"/>
                </a:lnTo>
                <a:close/>
              </a:path>
              <a:path w="338454" h="398779">
                <a:moveTo>
                  <a:pt x="248916" y="378708"/>
                </a:moveTo>
                <a:lnTo>
                  <a:pt x="214690" y="378708"/>
                </a:lnTo>
                <a:lnTo>
                  <a:pt x="214690" y="10667"/>
                </a:lnTo>
                <a:lnTo>
                  <a:pt x="248916" y="10667"/>
                </a:lnTo>
                <a:lnTo>
                  <a:pt x="248916" y="160462"/>
                </a:lnTo>
                <a:lnTo>
                  <a:pt x="338259" y="160462"/>
                </a:lnTo>
                <a:lnTo>
                  <a:pt x="338259" y="190243"/>
                </a:lnTo>
                <a:lnTo>
                  <a:pt x="248916" y="190243"/>
                </a:lnTo>
                <a:lnTo>
                  <a:pt x="248916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0243"/>
                </a:lnTo>
                <a:lnTo>
                  <a:pt x="338259" y="190243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583070" y="5922891"/>
            <a:ext cx="323215" cy="399415"/>
          </a:xfrm>
          <a:custGeom>
            <a:avLst/>
            <a:gdLst/>
            <a:ahLst/>
            <a:cxnLst/>
            <a:rect l="l" t="t" r="r" b="b"/>
            <a:pathLst>
              <a:path w="323214" h="399414">
                <a:moveTo>
                  <a:pt x="148460" y="52005"/>
                </a:moveTo>
                <a:lnTo>
                  <a:pt x="112012" y="52005"/>
                </a:lnTo>
                <a:lnTo>
                  <a:pt x="112012" y="3111"/>
                </a:lnTo>
                <a:lnTo>
                  <a:pt x="148460" y="3111"/>
                </a:lnTo>
                <a:lnTo>
                  <a:pt x="148460" y="52005"/>
                </a:lnTo>
                <a:close/>
              </a:path>
              <a:path w="323214" h="399414">
                <a:moveTo>
                  <a:pt x="240471" y="81342"/>
                </a:moveTo>
                <a:lnTo>
                  <a:pt x="21335" y="81342"/>
                </a:lnTo>
                <a:lnTo>
                  <a:pt x="21335" y="52005"/>
                </a:lnTo>
                <a:lnTo>
                  <a:pt x="240471" y="52005"/>
                </a:lnTo>
                <a:lnTo>
                  <a:pt x="240471" y="81342"/>
                </a:lnTo>
                <a:close/>
              </a:path>
              <a:path w="323214" h="399414">
                <a:moveTo>
                  <a:pt x="28892" y="224024"/>
                </a:moveTo>
                <a:lnTo>
                  <a:pt x="12001" y="195577"/>
                </a:lnTo>
                <a:lnTo>
                  <a:pt x="52255" y="177602"/>
                </a:lnTo>
                <a:lnTo>
                  <a:pt x="83675" y="151461"/>
                </a:lnTo>
                <a:lnTo>
                  <a:pt x="104261" y="118818"/>
                </a:lnTo>
                <a:lnTo>
                  <a:pt x="112012" y="81342"/>
                </a:lnTo>
                <a:lnTo>
                  <a:pt x="148460" y="81342"/>
                </a:lnTo>
                <a:lnTo>
                  <a:pt x="156413" y="117506"/>
                </a:lnTo>
                <a:lnTo>
                  <a:pt x="168470" y="135570"/>
                </a:lnTo>
                <a:lnTo>
                  <a:pt x="130681" y="135570"/>
                </a:lnTo>
                <a:lnTo>
                  <a:pt x="114151" y="164893"/>
                </a:lnTo>
                <a:lnTo>
                  <a:pt x="91121" y="189798"/>
                </a:lnTo>
                <a:lnTo>
                  <a:pt x="62423" y="209703"/>
                </a:lnTo>
                <a:lnTo>
                  <a:pt x="28892" y="224024"/>
                </a:lnTo>
                <a:close/>
              </a:path>
              <a:path w="323214" h="399414">
                <a:moveTo>
                  <a:pt x="232470" y="219579"/>
                </a:moveTo>
                <a:lnTo>
                  <a:pt x="199251" y="206015"/>
                </a:lnTo>
                <a:lnTo>
                  <a:pt x="170741" y="187076"/>
                </a:lnTo>
                <a:lnTo>
                  <a:pt x="147648" y="163386"/>
                </a:lnTo>
                <a:lnTo>
                  <a:pt x="130681" y="135570"/>
                </a:lnTo>
                <a:lnTo>
                  <a:pt x="168470" y="135570"/>
                </a:lnTo>
                <a:lnTo>
                  <a:pt x="177408" y="148960"/>
                </a:lnTo>
                <a:lnTo>
                  <a:pt x="209155" y="174165"/>
                </a:lnTo>
                <a:lnTo>
                  <a:pt x="249360" y="191576"/>
                </a:lnTo>
                <a:lnTo>
                  <a:pt x="232470" y="219579"/>
                </a:lnTo>
                <a:close/>
              </a:path>
              <a:path w="323214" h="399414">
                <a:moveTo>
                  <a:pt x="4889" y="316923"/>
                </a:moveTo>
                <a:lnTo>
                  <a:pt x="0" y="286253"/>
                </a:lnTo>
                <a:lnTo>
                  <a:pt x="82071" y="285691"/>
                </a:lnTo>
                <a:lnTo>
                  <a:pt x="112012" y="284920"/>
                </a:lnTo>
                <a:lnTo>
                  <a:pt x="112012" y="210689"/>
                </a:lnTo>
                <a:lnTo>
                  <a:pt x="148460" y="210689"/>
                </a:lnTo>
                <a:lnTo>
                  <a:pt x="148460" y="283142"/>
                </a:lnTo>
                <a:lnTo>
                  <a:pt x="261252" y="283142"/>
                </a:lnTo>
                <a:lnTo>
                  <a:pt x="208801" y="307664"/>
                </a:lnTo>
                <a:lnTo>
                  <a:pt x="154121" y="312667"/>
                </a:lnTo>
                <a:lnTo>
                  <a:pt x="100786" y="315366"/>
                </a:lnTo>
                <a:lnTo>
                  <a:pt x="50480" y="316529"/>
                </a:lnTo>
                <a:lnTo>
                  <a:pt x="4889" y="316923"/>
                </a:lnTo>
                <a:close/>
              </a:path>
              <a:path w="323214" h="399414">
                <a:moveTo>
                  <a:pt x="261252" y="283142"/>
                </a:moveTo>
                <a:lnTo>
                  <a:pt x="148460" y="283142"/>
                </a:lnTo>
                <a:lnTo>
                  <a:pt x="176644" y="281350"/>
                </a:lnTo>
                <a:lnTo>
                  <a:pt x="204911" y="279142"/>
                </a:lnTo>
                <a:lnTo>
                  <a:pt x="232845" y="276266"/>
                </a:lnTo>
                <a:lnTo>
                  <a:pt x="260028" y="272474"/>
                </a:lnTo>
                <a:lnTo>
                  <a:pt x="261252" y="283142"/>
                </a:lnTo>
                <a:close/>
              </a:path>
              <a:path w="323214" h="399414">
                <a:moveTo>
                  <a:pt x="322702" y="399155"/>
                </a:moveTo>
                <a:lnTo>
                  <a:pt x="286253" y="399155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987559" y="5923336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4447165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447165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444498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444498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39827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822318" y="5922891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216584" y="6232259"/>
            <a:ext cx="74674" cy="140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479154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997981" y="5920669"/>
            <a:ext cx="360680" cy="400050"/>
          </a:xfrm>
          <a:custGeom>
            <a:avLst/>
            <a:gdLst/>
            <a:ahLst/>
            <a:cxnLst/>
            <a:rect l="l" t="t" r="r" b="b"/>
            <a:pathLst>
              <a:path w="360679" h="400050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679" h="400050">
                <a:moveTo>
                  <a:pt x="323591" y="70229"/>
                </a:moveTo>
                <a:lnTo>
                  <a:pt x="37337" y="70229"/>
                </a:lnTo>
                <a:lnTo>
                  <a:pt x="37337" y="41337"/>
                </a:lnTo>
                <a:lnTo>
                  <a:pt x="323591" y="41337"/>
                </a:lnTo>
                <a:lnTo>
                  <a:pt x="323591" y="70229"/>
                </a:lnTo>
                <a:close/>
              </a:path>
              <a:path w="360679" h="400050">
                <a:moveTo>
                  <a:pt x="32892" y="180464"/>
                </a:moveTo>
                <a:lnTo>
                  <a:pt x="21780" y="152905"/>
                </a:lnTo>
                <a:lnTo>
                  <a:pt x="74702" y="143050"/>
                </a:lnTo>
                <a:lnTo>
                  <a:pt x="118124" y="125402"/>
                </a:lnTo>
                <a:lnTo>
                  <a:pt x="148044" y="100837"/>
                </a:lnTo>
                <a:lnTo>
                  <a:pt x="160462" y="70229"/>
                </a:lnTo>
                <a:lnTo>
                  <a:pt x="200022" y="70229"/>
                </a:lnTo>
                <a:lnTo>
                  <a:pt x="212447" y="100837"/>
                </a:lnTo>
                <a:lnTo>
                  <a:pt x="223368" y="109789"/>
                </a:lnTo>
                <a:lnTo>
                  <a:pt x="180464" y="109789"/>
                </a:lnTo>
                <a:lnTo>
                  <a:pt x="156468" y="136772"/>
                </a:lnTo>
                <a:lnTo>
                  <a:pt x="122180" y="157628"/>
                </a:lnTo>
                <a:lnTo>
                  <a:pt x="80140" y="172234"/>
                </a:lnTo>
                <a:lnTo>
                  <a:pt x="32892" y="180464"/>
                </a:lnTo>
                <a:close/>
              </a:path>
              <a:path w="360679" h="400050">
                <a:moveTo>
                  <a:pt x="327591" y="180464"/>
                </a:moveTo>
                <a:lnTo>
                  <a:pt x="280412" y="172234"/>
                </a:lnTo>
                <a:lnTo>
                  <a:pt x="238526" y="157628"/>
                </a:lnTo>
                <a:lnTo>
                  <a:pt x="204390" y="136772"/>
                </a:lnTo>
                <a:lnTo>
                  <a:pt x="180464" y="109789"/>
                </a:lnTo>
                <a:lnTo>
                  <a:pt x="223368" y="109789"/>
                </a:lnTo>
                <a:lnTo>
                  <a:pt x="242415" y="125402"/>
                </a:lnTo>
                <a:lnTo>
                  <a:pt x="285969" y="143050"/>
                </a:lnTo>
                <a:lnTo>
                  <a:pt x="339148" y="152905"/>
                </a:lnTo>
                <a:lnTo>
                  <a:pt x="327591" y="180464"/>
                </a:lnTo>
                <a:close/>
              </a:path>
              <a:path w="360679" h="400050">
                <a:moveTo>
                  <a:pt x="360484" y="232025"/>
                </a:moveTo>
                <a:lnTo>
                  <a:pt x="0" y="232025"/>
                </a:lnTo>
                <a:lnTo>
                  <a:pt x="0" y="202689"/>
                </a:lnTo>
                <a:lnTo>
                  <a:pt x="360484" y="202689"/>
                </a:lnTo>
                <a:lnTo>
                  <a:pt x="360484" y="232025"/>
                </a:lnTo>
                <a:close/>
              </a:path>
              <a:path w="360679" h="400050">
                <a:moveTo>
                  <a:pt x="198688" y="277808"/>
                </a:moveTo>
                <a:lnTo>
                  <a:pt x="162240" y="277808"/>
                </a:lnTo>
                <a:lnTo>
                  <a:pt x="162240" y="232025"/>
                </a:lnTo>
                <a:lnTo>
                  <a:pt x="198688" y="232025"/>
                </a:lnTo>
                <a:lnTo>
                  <a:pt x="198688" y="277808"/>
                </a:lnTo>
                <a:close/>
              </a:path>
              <a:path w="360679" h="400050">
                <a:moveTo>
                  <a:pt x="316034" y="399599"/>
                </a:moveTo>
                <a:lnTo>
                  <a:pt x="279586" y="399599"/>
                </a:lnTo>
                <a:lnTo>
                  <a:pt x="279586" y="306700"/>
                </a:lnTo>
                <a:lnTo>
                  <a:pt x="40004" y="306700"/>
                </a:lnTo>
                <a:lnTo>
                  <a:pt x="40004" y="277808"/>
                </a:lnTo>
                <a:lnTo>
                  <a:pt x="316034" y="277808"/>
                </a:lnTo>
                <a:lnTo>
                  <a:pt x="316034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402025" y="5922447"/>
            <a:ext cx="344170" cy="398780"/>
          </a:xfrm>
          <a:custGeom>
            <a:avLst/>
            <a:gdLst/>
            <a:ahLst/>
            <a:cxnLst/>
            <a:rect l="l" t="t" r="r" b="b"/>
            <a:pathLst>
              <a:path w="344170" h="398779">
                <a:moveTo>
                  <a:pt x="263140" y="378264"/>
                </a:moveTo>
                <a:lnTo>
                  <a:pt x="228469" y="378264"/>
                </a:lnTo>
                <a:lnTo>
                  <a:pt x="228469" y="173352"/>
                </a:lnTo>
                <a:lnTo>
                  <a:pt x="162684" y="173352"/>
                </a:lnTo>
                <a:lnTo>
                  <a:pt x="162684" y="143571"/>
                </a:lnTo>
                <a:lnTo>
                  <a:pt x="228469" y="143571"/>
                </a:lnTo>
                <a:lnTo>
                  <a:pt x="228469" y="9334"/>
                </a:lnTo>
                <a:lnTo>
                  <a:pt x="263140" y="9334"/>
                </a:lnTo>
                <a:lnTo>
                  <a:pt x="263140" y="378264"/>
                </a:lnTo>
                <a:close/>
              </a:path>
              <a:path w="344170" h="398779">
                <a:moveTo>
                  <a:pt x="192910" y="76897"/>
                </a:moveTo>
                <a:lnTo>
                  <a:pt x="11112" y="76897"/>
                </a:lnTo>
                <a:lnTo>
                  <a:pt x="11112" y="47116"/>
                </a:lnTo>
                <a:lnTo>
                  <a:pt x="192910" y="47116"/>
                </a:lnTo>
                <a:lnTo>
                  <a:pt x="192910" y="76897"/>
                </a:lnTo>
                <a:close/>
              </a:path>
              <a:path w="344170" h="398779">
                <a:moveTo>
                  <a:pt x="22224" y="319146"/>
                </a:moveTo>
                <a:lnTo>
                  <a:pt x="0" y="292032"/>
                </a:lnTo>
                <a:lnTo>
                  <a:pt x="36983" y="260292"/>
                </a:lnTo>
                <a:lnTo>
                  <a:pt x="64173" y="217468"/>
                </a:lnTo>
                <a:lnTo>
                  <a:pt x="80946" y="167143"/>
                </a:lnTo>
                <a:lnTo>
                  <a:pt x="86676" y="112901"/>
                </a:lnTo>
                <a:lnTo>
                  <a:pt x="86676" y="76897"/>
                </a:lnTo>
                <a:lnTo>
                  <a:pt x="121791" y="76897"/>
                </a:lnTo>
                <a:lnTo>
                  <a:pt x="121791" y="112901"/>
                </a:lnTo>
                <a:lnTo>
                  <a:pt x="127305" y="164309"/>
                </a:lnTo>
                <a:lnTo>
                  <a:pt x="137033" y="192910"/>
                </a:lnTo>
                <a:lnTo>
                  <a:pt x="104456" y="192910"/>
                </a:lnTo>
                <a:lnTo>
                  <a:pt x="91357" y="232199"/>
                </a:lnTo>
                <a:lnTo>
                  <a:pt x="73008" y="267196"/>
                </a:lnTo>
                <a:lnTo>
                  <a:pt x="49824" y="296609"/>
                </a:lnTo>
                <a:lnTo>
                  <a:pt x="22224" y="319146"/>
                </a:lnTo>
                <a:close/>
              </a:path>
              <a:path w="344170" h="398779">
                <a:moveTo>
                  <a:pt x="184464" y="309367"/>
                </a:moveTo>
                <a:lnTo>
                  <a:pt x="157586" y="288545"/>
                </a:lnTo>
                <a:lnTo>
                  <a:pt x="135126" y="261473"/>
                </a:lnTo>
                <a:lnTo>
                  <a:pt x="117332" y="229233"/>
                </a:lnTo>
                <a:lnTo>
                  <a:pt x="104456" y="192910"/>
                </a:lnTo>
                <a:lnTo>
                  <a:pt x="137033" y="192910"/>
                </a:lnTo>
                <a:lnTo>
                  <a:pt x="143571" y="212134"/>
                </a:lnTo>
                <a:lnTo>
                  <a:pt x="170171" y="252791"/>
                </a:lnTo>
                <a:lnTo>
                  <a:pt x="206689" y="282697"/>
                </a:lnTo>
                <a:lnTo>
                  <a:pt x="184464" y="309367"/>
                </a:lnTo>
                <a:close/>
              </a:path>
              <a:path w="344170" h="398779">
                <a:moveTo>
                  <a:pt x="343593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593" y="0"/>
                </a:lnTo>
                <a:lnTo>
                  <a:pt x="34359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820738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273233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273233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270566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270566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224338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766963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183009" y="5951220"/>
            <a:ext cx="36195" cy="67310"/>
          </a:xfrm>
          <a:custGeom>
            <a:avLst/>
            <a:gdLst/>
            <a:ahLst/>
            <a:cxnLst/>
            <a:rect l="l" t="t" r="r" b="b"/>
            <a:pathLst>
              <a:path w="36195" h="67310">
                <a:moveTo>
                  <a:pt x="0" y="0"/>
                </a:moveTo>
                <a:lnTo>
                  <a:pt x="36003" y="0"/>
                </a:lnTo>
                <a:lnTo>
                  <a:pt x="36003" y="67309"/>
                </a:lnTo>
                <a:lnTo>
                  <a:pt x="0" y="673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183009" y="6018529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183009" y="6046470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183009" y="612012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331915" y="5951783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331915" y="6046905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439483" y="5923279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439483" y="60439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439483" y="60744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227903" y="61874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227903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576831" y="5922891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4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4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4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4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4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983988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437371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674730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438260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438260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9438260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555161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392922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9930186" y="5922891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79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79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79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0383125" y="59359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0383125" y="59651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0383125" y="60274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0378236" y="61531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0613373" y="61823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0379570" y="62204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379570" y="62471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379570" y="62877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0335121" y="608913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0748944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1153433" y="5922891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1686120" y="5931781"/>
            <a:ext cx="360680" cy="384810"/>
          </a:xfrm>
          <a:custGeom>
            <a:avLst/>
            <a:gdLst/>
            <a:ahLst/>
            <a:cxnLst/>
            <a:rect l="l" t="t" r="r" b="b"/>
            <a:pathLst>
              <a:path w="360679" h="384810">
                <a:moveTo>
                  <a:pt x="180019" y="150683"/>
                </a:moveTo>
                <a:lnTo>
                  <a:pt x="121763" y="145571"/>
                </a:lnTo>
                <a:lnTo>
                  <a:pt x="77675" y="130792"/>
                </a:lnTo>
                <a:lnTo>
                  <a:pt x="49755" y="107178"/>
                </a:lnTo>
                <a:lnTo>
                  <a:pt x="40004" y="75563"/>
                </a:lnTo>
                <a:lnTo>
                  <a:pt x="49755" y="43692"/>
                </a:lnTo>
                <a:lnTo>
                  <a:pt x="77675" y="19946"/>
                </a:lnTo>
                <a:lnTo>
                  <a:pt x="121763" y="5118"/>
                </a:lnTo>
                <a:lnTo>
                  <a:pt x="180019" y="0"/>
                </a:lnTo>
                <a:lnTo>
                  <a:pt x="238276" y="5118"/>
                </a:lnTo>
                <a:lnTo>
                  <a:pt x="282364" y="19946"/>
                </a:lnTo>
                <a:lnTo>
                  <a:pt x="292882" y="28892"/>
                </a:lnTo>
                <a:lnTo>
                  <a:pt x="180019" y="28892"/>
                </a:lnTo>
                <a:lnTo>
                  <a:pt x="137348" y="32059"/>
                </a:lnTo>
                <a:lnTo>
                  <a:pt x="105011" y="41226"/>
                </a:lnTo>
                <a:lnTo>
                  <a:pt x="84509" y="55895"/>
                </a:lnTo>
                <a:lnTo>
                  <a:pt x="77341" y="75563"/>
                </a:lnTo>
                <a:lnTo>
                  <a:pt x="84509" y="95232"/>
                </a:lnTo>
                <a:lnTo>
                  <a:pt x="105011" y="109901"/>
                </a:lnTo>
                <a:lnTo>
                  <a:pt x="137348" y="119068"/>
                </a:lnTo>
                <a:lnTo>
                  <a:pt x="180019" y="122235"/>
                </a:lnTo>
                <a:lnTo>
                  <a:pt x="292481" y="122235"/>
                </a:lnTo>
                <a:lnTo>
                  <a:pt x="282364" y="130792"/>
                </a:lnTo>
                <a:lnTo>
                  <a:pt x="238276" y="145571"/>
                </a:lnTo>
                <a:lnTo>
                  <a:pt x="180019" y="150683"/>
                </a:lnTo>
                <a:close/>
              </a:path>
              <a:path w="360679" h="384810">
                <a:moveTo>
                  <a:pt x="292481" y="122235"/>
                </a:moveTo>
                <a:lnTo>
                  <a:pt x="180019" y="122235"/>
                </a:lnTo>
                <a:lnTo>
                  <a:pt x="222691" y="119068"/>
                </a:lnTo>
                <a:lnTo>
                  <a:pt x="255028" y="109901"/>
                </a:lnTo>
                <a:lnTo>
                  <a:pt x="275530" y="95232"/>
                </a:lnTo>
                <a:lnTo>
                  <a:pt x="282697" y="75563"/>
                </a:lnTo>
                <a:lnTo>
                  <a:pt x="275530" y="55895"/>
                </a:lnTo>
                <a:lnTo>
                  <a:pt x="255028" y="41226"/>
                </a:lnTo>
                <a:lnTo>
                  <a:pt x="222691" y="32059"/>
                </a:lnTo>
                <a:lnTo>
                  <a:pt x="180019" y="28892"/>
                </a:lnTo>
                <a:lnTo>
                  <a:pt x="292882" y="28892"/>
                </a:lnTo>
                <a:lnTo>
                  <a:pt x="310284" y="43692"/>
                </a:lnTo>
                <a:lnTo>
                  <a:pt x="320035" y="75563"/>
                </a:lnTo>
                <a:lnTo>
                  <a:pt x="310284" y="107178"/>
                </a:lnTo>
                <a:lnTo>
                  <a:pt x="292481" y="122235"/>
                </a:lnTo>
                <a:close/>
              </a:path>
              <a:path w="360679" h="384810">
                <a:moveTo>
                  <a:pt x="316479" y="384487"/>
                </a:moveTo>
                <a:lnTo>
                  <a:pt x="44449" y="384487"/>
                </a:lnTo>
                <a:lnTo>
                  <a:pt x="44449" y="253361"/>
                </a:lnTo>
                <a:lnTo>
                  <a:pt x="316479" y="253361"/>
                </a:lnTo>
                <a:lnTo>
                  <a:pt x="316479" y="282253"/>
                </a:lnTo>
                <a:lnTo>
                  <a:pt x="80008" y="282253"/>
                </a:lnTo>
                <a:lnTo>
                  <a:pt x="80008" y="355150"/>
                </a:lnTo>
                <a:lnTo>
                  <a:pt x="316479" y="355150"/>
                </a:lnTo>
                <a:lnTo>
                  <a:pt x="316479" y="384487"/>
                </a:lnTo>
                <a:close/>
              </a:path>
              <a:path w="360679" h="384810">
                <a:moveTo>
                  <a:pt x="316479" y="355150"/>
                </a:moveTo>
                <a:lnTo>
                  <a:pt x="280919" y="355150"/>
                </a:lnTo>
                <a:lnTo>
                  <a:pt x="280919" y="282253"/>
                </a:lnTo>
                <a:lnTo>
                  <a:pt x="316479" y="282253"/>
                </a:lnTo>
                <a:lnTo>
                  <a:pt x="316479" y="355150"/>
                </a:lnTo>
                <a:close/>
              </a:path>
              <a:path w="360679" h="384810">
                <a:moveTo>
                  <a:pt x="360484" y="214245"/>
                </a:moveTo>
                <a:lnTo>
                  <a:pt x="0" y="214245"/>
                </a:lnTo>
                <a:lnTo>
                  <a:pt x="0" y="184909"/>
                </a:lnTo>
                <a:lnTo>
                  <a:pt x="360484" y="184909"/>
                </a:lnTo>
                <a:lnTo>
                  <a:pt x="360484" y="2142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2098611" y="592333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2503544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3053148" y="59563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3053148" y="6061709"/>
            <a:ext cx="185420" cy="29209"/>
          </a:xfrm>
          <a:custGeom>
            <a:avLst/>
            <a:gdLst/>
            <a:ahLst/>
            <a:cxnLst/>
            <a:rect l="l" t="t" r="r" b="b"/>
            <a:pathLst>
              <a:path w="185419" h="29210">
                <a:moveTo>
                  <a:pt x="0" y="0"/>
                </a:moveTo>
                <a:lnTo>
                  <a:pt x="185353" y="0"/>
                </a:lnTo>
                <a:lnTo>
                  <a:pt x="185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3053148" y="60909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3053148" y="6196329"/>
            <a:ext cx="185420" cy="29209"/>
          </a:xfrm>
          <a:custGeom>
            <a:avLst/>
            <a:gdLst/>
            <a:ahLst/>
            <a:cxnLst/>
            <a:rect l="l" t="t" r="r" b="b"/>
            <a:pathLst>
              <a:path w="185419" h="29210">
                <a:moveTo>
                  <a:pt x="0" y="0"/>
                </a:moveTo>
                <a:lnTo>
                  <a:pt x="185353" y="0"/>
                </a:lnTo>
                <a:lnTo>
                  <a:pt x="185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3202942" y="5956673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5344"/>
                </a:moveTo>
                <a:lnTo>
                  <a:pt x="0" y="105344"/>
                </a:lnTo>
                <a:lnTo>
                  <a:pt x="0" y="0"/>
                </a:lnTo>
                <a:lnTo>
                  <a:pt x="35559" y="0"/>
                </a:lnTo>
                <a:lnTo>
                  <a:pt x="35559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3202942" y="6090910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4900"/>
                </a:moveTo>
                <a:lnTo>
                  <a:pt x="0" y="104900"/>
                </a:lnTo>
                <a:lnTo>
                  <a:pt x="0" y="0"/>
                </a:lnTo>
                <a:lnTo>
                  <a:pt x="35559" y="0"/>
                </a:lnTo>
                <a:lnTo>
                  <a:pt x="35559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3307398" y="5923279"/>
            <a:ext cx="36830" cy="156210"/>
          </a:xfrm>
          <a:custGeom>
            <a:avLst/>
            <a:gdLst/>
            <a:ahLst/>
            <a:cxnLst/>
            <a:rect l="l" t="t" r="r" b="b"/>
            <a:pathLst>
              <a:path w="36830" h="156210">
                <a:moveTo>
                  <a:pt x="0" y="0"/>
                </a:moveTo>
                <a:lnTo>
                  <a:pt x="36448" y="0"/>
                </a:lnTo>
                <a:lnTo>
                  <a:pt x="36448" y="156210"/>
                </a:lnTo>
                <a:lnTo>
                  <a:pt x="0" y="156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3307398" y="607949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3307398" y="6109970"/>
            <a:ext cx="36830" cy="210820"/>
          </a:xfrm>
          <a:custGeom>
            <a:avLst/>
            <a:gdLst/>
            <a:ahLst/>
            <a:cxnLst/>
            <a:rect l="l" t="t" r="r" b="b"/>
            <a:pathLst>
              <a:path w="36830" h="210820">
                <a:moveTo>
                  <a:pt x="0" y="0"/>
                </a:moveTo>
                <a:lnTo>
                  <a:pt x="36448" y="0"/>
                </a:lnTo>
                <a:lnTo>
                  <a:pt x="36448" y="210819"/>
                </a:lnTo>
                <a:lnTo>
                  <a:pt x="0" y="210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3453637" y="5922447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5" h="398779">
                <a:moveTo>
                  <a:pt x="139571" y="69341"/>
                </a:moveTo>
                <a:lnTo>
                  <a:pt x="102678" y="69341"/>
                </a:lnTo>
                <a:lnTo>
                  <a:pt x="102678" y="7556"/>
                </a:lnTo>
                <a:lnTo>
                  <a:pt x="139571" y="7556"/>
                </a:lnTo>
                <a:lnTo>
                  <a:pt x="139571" y="69341"/>
                </a:lnTo>
                <a:close/>
              </a:path>
              <a:path w="319405" h="398779">
                <a:moveTo>
                  <a:pt x="230247" y="98677"/>
                </a:moveTo>
                <a:lnTo>
                  <a:pt x="10667" y="98677"/>
                </a:lnTo>
                <a:lnTo>
                  <a:pt x="10667" y="69341"/>
                </a:lnTo>
                <a:lnTo>
                  <a:pt x="230247" y="69341"/>
                </a:lnTo>
                <a:lnTo>
                  <a:pt x="230247" y="98677"/>
                </a:lnTo>
                <a:close/>
              </a:path>
              <a:path w="319405" h="398779">
                <a:moveTo>
                  <a:pt x="20446" y="321813"/>
                </a:moveTo>
                <a:lnTo>
                  <a:pt x="0" y="294254"/>
                </a:lnTo>
                <a:lnTo>
                  <a:pt x="41053" y="266487"/>
                </a:lnTo>
                <a:lnTo>
                  <a:pt x="73730" y="227469"/>
                </a:lnTo>
                <a:lnTo>
                  <a:pt x="95323" y="180617"/>
                </a:lnTo>
                <a:lnTo>
                  <a:pt x="103122" y="129347"/>
                </a:lnTo>
                <a:lnTo>
                  <a:pt x="103122" y="98677"/>
                </a:lnTo>
                <a:lnTo>
                  <a:pt x="139126" y="98677"/>
                </a:lnTo>
                <a:lnTo>
                  <a:pt x="139126" y="129347"/>
                </a:lnTo>
                <a:lnTo>
                  <a:pt x="147141" y="178436"/>
                </a:lnTo>
                <a:lnTo>
                  <a:pt x="157104" y="198688"/>
                </a:lnTo>
                <a:lnTo>
                  <a:pt x="121791" y="198688"/>
                </a:lnTo>
                <a:lnTo>
                  <a:pt x="104893" y="238241"/>
                </a:lnTo>
                <a:lnTo>
                  <a:pt x="81620" y="272752"/>
                </a:lnTo>
                <a:lnTo>
                  <a:pt x="53096" y="301012"/>
                </a:lnTo>
                <a:lnTo>
                  <a:pt x="20446" y="321813"/>
                </a:lnTo>
                <a:close/>
              </a:path>
              <a:path w="319405" h="398779">
                <a:moveTo>
                  <a:pt x="223580" y="315146"/>
                </a:moveTo>
                <a:lnTo>
                  <a:pt x="190923" y="295511"/>
                </a:lnTo>
                <a:lnTo>
                  <a:pt x="162351" y="268751"/>
                </a:lnTo>
                <a:lnTo>
                  <a:pt x="138945" y="236074"/>
                </a:lnTo>
                <a:lnTo>
                  <a:pt x="121791" y="198688"/>
                </a:lnTo>
                <a:lnTo>
                  <a:pt x="157104" y="198688"/>
                </a:lnTo>
                <a:lnTo>
                  <a:pt x="169240" y="223358"/>
                </a:lnTo>
                <a:lnTo>
                  <a:pt x="202508" y="260612"/>
                </a:lnTo>
                <a:lnTo>
                  <a:pt x="244027" y="286698"/>
                </a:lnTo>
                <a:lnTo>
                  <a:pt x="223580" y="315146"/>
                </a:lnTo>
                <a:close/>
              </a:path>
              <a:path w="319405" h="398779">
                <a:moveTo>
                  <a:pt x="319146" y="398710"/>
                </a:moveTo>
                <a:lnTo>
                  <a:pt x="282253" y="398710"/>
                </a:lnTo>
                <a:lnTo>
                  <a:pt x="282253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3903464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3903464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3900798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3900798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385457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4388172" y="5941115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80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80" h="380364">
                <a:moveTo>
                  <a:pt x="33337" y="143126"/>
                </a:moveTo>
                <a:lnTo>
                  <a:pt x="20002" y="114234"/>
                </a:lnTo>
                <a:lnTo>
                  <a:pt x="70584" y="104157"/>
                </a:lnTo>
                <a:lnTo>
                  <a:pt x="113623" y="85620"/>
                </a:lnTo>
                <a:lnTo>
                  <a:pt x="144078" y="60166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912" y="60166"/>
                </a:lnTo>
                <a:lnTo>
                  <a:pt x="220456" y="63118"/>
                </a:lnTo>
                <a:lnTo>
                  <a:pt x="180464" y="63118"/>
                </a:lnTo>
                <a:lnTo>
                  <a:pt x="157288" y="92933"/>
                </a:lnTo>
                <a:lnTo>
                  <a:pt x="123069" y="116624"/>
                </a:lnTo>
                <a:lnTo>
                  <a:pt x="80765" y="133563"/>
                </a:lnTo>
                <a:lnTo>
                  <a:pt x="33337" y="143126"/>
                </a:lnTo>
                <a:close/>
              </a:path>
              <a:path w="360680" h="380364">
                <a:moveTo>
                  <a:pt x="328036" y="143126"/>
                </a:moveTo>
                <a:lnTo>
                  <a:pt x="280350" y="133563"/>
                </a:lnTo>
                <a:lnTo>
                  <a:pt x="237915" y="116624"/>
                </a:lnTo>
                <a:lnTo>
                  <a:pt x="203647" y="92933"/>
                </a:lnTo>
                <a:lnTo>
                  <a:pt x="180464" y="63118"/>
                </a:lnTo>
                <a:lnTo>
                  <a:pt x="220456" y="63118"/>
                </a:lnTo>
                <a:lnTo>
                  <a:pt x="247471" y="85620"/>
                </a:lnTo>
                <a:lnTo>
                  <a:pt x="290532" y="104157"/>
                </a:lnTo>
                <a:lnTo>
                  <a:pt x="340926" y="114234"/>
                </a:lnTo>
                <a:lnTo>
                  <a:pt x="328036" y="143126"/>
                </a:lnTo>
                <a:close/>
              </a:path>
              <a:path w="360680" h="380364">
                <a:moveTo>
                  <a:pt x="198244" y="180464"/>
                </a:moveTo>
                <a:lnTo>
                  <a:pt x="161795" y="180464"/>
                </a:lnTo>
                <a:lnTo>
                  <a:pt x="161795" y="123124"/>
                </a:lnTo>
                <a:lnTo>
                  <a:pt x="198244" y="123124"/>
                </a:lnTo>
                <a:lnTo>
                  <a:pt x="198244" y="180464"/>
                </a:lnTo>
                <a:close/>
              </a:path>
              <a:path w="360680" h="380364">
                <a:moveTo>
                  <a:pt x="360484" y="209801"/>
                </a:moveTo>
                <a:lnTo>
                  <a:pt x="0" y="209801"/>
                </a:lnTo>
                <a:lnTo>
                  <a:pt x="0" y="180464"/>
                </a:lnTo>
                <a:lnTo>
                  <a:pt x="360484" y="180464"/>
                </a:lnTo>
                <a:lnTo>
                  <a:pt x="360484" y="209801"/>
                </a:lnTo>
                <a:close/>
              </a:path>
              <a:path w="360680" h="380364">
                <a:moveTo>
                  <a:pt x="180019" y="380042"/>
                </a:moveTo>
                <a:lnTo>
                  <a:pt x="122694" y="375527"/>
                </a:lnTo>
                <a:lnTo>
                  <a:pt x="79786" y="362262"/>
                </a:lnTo>
                <a:lnTo>
                  <a:pt x="52880" y="340662"/>
                </a:lnTo>
                <a:lnTo>
                  <a:pt x="43560" y="311145"/>
                </a:lnTo>
                <a:lnTo>
                  <a:pt x="52880" y="281885"/>
                </a:lnTo>
                <a:lnTo>
                  <a:pt x="79786" y="260417"/>
                </a:lnTo>
                <a:lnTo>
                  <a:pt x="122694" y="247200"/>
                </a:lnTo>
                <a:lnTo>
                  <a:pt x="180019" y="242693"/>
                </a:lnTo>
                <a:lnTo>
                  <a:pt x="237345" y="247200"/>
                </a:lnTo>
                <a:lnTo>
                  <a:pt x="280253" y="260417"/>
                </a:lnTo>
                <a:lnTo>
                  <a:pt x="293135" y="270696"/>
                </a:lnTo>
                <a:lnTo>
                  <a:pt x="180019" y="270696"/>
                </a:lnTo>
                <a:lnTo>
                  <a:pt x="137834" y="273391"/>
                </a:lnTo>
                <a:lnTo>
                  <a:pt x="106567" y="281253"/>
                </a:lnTo>
                <a:lnTo>
                  <a:pt x="87134" y="293949"/>
                </a:lnTo>
                <a:lnTo>
                  <a:pt x="80453" y="311145"/>
                </a:lnTo>
                <a:lnTo>
                  <a:pt x="87134" y="328598"/>
                </a:lnTo>
                <a:lnTo>
                  <a:pt x="106567" y="341426"/>
                </a:lnTo>
                <a:lnTo>
                  <a:pt x="137834" y="349337"/>
                </a:lnTo>
                <a:lnTo>
                  <a:pt x="180019" y="352038"/>
                </a:lnTo>
                <a:lnTo>
                  <a:pt x="292988" y="352038"/>
                </a:lnTo>
                <a:lnTo>
                  <a:pt x="280253" y="362262"/>
                </a:lnTo>
                <a:lnTo>
                  <a:pt x="237345" y="375527"/>
                </a:lnTo>
                <a:lnTo>
                  <a:pt x="180019" y="380042"/>
                </a:lnTo>
                <a:close/>
              </a:path>
              <a:path w="360680" h="380364">
                <a:moveTo>
                  <a:pt x="292988" y="352038"/>
                </a:moveTo>
                <a:lnTo>
                  <a:pt x="180019" y="352038"/>
                </a:lnTo>
                <a:lnTo>
                  <a:pt x="222017" y="349337"/>
                </a:lnTo>
                <a:lnTo>
                  <a:pt x="253305" y="341426"/>
                </a:lnTo>
                <a:lnTo>
                  <a:pt x="272842" y="328598"/>
                </a:lnTo>
                <a:lnTo>
                  <a:pt x="279586" y="311145"/>
                </a:lnTo>
                <a:lnTo>
                  <a:pt x="272842" y="293949"/>
                </a:lnTo>
                <a:lnTo>
                  <a:pt x="253305" y="281253"/>
                </a:lnTo>
                <a:lnTo>
                  <a:pt x="222017" y="273391"/>
                </a:lnTo>
                <a:lnTo>
                  <a:pt x="180019" y="270696"/>
                </a:lnTo>
                <a:lnTo>
                  <a:pt x="293135" y="270696"/>
                </a:lnTo>
                <a:lnTo>
                  <a:pt x="307159" y="281885"/>
                </a:lnTo>
                <a:lnTo>
                  <a:pt x="316479" y="311145"/>
                </a:lnTo>
                <a:lnTo>
                  <a:pt x="307159" y="340662"/>
                </a:lnTo>
                <a:lnTo>
                  <a:pt x="292988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4797107" y="596289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4033" y="221357"/>
                </a:moveTo>
                <a:lnTo>
                  <a:pt x="268029" y="216912"/>
                </a:lnTo>
                <a:lnTo>
                  <a:pt x="275995" y="166830"/>
                </a:lnTo>
                <a:lnTo>
                  <a:pt x="280086" y="122291"/>
                </a:lnTo>
                <a:lnTo>
                  <a:pt x="281593" y="81835"/>
                </a:lnTo>
                <a:lnTo>
                  <a:pt x="281808" y="44004"/>
                </a:lnTo>
                <a:lnTo>
                  <a:pt x="281808" y="29781"/>
                </a:lnTo>
                <a:lnTo>
                  <a:pt x="37337" y="29781"/>
                </a:lnTo>
                <a:lnTo>
                  <a:pt x="37337" y="0"/>
                </a:lnTo>
                <a:lnTo>
                  <a:pt x="318257" y="0"/>
                </a:lnTo>
                <a:lnTo>
                  <a:pt x="318257" y="44004"/>
                </a:lnTo>
                <a:lnTo>
                  <a:pt x="318035" y="82592"/>
                </a:lnTo>
                <a:lnTo>
                  <a:pt x="316479" y="123680"/>
                </a:lnTo>
                <a:lnTo>
                  <a:pt x="312256" y="169268"/>
                </a:lnTo>
                <a:lnTo>
                  <a:pt x="304033" y="221357"/>
                </a:lnTo>
                <a:close/>
              </a:path>
              <a:path w="360680" h="302895">
                <a:moveTo>
                  <a:pt x="124458" y="272919"/>
                </a:moveTo>
                <a:lnTo>
                  <a:pt x="88454" y="272919"/>
                </a:lnTo>
                <a:lnTo>
                  <a:pt x="88454" y="140904"/>
                </a:lnTo>
                <a:lnTo>
                  <a:pt x="124458" y="140904"/>
                </a:lnTo>
                <a:lnTo>
                  <a:pt x="124458" y="272919"/>
                </a:lnTo>
                <a:close/>
              </a:path>
              <a:path w="360680" h="302895">
                <a:moveTo>
                  <a:pt x="223135" y="272919"/>
                </a:moveTo>
                <a:lnTo>
                  <a:pt x="187131" y="272919"/>
                </a:lnTo>
                <a:lnTo>
                  <a:pt x="187131" y="140904"/>
                </a:lnTo>
                <a:lnTo>
                  <a:pt x="223135" y="140904"/>
                </a:lnTo>
                <a:lnTo>
                  <a:pt x="223135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5332957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5742780" y="592333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6144158" y="5922891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80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80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80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80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652675" y="65786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09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652675" y="66078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652675" y="67373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5" h="27940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891813" y="6607484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771799" y="6765724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610004" y="6862623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038495" y="6545254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69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69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69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69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69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2433206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2963411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3373234" y="6545699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3793280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4343774" y="6583481"/>
            <a:ext cx="295910" cy="29845"/>
          </a:xfrm>
          <a:custGeom>
            <a:avLst/>
            <a:gdLst/>
            <a:ahLst/>
            <a:cxnLst/>
            <a:rect l="l" t="t" r="r" b="b"/>
            <a:pathLst>
              <a:path w="295910" h="29845">
                <a:moveTo>
                  <a:pt x="295588" y="29336"/>
                </a:moveTo>
                <a:lnTo>
                  <a:pt x="0" y="29336"/>
                </a:lnTo>
                <a:lnTo>
                  <a:pt x="0" y="0"/>
                </a:lnTo>
                <a:lnTo>
                  <a:pt x="295588" y="0"/>
                </a:lnTo>
                <a:lnTo>
                  <a:pt x="29558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4405558" y="6612818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09">
                <a:moveTo>
                  <a:pt x="36448" y="130681"/>
                </a:moveTo>
                <a:lnTo>
                  <a:pt x="0" y="130681"/>
                </a:lnTo>
                <a:lnTo>
                  <a:pt x="0" y="0"/>
                </a:lnTo>
                <a:lnTo>
                  <a:pt x="36448" y="0"/>
                </a:lnTo>
                <a:lnTo>
                  <a:pt x="36448" y="1306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4541129" y="6612818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09">
                <a:moveTo>
                  <a:pt x="36448" y="130681"/>
                </a:moveTo>
                <a:lnTo>
                  <a:pt x="0" y="130681"/>
                </a:lnTo>
                <a:lnTo>
                  <a:pt x="0" y="0"/>
                </a:lnTo>
                <a:lnTo>
                  <a:pt x="36448" y="0"/>
                </a:lnTo>
                <a:lnTo>
                  <a:pt x="36448" y="1306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4344663" y="6743499"/>
            <a:ext cx="294005" cy="29845"/>
          </a:xfrm>
          <a:custGeom>
            <a:avLst/>
            <a:gdLst/>
            <a:ahLst/>
            <a:cxnLst/>
            <a:rect l="l" t="t" r="r" b="b"/>
            <a:pathLst>
              <a:path w="294004" h="29845">
                <a:moveTo>
                  <a:pt x="293810" y="29336"/>
                </a:moveTo>
                <a:lnTo>
                  <a:pt x="0" y="29336"/>
                </a:lnTo>
                <a:lnTo>
                  <a:pt x="0" y="0"/>
                </a:lnTo>
                <a:lnTo>
                  <a:pt x="293810" y="0"/>
                </a:lnTo>
                <a:lnTo>
                  <a:pt x="293810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4473121" y="6772836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36892" y="91565"/>
                </a:moveTo>
                <a:lnTo>
                  <a:pt x="0" y="91565"/>
                </a:lnTo>
                <a:lnTo>
                  <a:pt x="0" y="0"/>
                </a:lnTo>
                <a:lnTo>
                  <a:pt x="36892" y="0"/>
                </a:lnTo>
                <a:lnTo>
                  <a:pt x="36892" y="915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4311770" y="686440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4722038" y="6541699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4" h="397509">
                <a:moveTo>
                  <a:pt x="135570" y="45782"/>
                </a:moveTo>
                <a:lnTo>
                  <a:pt x="99122" y="4578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5782"/>
                </a:lnTo>
                <a:close/>
              </a:path>
              <a:path w="367664" h="397509">
                <a:moveTo>
                  <a:pt x="235137" y="75119"/>
                </a:moveTo>
                <a:lnTo>
                  <a:pt x="0" y="75119"/>
                </a:lnTo>
                <a:lnTo>
                  <a:pt x="0" y="45782"/>
                </a:lnTo>
                <a:lnTo>
                  <a:pt x="235137" y="45782"/>
                </a:lnTo>
                <a:lnTo>
                  <a:pt x="235137" y="75119"/>
                </a:lnTo>
                <a:close/>
              </a:path>
              <a:path w="367664" h="397509">
                <a:moveTo>
                  <a:pt x="117346" y="236915"/>
                </a:moveTo>
                <a:lnTo>
                  <a:pt x="78480" y="231935"/>
                </a:lnTo>
                <a:lnTo>
                  <a:pt x="48449" y="217746"/>
                </a:lnTo>
                <a:lnTo>
                  <a:pt x="29086" y="195473"/>
                </a:lnTo>
                <a:lnTo>
                  <a:pt x="22224" y="166240"/>
                </a:lnTo>
                <a:lnTo>
                  <a:pt x="29086" y="136751"/>
                </a:lnTo>
                <a:lnTo>
                  <a:pt x="48449" y="114345"/>
                </a:lnTo>
                <a:lnTo>
                  <a:pt x="78480" y="100108"/>
                </a:lnTo>
                <a:lnTo>
                  <a:pt x="117346" y="95121"/>
                </a:lnTo>
                <a:lnTo>
                  <a:pt x="156281" y="100108"/>
                </a:lnTo>
                <a:lnTo>
                  <a:pt x="186465" y="114345"/>
                </a:lnTo>
                <a:lnTo>
                  <a:pt x="193724" y="122680"/>
                </a:lnTo>
                <a:lnTo>
                  <a:pt x="117346" y="122680"/>
                </a:lnTo>
                <a:lnTo>
                  <a:pt x="92524" y="125798"/>
                </a:lnTo>
                <a:lnTo>
                  <a:pt x="73452" y="134626"/>
                </a:lnTo>
                <a:lnTo>
                  <a:pt x="61215" y="148370"/>
                </a:lnTo>
                <a:lnTo>
                  <a:pt x="56895" y="166240"/>
                </a:lnTo>
                <a:lnTo>
                  <a:pt x="61215" y="184110"/>
                </a:lnTo>
                <a:lnTo>
                  <a:pt x="73452" y="197855"/>
                </a:lnTo>
                <a:lnTo>
                  <a:pt x="92524" y="206682"/>
                </a:lnTo>
                <a:lnTo>
                  <a:pt x="117346" y="209801"/>
                </a:lnTo>
                <a:lnTo>
                  <a:pt x="193426" y="209801"/>
                </a:lnTo>
                <a:lnTo>
                  <a:pt x="186465" y="217746"/>
                </a:lnTo>
                <a:lnTo>
                  <a:pt x="156281" y="231935"/>
                </a:lnTo>
                <a:lnTo>
                  <a:pt x="117346" y="236915"/>
                </a:lnTo>
                <a:close/>
              </a:path>
              <a:path w="367664" h="397509">
                <a:moveTo>
                  <a:pt x="193426" y="209801"/>
                </a:moveTo>
                <a:lnTo>
                  <a:pt x="117346" y="209801"/>
                </a:lnTo>
                <a:lnTo>
                  <a:pt x="142237" y="206682"/>
                </a:lnTo>
                <a:lnTo>
                  <a:pt x="161462" y="197855"/>
                </a:lnTo>
                <a:lnTo>
                  <a:pt x="173852" y="184110"/>
                </a:lnTo>
                <a:lnTo>
                  <a:pt x="178241" y="166240"/>
                </a:lnTo>
                <a:lnTo>
                  <a:pt x="173852" y="148370"/>
                </a:lnTo>
                <a:lnTo>
                  <a:pt x="161462" y="134626"/>
                </a:lnTo>
                <a:lnTo>
                  <a:pt x="142237" y="125798"/>
                </a:lnTo>
                <a:lnTo>
                  <a:pt x="117346" y="122680"/>
                </a:lnTo>
                <a:lnTo>
                  <a:pt x="193724" y="122680"/>
                </a:lnTo>
                <a:lnTo>
                  <a:pt x="205981" y="136751"/>
                </a:lnTo>
                <a:lnTo>
                  <a:pt x="212912" y="166240"/>
                </a:lnTo>
                <a:lnTo>
                  <a:pt x="205981" y="195473"/>
                </a:lnTo>
                <a:lnTo>
                  <a:pt x="193426" y="209801"/>
                </a:lnTo>
                <a:close/>
              </a:path>
              <a:path w="367664" h="397509">
                <a:moveTo>
                  <a:pt x="308034" y="396932"/>
                </a:moveTo>
                <a:lnTo>
                  <a:pt x="57784" y="396932"/>
                </a:lnTo>
                <a:lnTo>
                  <a:pt x="57784" y="266251"/>
                </a:lnTo>
                <a:lnTo>
                  <a:pt x="308034" y="266251"/>
                </a:lnTo>
                <a:lnTo>
                  <a:pt x="308034" y="295143"/>
                </a:lnTo>
                <a:lnTo>
                  <a:pt x="93343" y="295143"/>
                </a:lnTo>
                <a:lnTo>
                  <a:pt x="93343" y="367596"/>
                </a:lnTo>
                <a:lnTo>
                  <a:pt x="308034" y="367596"/>
                </a:lnTo>
                <a:lnTo>
                  <a:pt x="308034" y="396932"/>
                </a:lnTo>
                <a:close/>
              </a:path>
              <a:path w="367664" h="397509">
                <a:moveTo>
                  <a:pt x="308034" y="367596"/>
                </a:moveTo>
                <a:lnTo>
                  <a:pt x="272030" y="367596"/>
                </a:lnTo>
                <a:lnTo>
                  <a:pt x="272030" y="295143"/>
                </a:lnTo>
                <a:lnTo>
                  <a:pt x="308034" y="295143"/>
                </a:lnTo>
                <a:lnTo>
                  <a:pt x="308034" y="367596"/>
                </a:lnTo>
                <a:close/>
              </a:path>
              <a:path w="367664" h="397509">
                <a:moveTo>
                  <a:pt x="308034" y="243582"/>
                </a:moveTo>
                <a:lnTo>
                  <a:pt x="271585" y="243582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9789"/>
                </a:lnTo>
                <a:lnTo>
                  <a:pt x="367151" y="109789"/>
                </a:lnTo>
                <a:lnTo>
                  <a:pt x="367151" y="140015"/>
                </a:lnTo>
                <a:lnTo>
                  <a:pt x="308034" y="140015"/>
                </a:lnTo>
                <a:lnTo>
                  <a:pt x="308034" y="243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132305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830605" y="6545254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4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554574" y="6584950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10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5554574" y="66128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60" h="200659">
                <a:moveTo>
                  <a:pt x="0" y="0"/>
                </a:moveTo>
                <a:lnTo>
                  <a:pt x="35559" y="0"/>
                </a:lnTo>
                <a:lnTo>
                  <a:pt x="35559" y="200659"/>
                </a:lnTo>
                <a:lnTo>
                  <a:pt x="0" y="200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5554574" y="68135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10" h="29209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5699924" y="66128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40">
                <a:moveTo>
                  <a:pt x="0" y="0"/>
                </a:moveTo>
                <a:lnTo>
                  <a:pt x="36003" y="0"/>
                </a:lnTo>
                <a:lnTo>
                  <a:pt x="3600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5699924" y="6640830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39" h="29209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5699924" y="66700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09">
                <a:moveTo>
                  <a:pt x="0" y="0"/>
                </a:moveTo>
                <a:lnTo>
                  <a:pt x="36003" y="0"/>
                </a:lnTo>
                <a:lnTo>
                  <a:pt x="36003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699924" y="67500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39" h="30479">
                <a:moveTo>
                  <a:pt x="0" y="0"/>
                </a:moveTo>
                <a:lnTo>
                  <a:pt x="167129" y="0"/>
                </a:lnTo>
                <a:lnTo>
                  <a:pt x="16712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5699924" y="6780530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830605" y="6670602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5830605" y="6780392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5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6081038" y="6545699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90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90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90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90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6481528" y="6545699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90">
                <a:moveTo>
                  <a:pt x="14668" y="245360"/>
                </a:moveTo>
                <a:lnTo>
                  <a:pt x="0" y="216468"/>
                </a:lnTo>
                <a:lnTo>
                  <a:pt x="52208" y="195719"/>
                </a:lnTo>
                <a:lnTo>
                  <a:pt x="95605" y="169103"/>
                </a:lnTo>
                <a:lnTo>
                  <a:pt x="129166" y="137259"/>
                </a:lnTo>
                <a:lnTo>
                  <a:pt x="151867" y="100828"/>
                </a:lnTo>
                <a:lnTo>
                  <a:pt x="162684" y="60451"/>
                </a:lnTo>
                <a:lnTo>
                  <a:pt x="16001" y="60451"/>
                </a:lnTo>
                <a:lnTo>
                  <a:pt x="16001" y="30670"/>
                </a:lnTo>
                <a:lnTo>
                  <a:pt x="201800" y="30670"/>
                </a:lnTo>
                <a:lnTo>
                  <a:pt x="195902" y="79879"/>
                </a:lnTo>
                <a:lnTo>
                  <a:pt x="178768" y="124161"/>
                </a:lnTo>
                <a:lnTo>
                  <a:pt x="151238" y="163184"/>
                </a:lnTo>
                <a:lnTo>
                  <a:pt x="114152" y="196614"/>
                </a:lnTo>
                <a:lnTo>
                  <a:pt x="68349" y="224117"/>
                </a:lnTo>
                <a:lnTo>
                  <a:pt x="14668" y="245360"/>
                </a:lnTo>
                <a:close/>
              </a:path>
              <a:path w="367665" h="389890">
                <a:moveTo>
                  <a:pt x="308478" y="291143"/>
                </a:moveTo>
                <a:lnTo>
                  <a:pt x="272030" y="291143"/>
                </a:lnTo>
                <a:lnTo>
                  <a:pt x="272030" y="0"/>
                </a:lnTo>
                <a:lnTo>
                  <a:pt x="308478" y="0"/>
                </a:lnTo>
                <a:lnTo>
                  <a:pt x="308478" y="120902"/>
                </a:lnTo>
                <a:lnTo>
                  <a:pt x="367596" y="120902"/>
                </a:lnTo>
                <a:lnTo>
                  <a:pt x="367596" y="151127"/>
                </a:lnTo>
                <a:lnTo>
                  <a:pt x="308478" y="151127"/>
                </a:lnTo>
                <a:lnTo>
                  <a:pt x="308478" y="291143"/>
                </a:lnTo>
                <a:close/>
              </a:path>
              <a:path w="367665" h="389890">
                <a:moveTo>
                  <a:pt x="325813" y="389376"/>
                </a:moveTo>
                <a:lnTo>
                  <a:pt x="60006" y="389376"/>
                </a:lnTo>
                <a:lnTo>
                  <a:pt x="60006" y="261362"/>
                </a:lnTo>
                <a:lnTo>
                  <a:pt x="96455" y="261362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6894462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298951" y="654525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893137" y="6802119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09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122941" y="6831330"/>
            <a:ext cx="37465" cy="113030"/>
          </a:xfrm>
          <a:custGeom>
            <a:avLst/>
            <a:gdLst/>
            <a:ahLst/>
            <a:cxnLst/>
            <a:rect l="l" t="t" r="r" b="b"/>
            <a:pathLst>
              <a:path w="37465" h="113029">
                <a:moveTo>
                  <a:pt x="0" y="0"/>
                </a:moveTo>
                <a:lnTo>
                  <a:pt x="36892" y="0"/>
                </a:lnTo>
                <a:lnTo>
                  <a:pt x="36892" y="113030"/>
                </a:lnTo>
                <a:lnTo>
                  <a:pt x="0" y="1130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122941" y="6545699"/>
            <a:ext cx="37465" cy="99695"/>
          </a:xfrm>
          <a:custGeom>
            <a:avLst/>
            <a:gdLst/>
            <a:ahLst/>
            <a:cxnLst/>
            <a:rect l="l" t="t" r="r" b="b"/>
            <a:pathLst>
              <a:path w="37465" h="99695">
                <a:moveTo>
                  <a:pt x="36892" y="99566"/>
                </a:moveTo>
                <a:lnTo>
                  <a:pt x="0" y="99566"/>
                </a:lnTo>
                <a:lnTo>
                  <a:pt x="0" y="0"/>
                </a:lnTo>
                <a:lnTo>
                  <a:pt x="36892" y="0"/>
                </a:lnTo>
                <a:lnTo>
                  <a:pt x="36892" y="99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849577" y="657479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09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7849577" y="6604000"/>
            <a:ext cx="36195" cy="120650"/>
          </a:xfrm>
          <a:custGeom>
            <a:avLst/>
            <a:gdLst/>
            <a:ahLst/>
            <a:cxnLst/>
            <a:rect l="l" t="t" r="r" b="b"/>
            <a:pathLst>
              <a:path w="36195" h="120650">
                <a:moveTo>
                  <a:pt x="0" y="0"/>
                </a:moveTo>
                <a:lnTo>
                  <a:pt x="36003" y="0"/>
                </a:lnTo>
                <a:lnTo>
                  <a:pt x="36003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7849577" y="67246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09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7995815" y="66040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40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7995815" y="664464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7995815" y="6675119"/>
            <a:ext cx="35560" cy="49530"/>
          </a:xfrm>
          <a:custGeom>
            <a:avLst/>
            <a:gdLst/>
            <a:ahLst/>
            <a:cxnLst/>
            <a:rect l="l" t="t" r="r" b="b"/>
            <a:pathLst>
              <a:path w="35559" h="49529">
                <a:moveTo>
                  <a:pt x="0" y="0"/>
                </a:moveTo>
                <a:lnTo>
                  <a:pt x="35559" y="0"/>
                </a:lnTo>
                <a:lnTo>
                  <a:pt x="35559" y="49529"/>
                </a:lnTo>
                <a:lnTo>
                  <a:pt x="0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122941" y="6675047"/>
            <a:ext cx="37465" cy="105410"/>
          </a:xfrm>
          <a:custGeom>
            <a:avLst/>
            <a:gdLst/>
            <a:ahLst/>
            <a:cxnLst/>
            <a:rect l="l" t="t" r="r" b="b"/>
            <a:pathLst>
              <a:path w="37465" h="105409">
                <a:moveTo>
                  <a:pt x="36892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892" y="0"/>
                </a:lnTo>
                <a:lnTo>
                  <a:pt x="36892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239842" y="6545699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480" y="398266"/>
                </a:moveTo>
                <a:lnTo>
                  <a:pt x="292032" y="398266"/>
                </a:lnTo>
                <a:lnTo>
                  <a:pt x="292032" y="189354"/>
                </a:lnTo>
                <a:lnTo>
                  <a:pt x="198688" y="189354"/>
                </a:lnTo>
                <a:lnTo>
                  <a:pt x="198688" y="159573"/>
                </a:lnTo>
                <a:lnTo>
                  <a:pt x="292032" y="159573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266"/>
                </a:lnTo>
                <a:close/>
              </a:path>
              <a:path w="328929" h="398779">
                <a:moveTo>
                  <a:pt x="20002" y="322257"/>
                </a:moveTo>
                <a:lnTo>
                  <a:pt x="0" y="293810"/>
                </a:lnTo>
                <a:lnTo>
                  <a:pt x="48816" y="265650"/>
                </a:lnTo>
                <a:lnTo>
                  <a:pt x="88421" y="233737"/>
                </a:lnTo>
                <a:lnTo>
                  <a:pt x="119235" y="198244"/>
                </a:lnTo>
                <a:lnTo>
                  <a:pt x="141678" y="159342"/>
                </a:lnTo>
                <a:lnTo>
                  <a:pt x="156169" y="117206"/>
                </a:lnTo>
                <a:lnTo>
                  <a:pt x="163129" y="72007"/>
                </a:lnTo>
                <a:lnTo>
                  <a:pt x="17779" y="72007"/>
                </a:lnTo>
                <a:lnTo>
                  <a:pt x="17779" y="42671"/>
                </a:lnTo>
                <a:lnTo>
                  <a:pt x="199577" y="42671"/>
                </a:lnTo>
                <a:lnTo>
                  <a:pt x="196581" y="90418"/>
                </a:lnTo>
                <a:lnTo>
                  <a:pt x="187147" y="136237"/>
                </a:lnTo>
                <a:lnTo>
                  <a:pt x="170606" y="179724"/>
                </a:lnTo>
                <a:lnTo>
                  <a:pt x="146290" y="220474"/>
                </a:lnTo>
                <a:lnTo>
                  <a:pt x="113529" y="258082"/>
                </a:lnTo>
                <a:lnTo>
                  <a:pt x="71656" y="292145"/>
                </a:lnTo>
                <a:lnTo>
                  <a:pt x="2000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671001" y="6544810"/>
            <a:ext cx="305435" cy="400050"/>
          </a:xfrm>
          <a:custGeom>
            <a:avLst/>
            <a:gdLst/>
            <a:ahLst/>
            <a:cxnLst/>
            <a:rect l="l" t="t" r="r" b="b"/>
            <a:pathLst>
              <a:path w="305434" h="400050">
                <a:moveTo>
                  <a:pt x="34226" y="303144"/>
                </a:moveTo>
                <a:lnTo>
                  <a:pt x="1333" y="303144"/>
                </a:lnTo>
                <a:lnTo>
                  <a:pt x="1333" y="150238"/>
                </a:lnTo>
                <a:lnTo>
                  <a:pt x="148016" y="150238"/>
                </a:lnTo>
                <a:lnTo>
                  <a:pt x="148016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4909" y="37337"/>
                </a:lnTo>
                <a:lnTo>
                  <a:pt x="184909" y="180019"/>
                </a:lnTo>
                <a:lnTo>
                  <a:pt x="37781" y="180019"/>
                </a:lnTo>
                <a:lnTo>
                  <a:pt x="37781" y="272919"/>
                </a:lnTo>
                <a:lnTo>
                  <a:pt x="233279" y="272919"/>
                </a:lnTo>
                <a:lnTo>
                  <a:pt x="235137" y="288476"/>
                </a:lnTo>
                <a:lnTo>
                  <a:pt x="182992" y="295831"/>
                </a:lnTo>
                <a:lnTo>
                  <a:pt x="133348" y="300311"/>
                </a:lnTo>
                <a:lnTo>
                  <a:pt x="84370" y="302540"/>
                </a:lnTo>
                <a:lnTo>
                  <a:pt x="34226" y="303144"/>
                </a:lnTo>
                <a:close/>
              </a:path>
              <a:path w="305434" h="400050">
                <a:moveTo>
                  <a:pt x="233279" y="272919"/>
                </a:moveTo>
                <a:lnTo>
                  <a:pt x="37781" y="272919"/>
                </a:lnTo>
                <a:lnTo>
                  <a:pt x="85815" y="272259"/>
                </a:lnTo>
                <a:lnTo>
                  <a:pt x="133014" y="269974"/>
                </a:lnTo>
                <a:lnTo>
                  <a:pt x="181047" y="265605"/>
                </a:lnTo>
                <a:lnTo>
                  <a:pt x="231581" y="258695"/>
                </a:lnTo>
                <a:lnTo>
                  <a:pt x="233279" y="272919"/>
                </a:lnTo>
                <a:close/>
              </a:path>
              <a:path w="305434" h="400050">
                <a:moveTo>
                  <a:pt x="305367" y="399599"/>
                </a:moveTo>
                <a:lnTo>
                  <a:pt x="268918" y="399599"/>
                </a:lnTo>
                <a:lnTo>
                  <a:pt x="268918" y="0"/>
                </a:lnTo>
                <a:lnTo>
                  <a:pt x="305367" y="0"/>
                </a:lnTo>
                <a:lnTo>
                  <a:pt x="30536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9103493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9337297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9104383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104383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104383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101271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338631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102160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102160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102160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9058155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9591732" y="6545699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90">
                <a:moveTo>
                  <a:pt x="328036" y="297810"/>
                </a:moveTo>
                <a:lnTo>
                  <a:pt x="291143" y="297810"/>
                </a:lnTo>
                <a:lnTo>
                  <a:pt x="291143" y="123569"/>
                </a:lnTo>
                <a:lnTo>
                  <a:pt x="204022" y="123569"/>
                </a:lnTo>
                <a:lnTo>
                  <a:pt x="204022" y="93343"/>
                </a:lnTo>
                <a:lnTo>
                  <a:pt x="291143" y="93343"/>
                </a:lnTo>
                <a:lnTo>
                  <a:pt x="291143" y="0"/>
                </a:lnTo>
                <a:lnTo>
                  <a:pt x="328036" y="0"/>
                </a:lnTo>
                <a:lnTo>
                  <a:pt x="328036" y="297810"/>
                </a:lnTo>
                <a:close/>
              </a:path>
              <a:path w="337820" h="389890">
                <a:moveTo>
                  <a:pt x="19113" y="240915"/>
                </a:moveTo>
                <a:lnTo>
                  <a:pt x="0" y="212023"/>
                </a:lnTo>
                <a:lnTo>
                  <a:pt x="40685" y="189659"/>
                </a:lnTo>
                <a:lnTo>
                  <a:pt x="72119" y="157128"/>
                </a:lnTo>
                <a:lnTo>
                  <a:pt x="92385" y="117262"/>
                </a:lnTo>
                <a:lnTo>
                  <a:pt x="99566" y="72896"/>
                </a:lnTo>
                <a:lnTo>
                  <a:pt x="99566" y="23558"/>
                </a:lnTo>
                <a:lnTo>
                  <a:pt x="136015" y="23558"/>
                </a:lnTo>
                <a:lnTo>
                  <a:pt x="136015" y="74230"/>
                </a:lnTo>
                <a:lnTo>
                  <a:pt x="143022" y="114880"/>
                </a:lnTo>
                <a:lnTo>
                  <a:pt x="154804" y="136904"/>
                </a:lnTo>
                <a:lnTo>
                  <a:pt x="118235" y="136904"/>
                </a:lnTo>
                <a:lnTo>
                  <a:pt x="102184" y="170595"/>
                </a:lnTo>
                <a:lnTo>
                  <a:pt x="79842" y="199744"/>
                </a:lnTo>
                <a:lnTo>
                  <a:pt x="51915" y="223476"/>
                </a:lnTo>
                <a:lnTo>
                  <a:pt x="19113" y="240915"/>
                </a:lnTo>
                <a:close/>
              </a:path>
              <a:path w="337820" h="389890">
                <a:moveTo>
                  <a:pt x="213356" y="231581"/>
                </a:moveTo>
                <a:lnTo>
                  <a:pt x="182304" y="215537"/>
                </a:lnTo>
                <a:lnTo>
                  <a:pt x="155628" y="193910"/>
                </a:lnTo>
                <a:lnTo>
                  <a:pt x="134035" y="167449"/>
                </a:lnTo>
                <a:lnTo>
                  <a:pt x="118235" y="136904"/>
                </a:lnTo>
                <a:lnTo>
                  <a:pt x="154804" y="136904"/>
                </a:lnTo>
                <a:lnTo>
                  <a:pt x="162740" y="151739"/>
                </a:lnTo>
                <a:lnTo>
                  <a:pt x="193208" y="182179"/>
                </a:lnTo>
                <a:lnTo>
                  <a:pt x="232470" y="203578"/>
                </a:lnTo>
                <a:lnTo>
                  <a:pt x="213356" y="231581"/>
                </a:lnTo>
                <a:close/>
              </a:path>
              <a:path w="337820" h="389890">
                <a:moveTo>
                  <a:pt x="337370" y="389376"/>
                </a:moveTo>
                <a:lnTo>
                  <a:pt x="71563" y="389376"/>
                </a:lnTo>
                <a:lnTo>
                  <a:pt x="71563" y="264918"/>
                </a:lnTo>
                <a:lnTo>
                  <a:pt x="108011" y="264918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9995332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0406933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0866539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0866539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0863872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0863872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0817645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1344268" y="6545699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1766093" y="6545699"/>
            <a:ext cx="333375" cy="389890"/>
          </a:xfrm>
          <a:custGeom>
            <a:avLst/>
            <a:gdLst/>
            <a:ahLst/>
            <a:cxnLst/>
            <a:rect l="l" t="t" r="r" b="b"/>
            <a:pathLst>
              <a:path w="333375" h="389890">
                <a:moveTo>
                  <a:pt x="322257" y="62229"/>
                </a:moveTo>
                <a:lnTo>
                  <a:pt x="285364" y="62229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62229"/>
                </a:lnTo>
                <a:close/>
              </a:path>
              <a:path w="333375" h="389890">
                <a:moveTo>
                  <a:pt x="102678" y="224913"/>
                </a:moveTo>
                <a:lnTo>
                  <a:pt x="61881" y="217475"/>
                </a:lnTo>
                <a:lnTo>
                  <a:pt x="29336" y="196744"/>
                </a:lnTo>
                <a:lnTo>
                  <a:pt x="7792" y="165094"/>
                </a:lnTo>
                <a:lnTo>
                  <a:pt x="0" y="124902"/>
                </a:lnTo>
                <a:lnTo>
                  <a:pt x="7792" y="84710"/>
                </a:lnTo>
                <a:lnTo>
                  <a:pt x="29336" y="53061"/>
                </a:lnTo>
                <a:lnTo>
                  <a:pt x="61881" y="32329"/>
                </a:lnTo>
                <a:lnTo>
                  <a:pt x="102678" y="24891"/>
                </a:lnTo>
                <a:lnTo>
                  <a:pt x="127201" y="27475"/>
                </a:lnTo>
                <a:lnTo>
                  <a:pt x="149183" y="34892"/>
                </a:lnTo>
                <a:lnTo>
                  <a:pt x="168247" y="46644"/>
                </a:lnTo>
                <a:lnTo>
                  <a:pt x="178622" y="56895"/>
                </a:lnTo>
                <a:lnTo>
                  <a:pt x="102678" y="56895"/>
                </a:lnTo>
                <a:lnTo>
                  <a:pt x="75550" y="61958"/>
                </a:lnTo>
                <a:lnTo>
                  <a:pt x="54005" y="76063"/>
                </a:lnTo>
                <a:lnTo>
                  <a:pt x="39796" y="97587"/>
                </a:lnTo>
                <a:lnTo>
                  <a:pt x="34670" y="124902"/>
                </a:lnTo>
                <a:lnTo>
                  <a:pt x="39796" y="152218"/>
                </a:lnTo>
                <a:lnTo>
                  <a:pt x="54005" y="173741"/>
                </a:lnTo>
                <a:lnTo>
                  <a:pt x="75550" y="187847"/>
                </a:lnTo>
                <a:lnTo>
                  <a:pt x="102678" y="192910"/>
                </a:lnTo>
                <a:lnTo>
                  <a:pt x="178686" y="192910"/>
                </a:lnTo>
                <a:lnTo>
                  <a:pt x="168622" y="202973"/>
                </a:lnTo>
                <a:lnTo>
                  <a:pt x="149405" y="214857"/>
                </a:lnTo>
                <a:lnTo>
                  <a:pt x="127271" y="222323"/>
                </a:lnTo>
                <a:lnTo>
                  <a:pt x="102678" y="224913"/>
                </a:lnTo>
                <a:close/>
              </a:path>
              <a:path w="333375" h="389890">
                <a:moveTo>
                  <a:pt x="178686" y="192910"/>
                </a:moveTo>
                <a:lnTo>
                  <a:pt x="102678" y="192910"/>
                </a:lnTo>
                <a:lnTo>
                  <a:pt x="129549" y="187847"/>
                </a:lnTo>
                <a:lnTo>
                  <a:pt x="150961" y="173741"/>
                </a:lnTo>
                <a:lnTo>
                  <a:pt x="165122" y="152218"/>
                </a:lnTo>
                <a:lnTo>
                  <a:pt x="170241" y="124902"/>
                </a:lnTo>
                <a:lnTo>
                  <a:pt x="165122" y="97587"/>
                </a:lnTo>
                <a:lnTo>
                  <a:pt x="150961" y="76063"/>
                </a:lnTo>
                <a:lnTo>
                  <a:pt x="129549" y="61958"/>
                </a:lnTo>
                <a:lnTo>
                  <a:pt x="102678" y="56895"/>
                </a:lnTo>
                <a:lnTo>
                  <a:pt x="178622" y="56895"/>
                </a:lnTo>
                <a:lnTo>
                  <a:pt x="184020" y="62229"/>
                </a:lnTo>
                <a:lnTo>
                  <a:pt x="322257" y="62229"/>
                </a:lnTo>
                <a:lnTo>
                  <a:pt x="322257" y="91565"/>
                </a:lnTo>
                <a:lnTo>
                  <a:pt x="199577" y="91565"/>
                </a:lnTo>
                <a:lnTo>
                  <a:pt x="201911" y="99399"/>
                </a:lnTo>
                <a:lnTo>
                  <a:pt x="203578" y="107567"/>
                </a:lnTo>
                <a:lnTo>
                  <a:pt x="204578" y="116068"/>
                </a:lnTo>
                <a:lnTo>
                  <a:pt x="204911" y="124902"/>
                </a:lnTo>
                <a:lnTo>
                  <a:pt x="204578" y="133480"/>
                </a:lnTo>
                <a:lnTo>
                  <a:pt x="203578" y="141849"/>
                </a:lnTo>
                <a:lnTo>
                  <a:pt x="201911" y="149967"/>
                </a:lnTo>
                <a:lnTo>
                  <a:pt x="199577" y="157795"/>
                </a:lnTo>
                <a:lnTo>
                  <a:pt x="322257" y="157795"/>
                </a:lnTo>
                <a:lnTo>
                  <a:pt x="322257" y="187131"/>
                </a:lnTo>
                <a:lnTo>
                  <a:pt x="184464" y="187131"/>
                </a:lnTo>
                <a:lnTo>
                  <a:pt x="178686" y="192910"/>
                </a:lnTo>
                <a:close/>
              </a:path>
              <a:path w="333375" h="389890">
                <a:moveTo>
                  <a:pt x="322257" y="157795"/>
                </a:moveTo>
                <a:lnTo>
                  <a:pt x="285364" y="157795"/>
                </a:lnTo>
                <a:lnTo>
                  <a:pt x="285364" y="91565"/>
                </a:lnTo>
                <a:lnTo>
                  <a:pt x="322257" y="91565"/>
                </a:lnTo>
                <a:lnTo>
                  <a:pt x="322257" y="157795"/>
                </a:lnTo>
                <a:close/>
              </a:path>
              <a:path w="333375" h="389890">
                <a:moveTo>
                  <a:pt x="322257" y="294254"/>
                </a:moveTo>
                <a:lnTo>
                  <a:pt x="285364" y="294254"/>
                </a:lnTo>
                <a:lnTo>
                  <a:pt x="285364" y="187131"/>
                </a:lnTo>
                <a:lnTo>
                  <a:pt x="322257" y="187131"/>
                </a:lnTo>
                <a:lnTo>
                  <a:pt x="322257" y="294254"/>
                </a:lnTo>
                <a:close/>
              </a:path>
              <a:path w="333375" h="389890">
                <a:moveTo>
                  <a:pt x="333370" y="389376"/>
                </a:moveTo>
                <a:lnTo>
                  <a:pt x="67118" y="389376"/>
                </a:lnTo>
                <a:lnTo>
                  <a:pt x="67118" y="264029"/>
                </a:lnTo>
                <a:lnTo>
                  <a:pt x="104011" y="264029"/>
                </a:lnTo>
                <a:lnTo>
                  <a:pt x="104011" y="359595"/>
                </a:lnTo>
                <a:lnTo>
                  <a:pt x="333370" y="359595"/>
                </a:lnTo>
                <a:lnTo>
                  <a:pt x="333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2173694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2701517" y="6544810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4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4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4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4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3106006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3517607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3929208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4457007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4870385" y="6545254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59139" y="111123"/>
                </a:moveTo>
                <a:lnTo>
                  <a:pt x="224469" y="111123"/>
                </a:lnTo>
                <a:lnTo>
                  <a:pt x="224469" y="10667"/>
                </a:lnTo>
                <a:lnTo>
                  <a:pt x="259139" y="10667"/>
                </a:lnTo>
                <a:lnTo>
                  <a:pt x="259139" y="111123"/>
                </a:lnTo>
                <a:close/>
              </a:path>
              <a:path w="339725" h="398779">
                <a:moveTo>
                  <a:pt x="21335" y="312479"/>
                </a:moveTo>
                <a:lnTo>
                  <a:pt x="0" y="286698"/>
                </a:lnTo>
                <a:lnTo>
                  <a:pt x="46351" y="253642"/>
                </a:lnTo>
                <a:lnTo>
                  <a:pt x="82675" y="216084"/>
                </a:lnTo>
                <a:lnTo>
                  <a:pt x="109292" y="174429"/>
                </a:lnTo>
                <a:lnTo>
                  <a:pt x="126520" y="129084"/>
                </a:lnTo>
                <a:lnTo>
                  <a:pt x="134681" y="80453"/>
                </a:lnTo>
                <a:lnTo>
                  <a:pt x="17779" y="80453"/>
                </a:lnTo>
                <a:lnTo>
                  <a:pt x="17779" y="50672"/>
                </a:lnTo>
                <a:lnTo>
                  <a:pt x="170685" y="50672"/>
                </a:lnTo>
                <a:lnTo>
                  <a:pt x="170352" y="65930"/>
                </a:lnTo>
                <a:lnTo>
                  <a:pt x="169352" y="81064"/>
                </a:lnTo>
                <a:lnTo>
                  <a:pt x="167685" y="96114"/>
                </a:lnTo>
                <a:lnTo>
                  <a:pt x="165351" y="111123"/>
                </a:lnTo>
                <a:lnTo>
                  <a:pt x="259139" y="111123"/>
                </a:lnTo>
                <a:lnTo>
                  <a:pt x="259139" y="140459"/>
                </a:lnTo>
                <a:lnTo>
                  <a:pt x="158684" y="140459"/>
                </a:lnTo>
                <a:lnTo>
                  <a:pt x="144485" y="179813"/>
                </a:lnTo>
                <a:lnTo>
                  <a:pt x="124035" y="217076"/>
                </a:lnTo>
                <a:lnTo>
                  <a:pt x="96949" y="251864"/>
                </a:lnTo>
                <a:lnTo>
                  <a:pt x="62844" y="283793"/>
                </a:lnTo>
                <a:lnTo>
                  <a:pt x="21335" y="312479"/>
                </a:lnTo>
                <a:close/>
              </a:path>
              <a:path w="339725" h="398779">
                <a:moveTo>
                  <a:pt x="259139" y="378264"/>
                </a:moveTo>
                <a:lnTo>
                  <a:pt x="224469" y="378264"/>
                </a:lnTo>
                <a:lnTo>
                  <a:pt x="224469" y="240471"/>
                </a:lnTo>
                <a:lnTo>
                  <a:pt x="152461" y="240471"/>
                </a:lnTo>
                <a:lnTo>
                  <a:pt x="152461" y="210689"/>
                </a:lnTo>
                <a:lnTo>
                  <a:pt x="224469" y="210689"/>
                </a:lnTo>
                <a:lnTo>
                  <a:pt x="224469" y="140459"/>
                </a:lnTo>
                <a:lnTo>
                  <a:pt x="259139" y="140459"/>
                </a:lnTo>
                <a:lnTo>
                  <a:pt x="259139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5281098" y="6545699"/>
            <a:ext cx="342265" cy="394335"/>
          </a:xfrm>
          <a:custGeom>
            <a:avLst/>
            <a:gdLst/>
            <a:ahLst/>
            <a:cxnLst/>
            <a:rect l="l" t="t" r="r" b="b"/>
            <a:pathLst>
              <a:path w="342265" h="394334">
                <a:moveTo>
                  <a:pt x="326702" y="205800"/>
                </a:moveTo>
                <a:lnTo>
                  <a:pt x="290254" y="205800"/>
                </a:lnTo>
                <a:lnTo>
                  <a:pt x="290254" y="118235"/>
                </a:lnTo>
                <a:lnTo>
                  <a:pt x="211578" y="118235"/>
                </a:lnTo>
                <a:lnTo>
                  <a:pt x="211578" y="88898"/>
                </a:lnTo>
                <a:lnTo>
                  <a:pt x="290254" y="88898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05800"/>
                </a:lnTo>
                <a:close/>
              </a:path>
              <a:path w="342265" h="394334">
                <a:moveTo>
                  <a:pt x="224469" y="49783"/>
                </a:moveTo>
                <a:lnTo>
                  <a:pt x="11112" y="49783"/>
                </a:lnTo>
                <a:lnTo>
                  <a:pt x="11112" y="20446"/>
                </a:lnTo>
                <a:lnTo>
                  <a:pt x="224469" y="20446"/>
                </a:lnTo>
                <a:lnTo>
                  <a:pt x="224469" y="49783"/>
                </a:lnTo>
                <a:close/>
              </a:path>
              <a:path w="342265" h="394334">
                <a:moveTo>
                  <a:pt x="18224" y="210245"/>
                </a:moveTo>
                <a:lnTo>
                  <a:pt x="0" y="181797"/>
                </a:lnTo>
                <a:lnTo>
                  <a:pt x="40122" y="161649"/>
                </a:lnTo>
                <a:lnTo>
                  <a:pt x="71619" y="132959"/>
                </a:lnTo>
                <a:lnTo>
                  <a:pt x="92197" y="98351"/>
                </a:lnTo>
                <a:lnTo>
                  <a:pt x="99566" y="60451"/>
                </a:lnTo>
                <a:lnTo>
                  <a:pt x="99566" y="49783"/>
                </a:lnTo>
                <a:lnTo>
                  <a:pt x="136459" y="49783"/>
                </a:lnTo>
                <a:lnTo>
                  <a:pt x="136459" y="60451"/>
                </a:lnTo>
                <a:lnTo>
                  <a:pt x="143460" y="95642"/>
                </a:lnTo>
                <a:lnTo>
                  <a:pt x="156261" y="116457"/>
                </a:lnTo>
                <a:lnTo>
                  <a:pt x="118235" y="116457"/>
                </a:lnTo>
                <a:lnTo>
                  <a:pt x="102046" y="146863"/>
                </a:lnTo>
                <a:lnTo>
                  <a:pt x="79397" y="173352"/>
                </a:lnTo>
                <a:lnTo>
                  <a:pt x="51165" y="194841"/>
                </a:lnTo>
                <a:lnTo>
                  <a:pt x="18224" y="210245"/>
                </a:lnTo>
                <a:close/>
              </a:path>
              <a:path w="342265" h="394334">
                <a:moveTo>
                  <a:pt x="215134" y="200911"/>
                </a:moveTo>
                <a:lnTo>
                  <a:pt x="183492" y="187215"/>
                </a:lnTo>
                <a:lnTo>
                  <a:pt x="156350" y="168018"/>
                </a:lnTo>
                <a:lnTo>
                  <a:pt x="134375" y="144154"/>
                </a:lnTo>
                <a:lnTo>
                  <a:pt x="118235" y="116457"/>
                </a:lnTo>
                <a:lnTo>
                  <a:pt x="156261" y="116457"/>
                </a:lnTo>
                <a:lnTo>
                  <a:pt x="163129" y="127625"/>
                </a:lnTo>
                <a:lnTo>
                  <a:pt x="193465" y="154023"/>
                </a:lnTo>
                <a:lnTo>
                  <a:pt x="232470" y="172463"/>
                </a:lnTo>
                <a:lnTo>
                  <a:pt x="215134" y="200911"/>
                </a:lnTo>
                <a:close/>
              </a:path>
              <a:path w="342265" h="394334">
                <a:moveTo>
                  <a:pt x="341815" y="393821"/>
                </a:moveTo>
                <a:lnTo>
                  <a:pt x="70674" y="393821"/>
                </a:lnTo>
                <a:lnTo>
                  <a:pt x="70674" y="293810"/>
                </a:lnTo>
                <a:lnTo>
                  <a:pt x="290698" y="293810"/>
                </a:lnTo>
                <a:lnTo>
                  <a:pt x="290698" y="254250"/>
                </a:lnTo>
                <a:lnTo>
                  <a:pt x="69785" y="254250"/>
                </a:lnTo>
                <a:lnTo>
                  <a:pt x="69785" y="225802"/>
                </a:lnTo>
                <a:lnTo>
                  <a:pt x="326702" y="225802"/>
                </a:lnTo>
                <a:lnTo>
                  <a:pt x="326702" y="321368"/>
                </a:lnTo>
                <a:lnTo>
                  <a:pt x="106678" y="321368"/>
                </a:lnTo>
                <a:lnTo>
                  <a:pt x="106678" y="364929"/>
                </a:lnTo>
                <a:lnTo>
                  <a:pt x="341815" y="364929"/>
                </a:lnTo>
                <a:lnTo>
                  <a:pt x="341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5691366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6227322" y="6545699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655342" y="71780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807" y="0"/>
                </a:lnTo>
                <a:lnTo>
                  <a:pt x="269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889146" y="7205980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656231" y="7244080"/>
            <a:ext cx="269240" cy="27940"/>
          </a:xfrm>
          <a:custGeom>
            <a:avLst/>
            <a:gdLst/>
            <a:ahLst/>
            <a:cxnLst/>
            <a:rect l="l" t="t" r="r" b="b"/>
            <a:pathLst>
              <a:path w="269239" h="27940">
                <a:moveTo>
                  <a:pt x="0" y="0"/>
                </a:moveTo>
                <a:lnTo>
                  <a:pt x="268918" y="0"/>
                </a:lnTo>
                <a:lnTo>
                  <a:pt x="26891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656231" y="727201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656231" y="7310119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4" h="29209">
                <a:moveTo>
                  <a:pt x="0" y="0"/>
                </a:moveTo>
                <a:lnTo>
                  <a:pt x="277364" y="0"/>
                </a:lnTo>
                <a:lnTo>
                  <a:pt x="277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658453" y="7439659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5" h="29209">
                <a:moveTo>
                  <a:pt x="0" y="0"/>
                </a:moveTo>
                <a:lnTo>
                  <a:pt x="267140" y="0"/>
                </a:lnTo>
                <a:lnTo>
                  <a:pt x="26714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658453" y="7468869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658453" y="7531100"/>
            <a:ext cx="267335" cy="30480"/>
          </a:xfrm>
          <a:custGeom>
            <a:avLst/>
            <a:gdLst/>
            <a:ahLst/>
            <a:cxnLst/>
            <a:rect l="l" t="t" r="r" b="b"/>
            <a:pathLst>
              <a:path w="267335" h="30479">
                <a:moveTo>
                  <a:pt x="0" y="0"/>
                </a:moveTo>
                <a:lnTo>
                  <a:pt x="267140" y="0"/>
                </a:lnTo>
                <a:lnTo>
                  <a:pt x="26714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889590" y="7468541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4" h="63500">
                <a:moveTo>
                  <a:pt x="36003" y="63118"/>
                </a:moveTo>
                <a:lnTo>
                  <a:pt x="0" y="63118"/>
                </a:lnTo>
                <a:lnTo>
                  <a:pt x="0" y="0"/>
                </a:lnTo>
                <a:lnTo>
                  <a:pt x="36003" y="0"/>
                </a:lnTo>
                <a:lnTo>
                  <a:pt x="36003" y="63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610004" y="737341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2035829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2427872" y="7175175"/>
            <a:ext cx="360680" cy="386080"/>
          </a:xfrm>
          <a:custGeom>
            <a:avLst/>
            <a:gdLst/>
            <a:ahLst/>
            <a:cxnLst/>
            <a:rect l="l" t="t" r="r" b="b"/>
            <a:pathLst>
              <a:path w="360680" h="386079">
                <a:moveTo>
                  <a:pt x="180464" y="149349"/>
                </a:moveTo>
                <a:lnTo>
                  <a:pt x="121951" y="144377"/>
                </a:lnTo>
                <a:lnTo>
                  <a:pt x="77730" y="129903"/>
                </a:lnTo>
                <a:lnTo>
                  <a:pt x="49762" y="106595"/>
                </a:lnTo>
                <a:lnTo>
                  <a:pt x="40004" y="75119"/>
                </a:lnTo>
                <a:lnTo>
                  <a:pt x="49762" y="43317"/>
                </a:lnTo>
                <a:lnTo>
                  <a:pt x="77730" y="19724"/>
                </a:lnTo>
                <a:lnTo>
                  <a:pt x="121951" y="5049"/>
                </a:lnTo>
                <a:lnTo>
                  <a:pt x="180464" y="0"/>
                </a:lnTo>
                <a:lnTo>
                  <a:pt x="238463" y="5049"/>
                </a:lnTo>
                <a:lnTo>
                  <a:pt x="282420" y="19724"/>
                </a:lnTo>
                <a:lnTo>
                  <a:pt x="292725" y="28447"/>
                </a:lnTo>
                <a:lnTo>
                  <a:pt x="180464" y="28447"/>
                </a:lnTo>
                <a:lnTo>
                  <a:pt x="137536" y="31614"/>
                </a:lnTo>
                <a:lnTo>
                  <a:pt x="105067" y="40782"/>
                </a:lnTo>
                <a:lnTo>
                  <a:pt x="84516" y="55450"/>
                </a:lnTo>
                <a:lnTo>
                  <a:pt x="77341" y="75119"/>
                </a:lnTo>
                <a:lnTo>
                  <a:pt x="84516" y="94531"/>
                </a:lnTo>
                <a:lnTo>
                  <a:pt x="105067" y="109067"/>
                </a:lnTo>
                <a:lnTo>
                  <a:pt x="137536" y="118186"/>
                </a:lnTo>
                <a:lnTo>
                  <a:pt x="180464" y="121346"/>
                </a:lnTo>
                <a:lnTo>
                  <a:pt x="292651" y="121346"/>
                </a:lnTo>
                <a:lnTo>
                  <a:pt x="282420" y="129903"/>
                </a:lnTo>
                <a:lnTo>
                  <a:pt x="238463" y="144377"/>
                </a:lnTo>
                <a:lnTo>
                  <a:pt x="180464" y="149349"/>
                </a:lnTo>
                <a:close/>
              </a:path>
              <a:path w="360680" h="386079">
                <a:moveTo>
                  <a:pt x="292651" y="121346"/>
                </a:moveTo>
                <a:lnTo>
                  <a:pt x="180464" y="121346"/>
                </a:lnTo>
                <a:lnTo>
                  <a:pt x="222878" y="118186"/>
                </a:lnTo>
                <a:lnTo>
                  <a:pt x="255083" y="109067"/>
                </a:lnTo>
                <a:lnTo>
                  <a:pt x="275537" y="94531"/>
                </a:lnTo>
                <a:lnTo>
                  <a:pt x="282697" y="75119"/>
                </a:lnTo>
                <a:lnTo>
                  <a:pt x="275537" y="55450"/>
                </a:lnTo>
                <a:lnTo>
                  <a:pt x="255083" y="40782"/>
                </a:lnTo>
                <a:lnTo>
                  <a:pt x="222878" y="31614"/>
                </a:lnTo>
                <a:lnTo>
                  <a:pt x="180464" y="28447"/>
                </a:lnTo>
                <a:lnTo>
                  <a:pt x="292725" y="28447"/>
                </a:lnTo>
                <a:lnTo>
                  <a:pt x="310291" y="43317"/>
                </a:lnTo>
                <a:lnTo>
                  <a:pt x="320035" y="75119"/>
                </a:lnTo>
                <a:lnTo>
                  <a:pt x="310291" y="106595"/>
                </a:lnTo>
                <a:lnTo>
                  <a:pt x="292651" y="121346"/>
                </a:lnTo>
                <a:close/>
              </a:path>
              <a:path w="360680" h="386079">
                <a:moveTo>
                  <a:pt x="360484" y="209356"/>
                </a:moveTo>
                <a:lnTo>
                  <a:pt x="0" y="209356"/>
                </a:lnTo>
                <a:lnTo>
                  <a:pt x="0" y="180019"/>
                </a:lnTo>
                <a:lnTo>
                  <a:pt x="360484" y="180019"/>
                </a:lnTo>
                <a:lnTo>
                  <a:pt x="360484" y="209356"/>
                </a:lnTo>
                <a:close/>
              </a:path>
              <a:path w="360680" h="386079">
                <a:moveTo>
                  <a:pt x="198688" y="254694"/>
                </a:moveTo>
                <a:lnTo>
                  <a:pt x="162240" y="254694"/>
                </a:lnTo>
                <a:lnTo>
                  <a:pt x="162240" y="209356"/>
                </a:lnTo>
                <a:lnTo>
                  <a:pt x="198688" y="209356"/>
                </a:lnTo>
                <a:lnTo>
                  <a:pt x="198688" y="254694"/>
                </a:lnTo>
                <a:close/>
              </a:path>
              <a:path w="360680" h="386079">
                <a:moveTo>
                  <a:pt x="316479" y="385820"/>
                </a:moveTo>
                <a:lnTo>
                  <a:pt x="44449" y="385820"/>
                </a:lnTo>
                <a:lnTo>
                  <a:pt x="44449" y="254694"/>
                </a:lnTo>
                <a:lnTo>
                  <a:pt x="316479" y="254694"/>
                </a:lnTo>
                <a:lnTo>
                  <a:pt x="316479" y="283586"/>
                </a:lnTo>
                <a:lnTo>
                  <a:pt x="80008" y="283586"/>
                </a:lnTo>
                <a:lnTo>
                  <a:pt x="80008" y="356483"/>
                </a:lnTo>
                <a:lnTo>
                  <a:pt x="316479" y="356483"/>
                </a:lnTo>
                <a:lnTo>
                  <a:pt x="316479" y="385820"/>
                </a:lnTo>
                <a:close/>
              </a:path>
              <a:path w="360680" h="386079">
                <a:moveTo>
                  <a:pt x="316479" y="356483"/>
                </a:moveTo>
                <a:lnTo>
                  <a:pt x="280919" y="356483"/>
                </a:lnTo>
                <a:lnTo>
                  <a:pt x="280919" y="283586"/>
                </a:lnTo>
                <a:lnTo>
                  <a:pt x="316479" y="283586"/>
                </a:lnTo>
                <a:lnTo>
                  <a:pt x="316479" y="3564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2841695" y="716761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3383876" y="7167618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3778142" y="716717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4312215" y="7168063"/>
            <a:ext cx="337820" cy="398145"/>
          </a:xfrm>
          <a:custGeom>
            <a:avLst/>
            <a:gdLst/>
            <a:ahLst/>
            <a:cxnLst/>
            <a:rect l="l" t="t" r="r" b="b"/>
            <a:pathLst>
              <a:path w="337820" h="398145">
                <a:moveTo>
                  <a:pt x="336037" y="106678"/>
                </a:moveTo>
                <a:lnTo>
                  <a:pt x="300922" y="106678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6678"/>
                </a:lnTo>
                <a:close/>
              </a:path>
              <a:path w="337820" h="398145">
                <a:moveTo>
                  <a:pt x="250249" y="232914"/>
                </a:moveTo>
                <a:lnTo>
                  <a:pt x="215579" y="232914"/>
                </a:lnTo>
                <a:lnTo>
                  <a:pt x="215579" y="7556"/>
                </a:lnTo>
                <a:lnTo>
                  <a:pt x="250249" y="7556"/>
                </a:lnTo>
                <a:lnTo>
                  <a:pt x="250249" y="106678"/>
                </a:lnTo>
                <a:lnTo>
                  <a:pt x="336037" y="106678"/>
                </a:lnTo>
                <a:lnTo>
                  <a:pt x="336037" y="136459"/>
                </a:lnTo>
                <a:lnTo>
                  <a:pt x="250249" y="136459"/>
                </a:lnTo>
                <a:lnTo>
                  <a:pt x="250249" y="232914"/>
                </a:lnTo>
                <a:close/>
              </a:path>
              <a:path w="337820" h="398145">
                <a:moveTo>
                  <a:pt x="336037" y="245804"/>
                </a:moveTo>
                <a:lnTo>
                  <a:pt x="300922" y="245804"/>
                </a:lnTo>
                <a:lnTo>
                  <a:pt x="300922" y="136459"/>
                </a:lnTo>
                <a:lnTo>
                  <a:pt x="336037" y="136459"/>
                </a:lnTo>
                <a:lnTo>
                  <a:pt x="336037" y="245804"/>
                </a:lnTo>
                <a:close/>
              </a:path>
              <a:path w="337820" h="398145">
                <a:moveTo>
                  <a:pt x="19557" y="225802"/>
                </a:moveTo>
                <a:lnTo>
                  <a:pt x="0" y="197355"/>
                </a:lnTo>
                <a:lnTo>
                  <a:pt x="34927" y="175241"/>
                </a:lnTo>
                <a:lnTo>
                  <a:pt x="61062" y="145793"/>
                </a:lnTo>
                <a:lnTo>
                  <a:pt x="77446" y="112345"/>
                </a:lnTo>
                <a:lnTo>
                  <a:pt x="83120" y="78230"/>
                </a:lnTo>
                <a:lnTo>
                  <a:pt x="83120" y="24447"/>
                </a:lnTo>
                <a:lnTo>
                  <a:pt x="118235" y="24447"/>
                </a:lnTo>
                <a:lnTo>
                  <a:pt x="118235" y="78230"/>
                </a:lnTo>
                <a:lnTo>
                  <a:pt x="123687" y="110991"/>
                </a:lnTo>
                <a:lnTo>
                  <a:pt x="137305" y="137348"/>
                </a:lnTo>
                <a:lnTo>
                  <a:pt x="100900" y="137348"/>
                </a:lnTo>
                <a:lnTo>
                  <a:pt x="87627" y="164483"/>
                </a:lnTo>
                <a:lnTo>
                  <a:pt x="69396" y="189076"/>
                </a:lnTo>
                <a:lnTo>
                  <a:pt x="46581" y="209919"/>
                </a:lnTo>
                <a:lnTo>
                  <a:pt x="19557" y="225802"/>
                </a:lnTo>
                <a:close/>
              </a:path>
              <a:path w="337820" h="398145">
                <a:moveTo>
                  <a:pt x="179575" y="214690"/>
                </a:moveTo>
                <a:lnTo>
                  <a:pt x="153530" y="200980"/>
                </a:lnTo>
                <a:lnTo>
                  <a:pt x="131570" y="183020"/>
                </a:lnTo>
                <a:lnTo>
                  <a:pt x="113943" y="161559"/>
                </a:lnTo>
                <a:lnTo>
                  <a:pt x="100900" y="137348"/>
                </a:lnTo>
                <a:lnTo>
                  <a:pt x="137305" y="137348"/>
                </a:lnTo>
                <a:lnTo>
                  <a:pt x="139515" y="141626"/>
                </a:lnTo>
                <a:lnTo>
                  <a:pt x="164927" y="167678"/>
                </a:lnTo>
                <a:lnTo>
                  <a:pt x="199133" y="186687"/>
                </a:lnTo>
                <a:lnTo>
                  <a:pt x="179575" y="214690"/>
                </a:lnTo>
                <a:close/>
              </a:path>
              <a:path w="337820" h="398145">
                <a:moveTo>
                  <a:pt x="204467" y="397821"/>
                </a:moveTo>
                <a:lnTo>
                  <a:pt x="149197" y="393015"/>
                </a:lnTo>
                <a:lnTo>
                  <a:pt x="107345" y="379041"/>
                </a:lnTo>
                <a:lnTo>
                  <a:pt x="80828" y="356567"/>
                </a:lnTo>
                <a:lnTo>
                  <a:pt x="71563" y="326258"/>
                </a:lnTo>
                <a:lnTo>
                  <a:pt x="80828" y="295949"/>
                </a:lnTo>
                <a:lnTo>
                  <a:pt x="107345" y="273474"/>
                </a:lnTo>
                <a:lnTo>
                  <a:pt x="149197" y="259500"/>
                </a:lnTo>
                <a:lnTo>
                  <a:pt x="204467" y="254694"/>
                </a:lnTo>
                <a:lnTo>
                  <a:pt x="259994" y="259500"/>
                </a:lnTo>
                <a:lnTo>
                  <a:pt x="301977" y="273474"/>
                </a:lnTo>
                <a:lnTo>
                  <a:pt x="313405" y="283142"/>
                </a:lnTo>
                <a:lnTo>
                  <a:pt x="204467" y="283142"/>
                </a:lnTo>
                <a:lnTo>
                  <a:pt x="164198" y="286003"/>
                </a:lnTo>
                <a:lnTo>
                  <a:pt x="133681" y="294365"/>
                </a:lnTo>
                <a:lnTo>
                  <a:pt x="114332" y="307895"/>
                </a:lnTo>
                <a:lnTo>
                  <a:pt x="107567" y="326258"/>
                </a:lnTo>
                <a:lnTo>
                  <a:pt x="114332" y="344690"/>
                </a:lnTo>
                <a:lnTo>
                  <a:pt x="133681" y="358373"/>
                </a:lnTo>
                <a:lnTo>
                  <a:pt x="164198" y="366887"/>
                </a:lnTo>
                <a:lnTo>
                  <a:pt x="204467" y="369818"/>
                </a:lnTo>
                <a:lnTo>
                  <a:pt x="312879" y="369818"/>
                </a:lnTo>
                <a:lnTo>
                  <a:pt x="301977" y="379041"/>
                </a:lnTo>
                <a:lnTo>
                  <a:pt x="259994" y="393015"/>
                </a:lnTo>
                <a:lnTo>
                  <a:pt x="204467" y="397821"/>
                </a:lnTo>
                <a:close/>
              </a:path>
              <a:path w="337820" h="398145">
                <a:moveTo>
                  <a:pt x="312879" y="369818"/>
                </a:moveTo>
                <a:lnTo>
                  <a:pt x="204467" y="369818"/>
                </a:lnTo>
                <a:lnTo>
                  <a:pt x="245179" y="366887"/>
                </a:lnTo>
                <a:lnTo>
                  <a:pt x="275808" y="358373"/>
                </a:lnTo>
                <a:lnTo>
                  <a:pt x="295102" y="344690"/>
                </a:lnTo>
                <a:lnTo>
                  <a:pt x="301811" y="326258"/>
                </a:lnTo>
                <a:lnTo>
                  <a:pt x="295102" y="307895"/>
                </a:lnTo>
                <a:lnTo>
                  <a:pt x="275808" y="294365"/>
                </a:lnTo>
                <a:lnTo>
                  <a:pt x="245179" y="286003"/>
                </a:lnTo>
                <a:lnTo>
                  <a:pt x="204467" y="283142"/>
                </a:lnTo>
                <a:lnTo>
                  <a:pt x="313405" y="283142"/>
                </a:lnTo>
                <a:lnTo>
                  <a:pt x="328543" y="295949"/>
                </a:lnTo>
                <a:lnTo>
                  <a:pt x="337815" y="326258"/>
                </a:lnTo>
                <a:lnTo>
                  <a:pt x="328543" y="356567"/>
                </a:lnTo>
                <a:lnTo>
                  <a:pt x="312879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4719815" y="7167174"/>
            <a:ext cx="369570" cy="399415"/>
          </a:xfrm>
          <a:custGeom>
            <a:avLst/>
            <a:gdLst/>
            <a:ahLst/>
            <a:cxnLst/>
            <a:rect l="l" t="t" r="r" b="b"/>
            <a:pathLst>
              <a:path w="369570" h="399415">
                <a:moveTo>
                  <a:pt x="15112" y="230247"/>
                </a:moveTo>
                <a:lnTo>
                  <a:pt x="0" y="201355"/>
                </a:lnTo>
                <a:lnTo>
                  <a:pt x="53488" y="182608"/>
                </a:lnTo>
                <a:lnTo>
                  <a:pt x="97205" y="158165"/>
                </a:lnTo>
                <a:lnTo>
                  <a:pt x="130446" y="128515"/>
                </a:lnTo>
                <a:lnTo>
                  <a:pt x="152507" y="94150"/>
                </a:lnTo>
                <a:lnTo>
                  <a:pt x="162684" y="55561"/>
                </a:lnTo>
                <a:lnTo>
                  <a:pt x="18224" y="55561"/>
                </a:lnTo>
                <a:lnTo>
                  <a:pt x="18224" y="25780"/>
                </a:lnTo>
                <a:lnTo>
                  <a:pt x="201800" y="25780"/>
                </a:lnTo>
                <a:lnTo>
                  <a:pt x="196058" y="73738"/>
                </a:lnTo>
                <a:lnTo>
                  <a:pt x="179279" y="116523"/>
                </a:lnTo>
                <a:lnTo>
                  <a:pt x="152127" y="153850"/>
                </a:lnTo>
                <a:lnTo>
                  <a:pt x="115272" y="185436"/>
                </a:lnTo>
                <a:lnTo>
                  <a:pt x="69378" y="210996"/>
                </a:lnTo>
                <a:lnTo>
                  <a:pt x="15112" y="230247"/>
                </a:lnTo>
                <a:close/>
              </a:path>
              <a:path w="369570" h="399415">
                <a:moveTo>
                  <a:pt x="310256" y="399155"/>
                </a:moveTo>
                <a:lnTo>
                  <a:pt x="273808" y="399155"/>
                </a:lnTo>
                <a:lnTo>
                  <a:pt x="273808" y="281808"/>
                </a:lnTo>
                <a:lnTo>
                  <a:pt x="51116" y="281808"/>
                </a:lnTo>
                <a:lnTo>
                  <a:pt x="51116" y="252472"/>
                </a:lnTo>
                <a:lnTo>
                  <a:pt x="310256" y="252472"/>
                </a:lnTo>
                <a:lnTo>
                  <a:pt x="310256" y="399155"/>
                </a:lnTo>
                <a:close/>
              </a:path>
              <a:path w="369570" h="399415">
                <a:moveTo>
                  <a:pt x="310256" y="234248"/>
                </a:moveTo>
                <a:lnTo>
                  <a:pt x="273808" y="234248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101344"/>
                </a:lnTo>
                <a:lnTo>
                  <a:pt x="369374" y="101344"/>
                </a:lnTo>
                <a:lnTo>
                  <a:pt x="369374" y="131570"/>
                </a:lnTo>
                <a:lnTo>
                  <a:pt x="310256" y="131570"/>
                </a:lnTo>
                <a:lnTo>
                  <a:pt x="310256" y="2342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5127416" y="7168063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5584355" y="71996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5584355" y="72288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584355" y="73545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5700368" y="73837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5538128" y="74853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5987511" y="7447280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5" h="29209">
                <a:moveTo>
                  <a:pt x="0" y="0"/>
                </a:moveTo>
                <a:lnTo>
                  <a:pt x="277364" y="0"/>
                </a:lnTo>
                <a:lnTo>
                  <a:pt x="277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6228427" y="7476490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59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5992845" y="71780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807" y="0"/>
                </a:lnTo>
                <a:lnTo>
                  <a:pt x="269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6226649" y="7205980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09">
                <a:moveTo>
                  <a:pt x="0" y="0"/>
                </a:moveTo>
                <a:lnTo>
                  <a:pt x="36003" y="0"/>
                </a:lnTo>
                <a:lnTo>
                  <a:pt x="36003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5993734" y="7247890"/>
            <a:ext cx="269240" cy="26670"/>
          </a:xfrm>
          <a:custGeom>
            <a:avLst/>
            <a:gdLst/>
            <a:ahLst/>
            <a:cxnLst/>
            <a:rect l="l" t="t" r="r" b="b"/>
            <a:pathLst>
              <a:path w="269239" h="26670">
                <a:moveTo>
                  <a:pt x="0" y="0"/>
                </a:moveTo>
                <a:lnTo>
                  <a:pt x="268918" y="0"/>
                </a:lnTo>
                <a:lnTo>
                  <a:pt x="26891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5993734" y="727455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09">
                <a:moveTo>
                  <a:pt x="0" y="0"/>
                </a:moveTo>
                <a:lnTo>
                  <a:pt x="36003" y="0"/>
                </a:lnTo>
                <a:lnTo>
                  <a:pt x="36003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5993734" y="7316469"/>
            <a:ext cx="277495" cy="27940"/>
          </a:xfrm>
          <a:custGeom>
            <a:avLst/>
            <a:gdLst/>
            <a:ahLst/>
            <a:cxnLst/>
            <a:rect l="l" t="t" r="r" b="b"/>
            <a:pathLst>
              <a:path w="277495" h="27940">
                <a:moveTo>
                  <a:pt x="0" y="0"/>
                </a:moveTo>
                <a:lnTo>
                  <a:pt x="277364" y="0"/>
                </a:lnTo>
                <a:lnTo>
                  <a:pt x="2773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6109747" y="7344971"/>
            <a:ext cx="37465" cy="41910"/>
          </a:xfrm>
          <a:custGeom>
            <a:avLst/>
            <a:gdLst/>
            <a:ahLst/>
            <a:cxnLst/>
            <a:rect l="l" t="t" r="r" b="b"/>
            <a:pathLst>
              <a:path w="37464" h="41909">
                <a:moveTo>
                  <a:pt x="36892" y="41782"/>
                </a:moveTo>
                <a:lnTo>
                  <a:pt x="0" y="41782"/>
                </a:lnTo>
                <a:lnTo>
                  <a:pt x="0" y="0"/>
                </a:lnTo>
                <a:lnTo>
                  <a:pt x="36892" y="0"/>
                </a:lnTo>
                <a:lnTo>
                  <a:pt x="36892" y="417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5947062" y="7386753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6479882" y="7167174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6888372" y="7187620"/>
            <a:ext cx="361950" cy="370205"/>
          </a:xfrm>
          <a:custGeom>
            <a:avLst/>
            <a:gdLst/>
            <a:ahLst/>
            <a:cxnLst/>
            <a:rect l="l" t="t" r="r" b="b"/>
            <a:pathLst>
              <a:path w="361950" h="370204">
                <a:moveTo>
                  <a:pt x="328925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8925" y="0"/>
                </a:lnTo>
                <a:lnTo>
                  <a:pt x="328925" y="29336"/>
                </a:lnTo>
                <a:close/>
              </a:path>
              <a:path w="361950" h="370204">
                <a:moveTo>
                  <a:pt x="36448" y="156461"/>
                </a:moveTo>
                <a:lnTo>
                  <a:pt x="22669" y="127125"/>
                </a:lnTo>
                <a:lnTo>
                  <a:pt x="73598" y="114790"/>
                </a:lnTo>
                <a:lnTo>
                  <a:pt x="116735" y="93121"/>
                </a:lnTo>
                <a:lnTo>
                  <a:pt x="146620" y="64118"/>
                </a:lnTo>
                <a:lnTo>
                  <a:pt x="157795" y="29781"/>
                </a:lnTo>
                <a:lnTo>
                  <a:pt x="157795" y="29336"/>
                </a:lnTo>
                <a:lnTo>
                  <a:pt x="204911" y="29336"/>
                </a:lnTo>
                <a:lnTo>
                  <a:pt x="204911" y="29781"/>
                </a:lnTo>
                <a:lnTo>
                  <a:pt x="216079" y="64118"/>
                </a:lnTo>
                <a:lnTo>
                  <a:pt x="220537" y="68452"/>
                </a:lnTo>
                <a:lnTo>
                  <a:pt x="181353" y="68452"/>
                </a:lnTo>
                <a:lnTo>
                  <a:pt x="158587" y="100330"/>
                </a:lnTo>
                <a:lnTo>
                  <a:pt x="124902" y="126125"/>
                </a:lnTo>
                <a:lnTo>
                  <a:pt x="83217" y="145085"/>
                </a:lnTo>
                <a:lnTo>
                  <a:pt x="36448" y="156461"/>
                </a:lnTo>
                <a:close/>
              </a:path>
              <a:path w="361950" h="370204">
                <a:moveTo>
                  <a:pt x="326258" y="156461"/>
                </a:moveTo>
                <a:lnTo>
                  <a:pt x="279239" y="145085"/>
                </a:lnTo>
                <a:lnTo>
                  <a:pt x="237470" y="126125"/>
                </a:lnTo>
                <a:lnTo>
                  <a:pt x="203869" y="100330"/>
                </a:lnTo>
                <a:lnTo>
                  <a:pt x="181353" y="68452"/>
                </a:lnTo>
                <a:lnTo>
                  <a:pt x="220537" y="68452"/>
                </a:lnTo>
                <a:lnTo>
                  <a:pt x="245916" y="93121"/>
                </a:lnTo>
                <a:lnTo>
                  <a:pt x="288920" y="114790"/>
                </a:lnTo>
                <a:lnTo>
                  <a:pt x="339593" y="127125"/>
                </a:lnTo>
                <a:lnTo>
                  <a:pt x="326258" y="156461"/>
                </a:lnTo>
                <a:close/>
              </a:path>
              <a:path w="361950" h="370204">
                <a:moveTo>
                  <a:pt x="361817" y="214690"/>
                </a:moveTo>
                <a:lnTo>
                  <a:pt x="0" y="214690"/>
                </a:lnTo>
                <a:lnTo>
                  <a:pt x="0" y="185353"/>
                </a:lnTo>
                <a:lnTo>
                  <a:pt x="361817" y="185353"/>
                </a:lnTo>
                <a:lnTo>
                  <a:pt x="361817" y="214690"/>
                </a:lnTo>
                <a:close/>
              </a:path>
              <a:path w="361950" h="370204">
                <a:moveTo>
                  <a:pt x="202244" y="295588"/>
                </a:moveTo>
                <a:lnTo>
                  <a:pt x="165796" y="295588"/>
                </a:lnTo>
                <a:lnTo>
                  <a:pt x="165796" y="214690"/>
                </a:lnTo>
                <a:lnTo>
                  <a:pt x="202244" y="214690"/>
                </a:lnTo>
                <a:lnTo>
                  <a:pt x="202244" y="295588"/>
                </a:lnTo>
                <a:close/>
              </a:path>
              <a:path w="361950" h="370204">
                <a:moveTo>
                  <a:pt x="321813" y="369818"/>
                </a:moveTo>
                <a:lnTo>
                  <a:pt x="46227" y="369818"/>
                </a:lnTo>
                <a:lnTo>
                  <a:pt x="46227" y="256917"/>
                </a:lnTo>
                <a:lnTo>
                  <a:pt x="82675" y="256917"/>
                </a:lnTo>
                <a:lnTo>
                  <a:pt x="82675" y="340037"/>
                </a:lnTo>
                <a:lnTo>
                  <a:pt x="321813" y="340037"/>
                </a:lnTo>
                <a:lnTo>
                  <a:pt x="321813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7315086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7716019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4249063" y="1550418"/>
            <a:ext cx="701040" cy="696595"/>
          </a:xfrm>
          <a:custGeom>
            <a:avLst/>
            <a:gdLst/>
            <a:ahLst/>
            <a:cxnLst/>
            <a:rect l="l" t="t" r="r" b="b"/>
            <a:pathLst>
              <a:path w="701039" h="696594">
                <a:moveTo>
                  <a:pt x="700719" y="353712"/>
                </a:moveTo>
                <a:lnTo>
                  <a:pt x="0" y="353712"/>
                </a:lnTo>
                <a:lnTo>
                  <a:pt x="0" y="328566"/>
                </a:lnTo>
                <a:lnTo>
                  <a:pt x="502070" y="328566"/>
                </a:lnTo>
                <a:lnTo>
                  <a:pt x="514499" y="328357"/>
                </a:lnTo>
                <a:lnTo>
                  <a:pt x="567448" y="298392"/>
                </a:lnTo>
                <a:lnTo>
                  <a:pt x="578999" y="290154"/>
                </a:lnTo>
                <a:lnTo>
                  <a:pt x="587564" y="285924"/>
                </a:lnTo>
                <a:lnTo>
                  <a:pt x="597387" y="284365"/>
                </a:lnTo>
                <a:lnTo>
                  <a:pt x="612710" y="284143"/>
                </a:lnTo>
                <a:lnTo>
                  <a:pt x="625616" y="284320"/>
                </a:lnTo>
                <a:lnTo>
                  <a:pt x="665771" y="302301"/>
                </a:lnTo>
                <a:lnTo>
                  <a:pt x="685632" y="326052"/>
                </a:lnTo>
                <a:lnTo>
                  <a:pt x="700719" y="353712"/>
                </a:lnTo>
                <a:close/>
              </a:path>
              <a:path w="701039" h="696594">
                <a:moveTo>
                  <a:pt x="568783" y="462675"/>
                </a:moveTo>
                <a:lnTo>
                  <a:pt x="450941" y="462675"/>
                </a:lnTo>
                <a:lnTo>
                  <a:pt x="487821" y="435854"/>
                </a:lnTo>
                <a:lnTo>
                  <a:pt x="500714" y="439802"/>
                </a:lnTo>
                <a:lnTo>
                  <a:pt x="509247" y="442297"/>
                </a:lnTo>
                <a:lnTo>
                  <a:pt x="517229" y="444399"/>
                </a:lnTo>
                <a:lnTo>
                  <a:pt x="539716" y="449939"/>
                </a:lnTo>
                <a:lnTo>
                  <a:pt x="547698" y="452041"/>
                </a:lnTo>
                <a:lnTo>
                  <a:pt x="556231" y="454536"/>
                </a:lnTo>
                <a:lnTo>
                  <a:pt x="569124" y="458484"/>
                </a:lnTo>
                <a:lnTo>
                  <a:pt x="568783" y="462675"/>
                </a:lnTo>
                <a:close/>
              </a:path>
              <a:path w="701039" h="696594">
                <a:moveTo>
                  <a:pt x="549008" y="696528"/>
                </a:moveTo>
                <a:lnTo>
                  <a:pt x="448426" y="678926"/>
                </a:lnTo>
                <a:lnTo>
                  <a:pt x="99639" y="678926"/>
                </a:lnTo>
                <a:lnTo>
                  <a:pt x="99239" y="649740"/>
                </a:lnTo>
                <a:lnTo>
                  <a:pt x="98852" y="625230"/>
                </a:lnTo>
                <a:lnTo>
                  <a:pt x="98388" y="601899"/>
                </a:lnTo>
                <a:lnTo>
                  <a:pt x="96908" y="535538"/>
                </a:lnTo>
                <a:lnTo>
                  <a:pt x="96443" y="512390"/>
                </a:lnTo>
                <a:lnTo>
                  <a:pt x="96049" y="487821"/>
                </a:lnTo>
                <a:lnTo>
                  <a:pt x="95552" y="452617"/>
                </a:lnTo>
                <a:lnTo>
                  <a:pt x="202001" y="462675"/>
                </a:lnTo>
                <a:lnTo>
                  <a:pt x="568783" y="462675"/>
                </a:lnTo>
                <a:lnTo>
                  <a:pt x="566734" y="487821"/>
                </a:lnTo>
                <a:lnTo>
                  <a:pt x="190267" y="487821"/>
                </a:lnTo>
                <a:lnTo>
                  <a:pt x="190267" y="653781"/>
                </a:lnTo>
                <a:lnTo>
                  <a:pt x="552538" y="653781"/>
                </a:lnTo>
                <a:lnTo>
                  <a:pt x="551575" y="664206"/>
                </a:lnTo>
                <a:lnTo>
                  <a:pt x="550371" y="678926"/>
                </a:lnTo>
                <a:lnTo>
                  <a:pt x="202001" y="678926"/>
                </a:lnTo>
                <a:lnTo>
                  <a:pt x="99743" y="686470"/>
                </a:lnTo>
                <a:lnTo>
                  <a:pt x="549787" y="686470"/>
                </a:lnTo>
                <a:lnTo>
                  <a:pt x="549008" y="696528"/>
                </a:lnTo>
                <a:close/>
              </a:path>
              <a:path w="701039" h="696594">
                <a:moveTo>
                  <a:pt x="552538" y="653781"/>
                </a:moveTo>
                <a:lnTo>
                  <a:pt x="459323" y="653781"/>
                </a:lnTo>
                <a:lnTo>
                  <a:pt x="459323" y="487821"/>
                </a:lnTo>
                <a:lnTo>
                  <a:pt x="566734" y="487821"/>
                </a:lnTo>
                <a:lnTo>
                  <a:pt x="559904" y="571639"/>
                </a:lnTo>
                <a:lnTo>
                  <a:pt x="558405" y="591002"/>
                </a:lnTo>
                <a:lnTo>
                  <a:pt x="557337" y="603961"/>
                </a:lnTo>
                <a:lnTo>
                  <a:pt x="556192" y="616370"/>
                </a:lnTo>
                <a:lnTo>
                  <a:pt x="552538" y="653781"/>
                </a:lnTo>
                <a:close/>
              </a:path>
              <a:path w="701039" h="696594">
                <a:moveTo>
                  <a:pt x="350359" y="233852"/>
                </a:moveTo>
                <a:lnTo>
                  <a:pt x="290010" y="233852"/>
                </a:lnTo>
                <a:lnTo>
                  <a:pt x="253517" y="233669"/>
                </a:lnTo>
                <a:lnTo>
                  <a:pt x="211804" y="228901"/>
                </a:lnTo>
                <a:lnTo>
                  <a:pt x="163451" y="215065"/>
                </a:lnTo>
                <a:lnTo>
                  <a:pt x="122374" y="193200"/>
                </a:lnTo>
                <a:lnTo>
                  <a:pt x="88428" y="156320"/>
                </a:lnTo>
                <a:lnTo>
                  <a:pt x="78789" y="120698"/>
                </a:lnTo>
                <a:lnTo>
                  <a:pt x="78789" y="113154"/>
                </a:lnTo>
                <a:lnTo>
                  <a:pt x="94380" y="65875"/>
                </a:lnTo>
                <a:lnTo>
                  <a:pt x="137086" y="30521"/>
                </a:lnTo>
                <a:lnTo>
                  <a:pt x="187333" y="11734"/>
                </a:lnTo>
                <a:lnTo>
                  <a:pt x="230656" y="1466"/>
                </a:lnTo>
                <a:lnTo>
                  <a:pt x="290010" y="0"/>
                </a:lnTo>
                <a:lnTo>
                  <a:pt x="350359" y="0"/>
                </a:lnTo>
                <a:lnTo>
                  <a:pt x="409713" y="1466"/>
                </a:lnTo>
                <a:lnTo>
                  <a:pt x="453036" y="11734"/>
                </a:lnTo>
                <a:lnTo>
                  <a:pt x="467224" y="15925"/>
                </a:lnTo>
                <a:lnTo>
                  <a:pt x="320185" y="15925"/>
                </a:lnTo>
                <a:lnTo>
                  <a:pt x="313617" y="15971"/>
                </a:lnTo>
                <a:lnTo>
                  <a:pt x="275813" y="21740"/>
                </a:lnTo>
                <a:lnTo>
                  <a:pt x="229871" y="36303"/>
                </a:lnTo>
                <a:lnTo>
                  <a:pt x="193593" y="75207"/>
                </a:lnTo>
                <a:lnTo>
                  <a:pt x="184475" y="113154"/>
                </a:lnTo>
                <a:lnTo>
                  <a:pt x="184460" y="120698"/>
                </a:lnTo>
                <a:lnTo>
                  <a:pt x="184740" y="136152"/>
                </a:lnTo>
                <a:lnTo>
                  <a:pt x="206192" y="174341"/>
                </a:lnTo>
                <a:lnTo>
                  <a:pt x="243203" y="203691"/>
                </a:lnTo>
                <a:lnTo>
                  <a:pt x="282840" y="214567"/>
                </a:lnTo>
                <a:lnTo>
                  <a:pt x="467224" y="217927"/>
                </a:lnTo>
                <a:lnTo>
                  <a:pt x="453036" y="222117"/>
                </a:lnTo>
                <a:lnTo>
                  <a:pt x="428565" y="228901"/>
                </a:lnTo>
                <a:lnTo>
                  <a:pt x="409713" y="232385"/>
                </a:lnTo>
                <a:lnTo>
                  <a:pt x="386853" y="233669"/>
                </a:lnTo>
                <a:lnTo>
                  <a:pt x="350359" y="233852"/>
                </a:lnTo>
                <a:close/>
              </a:path>
              <a:path w="701039" h="696594">
                <a:moveTo>
                  <a:pt x="467224" y="217927"/>
                </a:moveTo>
                <a:lnTo>
                  <a:pt x="320185" y="217927"/>
                </a:lnTo>
                <a:lnTo>
                  <a:pt x="326275" y="217894"/>
                </a:lnTo>
                <a:lnTo>
                  <a:pt x="331186" y="217665"/>
                </a:lnTo>
                <a:lnTo>
                  <a:pt x="369768" y="212354"/>
                </a:lnTo>
                <a:lnTo>
                  <a:pt x="409975" y="197705"/>
                </a:lnTo>
                <a:lnTo>
                  <a:pt x="447261" y="159306"/>
                </a:lnTo>
                <a:lnTo>
                  <a:pt x="456745" y="120698"/>
                </a:lnTo>
                <a:lnTo>
                  <a:pt x="456729" y="113154"/>
                </a:lnTo>
                <a:lnTo>
                  <a:pt x="447261" y="75207"/>
                </a:lnTo>
                <a:lnTo>
                  <a:pt x="420544" y="44993"/>
                </a:lnTo>
                <a:lnTo>
                  <a:pt x="376343" y="24307"/>
                </a:lnTo>
                <a:lnTo>
                  <a:pt x="337511" y="17163"/>
                </a:lnTo>
                <a:lnTo>
                  <a:pt x="320185" y="15925"/>
                </a:lnTo>
                <a:lnTo>
                  <a:pt x="467224" y="15925"/>
                </a:lnTo>
                <a:lnTo>
                  <a:pt x="503131" y="30534"/>
                </a:lnTo>
                <a:lnTo>
                  <a:pt x="539683" y="58148"/>
                </a:lnTo>
                <a:lnTo>
                  <a:pt x="559538" y="96757"/>
                </a:lnTo>
                <a:lnTo>
                  <a:pt x="560743" y="113154"/>
                </a:lnTo>
                <a:lnTo>
                  <a:pt x="560743" y="120698"/>
                </a:lnTo>
                <a:lnTo>
                  <a:pt x="545158" y="167976"/>
                </a:lnTo>
                <a:lnTo>
                  <a:pt x="503131" y="203317"/>
                </a:lnTo>
                <a:lnTo>
                  <a:pt x="476911" y="215065"/>
                </a:lnTo>
                <a:lnTo>
                  <a:pt x="467224" y="2179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5021865" y="1521919"/>
            <a:ext cx="637540" cy="711200"/>
          </a:xfrm>
          <a:custGeom>
            <a:avLst/>
            <a:gdLst/>
            <a:ahLst/>
            <a:cxnLst/>
            <a:rect l="l" t="t" r="r" b="b"/>
            <a:pathLst>
              <a:path w="637539" h="711200">
                <a:moveTo>
                  <a:pt x="0" y="405679"/>
                </a:moveTo>
                <a:lnTo>
                  <a:pt x="37037" y="388025"/>
                </a:lnTo>
                <a:lnTo>
                  <a:pt x="80491" y="350791"/>
                </a:lnTo>
                <a:lnTo>
                  <a:pt x="108544" y="313898"/>
                </a:lnTo>
                <a:lnTo>
                  <a:pt x="129348" y="274884"/>
                </a:lnTo>
                <a:lnTo>
                  <a:pt x="143433" y="228980"/>
                </a:lnTo>
                <a:lnTo>
                  <a:pt x="152129" y="162724"/>
                </a:lnTo>
                <a:lnTo>
                  <a:pt x="152968" y="135680"/>
                </a:lnTo>
                <a:lnTo>
                  <a:pt x="149405" y="107221"/>
                </a:lnTo>
                <a:lnTo>
                  <a:pt x="140814" y="64539"/>
                </a:lnTo>
                <a:lnTo>
                  <a:pt x="136623" y="60349"/>
                </a:lnTo>
                <a:lnTo>
                  <a:pt x="129079" y="48614"/>
                </a:lnTo>
                <a:lnTo>
                  <a:pt x="124888" y="43585"/>
                </a:lnTo>
                <a:lnTo>
                  <a:pt x="145267" y="46885"/>
                </a:lnTo>
                <a:lnTo>
                  <a:pt x="261512" y="67892"/>
                </a:lnTo>
                <a:lnTo>
                  <a:pt x="259207" y="107915"/>
                </a:lnTo>
                <a:lnTo>
                  <a:pt x="253130" y="146681"/>
                </a:lnTo>
                <a:lnTo>
                  <a:pt x="246006" y="184399"/>
                </a:lnTo>
                <a:lnTo>
                  <a:pt x="236367" y="217088"/>
                </a:lnTo>
                <a:lnTo>
                  <a:pt x="257950" y="225785"/>
                </a:lnTo>
                <a:lnTo>
                  <a:pt x="259212" y="226308"/>
                </a:lnTo>
                <a:lnTo>
                  <a:pt x="233014" y="226308"/>
                </a:lnTo>
                <a:lnTo>
                  <a:pt x="218483" y="253949"/>
                </a:lnTo>
                <a:lnTo>
                  <a:pt x="196180" y="286127"/>
                </a:lnTo>
                <a:lnTo>
                  <a:pt x="159935" y="324493"/>
                </a:lnTo>
                <a:lnTo>
                  <a:pt x="116088" y="358322"/>
                </a:lnTo>
                <a:lnTo>
                  <a:pt x="72417" y="383133"/>
                </a:lnTo>
                <a:lnTo>
                  <a:pt x="25040" y="399917"/>
                </a:lnTo>
                <a:lnTo>
                  <a:pt x="14524" y="402601"/>
                </a:lnTo>
                <a:lnTo>
                  <a:pt x="0" y="405679"/>
                </a:lnTo>
                <a:close/>
              </a:path>
              <a:path w="637539" h="711200">
                <a:moveTo>
                  <a:pt x="356226" y="408194"/>
                </a:moveTo>
                <a:lnTo>
                  <a:pt x="309288" y="388915"/>
                </a:lnTo>
                <a:lnTo>
                  <a:pt x="288707" y="356233"/>
                </a:lnTo>
                <a:lnTo>
                  <a:pt x="268276" y="312733"/>
                </a:lnTo>
                <a:lnTo>
                  <a:pt x="253130" y="277018"/>
                </a:lnTo>
                <a:lnTo>
                  <a:pt x="238445" y="240590"/>
                </a:lnTo>
                <a:lnTo>
                  <a:pt x="233014" y="226308"/>
                </a:lnTo>
                <a:lnTo>
                  <a:pt x="259212" y="226308"/>
                </a:lnTo>
                <a:lnTo>
                  <a:pt x="309079" y="247263"/>
                </a:lnTo>
                <a:lnTo>
                  <a:pt x="347943" y="264616"/>
                </a:lnTo>
                <a:lnTo>
                  <a:pt x="387783" y="285033"/>
                </a:lnTo>
                <a:lnTo>
                  <a:pt x="420033" y="317984"/>
                </a:lnTo>
                <a:lnTo>
                  <a:pt x="422324" y="336320"/>
                </a:lnTo>
                <a:lnTo>
                  <a:pt x="422262" y="350791"/>
                </a:lnTo>
                <a:lnTo>
                  <a:pt x="422128" y="357313"/>
                </a:lnTo>
                <a:lnTo>
                  <a:pt x="419928" y="367228"/>
                </a:lnTo>
                <a:lnTo>
                  <a:pt x="413931" y="376068"/>
                </a:lnTo>
                <a:lnTo>
                  <a:pt x="402377" y="388025"/>
                </a:lnTo>
                <a:lnTo>
                  <a:pt x="402326" y="388915"/>
                </a:lnTo>
                <a:lnTo>
                  <a:pt x="390762" y="400061"/>
                </a:lnTo>
                <a:lnTo>
                  <a:pt x="382105" y="405784"/>
                </a:lnTo>
                <a:lnTo>
                  <a:pt x="372034" y="407892"/>
                </a:lnTo>
                <a:lnTo>
                  <a:pt x="356226" y="408194"/>
                </a:lnTo>
                <a:close/>
              </a:path>
              <a:path w="637539" h="711200">
                <a:moveTo>
                  <a:pt x="513804" y="402326"/>
                </a:moveTo>
                <a:lnTo>
                  <a:pt x="513804" y="29336"/>
                </a:lnTo>
                <a:lnTo>
                  <a:pt x="495364" y="0"/>
                </a:lnTo>
                <a:lnTo>
                  <a:pt x="637017" y="39394"/>
                </a:lnTo>
                <a:lnTo>
                  <a:pt x="630312" y="204516"/>
                </a:lnTo>
                <a:lnTo>
                  <a:pt x="630312" y="379695"/>
                </a:lnTo>
                <a:lnTo>
                  <a:pt x="587466" y="387770"/>
                </a:lnTo>
                <a:lnTo>
                  <a:pt x="513804" y="402326"/>
                </a:lnTo>
                <a:close/>
              </a:path>
              <a:path w="637539" h="711200">
                <a:moveTo>
                  <a:pt x="508775" y="710777"/>
                </a:moveTo>
                <a:lnTo>
                  <a:pt x="508775" y="499555"/>
                </a:lnTo>
                <a:lnTo>
                  <a:pt x="139138" y="499555"/>
                </a:lnTo>
                <a:lnTo>
                  <a:pt x="139138" y="473572"/>
                </a:lnTo>
                <a:lnTo>
                  <a:pt x="448426" y="473572"/>
                </a:lnTo>
                <a:lnTo>
                  <a:pt x="460580" y="469381"/>
                </a:lnTo>
                <a:lnTo>
                  <a:pt x="467777" y="466814"/>
                </a:lnTo>
                <a:lnTo>
                  <a:pt x="472576" y="464561"/>
                </a:lnTo>
                <a:lnTo>
                  <a:pt x="477141" y="461366"/>
                </a:lnTo>
                <a:lnTo>
                  <a:pt x="483630" y="455970"/>
                </a:lnTo>
                <a:lnTo>
                  <a:pt x="630312" y="478601"/>
                </a:lnTo>
                <a:lnTo>
                  <a:pt x="627797" y="502070"/>
                </a:lnTo>
                <a:lnTo>
                  <a:pt x="619415" y="689822"/>
                </a:lnTo>
                <a:lnTo>
                  <a:pt x="601093" y="692815"/>
                </a:lnTo>
                <a:lnTo>
                  <a:pt x="589136" y="694904"/>
                </a:lnTo>
                <a:lnTo>
                  <a:pt x="578279" y="697071"/>
                </a:lnTo>
                <a:lnTo>
                  <a:pt x="548262" y="703528"/>
                </a:lnTo>
                <a:lnTo>
                  <a:pt x="537588" y="705695"/>
                </a:lnTo>
                <a:lnTo>
                  <a:pt x="508775" y="7107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578544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39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39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39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39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39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39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39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39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658172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603782" y="3208240"/>
            <a:ext cx="335915" cy="360045"/>
          </a:xfrm>
          <a:custGeom>
            <a:avLst/>
            <a:gdLst/>
            <a:ahLst/>
            <a:cxnLst/>
            <a:rect l="l" t="t" r="r" b="b"/>
            <a:pathLst>
              <a:path w="335914" h="360045">
                <a:moveTo>
                  <a:pt x="167724" y="144339"/>
                </a:moveTo>
                <a:lnTo>
                  <a:pt x="112217" y="139413"/>
                </a:lnTo>
                <a:lnTo>
                  <a:pt x="69901" y="125188"/>
                </a:lnTo>
                <a:lnTo>
                  <a:pt x="42932" y="102496"/>
                </a:lnTo>
                <a:lnTo>
                  <a:pt x="33464" y="72169"/>
                </a:lnTo>
                <a:lnTo>
                  <a:pt x="42932" y="42013"/>
                </a:lnTo>
                <a:lnTo>
                  <a:pt x="69901" y="19302"/>
                </a:lnTo>
                <a:lnTo>
                  <a:pt x="112217" y="4983"/>
                </a:lnTo>
                <a:lnTo>
                  <a:pt x="167724" y="0"/>
                </a:lnTo>
                <a:lnTo>
                  <a:pt x="223294" y="4983"/>
                </a:lnTo>
                <a:lnTo>
                  <a:pt x="265748" y="19302"/>
                </a:lnTo>
                <a:lnTo>
                  <a:pt x="291314" y="40721"/>
                </a:lnTo>
                <a:lnTo>
                  <a:pt x="167724" y="40721"/>
                </a:lnTo>
                <a:lnTo>
                  <a:pt x="134052" y="42687"/>
                </a:lnTo>
                <a:lnTo>
                  <a:pt x="109111" y="48583"/>
                </a:lnTo>
                <a:lnTo>
                  <a:pt x="93620" y="58411"/>
                </a:lnTo>
                <a:lnTo>
                  <a:pt x="88297" y="72169"/>
                </a:lnTo>
                <a:lnTo>
                  <a:pt x="93620" y="85928"/>
                </a:lnTo>
                <a:lnTo>
                  <a:pt x="109111" y="95756"/>
                </a:lnTo>
                <a:lnTo>
                  <a:pt x="134052" y="101652"/>
                </a:lnTo>
                <a:lnTo>
                  <a:pt x="167724" y="103618"/>
                </a:lnTo>
                <a:lnTo>
                  <a:pt x="291516" y="103618"/>
                </a:lnTo>
                <a:lnTo>
                  <a:pt x="265748" y="125188"/>
                </a:lnTo>
                <a:lnTo>
                  <a:pt x="223294" y="139413"/>
                </a:lnTo>
                <a:lnTo>
                  <a:pt x="167724" y="144339"/>
                </a:lnTo>
                <a:close/>
              </a:path>
              <a:path w="335914" h="360045">
                <a:moveTo>
                  <a:pt x="291516" y="103618"/>
                </a:moveTo>
                <a:lnTo>
                  <a:pt x="167724" y="103618"/>
                </a:lnTo>
                <a:lnTo>
                  <a:pt x="201629" y="101652"/>
                </a:lnTo>
                <a:lnTo>
                  <a:pt x="226690" y="95756"/>
                </a:lnTo>
                <a:lnTo>
                  <a:pt x="242225" y="85928"/>
                </a:lnTo>
                <a:lnTo>
                  <a:pt x="247554" y="72169"/>
                </a:lnTo>
                <a:lnTo>
                  <a:pt x="242225" y="58411"/>
                </a:lnTo>
                <a:lnTo>
                  <a:pt x="226690" y="48583"/>
                </a:lnTo>
                <a:lnTo>
                  <a:pt x="201629" y="42687"/>
                </a:lnTo>
                <a:lnTo>
                  <a:pt x="167724" y="40721"/>
                </a:lnTo>
                <a:lnTo>
                  <a:pt x="291314" y="40721"/>
                </a:lnTo>
                <a:lnTo>
                  <a:pt x="292856" y="42013"/>
                </a:lnTo>
                <a:lnTo>
                  <a:pt x="302387" y="72169"/>
                </a:lnTo>
                <a:lnTo>
                  <a:pt x="292856" y="102496"/>
                </a:lnTo>
                <a:lnTo>
                  <a:pt x="291516" y="103618"/>
                </a:lnTo>
                <a:close/>
              </a:path>
              <a:path w="335914" h="360045">
                <a:moveTo>
                  <a:pt x="295533" y="359639"/>
                </a:moveTo>
                <a:lnTo>
                  <a:pt x="39108" y="359639"/>
                </a:lnTo>
                <a:lnTo>
                  <a:pt x="39108" y="233846"/>
                </a:lnTo>
                <a:lnTo>
                  <a:pt x="295533" y="233846"/>
                </a:lnTo>
                <a:lnTo>
                  <a:pt x="295533" y="275374"/>
                </a:lnTo>
                <a:lnTo>
                  <a:pt x="91119" y="275374"/>
                </a:lnTo>
                <a:lnTo>
                  <a:pt x="91119" y="318111"/>
                </a:lnTo>
                <a:lnTo>
                  <a:pt x="295533" y="318111"/>
                </a:lnTo>
                <a:lnTo>
                  <a:pt x="295533" y="359639"/>
                </a:lnTo>
                <a:close/>
              </a:path>
              <a:path w="335914" h="360045">
                <a:moveTo>
                  <a:pt x="295533" y="318111"/>
                </a:moveTo>
                <a:lnTo>
                  <a:pt x="243119" y="318111"/>
                </a:lnTo>
                <a:lnTo>
                  <a:pt x="243119" y="275374"/>
                </a:lnTo>
                <a:lnTo>
                  <a:pt x="295533" y="275374"/>
                </a:lnTo>
                <a:lnTo>
                  <a:pt x="295533" y="318111"/>
                </a:lnTo>
                <a:close/>
              </a:path>
              <a:path w="335914" h="360045">
                <a:moveTo>
                  <a:pt x="335448" y="207639"/>
                </a:moveTo>
                <a:lnTo>
                  <a:pt x="0" y="207639"/>
                </a:lnTo>
                <a:lnTo>
                  <a:pt x="0" y="165708"/>
                </a:lnTo>
                <a:lnTo>
                  <a:pt x="335448" y="165708"/>
                </a:lnTo>
                <a:lnTo>
                  <a:pt x="335448" y="2076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973099" y="3200983"/>
            <a:ext cx="310515" cy="372110"/>
          </a:xfrm>
          <a:custGeom>
            <a:avLst/>
            <a:gdLst/>
            <a:ahLst/>
            <a:cxnLst/>
            <a:rect l="l" t="t" r="r" b="b"/>
            <a:pathLst>
              <a:path w="310514" h="372110">
                <a:moveTo>
                  <a:pt x="26206" y="209655"/>
                </a:moveTo>
                <a:lnTo>
                  <a:pt x="0" y="167724"/>
                </a:lnTo>
                <a:lnTo>
                  <a:pt x="40053" y="148006"/>
                </a:lnTo>
                <a:lnTo>
                  <a:pt x="67634" y="120350"/>
                </a:lnTo>
                <a:lnTo>
                  <a:pt x="83572" y="87553"/>
                </a:lnTo>
                <a:lnTo>
                  <a:pt x="88700" y="52413"/>
                </a:lnTo>
                <a:lnTo>
                  <a:pt x="88700" y="16933"/>
                </a:lnTo>
                <a:lnTo>
                  <a:pt x="142727" y="16933"/>
                </a:lnTo>
                <a:lnTo>
                  <a:pt x="142727" y="52413"/>
                </a:lnTo>
                <a:lnTo>
                  <a:pt x="147760" y="86438"/>
                </a:lnTo>
                <a:lnTo>
                  <a:pt x="163339" y="117477"/>
                </a:lnTo>
                <a:lnTo>
                  <a:pt x="177013" y="130631"/>
                </a:lnTo>
                <a:lnTo>
                  <a:pt x="116520" y="130631"/>
                </a:lnTo>
                <a:lnTo>
                  <a:pt x="101388" y="156132"/>
                </a:lnTo>
                <a:lnTo>
                  <a:pt x="81342" y="178308"/>
                </a:lnTo>
                <a:lnTo>
                  <a:pt x="56307" y="196400"/>
                </a:lnTo>
                <a:lnTo>
                  <a:pt x="26206" y="209655"/>
                </a:lnTo>
                <a:close/>
              </a:path>
              <a:path w="310514" h="372110">
                <a:moveTo>
                  <a:pt x="203204" y="203607"/>
                </a:moveTo>
                <a:lnTo>
                  <a:pt x="174465" y="191298"/>
                </a:lnTo>
                <a:lnTo>
                  <a:pt x="150488" y="174679"/>
                </a:lnTo>
                <a:lnTo>
                  <a:pt x="131198" y="154280"/>
                </a:lnTo>
                <a:lnTo>
                  <a:pt x="116520" y="130631"/>
                </a:lnTo>
                <a:lnTo>
                  <a:pt x="177013" y="130631"/>
                </a:lnTo>
                <a:lnTo>
                  <a:pt x="190183" y="143300"/>
                </a:lnTo>
                <a:lnTo>
                  <a:pt x="229008" y="161676"/>
                </a:lnTo>
                <a:lnTo>
                  <a:pt x="203204" y="203607"/>
                </a:lnTo>
                <a:close/>
              </a:path>
              <a:path w="310514" h="372110">
                <a:moveTo>
                  <a:pt x="310048" y="371735"/>
                </a:moveTo>
                <a:lnTo>
                  <a:pt x="256424" y="371735"/>
                </a:lnTo>
                <a:lnTo>
                  <a:pt x="256424" y="280212"/>
                </a:lnTo>
                <a:lnTo>
                  <a:pt x="56848" y="280212"/>
                </a:lnTo>
                <a:lnTo>
                  <a:pt x="56848" y="237475"/>
                </a:lnTo>
                <a:lnTo>
                  <a:pt x="310048" y="237475"/>
                </a:lnTo>
                <a:lnTo>
                  <a:pt x="310048" y="371735"/>
                </a:lnTo>
                <a:close/>
              </a:path>
              <a:path w="310514" h="372110">
                <a:moveTo>
                  <a:pt x="310048" y="221347"/>
                </a:moveTo>
                <a:lnTo>
                  <a:pt x="256424" y="221347"/>
                </a:lnTo>
                <a:lnTo>
                  <a:pt x="256424" y="0"/>
                </a:lnTo>
                <a:lnTo>
                  <a:pt x="310048" y="0"/>
                </a:lnTo>
                <a:lnTo>
                  <a:pt x="310048" y="221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2348866" y="3200580"/>
            <a:ext cx="315595" cy="371475"/>
          </a:xfrm>
          <a:custGeom>
            <a:avLst/>
            <a:gdLst/>
            <a:ahLst/>
            <a:cxnLst/>
            <a:rect l="l" t="t" r="r" b="b"/>
            <a:pathLst>
              <a:path w="315594" h="371475">
                <a:moveTo>
                  <a:pt x="239087" y="137082"/>
                </a:moveTo>
                <a:lnTo>
                  <a:pt x="189496" y="137082"/>
                </a:lnTo>
                <a:lnTo>
                  <a:pt x="189496" y="6450"/>
                </a:lnTo>
                <a:lnTo>
                  <a:pt x="239087" y="6450"/>
                </a:lnTo>
                <a:lnTo>
                  <a:pt x="239087" y="137082"/>
                </a:lnTo>
                <a:close/>
              </a:path>
              <a:path w="315594" h="371475">
                <a:moveTo>
                  <a:pt x="80233" y="296340"/>
                </a:moveTo>
                <a:lnTo>
                  <a:pt x="46945" y="287085"/>
                </a:lnTo>
                <a:lnTo>
                  <a:pt x="21671" y="260406"/>
                </a:lnTo>
                <a:lnTo>
                  <a:pt x="5619" y="217927"/>
                </a:lnTo>
                <a:lnTo>
                  <a:pt x="0" y="161273"/>
                </a:lnTo>
                <a:lnTo>
                  <a:pt x="5619" y="104852"/>
                </a:lnTo>
                <a:lnTo>
                  <a:pt x="21671" y="62493"/>
                </a:lnTo>
                <a:lnTo>
                  <a:pt x="46945" y="35858"/>
                </a:lnTo>
                <a:lnTo>
                  <a:pt x="80233" y="26610"/>
                </a:lnTo>
                <a:lnTo>
                  <a:pt x="110396" y="34119"/>
                </a:lnTo>
                <a:lnTo>
                  <a:pt x="134360" y="55840"/>
                </a:lnTo>
                <a:lnTo>
                  <a:pt x="144441" y="76604"/>
                </a:lnTo>
                <a:lnTo>
                  <a:pt x="80233" y="76604"/>
                </a:lnTo>
                <a:lnTo>
                  <a:pt x="66689" y="81839"/>
                </a:lnTo>
                <a:lnTo>
                  <a:pt x="56546" y="97620"/>
                </a:lnTo>
                <a:lnTo>
                  <a:pt x="50183" y="124060"/>
                </a:lnTo>
                <a:lnTo>
                  <a:pt x="47978" y="161273"/>
                </a:lnTo>
                <a:lnTo>
                  <a:pt x="50183" y="198719"/>
                </a:lnTo>
                <a:lnTo>
                  <a:pt x="56546" y="225278"/>
                </a:lnTo>
                <a:lnTo>
                  <a:pt x="66689" y="241103"/>
                </a:lnTo>
                <a:lnTo>
                  <a:pt x="80233" y="246345"/>
                </a:lnTo>
                <a:lnTo>
                  <a:pt x="144265" y="246345"/>
                </a:lnTo>
                <a:lnTo>
                  <a:pt x="135469" y="265496"/>
                </a:lnTo>
                <a:lnTo>
                  <a:pt x="111140" y="288402"/>
                </a:lnTo>
                <a:lnTo>
                  <a:pt x="80233" y="296340"/>
                </a:lnTo>
                <a:close/>
              </a:path>
              <a:path w="315594" h="371475">
                <a:moveTo>
                  <a:pt x="144265" y="246345"/>
                </a:moveTo>
                <a:lnTo>
                  <a:pt x="80233" y="246345"/>
                </a:lnTo>
                <a:lnTo>
                  <a:pt x="93948" y="241103"/>
                </a:lnTo>
                <a:lnTo>
                  <a:pt x="104071" y="225278"/>
                </a:lnTo>
                <a:lnTo>
                  <a:pt x="110340" y="198719"/>
                </a:lnTo>
                <a:lnTo>
                  <a:pt x="112488" y="161273"/>
                </a:lnTo>
                <a:lnTo>
                  <a:pt x="110340" y="124060"/>
                </a:lnTo>
                <a:lnTo>
                  <a:pt x="104071" y="97620"/>
                </a:lnTo>
                <a:lnTo>
                  <a:pt x="93948" y="81839"/>
                </a:lnTo>
                <a:lnTo>
                  <a:pt x="80233" y="76604"/>
                </a:lnTo>
                <a:lnTo>
                  <a:pt x="144441" y="76604"/>
                </a:lnTo>
                <a:lnTo>
                  <a:pt x="151219" y="90565"/>
                </a:lnTo>
                <a:lnTo>
                  <a:pt x="160063" y="137082"/>
                </a:lnTo>
                <a:lnTo>
                  <a:pt x="239087" y="137082"/>
                </a:lnTo>
                <a:lnTo>
                  <a:pt x="239087" y="180223"/>
                </a:lnTo>
                <a:lnTo>
                  <a:pt x="160467" y="180223"/>
                </a:lnTo>
                <a:lnTo>
                  <a:pt x="152239" y="228983"/>
                </a:lnTo>
                <a:lnTo>
                  <a:pt x="144265" y="246345"/>
                </a:lnTo>
                <a:close/>
              </a:path>
              <a:path w="315594" h="371475">
                <a:moveTo>
                  <a:pt x="239087" y="355204"/>
                </a:moveTo>
                <a:lnTo>
                  <a:pt x="189496" y="355204"/>
                </a:lnTo>
                <a:lnTo>
                  <a:pt x="189496" y="180223"/>
                </a:lnTo>
                <a:lnTo>
                  <a:pt x="239087" y="180223"/>
                </a:lnTo>
                <a:lnTo>
                  <a:pt x="239087" y="355204"/>
                </a:lnTo>
                <a:close/>
              </a:path>
              <a:path w="315594" h="371475">
                <a:moveTo>
                  <a:pt x="315289" y="371332"/>
                </a:moveTo>
                <a:lnTo>
                  <a:pt x="264891" y="371332"/>
                </a:lnTo>
                <a:lnTo>
                  <a:pt x="264891" y="0"/>
                </a:lnTo>
                <a:lnTo>
                  <a:pt x="315289" y="0"/>
                </a:lnTo>
                <a:lnTo>
                  <a:pt x="315289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2839561" y="3200580"/>
            <a:ext cx="308610" cy="372110"/>
          </a:xfrm>
          <a:custGeom>
            <a:avLst/>
            <a:gdLst/>
            <a:ahLst/>
            <a:cxnLst/>
            <a:rect l="l" t="t" r="r" b="b"/>
            <a:pathLst>
              <a:path w="308610" h="372110">
                <a:moveTo>
                  <a:pt x="25803" y="288276"/>
                </a:moveTo>
                <a:lnTo>
                  <a:pt x="0" y="288276"/>
                </a:lnTo>
                <a:lnTo>
                  <a:pt x="0" y="43140"/>
                </a:lnTo>
                <a:lnTo>
                  <a:pt x="137485" y="43140"/>
                </a:lnTo>
                <a:lnTo>
                  <a:pt x="137485" y="86281"/>
                </a:lnTo>
                <a:lnTo>
                  <a:pt x="52413" y="86281"/>
                </a:lnTo>
                <a:lnTo>
                  <a:pt x="52413" y="244329"/>
                </a:lnTo>
                <a:lnTo>
                  <a:pt x="154882" y="244329"/>
                </a:lnTo>
                <a:lnTo>
                  <a:pt x="158048" y="278196"/>
                </a:lnTo>
                <a:lnTo>
                  <a:pt x="125024" y="283343"/>
                </a:lnTo>
                <a:lnTo>
                  <a:pt x="92833" y="286411"/>
                </a:lnTo>
                <a:lnTo>
                  <a:pt x="60187" y="287892"/>
                </a:lnTo>
                <a:lnTo>
                  <a:pt x="25803" y="288276"/>
                </a:lnTo>
                <a:close/>
              </a:path>
              <a:path w="308610" h="372110">
                <a:moveTo>
                  <a:pt x="154882" y="244329"/>
                </a:moveTo>
                <a:lnTo>
                  <a:pt x="52413" y="244329"/>
                </a:lnTo>
                <a:lnTo>
                  <a:pt x="77927" y="243447"/>
                </a:lnTo>
                <a:lnTo>
                  <a:pt x="102912" y="241809"/>
                </a:lnTo>
                <a:lnTo>
                  <a:pt x="128048" y="239113"/>
                </a:lnTo>
                <a:lnTo>
                  <a:pt x="154016" y="235056"/>
                </a:lnTo>
                <a:lnTo>
                  <a:pt x="154882" y="244329"/>
                </a:lnTo>
                <a:close/>
              </a:path>
              <a:path w="308610" h="372110">
                <a:moveTo>
                  <a:pt x="308032" y="143130"/>
                </a:moveTo>
                <a:lnTo>
                  <a:pt x="257634" y="143130"/>
                </a:lnTo>
                <a:lnTo>
                  <a:pt x="257634" y="0"/>
                </a:lnTo>
                <a:lnTo>
                  <a:pt x="308032" y="0"/>
                </a:lnTo>
                <a:lnTo>
                  <a:pt x="308032" y="143130"/>
                </a:lnTo>
                <a:close/>
              </a:path>
              <a:path w="308610" h="372110">
                <a:moveTo>
                  <a:pt x="224170" y="354398"/>
                </a:moveTo>
                <a:lnTo>
                  <a:pt x="174578" y="354398"/>
                </a:lnTo>
                <a:lnTo>
                  <a:pt x="174578" y="7257"/>
                </a:lnTo>
                <a:lnTo>
                  <a:pt x="224170" y="7257"/>
                </a:lnTo>
                <a:lnTo>
                  <a:pt x="224170" y="143130"/>
                </a:lnTo>
                <a:lnTo>
                  <a:pt x="308032" y="143130"/>
                </a:lnTo>
                <a:lnTo>
                  <a:pt x="308032" y="185867"/>
                </a:lnTo>
                <a:lnTo>
                  <a:pt x="224170" y="185867"/>
                </a:lnTo>
                <a:lnTo>
                  <a:pt x="224170" y="354398"/>
                </a:lnTo>
                <a:close/>
              </a:path>
              <a:path w="308610" h="372110">
                <a:moveTo>
                  <a:pt x="308032" y="371735"/>
                </a:moveTo>
                <a:lnTo>
                  <a:pt x="257634" y="371735"/>
                </a:lnTo>
                <a:lnTo>
                  <a:pt x="257634" y="185867"/>
                </a:lnTo>
                <a:lnTo>
                  <a:pt x="308032" y="185867"/>
                </a:lnTo>
                <a:lnTo>
                  <a:pt x="308032" y="3717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3200007" y="3200580"/>
            <a:ext cx="341630" cy="365760"/>
          </a:xfrm>
          <a:custGeom>
            <a:avLst/>
            <a:gdLst/>
            <a:ahLst/>
            <a:cxnLst/>
            <a:rect l="l" t="t" r="r" b="b"/>
            <a:pathLst>
              <a:path w="341629" h="365760">
                <a:moveTo>
                  <a:pt x="135872" y="39512"/>
                </a:moveTo>
                <a:lnTo>
                  <a:pt x="82249" y="39512"/>
                </a:lnTo>
                <a:lnTo>
                  <a:pt x="82249" y="0"/>
                </a:lnTo>
                <a:lnTo>
                  <a:pt x="135872" y="0"/>
                </a:lnTo>
                <a:lnTo>
                  <a:pt x="135872" y="39512"/>
                </a:lnTo>
                <a:close/>
              </a:path>
              <a:path w="341629" h="365760">
                <a:moveTo>
                  <a:pt x="218525" y="81039"/>
                </a:moveTo>
                <a:lnTo>
                  <a:pt x="0" y="81039"/>
                </a:lnTo>
                <a:lnTo>
                  <a:pt x="0" y="39512"/>
                </a:lnTo>
                <a:lnTo>
                  <a:pt x="218928" y="39512"/>
                </a:lnTo>
                <a:lnTo>
                  <a:pt x="218525" y="81039"/>
                </a:lnTo>
                <a:close/>
              </a:path>
              <a:path w="341629" h="365760">
                <a:moveTo>
                  <a:pt x="109262" y="237475"/>
                </a:moveTo>
                <a:lnTo>
                  <a:pt x="72573" y="232271"/>
                </a:lnTo>
                <a:lnTo>
                  <a:pt x="43745" y="217618"/>
                </a:lnTo>
                <a:lnTo>
                  <a:pt x="24896" y="194951"/>
                </a:lnTo>
                <a:lnTo>
                  <a:pt x="18143" y="165708"/>
                </a:lnTo>
                <a:lnTo>
                  <a:pt x="24896" y="136868"/>
                </a:lnTo>
                <a:lnTo>
                  <a:pt x="43745" y="114302"/>
                </a:lnTo>
                <a:lnTo>
                  <a:pt x="72573" y="99598"/>
                </a:lnTo>
                <a:lnTo>
                  <a:pt x="109262" y="94344"/>
                </a:lnTo>
                <a:lnTo>
                  <a:pt x="145952" y="99598"/>
                </a:lnTo>
                <a:lnTo>
                  <a:pt x="174780" y="114302"/>
                </a:lnTo>
                <a:lnTo>
                  <a:pt x="191787" y="134663"/>
                </a:lnTo>
                <a:lnTo>
                  <a:pt x="109262" y="134663"/>
                </a:lnTo>
                <a:lnTo>
                  <a:pt x="92927" y="136679"/>
                </a:lnTo>
                <a:lnTo>
                  <a:pt x="80183" y="142626"/>
                </a:lnTo>
                <a:lnTo>
                  <a:pt x="71898" y="152353"/>
                </a:lnTo>
                <a:lnTo>
                  <a:pt x="68944" y="165708"/>
                </a:lnTo>
                <a:lnTo>
                  <a:pt x="71898" y="179297"/>
                </a:lnTo>
                <a:lnTo>
                  <a:pt x="80183" y="189143"/>
                </a:lnTo>
                <a:lnTo>
                  <a:pt x="92927" y="195134"/>
                </a:lnTo>
                <a:lnTo>
                  <a:pt x="109262" y="197156"/>
                </a:lnTo>
                <a:lnTo>
                  <a:pt x="191795" y="197156"/>
                </a:lnTo>
                <a:lnTo>
                  <a:pt x="174780" y="217618"/>
                </a:lnTo>
                <a:lnTo>
                  <a:pt x="145952" y="232271"/>
                </a:lnTo>
                <a:lnTo>
                  <a:pt x="109262" y="237475"/>
                </a:lnTo>
                <a:close/>
              </a:path>
              <a:path w="341629" h="365760">
                <a:moveTo>
                  <a:pt x="191795" y="197156"/>
                </a:moveTo>
                <a:lnTo>
                  <a:pt x="109262" y="197156"/>
                </a:lnTo>
                <a:lnTo>
                  <a:pt x="125427" y="195134"/>
                </a:lnTo>
                <a:lnTo>
                  <a:pt x="138191" y="189143"/>
                </a:lnTo>
                <a:lnTo>
                  <a:pt x="146569" y="179297"/>
                </a:lnTo>
                <a:lnTo>
                  <a:pt x="149581" y="165708"/>
                </a:lnTo>
                <a:lnTo>
                  <a:pt x="146569" y="152353"/>
                </a:lnTo>
                <a:lnTo>
                  <a:pt x="138191" y="142626"/>
                </a:lnTo>
                <a:lnTo>
                  <a:pt x="125427" y="136679"/>
                </a:lnTo>
                <a:lnTo>
                  <a:pt x="109262" y="134663"/>
                </a:lnTo>
                <a:lnTo>
                  <a:pt x="191787" y="134663"/>
                </a:lnTo>
                <a:lnTo>
                  <a:pt x="193628" y="136868"/>
                </a:lnTo>
                <a:lnTo>
                  <a:pt x="200382" y="165708"/>
                </a:lnTo>
                <a:lnTo>
                  <a:pt x="193628" y="194951"/>
                </a:lnTo>
                <a:lnTo>
                  <a:pt x="191795" y="197156"/>
                </a:lnTo>
                <a:close/>
              </a:path>
              <a:path w="341629" h="365760">
                <a:moveTo>
                  <a:pt x="292308" y="278196"/>
                </a:moveTo>
                <a:lnTo>
                  <a:pt x="239087" y="278196"/>
                </a:lnTo>
                <a:lnTo>
                  <a:pt x="239087" y="403"/>
                </a:lnTo>
                <a:lnTo>
                  <a:pt x="292308" y="403"/>
                </a:lnTo>
                <a:lnTo>
                  <a:pt x="292308" y="113697"/>
                </a:lnTo>
                <a:lnTo>
                  <a:pt x="341496" y="113697"/>
                </a:lnTo>
                <a:lnTo>
                  <a:pt x="341496" y="157644"/>
                </a:lnTo>
                <a:lnTo>
                  <a:pt x="292308" y="157644"/>
                </a:lnTo>
                <a:lnTo>
                  <a:pt x="292308" y="278196"/>
                </a:lnTo>
                <a:close/>
              </a:path>
              <a:path w="341629" h="365760">
                <a:moveTo>
                  <a:pt x="305613" y="365284"/>
                </a:moveTo>
                <a:lnTo>
                  <a:pt x="52817" y="365284"/>
                </a:lnTo>
                <a:lnTo>
                  <a:pt x="52817" y="257634"/>
                </a:lnTo>
                <a:lnTo>
                  <a:pt x="106037" y="257634"/>
                </a:lnTo>
                <a:lnTo>
                  <a:pt x="106037" y="322950"/>
                </a:lnTo>
                <a:lnTo>
                  <a:pt x="305613" y="322950"/>
                </a:lnTo>
                <a:lnTo>
                  <a:pt x="305613" y="3652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3679439" y="3200983"/>
            <a:ext cx="346075" cy="367030"/>
          </a:xfrm>
          <a:custGeom>
            <a:avLst/>
            <a:gdLst/>
            <a:ahLst/>
            <a:cxnLst/>
            <a:rect l="l" t="t" r="r" b="b"/>
            <a:pathLst>
              <a:path w="346075" h="367029">
                <a:moveTo>
                  <a:pt x="20965" y="215703"/>
                </a:moveTo>
                <a:lnTo>
                  <a:pt x="0" y="173772"/>
                </a:lnTo>
                <a:lnTo>
                  <a:pt x="54958" y="154759"/>
                </a:lnTo>
                <a:lnTo>
                  <a:pt x="95856" y="129321"/>
                </a:lnTo>
                <a:lnTo>
                  <a:pt x="122693" y="98591"/>
                </a:lnTo>
                <a:lnTo>
                  <a:pt x="135469" y="63703"/>
                </a:lnTo>
                <a:lnTo>
                  <a:pt x="17740" y="63703"/>
                </a:lnTo>
                <a:lnTo>
                  <a:pt x="17740" y="21368"/>
                </a:lnTo>
                <a:lnTo>
                  <a:pt x="193528" y="21368"/>
                </a:lnTo>
                <a:lnTo>
                  <a:pt x="188389" y="68074"/>
                </a:lnTo>
                <a:lnTo>
                  <a:pt x="173249" y="109292"/>
                </a:lnTo>
                <a:lnTo>
                  <a:pt x="148522" y="144843"/>
                </a:lnTo>
                <a:lnTo>
                  <a:pt x="114623" y="174548"/>
                </a:lnTo>
                <a:lnTo>
                  <a:pt x="71966" y="198228"/>
                </a:lnTo>
                <a:lnTo>
                  <a:pt x="20965" y="215703"/>
                </a:lnTo>
                <a:close/>
              </a:path>
              <a:path w="346075" h="367029">
                <a:moveTo>
                  <a:pt x="296340" y="366897"/>
                </a:moveTo>
                <a:lnTo>
                  <a:pt x="55639" y="366897"/>
                </a:lnTo>
                <a:lnTo>
                  <a:pt x="55639" y="221751"/>
                </a:lnTo>
                <a:lnTo>
                  <a:pt x="296340" y="221751"/>
                </a:lnTo>
                <a:lnTo>
                  <a:pt x="296340" y="263682"/>
                </a:lnTo>
                <a:lnTo>
                  <a:pt x="107650" y="263682"/>
                </a:lnTo>
                <a:lnTo>
                  <a:pt x="107650" y="325369"/>
                </a:lnTo>
                <a:lnTo>
                  <a:pt x="296340" y="325369"/>
                </a:lnTo>
                <a:lnTo>
                  <a:pt x="296340" y="366897"/>
                </a:lnTo>
                <a:close/>
              </a:path>
              <a:path w="346075" h="367029">
                <a:moveTo>
                  <a:pt x="296340" y="325369"/>
                </a:moveTo>
                <a:lnTo>
                  <a:pt x="243926" y="325369"/>
                </a:lnTo>
                <a:lnTo>
                  <a:pt x="243926" y="263682"/>
                </a:lnTo>
                <a:lnTo>
                  <a:pt x="296340" y="263682"/>
                </a:lnTo>
                <a:lnTo>
                  <a:pt x="296340" y="325369"/>
                </a:lnTo>
                <a:close/>
              </a:path>
              <a:path w="346075" h="367029">
                <a:moveTo>
                  <a:pt x="296340" y="206833"/>
                </a:moveTo>
                <a:lnTo>
                  <a:pt x="243119" y="206833"/>
                </a:lnTo>
                <a:lnTo>
                  <a:pt x="243119" y="0"/>
                </a:lnTo>
                <a:lnTo>
                  <a:pt x="296340" y="0"/>
                </a:lnTo>
                <a:lnTo>
                  <a:pt x="296340" y="80636"/>
                </a:lnTo>
                <a:lnTo>
                  <a:pt x="345528" y="80636"/>
                </a:lnTo>
                <a:lnTo>
                  <a:pt x="345528" y="124180"/>
                </a:lnTo>
                <a:lnTo>
                  <a:pt x="296340" y="124180"/>
                </a:lnTo>
                <a:lnTo>
                  <a:pt x="296340" y="2068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4046739" y="3200983"/>
            <a:ext cx="352425" cy="371475"/>
          </a:xfrm>
          <a:custGeom>
            <a:avLst/>
            <a:gdLst/>
            <a:ahLst/>
            <a:cxnLst/>
            <a:rect l="l" t="t" r="r" b="b"/>
            <a:pathLst>
              <a:path w="352425" h="371475">
                <a:moveTo>
                  <a:pt x="31851" y="295130"/>
                </a:moveTo>
                <a:lnTo>
                  <a:pt x="0" y="251989"/>
                </a:lnTo>
                <a:lnTo>
                  <a:pt x="40538" y="222809"/>
                </a:lnTo>
                <a:lnTo>
                  <a:pt x="68793" y="182138"/>
                </a:lnTo>
                <a:lnTo>
                  <a:pt x="85330" y="134058"/>
                </a:lnTo>
                <a:lnTo>
                  <a:pt x="90716" y="82652"/>
                </a:lnTo>
                <a:lnTo>
                  <a:pt x="90716" y="28626"/>
                </a:lnTo>
                <a:lnTo>
                  <a:pt x="144339" y="28626"/>
                </a:lnTo>
                <a:lnTo>
                  <a:pt x="144339" y="82652"/>
                </a:lnTo>
                <a:lnTo>
                  <a:pt x="149366" y="132326"/>
                </a:lnTo>
                <a:lnTo>
                  <a:pt x="164902" y="178559"/>
                </a:lnTo>
                <a:lnTo>
                  <a:pt x="171532" y="188286"/>
                </a:lnTo>
                <a:lnTo>
                  <a:pt x="117729" y="188286"/>
                </a:lnTo>
                <a:lnTo>
                  <a:pt x="103404" y="221990"/>
                </a:lnTo>
                <a:lnTo>
                  <a:pt x="84466" y="251687"/>
                </a:lnTo>
                <a:lnTo>
                  <a:pt x="60691" y="276395"/>
                </a:lnTo>
                <a:lnTo>
                  <a:pt x="31851" y="295130"/>
                </a:lnTo>
                <a:close/>
              </a:path>
              <a:path w="352425" h="371475">
                <a:moveTo>
                  <a:pt x="197963" y="288276"/>
                </a:moveTo>
                <a:lnTo>
                  <a:pt x="171252" y="270555"/>
                </a:lnTo>
                <a:lnTo>
                  <a:pt x="149077" y="247504"/>
                </a:lnTo>
                <a:lnTo>
                  <a:pt x="131286" y="219842"/>
                </a:lnTo>
                <a:lnTo>
                  <a:pt x="117729" y="188286"/>
                </a:lnTo>
                <a:lnTo>
                  <a:pt x="171532" y="188286"/>
                </a:lnTo>
                <a:lnTo>
                  <a:pt x="191625" y="217763"/>
                </a:lnTo>
                <a:lnTo>
                  <a:pt x="230217" y="246345"/>
                </a:lnTo>
                <a:lnTo>
                  <a:pt x="197963" y="288276"/>
                </a:lnTo>
                <a:close/>
              </a:path>
              <a:path w="352425" h="371475">
                <a:moveTo>
                  <a:pt x="298355" y="371332"/>
                </a:moveTo>
                <a:lnTo>
                  <a:pt x="245135" y="371332"/>
                </a:lnTo>
                <a:lnTo>
                  <a:pt x="245135" y="0"/>
                </a:lnTo>
                <a:lnTo>
                  <a:pt x="298355" y="0"/>
                </a:lnTo>
                <a:lnTo>
                  <a:pt x="298355" y="142727"/>
                </a:lnTo>
                <a:lnTo>
                  <a:pt x="352382" y="142727"/>
                </a:lnTo>
                <a:lnTo>
                  <a:pt x="352382" y="187077"/>
                </a:lnTo>
                <a:lnTo>
                  <a:pt x="298355" y="187077"/>
                </a:lnTo>
                <a:lnTo>
                  <a:pt x="298355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458" y="3999622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7806" y="4262754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7806" y="4338954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9063" y="4015104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89">
                <a:moveTo>
                  <a:pt x="0" y="0"/>
                </a:moveTo>
                <a:lnTo>
                  <a:pt x="33946" y="0"/>
                </a:lnTo>
                <a:lnTo>
                  <a:pt x="33946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9063" y="4062095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9063" y="4088765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9063" y="4137025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55733" y="4014709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55733" y="4088888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47188" y="4164743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93801" y="4204976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82298" y="3999622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3502" y="4000041"/>
            <a:ext cx="319405" cy="367665"/>
          </a:xfrm>
          <a:custGeom>
            <a:avLst/>
            <a:gdLst/>
            <a:ahLst/>
            <a:cxnLst/>
            <a:rect l="l" t="t" r="r" b="b"/>
            <a:pathLst>
              <a:path w="319405" h="367664">
                <a:moveTo>
                  <a:pt x="308450" y="275342"/>
                </a:moveTo>
                <a:lnTo>
                  <a:pt x="273666" y="275342"/>
                </a:lnTo>
                <a:lnTo>
                  <a:pt x="273666" y="131594"/>
                </a:lnTo>
                <a:lnTo>
                  <a:pt x="198229" y="131594"/>
                </a:lnTo>
                <a:lnTo>
                  <a:pt x="198229" y="103515"/>
                </a:lnTo>
                <a:lnTo>
                  <a:pt x="273666" y="103515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75342"/>
                </a:lnTo>
                <a:close/>
              </a:path>
              <a:path w="319405" h="367664">
                <a:moveTo>
                  <a:pt x="211640" y="58253"/>
                </a:moveTo>
                <a:lnTo>
                  <a:pt x="10896" y="58253"/>
                </a:lnTo>
                <a:lnTo>
                  <a:pt x="10896" y="30174"/>
                </a:lnTo>
                <a:lnTo>
                  <a:pt x="211640" y="30174"/>
                </a:lnTo>
                <a:lnTo>
                  <a:pt x="211640" y="58253"/>
                </a:lnTo>
                <a:close/>
              </a:path>
              <a:path w="319405" h="367664">
                <a:moveTo>
                  <a:pt x="18020" y="227147"/>
                </a:moveTo>
                <a:lnTo>
                  <a:pt x="0" y="200325"/>
                </a:lnTo>
                <a:lnTo>
                  <a:pt x="38314" y="180071"/>
                </a:lnTo>
                <a:lnTo>
                  <a:pt x="68259" y="151134"/>
                </a:lnTo>
                <a:lnTo>
                  <a:pt x="87753" y="115989"/>
                </a:lnTo>
                <a:lnTo>
                  <a:pt x="94714" y="77112"/>
                </a:lnTo>
                <a:lnTo>
                  <a:pt x="94714" y="58253"/>
                </a:lnTo>
                <a:lnTo>
                  <a:pt x="129079" y="58253"/>
                </a:lnTo>
                <a:lnTo>
                  <a:pt x="129156" y="77112"/>
                </a:lnTo>
                <a:lnTo>
                  <a:pt x="135693" y="112676"/>
                </a:lnTo>
                <a:lnTo>
                  <a:pt x="147633" y="133689"/>
                </a:lnTo>
                <a:lnTo>
                  <a:pt x="112735" y="133689"/>
                </a:lnTo>
                <a:lnTo>
                  <a:pt x="97228" y="164087"/>
                </a:lnTo>
                <a:lnTo>
                  <a:pt x="75750" y="190476"/>
                </a:lnTo>
                <a:lnTo>
                  <a:pt x="49085" y="211837"/>
                </a:lnTo>
                <a:lnTo>
                  <a:pt x="18020" y="227147"/>
                </a:lnTo>
                <a:close/>
              </a:path>
              <a:path w="319405" h="367664">
                <a:moveTo>
                  <a:pt x="203258" y="218765"/>
                </a:moveTo>
                <a:lnTo>
                  <a:pt x="173732" y="204529"/>
                </a:lnTo>
                <a:lnTo>
                  <a:pt x="148410" y="185028"/>
                </a:lnTo>
                <a:lnTo>
                  <a:pt x="127881" y="161127"/>
                </a:lnTo>
                <a:lnTo>
                  <a:pt x="112735" y="133689"/>
                </a:lnTo>
                <a:lnTo>
                  <a:pt x="147633" y="133689"/>
                </a:lnTo>
                <a:lnTo>
                  <a:pt x="154330" y="145476"/>
                </a:lnTo>
                <a:lnTo>
                  <a:pt x="183181" y="172698"/>
                </a:lnTo>
                <a:lnTo>
                  <a:pt x="220441" y="191943"/>
                </a:lnTo>
                <a:lnTo>
                  <a:pt x="203258" y="218765"/>
                </a:lnTo>
                <a:close/>
              </a:path>
              <a:path w="319405" h="367664">
                <a:moveTo>
                  <a:pt x="318927" y="367123"/>
                </a:moveTo>
                <a:lnTo>
                  <a:pt x="67892" y="367123"/>
                </a:lnTo>
                <a:lnTo>
                  <a:pt x="67892" y="251035"/>
                </a:lnTo>
                <a:lnTo>
                  <a:pt x="102677" y="251035"/>
                </a:lnTo>
                <a:lnTo>
                  <a:pt x="102677" y="339044"/>
                </a:lnTo>
                <a:lnTo>
                  <a:pt x="318927" y="339044"/>
                </a:lnTo>
                <a:lnTo>
                  <a:pt x="318927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67389" y="4010518"/>
            <a:ext cx="340360" cy="365125"/>
          </a:xfrm>
          <a:custGeom>
            <a:avLst/>
            <a:gdLst/>
            <a:ahLst/>
            <a:cxnLst/>
            <a:rect l="l" t="t" r="r" b="b"/>
            <a:pathLst>
              <a:path w="340360" h="365125">
                <a:moveTo>
                  <a:pt x="170150" y="364608"/>
                </a:moveTo>
                <a:lnTo>
                  <a:pt x="115570" y="360719"/>
                </a:lnTo>
                <a:lnTo>
                  <a:pt x="75174" y="349207"/>
                </a:lnTo>
                <a:lnTo>
                  <a:pt x="50100" y="330308"/>
                </a:lnTo>
                <a:lnTo>
                  <a:pt x="41489" y="304259"/>
                </a:lnTo>
                <a:lnTo>
                  <a:pt x="50100" y="278452"/>
                </a:lnTo>
                <a:lnTo>
                  <a:pt x="75174" y="259678"/>
                </a:lnTo>
                <a:lnTo>
                  <a:pt x="115570" y="248212"/>
                </a:lnTo>
                <a:lnTo>
                  <a:pt x="170150" y="244329"/>
                </a:lnTo>
                <a:lnTo>
                  <a:pt x="224730" y="248212"/>
                </a:lnTo>
                <a:lnTo>
                  <a:pt x="265127" y="259678"/>
                </a:lnTo>
                <a:lnTo>
                  <a:pt x="278770" y="269894"/>
                </a:lnTo>
                <a:lnTo>
                  <a:pt x="170150" y="269894"/>
                </a:lnTo>
                <a:lnTo>
                  <a:pt x="129957" y="272140"/>
                </a:lnTo>
                <a:lnTo>
                  <a:pt x="100372" y="278747"/>
                </a:lnTo>
                <a:lnTo>
                  <a:pt x="82102" y="289519"/>
                </a:lnTo>
                <a:lnTo>
                  <a:pt x="75855" y="304259"/>
                </a:lnTo>
                <a:lnTo>
                  <a:pt x="82102" y="319176"/>
                </a:lnTo>
                <a:lnTo>
                  <a:pt x="100372" y="329928"/>
                </a:lnTo>
                <a:lnTo>
                  <a:pt x="129957" y="336437"/>
                </a:lnTo>
                <a:lnTo>
                  <a:pt x="170150" y="338625"/>
                </a:lnTo>
                <a:lnTo>
                  <a:pt x="279166" y="338625"/>
                </a:lnTo>
                <a:lnTo>
                  <a:pt x="265127" y="349207"/>
                </a:lnTo>
                <a:lnTo>
                  <a:pt x="224730" y="360719"/>
                </a:lnTo>
                <a:lnTo>
                  <a:pt x="170150" y="364608"/>
                </a:lnTo>
                <a:close/>
              </a:path>
              <a:path w="340360" h="365125">
                <a:moveTo>
                  <a:pt x="279166" y="338625"/>
                </a:moveTo>
                <a:lnTo>
                  <a:pt x="170150" y="338625"/>
                </a:lnTo>
                <a:lnTo>
                  <a:pt x="210520" y="336437"/>
                </a:lnTo>
                <a:lnTo>
                  <a:pt x="240086" y="329928"/>
                </a:lnTo>
                <a:lnTo>
                  <a:pt x="258257" y="319176"/>
                </a:lnTo>
                <a:lnTo>
                  <a:pt x="264446" y="304259"/>
                </a:lnTo>
                <a:lnTo>
                  <a:pt x="258257" y="289519"/>
                </a:lnTo>
                <a:lnTo>
                  <a:pt x="240086" y="278747"/>
                </a:lnTo>
                <a:lnTo>
                  <a:pt x="210520" y="272140"/>
                </a:lnTo>
                <a:lnTo>
                  <a:pt x="170150" y="269894"/>
                </a:lnTo>
                <a:lnTo>
                  <a:pt x="278770" y="269894"/>
                </a:lnTo>
                <a:lnTo>
                  <a:pt x="290200" y="278452"/>
                </a:lnTo>
                <a:lnTo>
                  <a:pt x="298811" y="304259"/>
                </a:lnTo>
                <a:lnTo>
                  <a:pt x="290200" y="330308"/>
                </a:lnTo>
                <a:lnTo>
                  <a:pt x="279166" y="338625"/>
                </a:lnTo>
                <a:close/>
              </a:path>
              <a:path w="340360" h="365125">
                <a:moveTo>
                  <a:pt x="300487" y="151291"/>
                </a:moveTo>
                <a:lnTo>
                  <a:pt x="44842" y="151291"/>
                </a:lnTo>
                <a:lnTo>
                  <a:pt x="44842" y="0"/>
                </a:lnTo>
                <a:lnTo>
                  <a:pt x="298392" y="0"/>
                </a:lnTo>
                <a:lnTo>
                  <a:pt x="298392" y="26821"/>
                </a:lnTo>
                <a:lnTo>
                  <a:pt x="79208" y="26821"/>
                </a:lnTo>
                <a:lnTo>
                  <a:pt x="79208" y="61606"/>
                </a:lnTo>
                <a:lnTo>
                  <a:pt x="288334" y="61606"/>
                </a:lnTo>
                <a:lnTo>
                  <a:pt x="288334" y="87589"/>
                </a:lnTo>
                <a:lnTo>
                  <a:pt x="79208" y="87589"/>
                </a:lnTo>
                <a:lnTo>
                  <a:pt x="79208" y="124469"/>
                </a:lnTo>
                <a:lnTo>
                  <a:pt x="300487" y="124469"/>
                </a:lnTo>
                <a:lnTo>
                  <a:pt x="300487" y="151291"/>
                </a:lnTo>
                <a:close/>
              </a:path>
              <a:path w="340360" h="365125">
                <a:moveTo>
                  <a:pt x="187333" y="188171"/>
                </a:moveTo>
                <a:lnTo>
                  <a:pt x="152968" y="188171"/>
                </a:lnTo>
                <a:lnTo>
                  <a:pt x="152968" y="151291"/>
                </a:lnTo>
                <a:lnTo>
                  <a:pt x="187333" y="151291"/>
                </a:lnTo>
                <a:lnTo>
                  <a:pt x="187333" y="188171"/>
                </a:lnTo>
                <a:close/>
              </a:path>
              <a:path w="340360" h="365125">
                <a:moveTo>
                  <a:pt x="340301" y="215831"/>
                </a:moveTo>
                <a:lnTo>
                  <a:pt x="0" y="215831"/>
                </a:lnTo>
                <a:lnTo>
                  <a:pt x="0" y="188171"/>
                </a:lnTo>
                <a:lnTo>
                  <a:pt x="340301" y="188171"/>
                </a:lnTo>
                <a:lnTo>
                  <a:pt x="340301" y="2158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4629" y="3999622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10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10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10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10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10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7736" y="4000041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4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4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4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4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4662" y="4000041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5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5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5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5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22263" y="4000041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5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5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5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45212" y="3999622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3922" y="196972"/>
                </a:moveTo>
                <a:lnTo>
                  <a:pt x="0" y="196972"/>
                </a:lnTo>
                <a:lnTo>
                  <a:pt x="0" y="23888"/>
                </a:lnTo>
                <a:lnTo>
                  <a:pt x="33946" y="23888"/>
                </a:lnTo>
                <a:lnTo>
                  <a:pt x="33946" y="80465"/>
                </a:lnTo>
                <a:lnTo>
                  <a:pt x="173922" y="80465"/>
                </a:lnTo>
                <a:lnTo>
                  <a:pt x="173922" y="107287"/>
                </a:lnTo>
                <a:lnTo>
                  <a:pt x="33946" y="107287"/>
                </a:lnTo>
                <a:lnTo>
                  <a:pt x="33946" y="169312"/>
                </a:lnTo>
                <a:lnTo>
                  <a:pt x="173922" y="169312"/>
                </a:lnTo>
                <a:lnTo>
                  <a:pt x="173922" y="196972"/>
                </a:lnTo>
                <a:close/>
              </a:path>
              <a:path w="332104" h="375920">
                <a:moveTo>
                  <a:pt x="173922" y="80465"/>
                </a:moveTo>
                <a:lnTo>
                  <a:pt x="140395" y="80465"/>
                </a:lnTo>
                <a:lnTo>
                  <a:pt x="140395" y="23888"/>
                </a:lnTo>
                <a:lnTo>
                  <a:pt x="173922" y="23888"/>
                </a:lnTo>
                <a:lnTo>
                  <a:pt x="173922" y="80465"/>
                </a:lnTo>
                <a:close/>
              </a:path>
              <a:path w="332104" h="375920">
                <a:moveTo>
                  <a:pt x="173922" y="169312"/>
                </a:moveTo>
                <a:lnTo>
                  <a:pt x="140395" y="169312"/>
                </a:lnTo>
                <a:lnTo>
                  <a:pt x="140395" y="107287"/>
                </a:lnTo>
                <a:lnTo>
                  <a:pt x="173922" y="107287"/>
                </a:lnTo>
                <a:lnTo>
                  <a:pt x="173922" y="169312"/>
                </a:lnTo>
                <a:close/>
              </a:path>
              <a:path w="332104" h="375920">
                <a:moveTo>
                  <a:pt x="156739" y="375924"/>
                </a:moveTo>
                <a:lnTo>
                  <a:pt x="105001" y="371235"/>
                </a:lnTo>
                <a:lnTo>
                  <a:pt x="65954" y="357588"/>
                </a:lnTo>
                <a:lnTo>
                  <a:pt x="41286" y="335612"/>
                </a:lnTo>
                <a:lnTo>
                  <a:pt x="32689" y="305936"/>
                </a:lnTo>
                <a:lnTo>
                  <a:pt x="41286" y="276259"/>
                </a:lnTo>
                <a:lnTo>
                  <a:pt x="65954" y="254283"/>
                </a:lnTo>
                <a:lnTo>
                  <a:pt x="105001" y="240636"/>
                </a:lnTo>
                <a:lnTo>
                  <a:pt x="156739" y="235947"/>
                </a:lnTo>
                <a:lnTo>
                  <a:pt x="208235" y="240636"/>
                </a:lnTo>
                <a:lnTo>
                  <a:pt x="247158" y="254283"/>
                </a:lnTo>
                <a:lnTo>
                  <a:pt x="257605" y="263607"/>
                </a:lnTo>
                <a:lnTo>
                  <a:pt x="156739" y="263607"/>
                </a:lnTo>
                <a:lnTo>
                  <a:pt x="119034" y="266449"/>
                </a:lnTo>
                <a:lnTo>
                  <a:pt x="90837" y="274713"/>
                </a:lnTo>
                <a:lnTo>
                  <a:pt x="73170" y="288006"/>
                </a:lnTo>
                <a:lnTo>
                  <a:pt x="67054" y="305936"/>
                </a:lnTo>
                <a:lnTo>
                  <a:pt x="73170" y="323930"/>
                </a:lnTo>
                <a:lnTo>
                  <a:pt x="90837" y="337367"/>
                </a:lnTo>
                <a:lnTo>
                  <a:pt x="119034" y="345775"/>
                </a:lnTo>
                <a:lnTo>
                  <a:pt x="156739" y="348683"/>
                </a:lnTo>
                <a:lnTo>
                  <a:pt x="257136" y="348683"/>
                </a:lnTo>
                <a:lnTo>
                  <a:pt x="247158" y="357588"/>
                </a:lnTo>
                <a:lnTo>
                  <a:pt x="208235" y="371235"/>
                </a:lnTo>
                <a:lnTo>
                  <a:pt x="156739" y="375924"/>
                </a:lnTo>
                <a:close/>
              </a:path>
              <a:path w="332104" h="375920">
                <a:moveTo>
                  <a:pt x="257136" y="348683"/>
                </a:moveTo>
                <a:lnTo>
                  <a:pt x="156739" y="348683"/>
                </a:lnTo>
                <a:lnTo>
                  <a:pt x="194025" y="345775"/>
                </a:lnTo>
                <a:lnTo>
                  <a:pt x="222117" y="337367"/>
                </a:lnTo>
                <a:lnTo>
                  <a:pt x="239837" y="323930"/>
                </a:lnTo>
                <a:lnTo>
                  <a:pt x="246006" y="305936"/>
                </a:lnTo>
                <a:lnTo>
                  <a:pt x="239837" y="288006"/>
                </a:lnTo>
                <a:lnTo>
                  <a:pt x="222117" y="274713"/>
                </a:lnTo>
                <a:lnTo>
                  <a:pt x="194025" y="266449"/>
                </a:lnTo>
                <a:lnTo>
                  <a:pt x="156739" y="263607"/>
                </a:lnTo>
                <a:lnTo>
                  <a:pt x="257605" y="263607"/>
                </a:lnTo>
                <a:lnTo>
                  <a:pt x="271780" y="276259"/>
                </a:lnTo>
                <a:lnTo>
                  <a:pt x="280371" y="305936"/>
                </a:lnTo>
                <a:lnTo>
                  <a:pt x="271780" y="335612"/>
                </a:lnTo>
                <a:lnTo>
                  <a:pt x="257136" y="348683"/>
                </a:lnTo>
                <a:close/>
              </a:path>
              <a:path w="332104" h="375920">
                <a:moveTo>
                  <a:pt x="276180" y="226308"/>
                </a:moveTo>
                <a:lnTo>
                  <a:pt x="241815" y="226308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94714"/>
                </a:lnTo>
                <a:lnTo>
                  <a:pt x="331919" y="94714"/>
                </a:lnTo>
                <a:lnTo>
                  <a:pt x="331919" y="123212"/>
                </a:lnTo>
                <a:lnTo>
                  <a:pt x="276180" y="123212"/>
                </a:lnTo>
                <a:lnTo>
                  <a:pt x="276180" y="2263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18622" y="4000041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5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5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5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5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00414" y="4012613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4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4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4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4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05809" y="3999622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88858" y="4014709"/>
            <a:ext cx="341630" cy="361315"/>
          </a:xfrm>
          <a:custGeom>
            <a:avLst/>
            <a:gdLst/>
            <a:ahLst/>
            <a:cxnLst/>
            <a:rect l="l" t="t" r="r" b="b"/>
            <a:pathLst>
              <a:path w="341629" h="361314">
                <a:moveTo>
                  <a:pt x="309288" y="28079"/>
                </a:moveTo>
                <a:lnTo>
                  <a:pt x="31012" y="28079"/>
                </a:lnTo>
                <a:lnTo>
                  <a:pt x="31012" y="0"/>
                </a:lnTo>
                <a:lnTo>
                  <a:pt x="309288" y="0"/>
                </a:lnTo>
                <a:lnTo>
                  <a:pt x="309288" y="28079"/>
                </a:lnTo>
                <a:close/>
              </a:path>
              <a:path w="341629" h="361314">
                <a:moveTo>
                  <a:pt x="31850" y="137880"/>
                </a:moveTo>
                <a:lnTo>
                  <a:pt x="19278" y="111058"/>
                </a:lnTo>
                <a:lnTo>
                  <a:pt x="66668" y="100863"/>
                </a:lnTo>
                <a:lnTo>
                  <a:pt x="107339" y="82613"/>
                </a:lnTo>
                <a:lnTo>
                  <a:pt x="136145" y="57841"/>
                </a:lnTo>
                <a:lnTo>
                  <a:pt x="147938" y="28079"/>
                </a:lnTo>
                <a:lnTo>
                  <a:pt x="192362" y="28079"/>
                </a:lnTo>
                <a:lnTo>
                  <a:pt x="204038" y="57841"/>
                </a:lnTo>
                <a:lnTo>
                  <a:pt x="207902" y="61187"/>
                </a:lnTo>
                <a:lnTo>
                  <a:pt x="170150" y="61187"/>
                </a:lnTo>
                <a:lnTo>
                  <a:pt x="148364" y="89613"/>
                </a:lnTo>
                <a:lnTo>
                  <a:pt x="116245" y="112263"/>
                </a:lnTo>
                <a:lnTo>
                  <a:pt x="76503" y="128549"/>
                </a:lnTo>
                <a:lnTo>
                  <a:pt x="31850" y="137880"/>
                </a:lnTo>
                <a:close/>
              </a:path>
              <a:path w="341629" h="361314">
                <a:moveTo>
                  <a:pt x="308869" y="137880"/>
                </a:moveTo>
                <a:lnTo>
                  <a:pt x="264151" y="128549"/>
                </a:lnTo>
                <a:lnTo>
                  <a:pt x="224265" y="112263"/>
                </a:lnTo>
                <a:lnTo>
                  <a:pt x="192002" y="89613"/>
                </a:lnTo>
                <a:lnTo>
                  <a:pt x="170150" y="61187"/>
                </a:lnTo>
                <a:lnTo>
                  <a:pt x="207902" y="61187"/>
                </a:lnTo>
                <a:lnTo>
                  <a:pt x="232647" y="82613"/>
                </a:lnTo>
                <a:lnTo>
                  <a:pt x="273279" y="100863"/>
                </a:lnTo>
                <a:lnTo>
                  <a:pt x="321023" y="111058"/>
                </a:lnTo>
                <a:lnTo>
                  <a:pt x="308869" y="137880"/>
                </a:lnTo>
                <a:close/>
              </a:path>
              <a:path w="341629" h="361314">
                <a:moveTo>
                  <a:pt x="186914" y="173503"/>
                </a:moveTo>
                <a:lnTo>
                  <a:pt x="152548" y="173503"/>
                </a:lnTo>
                <a:lnTo>
                  <a:pt x="152548" y="116926"/>
                </a:lnTo>
                <a:lnTo>
                  <a:pt x="186914" y="116926"/>
                </a:lnTo>
                <a:lnTo>
                  <a:pt x="186914" y="173503"/>
                </a:lnTo>
                <a:close/>
              </a:path>
              <a:path w="341629" h="361314">
                <a:moveTo>
                  <a:pt x="341139" y="201582"/>
                </a:moveTo>
                <a:lnTo>
                  <a:pt x="0" y="201582"/>
                </a:lnTo>
                <a:lnTo>
                  <a:pt x="0" y="173503"/>
                </a:lnTo>
                <a:lnTo>
                  <a:pt x="341139" y="173503"/>
                </a:lnTo>
                <a:lnTo>
                  <a:pt x="341139" y="201582"/>
                </a:lnTo>
                <a:close/>
              </a:path>
              <a:path w="341629" h="361314">
                <a:moveTo>
                  <a:pt x="297973" y="361256"/>
                </a:moveTo>
                <a:lnTo>
                  <a:pt x="263607" y="361256"/>
                </a:lnTo>
                <a:lnTo>
                  <a:pt x="263607" y="266541"/>
                </a:lnTo>
                <a:lnTo>
                  <a:pt x="37718" y="266541"/>
                </a:lnTo>
                <a:lnTo>
                  <a:pt x="37718" y="238881"/>
                </a:lnTo>
                <a:lnTo>
                  <a:pt x="297973" y="238881"/>
                </a:lnTo>
                <a:lnTo>
                  <a:pt x="297973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88251" y="3999622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17115" y="4031615"/>
            <a:ext cx="259079" cy="26670"/>
          </a:xfrm>
          <a:custGeom>
            <a:avLst/>
            <a:gdLst/>
            <a:ahLst/>
            <a:cxnLst/>
            <a:rect l="l" t="t" r="r" b="b"/>
            <a:pathLst>
              <a:path w="259079" h="26670">
                <a:moveTo>
                  <a:pt x="0" y="0"/>
                </a:moveTo>
                <a:lnTo>
                  <a:pt x="258997" y="0"/>
                </a:lnTo>
                <a:lnTo>
                  <a:pt x="25899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17115" y="4058284"/>
            <a:ext cx="33655" cy="121920"/>
          </a:xfrm>
          <a:custGeom>
            <a:avLst/>
            <a:gdLst/>
            <a:ahLst/>
            <a:cxnLst/>
            <a:rect l="l" t="t" r="r" b="b"/>
            <a:pathLst>
              <a:path w="33654" h="121920">
                <a:moveTo>
                  <a:pt x="0" y="0"/>
                </a:moveTo>
                <a:lnTo>
                  <a:pt x="33108" y="0"/>
                </a:lnTo>
                <a:lnTo>
                  <a:pt x="3310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17115" y="4180204"/>
            <a:ext cx="259079" cy="26670"/>
          </a:xfrm>
          <a:custGeom>
            <a:avLst/>
            <a:gdLst/>
            <a:ahLst/>
            <a:cxnLst/>
            <a:rect l="l" t="t" r="r" b="b"/>
            <a:pathLst>
              <a:path w="259079" h="26670">
                <a:moveTo>
                  <a:pt x="0" y="0"/>
                </a:moveTo>
                <a:lnTo>
                  <a:pt x="258997" y="0"/>
                </a:lnTo>
                <a:lnTo>
                  <a:pt x="25899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42586" y="4058294"/>
            <a:ext cx="33655" cy="122555"/>
          </a:xfrm>
          <a:custGeom>
            <a:avLst/>
            <a:gdLst/>
            <a:ahLst/>
            <a:cxnLst/>
            <a:rect l="l" t="t" r="r" b="b"/>
            <a:pathLst>
              <a:path w="33654" h="122554">
                <a:moveTo>
                  <a:pt x="33527" y="121955"/>
                </a:moveTo>
                <a:lnTo>
                  <a:pt x="0" y="121955"/>
                </a:lnTo>
                <a:lnTo>
                  <a:pt x="0" y="0"/>
                </a:lnTo>
                <a:lnTo>
                  <a:pt x="33527" y="0"/>
                </a:lnTo>
                <a:lnTo>
                  <a:pt x="33527" y="1219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29431" y="4207490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39">
                <a:moveTo>
                  <a:pt x="34784" y="91361"/>
                </a:moveTo>
                <a:lnTo>
                  <a:pt x="0" y="91361"/>
                </a:lnTo>
                <a:lnTo>
                  <a:pt x="0" y="0"/>
                </a:lnTo>
                <a:lnTo>
                  <a:pt x="34784" y="0"/>
                </a:lnTo>
                <a:lnTo>
                  <a:pt x="34784" y="913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76882" y="4298852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5" h="28575">
                <a:moveTo>
                  <a:pt x="340720" y="28498"/>
                </a:moveTo>
                <a:lnTo>
                  <a:pt x="0" y="28498"/>
                </a:lnTo>
                <a:lnTo>
                  <a:pt x="0" y="0"/>
                </a:lnTo>
                <a:lnTo>
                  <a:pt x="340720" y="0"/>
                </a:lnTo>
                <a:lnTo>
                  <a:pt x="340720" y="28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08965" y="4021454"/>
            <a:ext cx="247015" cy="27940"/>
          </a:xfrm>
          <a:custGeom>
            <a:avLst/>
            <a:gdLst/>
            <a:ahLst/>
            <a:cxnLst/>
            <a:rect l="l" t="t" r="r" b="b"/>
            <a:pathLst>
              <a:path w="247015" h="27939">
                <a:moveTo>
                  <a:pt x="0" y="0"/>
                </a:moveTo>
                <a:lnTo>
                  <a:pt x="246844" y="0"/>
                </a:lnTo>
                <a:lnTo>
                  <a:pt x="24684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08965" y="4049395"/>
            <a:ext cx="35560" cy="90170"/>
          </a:xfrm>
          <a:custGeom>
            <a:avLst/>
            <a:gdLst/>
            <a:ahLst/>
            <a:cxnLst/>
            <a:rect l="l" t="t" r="r" b="b"/>
            <a:pathLst>
              <a:path w="35559" h="90170">
                <a:moveTo>
                  <a:pt x="0" y="0"/>
                </a:moveTo>
                <a:lnTo>
                  <a:pt x="35203" y="0"/>
                </a:lnTo>
                <a:lnTo>
                  <a:pt x="35203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08965" y="4139565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454" y="0"/>
                </a:lnTo>
                <a:lnTo>
                  <a:pt x="25145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62445" y="4216291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5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514575" y="4244370"/>
            <a:ext cx="34925" cy="129539"/>
          </a:xfrm>
          <a:custGeom>
            <a:avLst/>
            <a:gdLst/>
            <a:ahLst/>
            <a:cxnLst/>
            <a:rect l="l" t="t" r="r" b="b"/>
            <a:pathLst>
              <a:path w="34925" h="129539">
                <a:moveTo>
                  <a:pt x="34365" y="129498"/>
                </a:moveTo>
                <a:lnTo>
                  <a:pt x="0" y="129498"/>
                </a:lnTo>
                <a:lnTo>
                  <a:pt x="0" y="0"/>
                </a:lnTo>
                <a:lnTo>
                  <a:pt x="34365" y="0"/>
                </a:lnTo>
                <a:lnTo>
                  <a:pt x="34365" y="129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905512" y="4031615"/>
            <a:ext cx="259079" cy="26670"/>
          </a:xfrm>
          <a:custGeom>
            <a:avLst/>
            <a:gdLst/>
            <a:ahLst/>
            <a:cxnLst/>
            <a:rect l="l" t="t" r="r" b="b"/>
            <a:pathLst>
              <a:path w="259079" h="26670">
                <a:moveTo>
                  <a:pt x="0" y="0"/>
                </a:moveTo>
                <a:lnTo>
                  <a:pt x="258997" y="0"/>
                </a:lnTo>
                <a:lnTo>
                  <a:pt x="25899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905512" y="4058284"/>
            <a:ext cx="33655" cy="121920"/>
          </a:xfrm>
          <a:custGeom>
            <a:avLst/>
            <a:gdLst/>
            <a:ahLst/>
            <a:cxnLst/>
            <a:rect l="l" t="t" r="r" b="b"/>
            <a:pathLst>
              <a:path w="33654" h="121920">
                <a:moveTo>
                  <a:pt x="0" y="0"/>
                </a:moveTo>
                <a:lnTo>
                  <a:pt x="33108" y="0"/>
                </a:lnTo>
                <a:lnTo>
                  <a:pt x="3310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905512" y="4180204"/>
            <a:ext cx="259079" cy="26670"/>
          </a:xfrm>
          <a:custGeom>
            <a:avLst/>
            <a:gdLst/>
            <a:ahLst/>
            <a:cxnLst/>
            <a:rect l="l" t="t" r="r" b="b"/>
            <a:pathLst>
              <a:path w="259079" h="26670">
                <a:moveTo>
                  <a:pt x="0" y="0"/>
                </a:moveTo>
                <a:lnTo>
                  <a:pt x="258997" y="0"/>
                </a:lnTo>
                <a:lnTo>
                  <a:pt x="25899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30982" y="4058294"/>
            <a:ext cx="33655" cy="122555"/>
          </a:xfrm>
          <a:custGeom>
            <a:avLst/>
            <a:gdLst/>
            <a:ahLst/>
            <a:cxnLst/>
            <a:rect l="l" t="t" r="r" b="b"/>
            <a:pathLst>
              <a:path w="33654" h="122554">
                <a:moveTo>
                  <a:pt x="33527" y="121955"/>
                </a:moveTo>
                <a:lnTo>
                  <a:pt x="0" y="121955"/>
                </a:lnTo>
                <a:lnTo>
                  <a:pt x="0" y="0"/>
                </a:lnTo>
                <a:lnTo>
                  <a:pt x="33527" y="0"/>
                </a:lnTo>
                <a:lnTo>
                  <a:pt x="33527" y="1219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017827" y="4207490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39">
                <a:moveTo>
                  <a:pt x="34784" y="91361"/>
                </a:moveTo>
                <a:lnTo>
                  <a:pt x="0" y="91361"/>
                </a:lnTo>
                <a:lnTo>
                  <a:pt x="0" y="0"/>
                </a:lnTo>
                <a:lnTo>
                  <a:pt x="34784" y="0"/>
                </a:lnTo>
                <a:lnTo>
                  <a:pt x="34784" y="913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865279" y="4298852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5" h="28575">
                <a:moveTo>
                  <a:pt x="340720" y="28498"/>
                </a:moveTo>
                <a:lnTo>
                  <a:pt x="0" y="28498"/>
                </a:lnTo>
                <a:lnTo>
                  <a:pt x="0" y="0"/>
                </a:lnTo>
                <a:lnTo>
                  <a:pt x="340720" y="0"/>
                </a:lnTo>
                <a:lnTo>
                  <a:pt x="340720" y="28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259643" y="3999622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764705" y="3999622"/>
            <a:ext cx="313055" cy="375920"/>
          </a:xfrm>
          <a:custGeom>
            <a:avLst/>
            <a:gdLst/>
            <a:ahLst/>
            <a:cxnLst/>
            <a:rect l="l" t="t" r="r" b="b"/>
            <a:pathLst>
              <a:path w="313054" h="375920">
                <a:moveTo>
                  <a:pt x="15087" y="277856"/>
                </a:moveTo>
                <a:lnTo>
                  <a:pt x="0" y="277856"/>
                </a:lnTo>
                <a:lnTo>
                  <a:pt x="0" y="47357"/>
                </a:lnTo>
                <a:lnTo>
                  <a:pt x="80465" y="47357"/>
                </a:lnTo>
                <a:lnTo>
                  <a:pt x="80465" y="75436"/>
                </a:lnTo>
                <a:lnTo>
                  <a:pt x="31431" y="75436"/>
                </a:lnTo>
                <a:lnTo>
                  <a:pt x="31431" y="248939"/>
                </a:lnTo>
                <a:lnTo>
                  <a:pt x="83349" y="248939"/>
                </a:lnTo>
                <a:lnTo>
                  <a:pt x="85913" y="270732"/>
                </a:lnTo>
                <a:lnTo>
                  <a:pt x="63944" y="274851"/>
                </a:lnTo>
                <a:lnTo>
                  <a:pt x="44685" y="276966"/>
                </a:lnTo>
                <a:lnTo>
                  <a:pt x="28334" y="277745"/>
                </a:lnTo>
                <a:lnTo>
                  <a:pt x="15087" y="277856"/>
                </a:lnTo>
                <a:close/>
              </a:path>
              <a:path w="313054" h="375920">
                <a:moveTo>
                  <a:pt x="83349" y="248939"/>
                </a:moveTo>
                <a:lnTo>
                  <a:pt x="31431" y="248939"/>
                </a:lnTo>
                <a:lnTo>
                  <a:pt x="42544" y="248363"/>
                </a:lnTo>
                <a:lnTo>
                  <a:pt x="54953" y="247158"/>
                </a:lnTo>
                <a:lnTo>
                  <a:pt x="68383" y="245167"/>
                </a:lnTo>
                <a:lnTo>
                  <a:pt x="82560" y="242234"/>
                </a:lnTo>
                <a:lnTo>
                  <a:pt x="83349" y="248939"/>
                </a:lnTo>
                <a:close/>
              </a:path>
              <a:path w="313054" h="375920">
                <a:moveTo>
                  <a:pt x="111897" y="277856"/>
                </a:moveTo>
                <a:lnTo>
                  <a:pt x="96390" y="277856"/>
                </a:lnTo>
                <a:lnTo>
                  <a:pt x="96390" y="47357"/>
                </a:lnTo>
                <a:lnTo>
                  <a:pt x="179370" y="47357"/>
                </a:lnTo>
                <a:lnTo>
                  <a:pt x="179370" y="75436"/>
                </a:lnTo>
                <a:lnTo>
                  <a:pt x="127822" y="75436"/>
                </a:lnTo>
                <a:lnTo>
                  <a:pt x="127822" y="249358"/>
                </a:lnTo>
                <a:lnTo>
                  <a:pt x="188196" y="249358"/>
                </a:lnTo>
                <a:lnTo>
                  <a:pt x="190267" y="269475"/>
                </a:lnTo>
                <a:lnTo>
                  <a:pt x="168002" y="274144"/>
                </a:lnTo>
                <a:lnTo>
                  <a:pt x="147624" y="276652"/>
                </a:lnTo>
                <a:lnTo>
                  <a:pt x="128975" y="277667"/>
                </a:lnTo>
                <a:lnTo>
                  <a:pt x="111897" y="277856"/>
                </a:lnTo>
                <a:close/>
              </a:path>
              <a:path w="313054" h="375920">
                <a:moveTo>
                  <a:pt x="188196" y="249358"/>
                </a:moveTo>
                <a:lnTo>
                  <a:pt x="127822" y="249358"/>
                </a:lnTo>
                <a:lnTo>
                  <a:pt x="141305" y="248520"/>
                </a:lnTo>
                <a:lnTo>
                  <a:pt x="155849" y="247053"/>
                </a:lnTo>
                <a:lnTo>
                  <a:pt x="171257" y="244644"/>
                </a:lnTo>
                <a:lnTo>
                  <a:pt x="187333" y="240977"/>
                </a:lnTo>
                <a:lnTo>
                  <a:pt x="188196" y="249358"/>
                </a:lnTo>
                <a:close/>
              </a:path>
              <a:path w="313054" h="375920">
                <a:moveTo>
                  <a:pt x="312641" y="153387"/>
                </a:moveTo>
                <a:lnTo>
                  <a:pt x="279952" y="153387"/>
                </a:lnTo>
                <a:lnTo>
                  <a:pt x="279952" y="0"/>
                </a:lnTo>
                <a:lnTo>
                  <a:pt x="312641" y="0"/>
                </a:lnTo>
                <a:lnTo>
                  <a:pt x="312641" y="153387"/>
                </a:lnTo>
                <a:close/>
              </a:path>
              <a:path w="313054" h="375920">
                <a:moveTo>
                  <a:pt x="235947" y="357065"/>
                </a:moveTo>
                <a:lnTo>
                  <a:pt x="204097" y="357065"/>
                </a:lnTo>
                <a:lnTo>
                  <a:pt x="204097" y="8381"/>
                </a:lnTo>
                <a:lnTo>
                  <a:pt x="235947" y="8381"/>
                </a:lnTo>
                <a:lnTo>
                  <a:pt x="235947" y="153387"/>
                </a:lnTo>
                <a:lnTo>
                  <a:pt x="312641" y="153387"/>
                </a:lnTo>
                <a:lnTo>
                  <a:pt x="312641" y="181466"/>
                </a:lnTo>
                <a:lnTo>
                  <a:pt x="235947" y="181466"/>
                </a:lnTo>
                <a:lnTo>
                  <a:pt x="235947" y="357065"/>
                </a:lnTo>
                <a:close/>
              </a:path>
              <a:path w="313054" h="375920">
                <a:moveTo>
                  <a:pt x="312641" y="375505"/>
                </a:moveTo>
                <a:lnTo>
                  <a:pt x="279952" y="375505"/>
                </a:lnTo>
                <a:lnTo>
                  <a:pt x="279952" y="181466"/>
                </a:lnTo>
                <a:lnTo>
                  <a:pt x="312641" y="181466"/>
                </a:lnTo>
                <a:lnTo>
                  <a:pt x="312641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137695" y="3999622"/>
            <a:ext cx="353060" cy="375920"/>
          </a:xfrm>
          <a:custGeom>
            <a:avLst/>
            <a:gdLst/>
            <a:ahLst/>
            <a:cxnLst/>
            <a:rect l="l" t="t" r="r" b="b"/>
            <a:pathLst>
              <a:path w="353059" h="375920">
                <a:moveTo>
                  <a:pt x="26821" y="291267"/>
                </a:moveTo>
                <a:lnTo>
                  <a:pt x="0" y="271989"/>
                </a:lnTo>
                <a:lnTo>
                  <a:pt x="29497" y="235927"/>
                </a:lnTo>
                <a:lnTo>
                  <a:pt x="51611" y="197331"/>
                </a:lnTo>
                <a:lnTo>
                  <a:pt x="67108" y="156481"/>
                </a:lnTo>
                <a:lnTo>
                  <a:pt x="76750" y="113660"/>
                </a:lnTo>
                <a:lnTo>
                  <a:pt x="81303" y="69149"/>
                </a:lnTo>
                <a:lnTo>
                  <a:pt x="12153" y="69149"/>
                </a:lnTo>
                <a:lnTo>
                  <a:pt x="12153" y="40651"/>
                </a:lnTo>
                <a:lnTo>
                  <a:pt x="113992" y="40651"/>
                </a:lnTo>
                <a:lnTo>
                  <a:pt x="112279" y="85641"/>
                </a:lnTo>
                <a:lnTo>
                  <a:pt x="106573" y="129840"/>
                </a:lnTo>
                <a:lnTo>
                  <a:pt x="96024" y="172874"/>
                </a:lnTo>
                <a:lnTo>
                  <a:pt x="79782" y="214372"/>
                </a:lnTo>
                <a:lnTo>
                  <a:pt x="56998" y="253961"/>
                </a:lnTo>
                <a:lnTo>
                  <a:pt x="26821" y="291267"/>
                </a:lnTo>
                <a:close/>
              </a:path>
              <a:path w="353059" h="375920">
                <a:moveTo>
                  <a:pt x="134528" y="316413"/>
                </a:moveTo>
                <a:lnTo>
                  <a:pt x="106868" y="297554"/>
                </a:lnTo>
                <a:lnTo>
                  <a:pt x="136858" y="255856"/>
                </a:lnTo>
                <a:lnTo>
                  <a:pt x="158298" y="211302"/>
                </a:lnTo>
                <a:lnTo>
                  <a:pt x="172497" y="164756"/>
                </a:lnTo>
                <a:lnTo>
                  <a:pt x="180762" y="117083"/>
                </a:lnTo>
                <a:lnTo>
                  <a:pt x="184399" y="69149"/>
                </a:lnTo>
                <a:lnTo>
                  <a:pt x="126565" y="69149"/>
                </a:lnTo>
                <a:lnTo>
                  <a:pt x="126565" y="40651"/>
                </a:lnTo>
                <a:lnTo>
                  <a:pt x="216669" y="40651"/>
                </a:lnTo>
                <a:lnTo>
                  <a:pt x="215387" y="86835"/>
                </a:lnTo>
                <a:lnTo>
                  <a:pt x="210740" y="134217"/>
                </a:lnTo>
                <a:lnTo>
                  <a:pt x="201530" y="181832"/>
                </a:lnTo>
                <a:lnTo>
                  <a:pt x="186557" y="228714"/>
                </a:lnTo>
                <a:lnTo>
                  <a:pt x="164623" y="273896"/>
                </a:lnTo>
                <a:lnTo>
                  <a:pt x="134528" y="316413"/>
                </a:lnTo>
                <a:close/>
              </a:path>
              <a:path w="353059" h="375920">
                <a:moveTo>
                  <a:pt x="296716" y="375924"/>
                </a:moveTo>
                <a:lnTo>
                  <a:pt x="262350" y="375924"/>
                </a:lnTo>
                <a:lnTo>
                  <a:pt x="262350" y="0"/>
                </a:lnTo>
                <a:lnTo>
                  <a:pt x="296716" y="0"/>
                </a:lnTo>
                <a:lnTo>
                  <a:pt x="296716" y="155063"/>
                </a:lnTo>
                <a:lnTo>
                  <a:pt x="352455" y="155063"/>
                </a:lnTo>
                <a:lnTo>
                  <a:pt x="352455" y="183561"/>
                </a:lnTo>
                <a:lnTo>
                  <a:pt x="296716" y="183561"/>
                </a:lnTo>
                <a:lnTo>
                  <a:pt x="29671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524516" y="4000041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032292" y="3999622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29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29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428752" y="3999622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813058" y="4000041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295039" y="224632"/>
                </a:moveTo>
                <a:lnTo>
                  <a:pt x="260255" y="224632"/>
                </a:lnTo>
                <a:lnTo>
                  <a:pt x="260255" y="158416"/>
                </a:lnTo>
                <a:lnTo>
                  <a:pt x="187333" y="158416"/>
                </a:lnTo>
                <a:lnTo>
                  <a:pt x="187333" y="130337"/>
                </a:lnTo>
                <a:lnTo>
                  <a:pt x="260255" y="130337"/>
                </a:lnTo>
                <a:lnTo>
                  <a:pt x="260255" y="80046"/>
                </a:lnTo>
                <a:lnTo>
                  <a:pt x="187333" y="80046"/>
                </a:lnTo>
                <a:lnTo>
                  <a:pt x="187333" y="51967"/>
                </a:lnTo>
                <a:lnTo>
                  <a:pt x="260255" y="51967"/>
                </a:lnTo>
                <a:lnTo>
                  <a:pt x="260255" y="0"/>
                </a:lnTo>
                <a:lnTo>
                  <a:pt x="295039" y="0"/>
                </a:lnTo>
                <a:lnTo>
                  <a:pt x="295039" y="224632"/>
                </a:lnTo>
                <a:close/>
              </a:path>
              <a:path w="328929" h="379729">
                <a:moveTo>
                  <a:pt x="28079" y="207449"/>
                </a:moveTo>
                <a:lnTo>
                  <a:pt x="1257" y="207449"/>
                </a:lnTo>
                <a:lnTo>
                  <a:pt x="1257" y="98067"/>
                </a:lnTo>
                <a:lnTo>
                  <a:pt x="128660" y="98067"/>
                </a:lnTo>
                <a:lnTo>
                  <a:pt x="128660" y="46938"/>
                </a:lnTo>
                <a:lnTo>
                  <a:pt x="0" y="46938"/>
                </a:lnTo>
                <a:lnTo>
                  <a:pt x="0" y="18859"/>
                </a:lnTo>
                <a:lnTo>
                  <a:pt x="162188" y="18859"/>
                </a:lnTo>
                <a:lnTo>
                  <a:pt x="162188" y="124469"/>
                </a:lnTo>
                <a:lnTo>
                  <a:pt x="34784" y="124469"/>
                </a:lnTo>
                <a:lnTo>
                  <a:pt x="34784" y="179370"/>
                </a:lnTo>
                <a:lnTo>
                  <a:pt x="185047" y="179370"/>
                </a:lnTo>
                <a:lnTo>
                  <a:pt x="187333" y="198229"/>
                </a:lnTo>
                <a:lnTo>
                  <a:pt x="153020" y="203206"/>
                </a:lnTo>
                <a:lnTo>
                  <a:pt x="117764" y="205982"/>
                </a:lnTo>
                <a:lnTo>
                  <a:pt x="77479" y="207187"/>
                </a:lnTo>
                <a:lnTo>
                  <a:pt x="28079" y="207449"/>
                </a:lnTo>
                <a:close/>
              </a:path>
              <a:path w="328929" h="379729">
                <a:moveTo>
                  <a:pt x="185047" y="179370"/>
                </a:moveTo>
                <a:lnTo>
                  <a:pt x="34784" y="179370"/>
                </a:lnTo>
                <a:lnTo>
                  <a:pt x="80727" y="179056"/>
                </a:lnTo>
                <a:lnTo>
                  <a:pt x="118497" y="177799"/>
                </a:lnTo>
                <a:lnTo>
                  <a:pt x="151710" y="175127"/>
                </a:lnTo>
                <a:lnTo>
                  <a:pt x="183980" y="170569"/>
                </a:lnTo>
                <a:lnTo>
                  <a:pt x="185047" y="179370"/>
                </a:lnTo>
                <a:close/>
              </a:path>
              <a:path w="328929" h="379729">
                <a:moveTo>
                  <a:pt x="21792" y="375924"/>
                </a:moveTo>
                <a:lnTo>
                  <a:pt x="5029" y="350778"/>
                </a:lnTo>
                <a:lnTo>
                  <a:pt x="36552" y="333674"/>
                </a:lnTo>
                <a:lnTo>
                  <a:pt x="60139" y="310441"/>
                </a:lnTo>
                <a:lnTo>
                  <a:pt x="74925" y="283593"/>
                </a:lnTo>
                <a:lnTo>
                  <a:pt x="80046" y="255645"/>
                </a:lnTo>
                <a:lnTo>
                  <a:pt x="80046" y="234690"/>
                </a:lnTo>
                <a:lnTo>
                  <a:pt x="113154" y="234690"/>
                </a:lnTo>
                <a:lnTo>
                  <a:pt x="113154" y="255645"/>
                </a:lnTo>
                <a:lnTo>
                  <a:pt x="116454" y="281157"/>
                </a:lnTo>
                <a:lnTo>
                  <a:pt x="126271" y="305516"/>
                </a:lnTo>
                <a:lnTo>
                  <a:pt x="96390" y="305516"/>
                </a:lnTo>
                <a:lnTo>
                  <a:pt x="84086" y="327538"/>
                </a:lnTo>
                <a:lnTo>
                  <a:pt x="67421" y="347164"/>
                </a:lnTo>
                <a:lnTo>
                  <a:pt x="46591" y="363567"/>
                </a:lnTo>
                <a:lnTo>
                  <a:pt x="21792" y="375924"/>
                </a:lnTo>
                <a:close/>
              </a:path>
              <a:path w="328929" h="379729">
                <a:moveTo>
                  <a:pt x="211547" y="345749"/>
                </a:moveTo>
                <a:lnTo>
                  <a:pt x="165959" y="345749"/>
                </a:lnTo>
                <a:lnTo>
                  <a:pt x="189304" y="326425"/>
                </a:lnTo>
                <a:lnTo>
                  <a:pt x="205930" y="303369"/>
                </a:lnTo>
                <a:lnTo>
                  <a:pt x="215877" y="278976"/>
                </a:lnTo>
                <a:lnTo>
                  <a:pt x="219184" y="255645"/>
                </a:lnTo>
                <a:lnTo>
                  <a:pt x="219184" y="234690"/>
                </a:lnTo>
                <a:lnTo>
                  <a:pt x="252711" y="234690"/>
                </a:lnTo>
                <a:lnTo>
                  <a:pt x="252711" y="255645"/>
                </a:lnTo>
                <a:lnTo>
                  <a:pt x="257786" y="284830"/>
                </a:lnTo>
                <a:lnTo>
                  <a:pt x="268641" y="304678"/>
                </a:lnTo>
                <a:lnTo>
                  <a:pt x="235528" y="304678"/>
                </a:lnTo>
                <a:lnTo>
                  <a:pt x="224907" y="327178"/>
                </a:lnTo>
                <a:lnTo>
                  <a:pt x="211547" y="345749"/>
                </a:lnTo>
                <a:close/>
              </a:path>
              <a:path w="328929" h="379729">
                <a:moveTo>
                  <a:pt x="310965" y="375924"/>
                </a:moveTo>
                <a:lnTo>
                  <a:pt x="285387" y="363790"/>
                </a:lnTo>
                <a:lnTo>
                  <a:pt x="264131" y="347373"/>
                </a:lnTo>
                <a:lnTo>
                  <a:pt x="247433" y="327420"/>
                </a:lnTo>
                <a:lnTo>
                  <a:pt x="235528" y="304678"/>
                </a:lnTo>
                <a:lnTo>
                  <a:pt x="268641" y="304678"/>
                </a:lnTo>
                <a:lnTo>
                  <a:pt x="272565" y="311855"/>
                </a:lnTo>
                <a:lnTo>
                  <a:pt x="296382" y="334558"/>
                </a:lnTo>
                <a:lnTo>
                  <a:pt x="328566" y="350778"/>
                </a:lnTo>
                <a:lnTo>
                  <a:pt x="310965" y="375924"/>
                </a:lnTo>
                <a:close/>
              </a:path>
              <a:path w="328929" h="379729">
                <a:moveTo>
                  <a:pt x="166798" y="379276"/>
                </a:moveTo>
                <a:lnTo>
                  <a:pt x="142006" y="366219"/>
                </a:lnTo>
                <a:lnTo>
                  <a:pt x="122164" y="348997"/>
                </a:lnTo>
                <a:lnTo>
                  <a:pt x="107038" y="328475"/>
                </a:lnTo>
                <a:lnTo>
                  <a:pt x="96390" y="305516"/>
                </a:lnTo>
                <a:lnTo>
                  <a:pt x="126271" y="305516"/>
                </a:lnTo>
                <a:lnTo>
                  <a:pt x="126355" y="305726"/>
                </a:lnTo>
                <a:lnTo>
                  <a:pt x="142857" y="327781"/>
                </a:lnTo>
                <a:lnTo>
                  <a:pt x="165959" y="345749"/>
                </a:lnTo>
                <a:lnTo>
                  <a:pt x="211547" y="345749"/>
                </a:lnTo>
                <a:lnTo>
                  <a:pt x="209964" y="347949"/>
                </a:lnTo>
                <a:lnTo>
                  <a:pt x="190620" y="365735"/>
                </a:lnTo>
                <a:lnTo>
                  <a:pt x="166798" y="3792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199878" y="3999622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572031" y="3999622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074319" y="3999622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4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4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455691" y="4000041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211640" y="55319"/>
                </a:moveTo>
                <a:lnTo>
                  <a:pt x="10058" y="55319"/>
                </a:lnTo>
                <a:lnTo>
                  <a:pt x="10058" y="27659"/>
                </a:lnTo>
                <a:lnTo>
                  <a:pt x="211640" y="27659"/>
                </a:lnTo>
                <a:lnTo>
                  <a:pt x="211640" y="55319"/>
                </a:lnTo>
                <a:close/>
              </a:path>
              <a:path w="349250" h="375285">
                <a:moveTo>
                  <a:pt x="17601" y="219603"/>
                </a:moveTo>
                <a:lnTo>
                  <a:pt x="0" y="192362"/>
                </a:lnTo>
                <a:lnTo>
                  <a:pt x="38602" y="172534"/>
                </a:lnTo>
                <a:lnTo>
                  <a:pt x="68364" y="144062"/>
                </a:lnTo>
                <a:lnTo>
                  <a:pt x="87517" y="109146"/>
                </a:lnTo>
                <a:lnTo>
                  <a:pt x="94295" y="69988"/>
                </a:lnTo>
                <a:lnTo>
                  <a:pt x="94295" y="55319"/>
                </a:lnTo>
                <a:lnTo>
                  <a:pt x="128660" y="55319"/>
                </a:lnTo>
                <a:lnTo>
                  <a:pt x="128660" y="69988"/>
                </a:lnTo>
                <a:lnTo>
                  <a:pt x="135091" y="105499"/>
                </a:lnTo>
                <a:lnTo>
                  <a:pt x="147733" y="127403"/>
                </a:lnTo>
                <a:lnTo>
                  <a:pt x="112316" y="127403"/>
                </a:lnTo>
                <a:lnTo>
                  <a:pt x="97104" y="157604"/>
                </a:lnTo>
                <a:lnTo>
                  <a:pt x="75802" y="183561"/>
                </a:lnTo>
                <a:lnTo>
                  <a:pt x="49079" y="204489"/>
                </a:lnTo>
                <a:lnTo>
                  <a:pt x="17601" y="219603"/>
                </a:lnTo>
                <a:close/>
              </a:path>
              <a:path w="349250" h="375285">
                <a:moveTo>
                  <a:pt x="203258" y="208287"/>
                </a:moveTo>
                <a:lnTo>
                  <a:pt x="173254" y="195060"/>
                </a:lnTo>
                <a:lnTo>
                  <a:pt x="147729" y="176646"/>
                </a:lnTo>
                <a:lnTo>
                  <a:pt x="127233" y="153832"/>
                </a:lnTo>
                <a:lnTo>
                  <a:pt x="112316" y="127403"/>
                </a:lnTo>
                <a:lnTo>
                  <a:pt x="147733" y="127403"/>
                </a:lnTo>
                <a:lnTo>
                  <a:pt x="153387" y="137199"/>
                </a:lnTo>
                <a:lnTo>
                  <a:pt x="182055" y="163163"/>
                </a:lnTo>
                <a:lnTo>
                  <a:pt x="219603" y="181466"/>
                </a:lnTo>
                <a:lnTo>
                  <a:pt x="203258" y="208287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007" y="370403"/>
                </a:lnTo>
                <a:lnTo>
                  <a:pt x="82979" y="356803"/>
                </a:lnTo>
                <a:lnTo>
                  <a:pt x="58410" y="334951"/>
                </a:lnTo>
                <a:lnTo>
                  <a:pt x="49871" y="305516"/>
                </a:lnTo>
                <a:lnTo>
                  <a:pt x="58410" y="276324"/>
                </a:lnTo>
                <a:lnTo>
                  <a:pt x="82979" y="254597"/>
                </a:lnTo>
                <a:lnTo>
                  <a:pt x="122007" y="241042"/>
                </a:lnTo>
                <a:lnTo>
                  <a:pt x="173922" y="236367"/>
                </a:lnTo>
                <a:lnTo>
                  <a:pt x="225418" y="241042"/>
                </a:lnTo>
                <a:lnTo>
                  <a:pt x="264341" y="254597"/>
                </a:lnTo>
                <a:lnTo>
                  <a:pt x="274552" y="263607"/>
                </a:lnTo>
                <a:lnTo>
                  <a:pt x="173922" y="263607"/>
                </a:lnTo>
                <a:lnTo>
                  <a:pt x="136217" y="266443"/>
                </a:lnTo>
                <a:lnTo>
                  <a:pt x="108020" y="274661"/>
                </a:lnTo>
                <a:lnTo>
                  <a:pt x="90353" y="287830"/>
                </a:lnTo>
                <a:lnTo>
                  <a:pt x="84237" y="305516"/>
                </a:lnTo>
                <a:lnTo>
                  <a:pt x="90353" y="323446"/>
                </a:lnTo>
                <a:lnTo>
                  <a:pt x="108020" y="336739"/>
                </a:lnTo>
                <a:lnTo>
                  <a:pt x="136217" y="345003"/>
                </a:lnTo>
                <a:lnTo>
                  <a:pt x="173922" y="347845"/>
                </a:lnTo>
                <a:lnTo>
                  <a:pt x="274434" y="347845"/>
                </a:lnTo>
                <a:lnTo>
                  <a:pt x="264341" y="356803"/>
                </a:lnTo>
                <a:lnTo>
                  <a:pt x="225418" y="370403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434" y="347845"/>
                </a:moveTo>
                <a:lnTo>
                  <a:pt x="173922" y="347845"/>
                </a:lnTo>
                <a:lnTo>
                  <a:pt x="211208" y="345003"/>
                </a:lnTo>
                <a:lnTo>
                  <a:pt x="239300" y="336739"/>
                </a:lnTo>
                <a:lnTo>
                  <a:pt x="257020" y="323446"/>
                </a:lnTo>
                <a:lnTo>
                  <a:pt x="263188" y="305516"/>
                </a:lnTo>
                <a:lnTo>
                  <a:pt x="257020" y="287830"/>
                </a:lnTo>
                <a:lnTo>
                  <a:pt x="239300" y="274661"/>
                </a:lnTo>
                <a:lnTo>
                  <a:pt x="211208" y="266443"/>
                </a:lnTo>
                <a:lnTo>
                  <a:pt x="173922" y="263607"/>
                </a:lnTo>
                <a:lnTo>
                  <a:pt x="274552" y="263607"/>
                </a:lnTo>
                <a:lnTo>
                  <a:pt x="288962" y="276324"/>
                </a:lnTo>
                <a:lnTo>
                  <a:pt x="297554" y="305516"/>
                </a:lnTo>
                <a:lnTo>
                  <a:pt x="288962" y="334951"/>
                </a:lnTo>
                <a:lnTo>
                  <a:pt x="274434" y="347845"/>
                </a:lnTo>
                <a:close/>
              </a:path>
              <a:path w="349250" h="375285">
                <a:moveTo>
                  <a:pt x="293363" y="226727"/>
                </a:moveTo>
                <a:lnTo>
                  <a:pt x="258997" y="226727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4714"/>
                </a:lnTo>
                <a:lnTo>
                  <a:pt x="349102" y="94714"/>
                </a:lnTo>
                <a:lnTo>
                  <a:pt x="349102" y="123631"/>
                </a:lnTo>
                <a:lnTo>
                  <a:pt x="293363" y="123631"/>
                </a:lnTo>
                <a:lnTo>
                  <a:pt x="293363" y="226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856761" y="3999622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243581" y="3999622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736736" y="4000041"/>
            <a:ext cx="314325" cy="367665"/>
          </a:xfrm>
          <a:custGeom>
            <a:avLst/>
            <a:gdLst/>
            <a:ahLst/>
            <a:cxnLst/>
            <a:rect l="l" t="t" r="r" b="b"/>
            <a:pathLst>
              <a:path w="314325" h="367664">
                <a:moveTo>
                  <a:pt x="303840" y="58672"/>
                </a:moveTo>
                <a:lnTo>
                  <a:pt x="269056" y="58672"/>
                </a:lnTo>
                <a:lnTo>
                  <a:pt x="269056" y="0"/>
                </a:lnTo>
                <a:lnTo>
                  <a:pt x="303840" y="0"/>
                </a:lnTo>
                <a:lnTo>
                  <a:pt x="303840" y="58672"/>
                </a:lnTo>
                <a:close/>
              </a:path>
              <a:path w="314325" h="367664">
                <a:moveTo>
                  <a:pt x="96809" y="212059"/>
                </a:moveTo>
                <a:lnTo>
                  <a:pt x="58345" y="205046"/>
                </a:lnTo>
                <a:lnTo>
                  <a:pt x="27659" y="185499"/>
                </a:lnTo>
                <a:lnTo>
                  <a:pt x="7347" y="155659"/>
                </a:lnTo>
                <a:lnTo>
                  <a:pt x="0" y="117764"/>
                </a:lnTo>
                <a:lnTo>
                  <a:pt x="7347" y="79869"/>
                </a:lnTo>
                <a:lnTo>
                  <a:pt x="27659" y="50028"/>
                </a:lnTo>
                <a:lnTo>
                  <a:pt x="58345" y="30482"/>
                </a:lnTo>
                <a:lnTo>
                  <a:pt x="96809" y="23469"/>
                </a:lnTo>
                <a:lnTo>
                  <a:pt x="119931" y="25905"/>
                </a:lnTo>
                <a:lnTo>
                  <a:pt x="140657" y="32898"/>
                </a:lnTo>
                <a:lnTo>
                  <a:pt x="158632" y="43978"/>
                </a:lnTo>
                <a:lnTo>
                  <a:pt x="168413" y="53643"/>
                </a:lnTo>
                <a:lnTo>
                  <a:pt x="96809" y="53643"/>
                </a:lnTo>
                <a:lnTo>
                  <a:pt x="71232" y="58417"/>
                </a:lnTo>
                <a:lnTo>
                  <a:pt x="50919" y="71716"/>
                </a:lnTo>
                <a:lnTo>
                  <a:pt x="37521" y="92010"/>
                </a:lnTo>
                <a:lnTo>
                  <a:pt x="32689" y="117764"/>
                </a:lnTo>
                <a:lnTo>
                  <a:pt x="37521" y="143518"/>
                </a:lnTo>
                <a:lnTo>
                  <a:pt x="50919" y="163811"/>
                </a:lnTo>
                <a:lnTo>
                  <a:pt x="71232" y="177111"/>
                </a:lnTo>
                <a:lnTo>
                  <a:pt x="96809" y="181885"/>
                </a:lnTo>
                <a:lnTo>
                  <a:pt x="168474" y="181885"/>
                </a:lnTo>
                <a:lnTo>
                  <a:pt x="158985" y="191373"/>
                </a:lnTo>
                <a:lnTo>
                  <a:pt x="140866" y="202577"/>
                </a:lnTo>
                <a:lnTo>
                  <a:pt x="119997" y="209617"/>
                </a:lnTo>
                <a:lnTo>
                  <a:pt x="96809" y="212059"/>
                </a:lnTo>
                <a:close/>
              </a:path>
              <a:path w="314325" h="367664">
                <a:moveTo>
                  <a:pt x="168474" y="181885"/>
                </a:moveTo>
                <a:lnTo>
                  <a:pt x="96809" y="181885"/>
                </a:lnTo>
                <a:lnTo>
                  <a:pt x="122145" y="177111"/>
                </a:lnTo>
                <a:lnTo>
                  <a:pt x="142333" y="163811"/>
                </a:lnTo>
                <a:lnTo>
                  <a:pt x="155685" y="143518"/>
                </a:lnTo>
                <a:lnTo>
                  <a:pt x="160511" y="117764"/>
                </a:lnTo>
                <a:lnTo>
                  <a:pt x="155685" y="92010"/>
                </a:lnTo>
                <a:lnTo>
                  <a:pt x="142333" y="71716"/>
                </a:lnTo>
                <a:lnTo>
                  <a:pt x="122145" y="58417"/>
                </a:lnTo>
                <a:lnTo>
                  <a:pt x="96809" y="53643"/>
                </a:lnTo>
                <a:lnTo>
                  <a:pt x="168413" y="53643"/>
                </a:lnTo>
                <a:lnTo>
                  <a:pt x="173503" y="58672"/>
                </a:lnTo>
                <a:lnTo>
                  <a:pt x="303840" y="58672"/>
                </a:lnTo>
                <a:lnTo>
                  <a:pt x="303840" y="86332"/>
                </a:lnTo>
                <a:lnTo>
                  <a:pt x="188171" y="86332"/>
                </a:lnTo>
                <a:lnTo>
                  <a:pt x="190371" y="93719"/>
                </a:lnTo>
                <a:lnTo>
                  <a:pt x="191943" y="101419"/>
                </a:lnTo>
                <a:lnTo>
                  <a:pt x="192886" y="109435"/>
                </a:lnTo>
                <a:lnTo>
                  <a:pt x="193200" y="117764"/>
                </a:lnTo>
                <a:lnTo>
                  <a:pt x="192886" y="125851"/>
                </a:lnTo>
                <a:lnTo>
                  <a:pt x="191943" y="133742"/>
                </a:lnTo>
                <a:lnTo>
                  <a:pt x="190371" y="141397"/>
                </a:lnTo>
                <a:lnTo>
                  <a:pt x="188171" y="148777"/>
                </a:lnTo>
                <a:lnTo>
                  <a:pt x="303840" y="148777"/>
                </a:lnTo>
                <a:lnTo>
                  <a:pt x="303840" y="176437"/>
                </a:lnTo>
                <a:lnTo>
                  <a:pt x="173922" y="176437"/>
                </a:lnTo>
                <a:lnTo>
                  <a:pt x="168474" y="181885"/>
                </a:lnTo>
                <a:close/>
              </a:path>
              <a:path w="314325" h="367664">
                <a:moveTo>
                  <a:pt x="303840" y="148777"/>
                </a:moveTo>
                <a:lnTo>
                  <a:pt x="269056" y="148777"/>
                </a:lnTo>
                <a:lnTo>
                  <a:pt x="269056" y="86332"/>
                </a:lnTo>
                <a:lnTo>
                  <a:pt x="303840" y="86332"/>
                </a:lnTo>
                <a:lnTo>
                  <a:pt x="303840" y="148777"/>
                </a:lnTo>
                <a:close/>
              </a:path>
              <a:path w="314325" h="367664">
                <a:moveTo>
                  <a:pt x="303840" y="277437"/>
                </a:moveTo>
                <a:lnTo>
                  <a:pt x="269056" y="277437"/>
                </a:lnTo>
                <a:lnTo>
                  <a:pt x="269056" y="176437"/>
                </a:lnTo>
                <a:lnTo>
                  <a:pt x="303840" y="176437"/>
                </a:lnTo>
                <a:lnTo>
                  <a:pt x="303840" y="277437"/>
                </a:lnTo>
                <a:close/>
              </a:path>
              <a:path w="314325" h="367664">
                <a:moveTo>
                  <a:pt x="314317" y="367123"/>
                </a:moveTo>
                <a:lnTo>
                  <a:pt x="63282" y="367123"/>
                </a:lnTo>
                <a:lnTo>
                  <a:pt x="63282" y="248939"/>
                </a:lnTo>
                <a:lnTo>
                  <a:pt x="98067" y="248939"/>
                </a:lnTo>
                <a:lnTo>
                  <a:pt x="98067" y="339044"/>
                </a:lnTo>
                <a:lnTo>
                  <a:pt x="314317" y="339044"/>
                </a:lnTo>
                <a:lnTo>
                  <a:pt x="314317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114756" y="4000041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211640" y="55319"/>
                </a:moveTo>
                <a:lnTo>
                  <a:pt x="10058" y="55319"/>
                </a:lnTo>
                <a:lnTo>
                  <a:pt x="10058" y="27659"/>
                </a:lnTo>
                <a:lnTo>
                  <a:pt x="211640" y="27659"/>
                </a:lnTo>
                <a:lnTo>
                  <a:pt x="211640" y="55319"/>
                </a:lnTo>
                <a:close/>
              </a:path>
              <a:path w="349250" h="375285">
                <a:moveTo>
                  <a:pt x="17601" y="219603"/>
                </a:moveTo>
                <a:lnTo>
                  <a:pt x="0" y="192362"/>
                </a:lnTo>
                <a:lnTo>
                  <a:pt x="38602" y="172534"/>
                </a:lnTo>
                <a:lnTo>
                  <a:pt x="68364" y="144062"/>
                </a:lnTo>
                <a:lnTo>
                  <a:pt x="87517" y="109146"/>
                </a:lnTo>
                <a:lnTo>
                  <a:pt x="94295" y="69988"/>
                </a:lnTo>
                <a:lnTo>
                  <a:pt x="94295" y="55319"/>
                </a:lnTo>
                <a:lnTo>
                  <a:pt x="128660" y="55319"/>
                </a:lnTo>
                <a:lnTo>
                  <a:pt x="128660" y="69988"/>
                </a:lnTo>
                <a:lnTo>
                  <a:pt x="135091" y="105499"/>
                </a:lnTo>
                <a:lnTo>
                  <a:pt x="147733" y="127403"/>
                </a:lnTo>
                <a:lnTo>
                  <a:pt x="112316" y="127403"/>
                </a:lnTo>
                <a:lnTo>
                  <a:pt x="97104" y="157604"/>
                </a:lnTo>
                <a:lnTo>
                  <a:pt x="75802" y="183561"/>
                </a:lnTo>
                <a:lnTo>
                  <a:pt x="49079" y="204489"/>
                </a:lnTo>
                <a:lnTo>
                  <a:pt x="17601" y="219603"/>
                </a:lnTo>
                <a:close/>
              </a:path>
              <a:path w="349250" h="375285">
                <a:moveTo>
                  <a:pt x="203258" y="208287"/>
                </a:moveTo>
                <a:lnTo>
                  <a:pt x="173254" y="195060"/>
                </a:lnTo>
                <a:lnTo>
                  <a:pt x="147729" y="176646"/>
                </a:lnTo>
                <a:lnTo>
                  <a:pt x="127233" y="153832"/>
                </a:lnTo>
                <a:lnTo>
                  <a:pt x="112316" y="127403"/>
                </a:lnTo>
                <a:lnTo>
                  <a:pt x="147733" y="127403"/>
                </a:lnTo>
                <a:lnTo>
                  <a:pt x="153387" y="137199"/>
                </a:lnTo>
                <a:lnTo>
                  <a:pt x="182055" y="163163"/>
                </a:lnTo>
                <a:lnTo>
                  <a:pt x="219603" y="181466"/>
                </a:lnTo>
                <a:lnTo>
                  <a:pt x="203258" y="208287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007" y="370403"/>
                </a:lnTo>
                <a:lnTo>
                  <a:pt x="82979" y="356803"/>
                </a:lnTo>
                <a:lnTo>
                  <a:pt x="58410" y="334951"/>
                </a:lnTo>
                <a:lnTo>
                  <a:pt x="49871" y="305516"/>
                </a:lnTo>
                <a:lnTo>
                  <a:pt x="58410" y="276324"/>
                </a:lnTo>
                <a:lnTo>
                  <a:pt x="82979" y="254597"/>
                </a:lnTo>
                <a:lnTo>
                  <a:pt x="122007" y="241042"/>
                </a:lnTo>
                <a:lnTo>
                  <a:pt x="173922" y="236367"/>
                </a:lnTo>
                <a:lnTo>
                  <a:pt x="225418" y="241042"/>
                </a:lnTo>
                <a:lnTo>
                  <a:pt x="264341" y="254597"/>
                </a:lnTo>
                <a:lnTo>
                  <a:pt x="274552" y="263607"/>
                </a:lnTo>
                <a:lnTo>
                  <a:pt x="173922" y="263607"/>
                </a:lnTo>
                <a:lnTo>
                  <a:pt x="136217" y="266443"/>
                </a:lnTo>
                <a:lnTo>
                  <a:pt x="108020" y="274661"/>
                </a:lnTo>
                <a:lnTo>
                  <a:pt x="90353" y="287830"/>
                </a:lnTo>
                <a:lnTo>
                  <a:pt x="84237" y="305516"/>
                </a:lnTo>
                <a:lnTo>
                  <a:pt x="90353" y="323446"/>
                </a:lnTo>
                <a:lnTo>
                  <a:pt x="108020" y="336739"/>
                </a:lnTo>
                <a:lnTo>
                  <a:pt x="136217" y="345003"/>
                </a:lnTo>
                <a:lnTo>
                  <a:pt x="173922" y="347845"/>
                </a:lnTo>
                <a:lnTo>
                  <a:pt x="274434" y="347845"/>
                </a:lnTo>
                <a:lnTo>
                  <a:pt x="264341" y="356803"/>
                </a:lnTo>
                <a:lnTo>
                  <a:pt x="225418" y="370403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434" y="347845"/>
                </a:moveTo>
                <a:lnTo>
                  <a:pt x="173922" y="347845"/>
                </a:lnTo>
                <a:lnTo>
                  <a:pt x="211208" y="345003"/>
                </a:lnTo>
                <a:lnTo>
                  <a:pt x="239300" y="336739"/>
                </a:lnTo>
                <a:lnTo>
                  <a:pt x="257020" y="323446"/>
                </a:lnTo>
                <a:lnTo>
                  <a:pt x="263188" y="305516"/>
                </a:lnTo>
                <a:lnTo>
                  <a:pt x="257020" y="287830"/>
                </a:lnTo>
                <a:lnTo>
                  <a:pt x="239300" y="274661"/>
                </a:lnTo>
                <a:lnTo>
                  <a:pt x="211208" y="266443"/>
                </a:lnTo>
                <a:lnTo>
                  <a:pt x="173922" y="263607"/>
                </a:lnTo>
                <a:lnTo>
                  <a:pt x="274552" y="263607"/>
                </a:lnTo>
                <a:lnTo>
                  <a:pt x="288962" y="276324"/>
                </a:lnTo>
                <a:lnTo>
                  <a:pt x="297554" y="305516"/>
                </a:lnTo>
                <a:lnTo>
                  <a:pt x="288962" y="334951"/>
                </a:lnTo>
                <a:lnTo>
                  <a:pt x="274434" y="347845"/>
                </a:lnTo>
                <a:close/>
              </a:path>
              <a:path w="349250" h="375285">
                <a:moveTo>
                  <a:pt x="293363" y="226727"/>
                </a:moveTo>
                <a:lnTo>
                  <a:pt x="258997" y="226727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4714"/>
                </a:lnTo>
                <a:lnTo>
                  <a:pt x="349102" y="94714"/>
                </a:lnTo>
                <a:lnTo>
                  <a:pt x="349102" y="123631"/>
                </a:lnTo>
                <a:lnTo>
                  <a:pt x="293363" y="123631"/>
                </a:lnTo>
                <a:lnTo>
                  <a:pt x="293363" y="226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495709" y="4000041"/>
            <a:ext cx="357505" cy="375920"/>
          </a:xfrm>
          <a:custGeom>
            <a:avLst/>
            <a:gdLst/>
            <a:ahLst/>
            <a:cxnLst/>
            <a:rect l="l" t="t" r="r" b="b"/>
            <a:pathLst>
              <a:path w="357505" h="375920">
                <a:moveTo>
                  <a:pt x="216250" y="66635"/>
                </a:moveTo>
                <a:lnTo>
                  <a:pt x="12991" y="66635"/>
                </a:lnTo>
                <a:lnTo>
                  <a:pt x="12991" y="38137"/>
                </a:lnTo>
                <a:lnTo>
                  <a:pt x="216250" y="38137"/>
                </a:lnTo>
                <a:lnTo>
                  <a:pt x="216250" y="66635"/>
                </a:lnTo>
                <a:close/>
              </a:path>
              <a:path w="357505" h="375920">
                <a:moveTo>
                  <a:pt x="20116" y="303421"/>
                </a:moveTo>
                <a:lnTo>
                  <a:pt x="0" y="276180"/>
                </a:lnTo>
                <a:lnTo>
                  <a:pt x="38084" y="248546"/>
                </a:lnTo>
                <a:lnTo>
                  <a:pt x="69569" y="209126"/>
                </a:lnTo>
                <a:lnTo>
                  <a:pt x="90995" y="162790"/>
                </a:lnTo>
                <a:lnTo>
                  <a:pt x="98905" y="114411"/>
                </a:lnTo>
                <a:lnTo>
                  <a:pt x="98905" y="66635"/>
                </a:lnTo>
                <a:lnTo>
                  <a:pt x="132851" y="66635"/>
                </a:lnTo>
                <a:lnTo>
                  <a:pt x="132851" y="114411"/>
                </a:lnTo>
                <a:lnTo>
                  <a:pt x="140382" y="159869"/>
                </a:lnTo>
                <a:lnTo>
                  <a:pt x="149443" y="178951"/>
                </a:lnTo>
                <a:lnTo>
                  <a:pt x="116088" y="178951"/>
                </a:lnTo>
                <a:lnTo>
                  <a:pt x="99795" y="218496"/>
                </a:lnTo>
                <a:lnTo>
                  <a:pt x="77531" y="253602"/>
                </a:lnTo>
                <a:lnTo>
                  <a:pt x="50552" y="282499"/>
                </a:lnTo>
                <a:lnTo>
                  <a:pt x="20116" y="303421"/>
                </a:lnTo>
                <a:close/>
              </a:path>
              <a:path w="357505" h="375920">
                <a:moveTo>
                  <a:pt x="210383" y="294201"/>
                </a:moveTo>
                <a:lnTo>
                  <a:pt x="180385" y="274425"/>
                </a:lnTo>
                <a:lnTo>
                  <a:pt x="153963" y="247577"/>
                </a:lnTo>
                <a:lnTo>
                  <a:pt x="132177" y="215229"/>
                </a:lnTo>
                <a:lnTo>
                  <a:pt x="116088" y="178951"/>
                </a:lnTo>
                <a:lnTo>
                  <a:pt x="149443" y="178951"/>
                </a:lnTo>
                <a:lnTo>
                  <a:pt x="161035" y="203363"/>
                </a:lnTo>
                <a:lnTo>
                  <a:pt x="191904" y="240413"/>
                </a:lnTo>
                <a:lnTo>
                  <a:pt x="230080" y="266541"/>
                </a:lnTo>
                <a:lnTo>
                  <a:pt x="210383" y="294201"/>
                </a:lnTo>
                <a:close/>
              </a:path>
              <a:path w="357505" h="375920">
                <a:moveTo>
                  <a:pt x="295458" y="375505"/>
                </a:moveTo>
                <a:lnTo>
                  <a:pt x="261093" y="375505"/>
                </a:lnTo>
                <a:lnTo>
                  <a:pt x="261093" y="0"/>
                </a:lnTo>
                <a:lnTo>
                  <a:pt x="295458" y="0"/>
                </a:lnTo>
                <a:lnTo>
                  <a:pt x="295458" y="151291"/>
                </a:lnTo>
                <a:lnTo>
                  <a:pt x="357484" y="151291"/>
                </a:lnTo>
                <a:lnTo>
                  <a:pt x="357484" y="180208"/>
                </a:lnTo>
                <a:lnTo>
                  <a:pt x="295458" y="180208"/>
                </a:lnTo>
                <a:lnTo>
                  <a:pt x="295458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5890073" y="3999622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4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4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6664857" y="4000041"/>
            <a:ext cx="34925" cy="104775"/>
          </a:xfrm>
          <a:custGeom>
            <a:avLst/>
            <a:gdLst/>
            <a:ahLst/>
            <a:cxnLst/>
            <a:rect l="l" t="t" r="r" b="b"/>
            <a:pathLst>
              <a:path w="34925" h="104775">
                <a:moveTo>
                  <a:pt x="34784" y="104353"/>
                </a:moveTo>
                <a:lnTo>
                  <a:pt x="0" y="104353"/>
                </a:lnTo>
                <a:lnTo>
                  <a:pt x="0" y="0"/>
                </a:lnTo>
                <a:lnTo>
                  <a:pt x="34784" y="0"/>
                </a:lnTo>
                <a:lnTo>
                  <a:pt x="34784" y="1043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6407116" y="4032884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1408" y="0"/>
                </a:lnTo>
                <a:lnTo>
                  <a:pt x="17140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407116" y="4059554"/>
            <a:ext cx="34290" cy="119380"/>
          </a:xfrm>
          <a:custGeom>
            <a:avLst/>
            <a:gdLst/>
            <a:ahLst/>
            <a:cxnLst/>
            <a:rect l="l" t="t" r="r" b="b"/>
            <a:pathLst>
              <a:path w="34290" h="119379">
                <a:moveTo>
                  <a:pt x="0" y="0"/>
                </a:moveTo>
                <a:lnTo>
                  <a:pt x="33946" y="0"/>
                </a:lnTo>
                <a:lnTo>
                  <a:pt x="33946" y="119380"/>
                </a:lnTo>
                <a:lnTo>
                  <a:pt x="0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6407116" y="4178934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1408" y="0"/>
                </a:lnTo>
                <a:lnTo>
                  <a:pt x="17140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544997" y="4059554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0" y="0"/>
                </a:moveTo>
                <a:lnTo>
                  <a:pt x="33527" y="0"/>
                </a:lnTo>
                <a:lnTo>
                  <a:pt x="33527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544997" y="4104004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40" h="27939">
                <a:moveTo>
                  <a:pt x="0" y="0"/>
                </a:moveTo>
                <a:lnTo>
                  <a:pt x="154644" y="0"/>
                </a:lnTo>
                <a:lnTo>
                  <a:pt x="15464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544997" y="4131945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5" h="46989">
                <a:moveTo>
                  <a:pt x="0" y="0"/>
                </a:moveTo>
                <a:lnTo>
                  <a:pt x="33527" y="0"/>
                </a:lnTo>
                <a:lnTo>
                  <a:pt x="33527" y="46989"/>
                </a:lnTo>
                <a:lnTo>
                  <a:pt x="0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664857" y="4132473"/>
            <a:ext cx="34925" cy="142240"/>
          </a:xfrm>
          <a:custGeom>
            <a:avLst/>
            <a:gdLst/>
            <a:ahLst/>
            <a:cxnLst/>
            <a:rect l="l" t="t" r="r" b="b"/>
            <a:pathLst>
              <a:path w="34925" h="142239">
                <a:moveTo>
                  <a:pt x="34784" y="141652"/>
                </a:moveTo>
                <a:lnTo>
                  <a:pt x="0" y="141652"/>
                </a:lnTo>
                <a:lnTo>
                  <a:pt x="0" y="0"/>
                </a:lnTo>
                <a:lnTo>
                  <a:pt x="34784" y="0"/>
                </a:lnTo>
                <a:lnTo>
                  <a:pt x="34784" y="1416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459083" y="4248784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784" y="0"/>
                </a:lnTo>
                <a:lnTo>
                  <a:pt x="34784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459083" y="4338954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035" y="0"/>
                </a:lnTo>
                <a:lnTo>
                  <a:pt x="25103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772563" y="3999622"/>
            <a:ext cx="313055" cy="376555"/>
          </a:xfrm>
          <a:custGeom>
            <a:avLst/>
            <a:gdLst/>
            <a:ahLst/>
            <a:cxnLst/>
            <a:rect l="l" t="t" r="r" b="b"/>
            <a:pathLst>
              <a:path w="313055" h="376554">
                <a:moveTo>
                  <a:pt x="312641" y="376343"/>
                </a:moveTo>
                <a:lnTo>
                  <a:pt x="278276" y="376343"/>
                </a:lnTo>
                <a:lnTo>
                  <a:pt x="278276" y="164702"/>
                </a:lnTo>
                <a:lnTo>
                  <a:pt x="196972" y="164702"/>
                </a:lnTo>
                <a:lnTo>
                  <a:pt x="196972" y="136623"/>
                </a:lnTo>
                <a:lnTo>
                  <a:pt x="278276" y="136623"/>
                </a:lnTo>
                <a:lnTo>
                  <a:pt x="278276" y="0"/>
                </a:lnTo>
                <a:lnTo>
                  <a:pt x="312641" y="0"/>
                </a:lnTo>
                <a:lnTo>
                  <a:pt x="312641" y="376343"/>
                </a:lnTo>
                <a:close/>
              </a:path>
              <a:path w="313055" h="376554">
                <a:moveTo>
                  <a:pt x="218346" y="66635"/>
                </a:moveTo>
                <a:lnTo>
                  <a:pt x="13410" y="66635"/>
                </a:lnTo>
                <a:lnTo>
                  <a:pt x="13410" y="38556"/>
                </a:lnTo>
                <a:lnTo>
                  <a:pt x="218346" y="38556"/>
                </a:lnTo>
                <a:lnTo>
                  <a:pt x="218346" y="66635"/>
                </a:lnTo>
                <a:close/>
              </a:path>
              <a:path w="313055" h="376554">
                <a:moveTo>
                  <a:pt x="20116" y="301745"/>
                </a:moveTo>
                <a:lnTo>
                  <a:pt x="0" y="274504"/>
                </a:lnTo>
                <a:lnTo>
                  <a:pt x="38019" y="247066"/>
                </a:lnTo>
                <a:lnTo>
                  <a:pt x="69359" y="207449"/>
                </a:lnTo>
                <a:lnTo>
                  <a:pt x="90641" y="160289"/>
                </a:lnTo>
                <a:lnTo>
                  <a:pt x="98486" y="110220"/>
                </a:lnTo>
                <a:lnTo>
                  <a:pt x="98486" y="66635"/>
                </a:lnTo>
                <a:lnTo>
                  <a:pt x="132851" y="66635"/>
                </a:lnTo>
                <a:lnTo>
                  <a:pt x="132851" y="110220"/>
                </a:lnTo>
                <a:lnTo>
                  <a:pt x="140578" y="157401"/>
                </a:lnTo>
                <a:lnTo>
                  <a:pt x="149131" y="175598"/>
                </a:lnTo>
                <a:lnTo>
                  <a:pt x="115668" y="175598"/>
                </a:lnTo>
                <a:lnTo>
                  <a:pt x="99854" y="215464"/>
                </a:lnTo>
                <a:lnTo>
                  <a:pt x="77793" y="250930"/>
                </a:lnTo>
                <a:lnTo>
                  <a:pt x="50781" y="280266"/>
                </a:lnTo>
                <a:lnTo>
                  <a:pt x="20116" y="301745"/>
                </a:lnTo>
                <a:close/>
              </a:path>
              <a:path w="313055" h="376554">
                <a:moveTo>
                  <a:pt x="210802" y="293782"/>
                </a:moveTo>
                <a:lnTo>
                  <a:pt x="180673" y="273607"/>
                </a:lnTo>
                <a:lnTo>
                  <a:pt x="153963" y="246163"/>
                </a:lnTo>
                <a:lnTo>
                  <a:pt x="131889" y="212983"/>
                </a:lnTo>
                <a:lnTo>
                  <a:pt x="115668" y="175598"/>
                </a:lnTo>
                <a:lnTo>
                  <a:pt x="149131" y="175598"/>
                </a:lnTo>
                <a:lnTo>
                  <a:pt x="161664" y="202263"/>
                </a:lnTo>
                <a:lnTo>
                  <a:pt x="192964" y="240289"/>
                </a:lnTo>
                <a:lnTo>
                  <a:pt x="231337" y="266960"/>
                </a:lnTo>
                <a:lnTo>
                  <a:pt x="210802" y="2937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279588" y="3999622"/>
            <a:ext cx="331470" cy="374650"/>
          </a:xfrm>
          <a:custGeom>
            <a:avLst/>
            <a:gdLst/>
            <a:ahLst/>
            <a:cxnLst/>
            <a:rect l="l" t="t" r="r" b="b"/>
            <a:pathLst>
              <a:path w="331469" h="374650">
                <a:moveTo>
                  <a:pt x="308450" y="256902"/>
                </a:moveTo>
                <a:lnTo>
                  <a:pt x="274085" y="256902"/>
                </a:lnTo>
                <a:lnTo>
                  <a:pt x="274085" y="122793"/>
                </a:lnTo>
                <a:lnTo>
                  <a:pt x="199067" y="122793"/>
                </a:lnTo>
                <a:lnTo>
                  <a:pt x="199067" y="94295"/>
                </a:lnTo>
                <a:lnTo>
                  <a:pt x="274085" y="94295"/>
                </a:lnTo>
                <a:lnTo>
                  <a:pt x="274085" y="0"/>
                </a:lnTo>
                <a:lnTo>
                  <a:pt x="308450" y="0"/>
                </a:lnTo>
                <a:lnTo>
                  <a:pt x="308450" y="256902"/>
                </a:lnTo>
                <a:close/>
              </a:path>
              <a:path w="331469" h="374650">
                <a:moveTo>
                  <a:pt x="211640" y="51967"/>
                </a:moveTo>
                <a:lnTo>
                  <a:pt x="10896" y="51967"/>
                </a:lnTo>
                <a:lnTo>
                  <a:pt x="10896" y="23888"/>
                </a:lnTo>
                <a:lnTo>
                  <a:pt x="211640" y="23888"/>
                </a:lnTo>
                <a:lnTo>
                  <a:pt x="211640" y="51967"/>
                </a:lnTo>
                <a:close/>
              </a:path>
              <a:path w="331469" h="374650">
                <a:moveTo>
                  <a:pt x="18020" y="219184"/>
                </a:moveTo>
                <a:lnTo>
                  <a:pt x="0" y="191943"/>
                </a:lnTo>
                <a:lnTo>
                  <a:pt x="38490" y="171368"/>
                </a:lnTo>
                <a:lnTo>
                  <a:pt x="68416" y="142071"/>
                </a:lnTo>
                <a:lnTo>
                  <a:pt x="87812" y="106488"/>
                </a:lnTo>
                <a:lnTo>
                  <a:pt x="94714" y="67054"/>
                </a:lnTo>
                <a:lnTo>
                  <a:pt x="94714" y="51967"/>
                </a:lnTo>
                <a:lnTo>
                  <a:pt x="129079" y="51967"/>
                </a:lnTo>
                <a:lnTo>
                  <a:pt x="129156" y="67054"/>
                </a:lnTo>
                <a:lnTo>
                  <a:pt x="135693" y="102618"/>
                </a:lnTo>
                <a:lnTo>
                  <a:pt x="147871" y="124050"/>
                </a:lnTo>
                <a:lnTo>
                  <a:pt x="112735" y="124050"/>
                </a:lnTo>
                <a:lnTo>
                  <a:pt x="97405" y="155181"/>
                </a:lnTo>
                <a:lnTo>
                  <a:pt x="75907" y="181990"/>
                </a:lnTo>
                <a:lnTo>
                  <a:pt x="49144" y="203612"/>
                </a:lnTo>
                <a:lnTo>
                  <a:pt x="18020" y="219184"/>
                </a:lnTo>
                <a:close/>
              </a:path>
              <a:path w="331469" h="374650">
                <a:moveTo>
                  <a:pt x="203258" y="209126"/>
                </a:moveTo>
                <a:lnTo>
                  <a:pt x="173732" y="194654"/>
                </a:lnTo>
                <a:lnTo>
                  <a:pt x="148410" y="175075"/>
                </a:lnTo>
                <a:lnTo>
                  <a:pt x="127881" y="151252"/>
                </a:lnTo>
                <a:lnTo>
                  <a:pt x="112735" y="124050"/>
                </a:lnTo>
                <a:lnTo>
                  <a:pt x="147871" y="124050"/>
                </a:lnTo>
                <a:lnTo>
                  <a:pt x="154330" y="135418"/>
                </a:lnTo>
                <a:lnTo>
                  <a:pt x="183181" y="162639"/>
                </a:lnTo>
                <a:lnTo>
                  <a:pt x="220441" y="181885"/>
                </a:lnTo>
                <a:lnTo>
                  <a:pt x="203258" y="209126"/>
                </a:lnTo>
                <a:close/>
              </a:path>
              <a:path w="331469" h="374650">
                <a:moveTo>
                  <a:pt x="56996" y="374247"/>
                </a:moveTo>
                <a:lnTo>
                  <a:pt x="43166" y="347426"/>
                </a:lnTo>
                <a:lnTo>
                  <a:pt x="91053" y="333596"/>
                </a:lnTo>
                <a:lnTo>
                  <a:pt x="131437" y="310336"/>
                </a:lnTo>
                <a:lnTo>
                  <a:pt x="159326" y="279533"/>
                </a:lnTo>
                <a:lnTo>
                  <a:pt x="169731" y="243072"/>
                </a:lnTo>
                <a:lnTo>
                  <a:pt x="169731" y="230499"/>
                </a:lnTo>
                <a:lnTo>
                  <a:pt x="204935" y="230499"/>
                </a:lnTo>
                <a:lnTo>
                  <a:pt x="204935" y="243072"/>
                </a:lnTo>
                <a:lnTo>
                  <a:pt x="215216" y="280063"/>
                </a:lnTo>
                <a:lnTo>
                  <a:pt x="225291" y="291267"/>
                </a:lnTo>
                <a:lnTo>
                  <a:pt x="187333" y="291267"/>
                </a:lnTo>
                <a:lnTo>
                  <a:pt x="165318" y="321029"/>
                </a:lnTo>
                <a:lnTo>
                  <a:pt x="134737" y="345173"/>
                </a:lnTo>
                <a:lnTo>
                  <a:pt x="97870" y="363109"/>
                </a:lnTo>
                <a:lnTo>
                  <a:pt x="56996" y="374247"/>
                </a:lnTo>
                <a:close/>
              </a:path>
              <a:path w="331469" h="374650">
                <a:moveTo>
                  <a:pt x="317670" y="374247"/>
                </a:moveTo>
                <a:lnTo>
                  <a:pt x="276383" y="363168"/>
                </a:lnTo>
                <a:lnTo>
                  <a:pt x="239457" y="345330"/>
                </a:lnTo>
                <a:lnTo>
                  <a:pt x="209054" y="321206"/>
                </a:lnTo>
                <a:lnTo>
                  <a:pt x="187333" y="291267"/>
                </a:lnTo>
                <a:lnTo>
                  <a:pt x="225291" y="291267"/>
                </a:lnTo>
                <a:lnTo>
                  <a:pt x="242862" y="310807"/>
                </a:lnTo>
                <a:lnTo>
                  <a:pt x="283082" y="333772"/>
                </a:lnTo>
                <a:lnTo>
                  <a:pt x="331081" y="347426"/>
                </a:lnTo>
                <a:lnTo>
                  <a:pt x="317670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11172" y="4586266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4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4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009727" y="4586685"/>
            <a:ext cx="332105" cy="375285"/>
          </a:xfrm>
          <a:custGeom>
            <a:avLst/>
            <a:gdLst/>
            <a:ahLst/>
            <a:cxnLst/>
            <a:rect l="l" t="t" r="r" b="b"/>
            <a:pathLst>
              <a:path w="332105" h="375285">
                <a:moveTo>
                  <a:pt x="30593" y="208287"/>
                </a:moveTo>
                <a:lnTo>
                  <a:pt x="838" y="208287"/>
                </a:lnTo>
                <a:lnTo>
                  <a:pt x="838" y="99743"/>
                </a:lnTo>
                <a:lnTo>
                  <a:pt x="135366" y="99743"/>
                </a:lnTo>
                <a:lnTo>
                  <a:pt x="135366" y="49871"/>
                </a:lnTo>
                <a:lnTo>
                  <a:pt x="0" y="49871"/>
                </a:lnTo>
                <a:lnTo>
                  <a:pt x="0" y="21792"/>
                </a:lnTo>
                <a:lnTo>
                  <a:pt x="169312" y="21792"/>
                </a:lnTo>
                <a:lnTo>
                  <a:pt x="169312" y="126146"/>
                </a:lnTo>
                <a:lnTo>
                  <a:pt x="34784" y="126146"/>
                </a:lnTo>
                <a:lnTo>
                  <a:pt x="34784" y="180208"/>
                </a:lnTo>
                <a:lnTo>
                  <a:pt x="207274" y="180208"/>
                </a:lnTo>
                <a:lnTo>
                  <a:pt x="209126" y="195715"/>
                </a:lnTo>
                <a:lnTo>
                  <a:pt x="165907" y="201923"/>
                </a:lnTo>
                <a:lnTo>
                  <a:pt x="123631" y="205773"/>
                </a:lnTo>
                <a:lnTo>
                  <a:pt x="79470" y="207737"/>
                </a:lnTo>
                <a:lnTo>
                  <a:pt x="30593" y="208287"/>
                </a:lnTo>
                <a:close/>
              </a:path>
              <a:path w="332105" h="375285">
                <a:moveTo>
                  <a:pt x="207274" y="180208"/>
                </a:moveTo>
                <a:lnTo>
                  <a:pt x="34784" y="180208"/>
                </a:lnTo>
                <a:lnTo>
                  <a:pt x="81244" y="179658"/>
                </a:lnTo>
                <a:lnTo>
                  <a:pt x="123579" y="177694"/>
                </a:lnTo>
                <a:lnTo>
                  <a:pt x="164263" y="173843"/>
                </a:lnTo>
                <a:lnTo>
                  <a:pt x="205773" y="167636"/>
                </a:lnTo>
                <a:lnTo>
                  <a:pt x="207274" y="180208"/>
                </a:lnTo>
                <a:close/>
              </a:path>
              <a:path w="332105" h="375285">
                <a:moveTo>
                  <a:pt x="276180" y="375085"/>
                </a:moveTo>
                <a:lnTo>
                  <a:pt x="241815" y="375085"/>
                </a:lnTo>
                <a:lnTo>
                  <a:pt x="241815" y="275761"/>
                </a:lnTo>
                <a:lnTo>
                  <a:pt x="31850" y="275761"/>
                </a:lnTo>
                <a:lnTo>
                  <a:pt x="31850" y="248101"/>
                </a:lnTo>
                <a:lnTo>
                  <a:pt x="276180" y="248101"/>
                </a:lnTo>
                <a:lnTo>
                  <a:pt x="276180" y="375085"/>
                </a:lnTo>
                <a:close/>
              </a:path>
              <a:path w="332105" h="375285">
                <a:moveTo>
                  <a:pt x="276180" y="228404"/>
                </a:moveTo>
                <a:lnTo>
                  <a:pt x="241815" y="22840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95971"/>
                </a:lnTo>
                <a:lnTo>
                  <a:pt x="331919" y="95971"/>
                </a:lnTo>
                <a:lnTo>
                  <a:pt x="331919" y="124469"/>
                </a:lnTo>
                <a:lnTo>
                  <a:pt x="276180" y="124469"/>
                </a:lnTo>
                <a:lnTo>
                  <a:pt x="276180" y="2284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379365" y="4592553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60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60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60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60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27507" y="4599304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927507" y="4625975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0" y="0"/>
                </a:moveTo>
                <a:lnTo>
                  <a:pt x="34365" y="0"/>
                </a:lnTo>
                <a:lnTo>
                  <a:pt x="34365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927507" y="4685665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5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922897" y="4803775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5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144596" y="4830445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89" h="35560">
                <a:moveTo>
                  <a:pt x="0" y="0"/>
                </a:moveTo>
                <a:lnTo>
                  <a:pt x="33946" y="0"/>
                </a:lnTo>
                <a:lnTo>
                  <a:pt x="33946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924154" y="4866004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5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924154" y="4892675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5" h="38100">
                <a:moveTo>
                  <a:pt x="0" y="0"/>
                </a:moveTo>
                <a:lnTo>
                  <a:pt x="33527" y="0"/>
                </a:lnTo>
                <a:lnTo>
                  <a:pt x="33527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24154" y="4930775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4" h="26670">
                <a:moveTo>
                  <a:pt x="0" y="0"/>
                </a:moveTo>
                <a:lnTo>
                  <a:pt x="265703" y="0"/>
                </a:lnTo>
                <a:lnTo>
                  <a:pt x="26570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882245" y="4743006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542732" y="4586685"/>
            <a:ext cx="34925" cy="66040"/>
          </a:xfrm>
          <a:custGeom>
            <a:avLst/>
            <a:gdLst/>
            <a:ahLst/>
            <a:cxnLst/>
            <a:rect l="l" t="t" r="r" b="b"/>
            <a:pathLst>
              <a:path w="34925" h="66039">
                <a:moveTo>
                  <a:pt x="34784" y="65797"/>
                </a:moveTo>
                <a:lnTo>
                  <a:pt x="0" y="65797"/>
                </a:lnTo>
                <a:lnTo>
                  <a:pt x="0" y="0"/>
                </a:lnTo>
                <a:lnTo>
                  <a:pt x="34784" y="0"/>
                </a:lnTo>
                <a:lnTo>
                  <a:pt x="34784" y="657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284991" y="4619625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1408" y="0"/>
                </a:lnTo>
                <a:lnTo>
                  <a:pt x="17140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284991" y="4646295"/>
            <a:ext cx="34290" cy="120650"/>
          </a:xfrm>
          <a:custGeom>
            <a:avLst/>
            <a:gdLst/>
            <a:ahLst/>
            <a:cxnLst/>
            <a:rect l="l" t="t" r="r" b="b"/>
            <a:pathLst>
              <a:path w="34289" h="120650">
                <a:moveTo>
                  <a:pt x="0" y="0"/>
                </a:moveTo>
                <a:lnTo>
                  <a:pt x="33946" y="0"/>
                </a:lnTo>
                <a:lnTo>
                  <a:pt x="33946" y="120649"/>
                </a:lnTo>
                <a:lnTo>
                  <a:pt x="0" y="1206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284991" y="4766945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1408" y="0"/>
                </a:lnTo>
                <a:lnTo>
                  <a:pt x="17140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422872" y="4646295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0" y="0"/>
                </a:moveTo>
                <a:lnTo>
                  <a:pt x="33527" y="0"/>
                </a:lnTo>
                <a:lnTo>
                  <a:pt x="33527" y="6349"/>
                </a:lnTo>
                <a:lnTo>
                  <a:pt x="0" y="63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422872" y="4652645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39" h="27939">
                <a:moveTo>
                  <a:pt x="0" y="0"/>
                </a:moveTo>
                <a:lnTo>
                  <a:pt x="154644" y="0"/>
                </a:lnTo>
                <a:lnTo>
                  <a:pt x="15464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422872" y="4680584"/>
            <a:ext cx="33655" cy="52069"/>
          </a:xfrm>
          <a:custGeom>
            <a:avLst/>
            <a:gdLst/>
            <a:ahLst/>
            <a:cxnLst/>
            <a:rect l="l" t="t" r="r" b="b"/>
            <a:pathLst>
              <a:path w="33654" h="52070">
                <a:moveTo>
                  <a:pt x="0" y="0"/>
                </a:moveTo>
                <a:lnTo>
                  <a:pt x="33527" y="0"/>
                </a:lnTo>
                <a:lnTo>
                  <a:pt x="33527" y="52069"/>
                </a:lnTo>
                <a:lnTo>
                  <a:pt x="0" y="520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422872" y="4732654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39" h="27939">
                <a:moveTo>
                  <a:pt x="0" y="0"/>
                </a:moveTo>
                <a:lnTo>
                  <a:pt x="154644" y="0"/>
                </a:lnTo>
                <a:lnTo>
                  <a:pt x="15464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422872" y="4760595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0" y="0"/>
                </a:moveTo>
                <a:lnTo>
                  <a:pt x="33527" y="0"/>
                </a:lnTo>
                <a:lnTo>
                  <a:pt x="33527" y="6349"/>
                </a:lnTo>
                <a:lnTo>
                  <a:pt x="0" y="63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542732" y="4680561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34784" y="52386"/>
                </a:moveTo>
                <a:lnTo>
                  <a:pt x="0" y="52386"/>
                </a:lnTo>
                <a:lnTo>
                  <a:pt x="0" y="0"/>
                </a:lnTo>
                <a:lnTo>
                  <a:pt x="34784" y="0"/>
                </a:lnTo>
                <a:lnTo>
                  <a:pt x="34784" y="523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542732" y="4761027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34784" y="99743"/>
                </a:moveTo>
                <a:lnTo>
                  <a:pt x="0" y="99743"/>
                </a:lnTo>
                <a:lnTo>
                  <a:pt x="0" y="0"/>
                </a:lnTo>
                <a:lnTo>
                  <a:pt x="34784" y="0"/>
                </a:lnTo>
                <a:lnTo>
                  <a:pt x="34784" y="997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335701" y="4836795"/>
            <a:ext cx="34925" cy="88900"/>
          </a:xfrm>
          <a:custGeom>
            <a:avLst/>
            <a:gdLst/>
            <a:ahLst/>
            <a:cxnLst/>
            <a:rect l="l" t="t" r="r" b="b"/>
            <a:pathLst>
              <a:path w="34925" h="88900">
                <a:moveTo>
                  <a:pt x="0" y="0"/>
                </a:moveTo>
                <a:lnTo>
                  <a:pt x="34365" y="0"/>
                </a:lnTo>
                <a:lnTo>
                  <a:pt x="34365" y="88899"/>
                </a:lnTo>
                <a:lnTo>
                  <a:pt x="0" y="888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335701" y="4925695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785862" y="4608059"/>
            <a:ext cx="40640" cy="121285"/>
          </a:xfrm>
          <a:custGeom>
            <a:avLst/>
            <a:gdLst/>
            <a:ahLst/>
            <a:cxnLst/>
            <a:rect l="l" t="t" r="r" b="b"/>
            <a:pathLst>
              <a:path w="40639" h="121285">
                <a:moveTo>
                  <a:pt x="31850" y="120698"/>
                </a:moveTo>
                <a:lnTo>
                  <a:pt x="8381" y="120698"/>
                </a:lnTo>
                <a:lnTo>
                  <a:pt x="838" y="43166"/>
                </a:lnTo>
                <a:lnTo>
                  <a:pt x="0" y="0"/>
                </a:lnTo>
                <a:lnTo>
                  <a:pt x="40232" y="0"/>
                </a:lnTo>
                <a:lnTo>
                  <a:pt x="39394" y="43166"/>
                </a:lnTo>
                <a:lnTo>
                  <a:pt x="31850" y="1206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900693" y="458626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288771" y="4586266"/>
            <a:ext cx="335280" cy="375920"/>
          </a:xfrm>
          <a:custGeom>
            <a:avLst/>
            <a:gdLst/>
            <a:ahLst/>
            <a:cxnLst/>
            <a:rect l="l" t="t" r="r" b="b"/>
            <a:pathLst>
              <a:path w="335279" h="375920">
                <a:moveTo>
                  <a:pt x="29336" y="285400"/>
                </a:moveTo>
                <a:lnTo>
                  <a:pt x="0" y="285400"/>
                </a:lnTo>
                <a:lnTo>
                  <a:pt x="0" y="33946"/>
                </a:lnTo>
                <a:lnTo>
                  <a:pt x="175179" y="33946"/>
                </a:lnTo>
                <a:lnTo>
                  <a:pt x="175179" y="62025"/>
                </a:lnTo>
                <a:lnTo>
                  <a:pt x="34365" y="62025"/>
                </a:lnTo>
                <a:lnTo>
                  <a:pt x="34365" y="139557"/>
                </a:lnTo>
                <a:lnTo>
                  <a:pt x="166798" y="139557"/>
                </a:lnTo>
                <a:lnTo>
                  <a:pt x="166798" y="167217"/>
                </a:lnTo>
                <a:lnTo>
                  <a:pt x="34365" y="167217"/>
                </a:lnTo>
                <a:lnTo>
                  <a:pt x="34365" y="257321"/>
                </a:lnTo>
                <a:lnTo>
                  <a:pt x="204732" y="257321"/>
                </a:lnTo>
                <a:lnTo>
                  <a:pt x="206611" y="272827"/>
                </a:lnTo>
                <a:lnTo>
                  <a:pt x="164473" y="279035"/>
                </a:lnTo>
                <a:lnTo>
                  <a:pt x="122845" y="282886"/>
                </a:lnTo>
                <a:lnTo>
                  <a:pt x="78782" y="284850"/>
                </a:lnTo>
                <a:lnTo>
                  <a:pt x="29336" y="285400"/>
                </a:lnTo>
                <a:close/>
              </a:path>
              <a:path w="335279" h="375920">
                <a:moveTo>
                  <a:pt x="204732" y="257321"/>
                </a:moveTo>
                <a:lnTo>
                  <a:pt x="34365" y="257321"/>
                </a:lnTo>
                <a:lnTo>
                  <a:pt x="81087" y="256719"/>
                </a:lnTo>
                <a:lnTo>
                  <a:pt x="123055" y="254702"/>
                </a:lnTo>
                <a:lnTo>
                  <a:pt x="162901" y="250956"/>
                </a:lnTo>
                <a:lnTo>
                  <a:pt x="203258" y="245167"/>
                </a:lnTo>
                <a:lnTo>
                  <a:pt x="204732" y="257321"/>
                </a:lnTo>
                <a:close/>
              </a:path>
              <a:path w="335279" h="375920">
                <a:moveTo>
                  <a:pt x="272827" y="375505"/>
                </a:moveTo>
                <a:lnTo>
                  <a:pt x="238462" y="375505"/>
                </a:lnTo>
                <a:lnTo>
                  <a:pt x="238462" y="0"/>
                </a:lnTo>
                <a:lnTo>
                  <a:pt x="272827" y="0"/>
                </a:lnTo>
                <a:lnTo>
                  <a:pt x="272827" y="150872"/>
                </a:lnTo>
                <a:lnTo>
                  <a:pt x="334853" y="150872"/>
                </a:lnTo>
                <a:lnTo>
                  <a:pt x="334853" y="179789"/>
                </a:lnTo>
                <a:lnTo>
                  <a:pt x="272827" y="179789"/>
                </a:lnTo>
                <a:lnTo>
                  <a:pt x="272827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673915" y="458626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051097" y="458626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89" h="375920">
                <a:moveTo>
                  <a:pt x="7124" y="172665"/>
                </a:moveTo>
                <a:lnTo>
                  <a:pt x="1257" y="142490"/>
                </a:lnTo>
                <a:lnTo>
                  <a:pt x="146262" y="132851"/>
                </a:lnTo>
                <a:lnTo>
                  <a:pt x="150931" y="116972"/>
                </a:lnTo>
                <a:lnTo>
                  <a:pt x="154382" y="100738"/>
                </a:lnTo>
                <a:lnTo>
                  <a:pt x="156811" y="84112"/>
                </a:lnTo>
                <a:lnTo>
                  <a:pt x="158416" y="67054"/>
                </a:lnTo>
                <a:lnTo>
                  <a:pt x="20535" y="67054"/>
                </a:lnTo>
                <a:lnTo>
                  <a:pt x="20535" y="38975"/>
                </a:lnTo>
                <a:lnTo>
                  <a:pt x="192362" y="38975"/>
                </a:lnTo>
                <a:lnTo>
                  <a:pt x="189810" y="85063"/>
                </a:lnTo>
                <a:lnTo>
                  <a:pt x="181488" y="129640"/>
                </a:lnTo>
                <a:lnTo>
                  <a:pt x="170562" y="160511"/>
                </a:lnTo>
                <a:lnTo>
                  <a:pt x="135366" y="160511"/>
                </a:lnTo>
                <a:lnTo>
                  <a:pt x="7124" y="172665"/>
                </a:lnTo>
                <a:close/>
              </a:path>
              <a:path w="300989" h="375920">
                <a:moveTo>
                  <a:pt x="18439" y="314736"/>
                </a:moveTo>
                <a:lnTo>
                  <a:pt x="0" y="287496"/>
                </a:lnTo>
                <a:lnTo>
                  <a:pt x="47082" y="260582"/>
                </a:lnTo>
                <a:lnTo>
                  <a:pt x="84970" y="230290"/>
                </a:lnTo>
                <a:lnTo>
                  <a:pt x="114215" y="196854"/>
                </a:lnTo>
                <a:lnTo>
                  <a:pt x="135366" y="160511"/>
                </a:lnTo>
                <a:lnTo>
                  <a:pt x="170562" y="160511"/>
                </a:lnTo>
                <a:lnTo>
                  <a:pt x="166399" y="172275"/>
                </a:lnTo>
                <a:lnTo>
                  <a:pt x="143547" y="212535"/>
                </a:lnTo>
                <a:lnTo>
                  <a:pt x="111935" y="249986"/>
                </a:lnTo>
                <a:lnTo>
                  <a:pt x="70564" y="284198"/>
                </a:lnTo>
                <a:lnTo>
                  <a:pt x="18439" y="314736"/>
                </a:lnTo>
                <a:close/>
              </a:path>
              <a:path w="300989" h="375920">
                <a:moveTo>
                  <a:pt x="300906" y="375924"/>
                </a:moveTo>
                <a:lnTo>
                  <a:pt x="266541" y="375924"/>
                </a:lnTo>
                <a:lnTo>
                  <a:pt x="266541" y="0"/>
                </a:lnTo>
                <a:lnTo>
                  <a:pt x="300906" y="0"/>
                </a:lnTo>
                <a:lnTo>
                  <a:pt x="30090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444203" y="4623434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39">
                <a:moveTo>
                  <a:pt x="0" y="0"/>
                </a:moveTo>
                <a:lnTo>
                  <a:pt x="172246" y="0"/>
                </a:lnTo>
                <a:lnTo>
                  <a:pt x="17224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444203" y="4651375"/>
            <a:ext cx="33655" cy="187960"/>
          </a:xfrm>
          <a:custGeom>
            <a:avLst/>
            <a:gdLst/>
            <a:ahLst/>
            <a:cxnLst/>
            <a:rect l="l" t="t" r="r" b="b"/>
            <a:pathLst>
              <a:path w="33654" h="187960">
                <a:moveTo>
                  <a:pt x="0" y="0"/>
                </a:moveTo>
                <a:lnTo>
                  <a:pt x="33527" y="0"/>
                </a:lnTo>
                <a:lnTo>
                  <a:pt x="33527" y="187959"/>
                </a:lnTo>
                <a:lnTo>
                  <a:pt x="0" y="187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444203" y="4839334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246" y="0"/>
                </a:lnTo>
                <a:lnTo>
                  <a:pt x="17224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582922" y="4651644"/>
            <a:ext cx="33655" cy="187960"/>
          </a:xfrm>
          <a:custGeom>
            <a:avLst/>
            <a:gdLst/>
            <a:ahLst/>
            <a:cxnLst/>
            <a:rect l="l" t="t" r="r" b="b"/>
            <a:pathLst>
              <a:path w="33654" h="187960">
                <a:moveTo>
                  <a:pt x="33527" y="187333"/>
                </a:moveTo>
                <a:lnTo>
                  <a:pt x="0" y="187333"/>
                </a:lnTo>
                <a:lnTo>
                  <a:pt x="0" y="0"/>
                </a:lnTo>
                <a:lnTo>
                  <a:pt x="33527" y="0"/>
                </a:lnTo>
                <a:lnTo>
                  <a:pt x="33527" y="1873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83923" y="4586604"/>
            <a:ext cx="34925" cy="149860"/>
          </a:xfrm>
          <a:custGeom>
            <a:avLst/>
            <a:gdLst/>
            <a:ahLst/>
            <a:cxnLst/>
            <a:rect l="l" t="t" r="r" b="b"/>
            <a:pathLst>
              <a:path w="34925" h="149860">
                <a:moveTo>
                  <a:pt x="0" y="0"/>
                </a:moveTo>
                <a:lnTo>
                  <a:pt x="34365" y="0"/>
                </a:lnTo>
                <a:lnTo>
                  <a:pt x="34365" y="149860"/>
                </a:lnTo>
                <a:lnTo>
                  <a:pt x="0" y="1498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683923" y="4736465"/>
            <a:ext cx="96520" cy="29209"/>
          </a:xfrm>
          <a:custGeom>
            <a:avLst/>
            <a:gdLst/>
            <a:ahLst/>
            <a:cxnLst/>
            <a:rect l="l" t="t" r="r" b="b"/>
            <a:pathLst>
              <a:path w="96520" h="29210">
                <a:moveTo>
                  <a:pt x="0" y="0"/>
                </a:moveTo>
                <a:lnTo>
                  <a:pt x="96390" y="0"/>
                </a:lnTo>
                <a:lnTo>
                  <a:pt x="9639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83923" y="4765675"/>
            <a:ext cx="34925" cy="196850"/>
          </a:xfrm>
          <a:custGeom>
            <a:avLst/>
            <a:gdLst/>
            <a:ahLst/>
            <a:cxnLst/>
            <a:rect l="l" t="t" r="r" b="b"/>
            <a:pathLst>
              <a:path w="34925" h="196850">
                <a:moveTo>
                  <a:pt x="0" y="0"/>
                </a:moveTo>
                <a:lnTo>
                  <a:pt x="34365" y="0"/>
                </a:lnTo>
                <a:lnTo>
                  <a:pt x="34365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814679" y="4612669"/>
            <a:ext cx="340995" cy="299720"/>
          </a:xfrm>
          <a:custGeom>
            <a:avLst/>
            <a:gdLst/>
            <a:ahLst/>
            <a:cxnLst/>
            <a:rect l="l" t="t" r="r" b="b"/>
            <a:pathLst>
              <a:path w="340995" h="299720">
                <a:moveTo>
                  <a:pt x="29755" y="191105"/>
                </a:moveTo>
                <a:lnTo>
                  <a:pt x="14249" y="162607"/>
                </a:lnTo>
                <a:lnTo>
                  <a:pt x="63354" y="145254"/>
                </a:lnTo>
                <a:lnTo>
                  <a:pt x="107234" y="114935"/>
                </a:lnTo>
                <a:lnTo>
                  <a:pt x="138777" y="75030"/>
                </a:lnTo>
                <a:lnTo>
                  <a:pt x="150872" y="28917"/>
                </a:lnTo>
                <a:lnTo>
                  <a:pt x="150872" y="0"/>
                </a:lnTo>
                <a:lnTo>
                  <a:pt x="186914" y="0"/>
                </a:lnTo>
                <a:lnTo>
                  <a:pt x="186914" y="28917"/>
                </a:lnTo>
                <a:lnTo>
                  <a:pt x="199074" y="75089"/>
                </a:lnTo>
                <a:lnTo>
                  <a:pt x="204992" y="82560"/>
                </a:lnTo>
                <a:lnTo>
                  <a:pt x="168893" y="82560"/>
                </a:lnTo>
                <a:lnTo>
                  <a:pt x="145031" y="120796"/>
                </a:lnTo>
                <a:lnTo>
                  <a:pt x="111582" y="152391"/>
                </a:lnTo>
                <a:lnTo>
                  <a:pt x="72004" y="176207"/>
                </a:lnTo>
                <a:lnTo>
                  <a:pt x="29755" y="191105"/>
                </a:lnTo>
                <a:close/>
              </a:path>
              <a:path w="340995" h="299720">
                <a:moveTo>
                  <a:pt x="308450" y="191105"/>
                </a:moveTo>
                <a:lnTo>
                  <a:pt x="265958" y="176443"/>
                </a:lnTo>
                <a:lnTo>
                  <a:pt x="226256" y="152706"/>
                </a:lnTo>
                <a:lnTo>
                  <a:pt x="192761" y="121032"/>
                </a:lnTo>
                <a:lnTo>
                  <a:pt x="168893" y="82560"/>
                </a:lnTo>
                <a:lnTo>
                  <a:pt x="204992" y="82560"/>
                </a:lnTo>
                <a:lnTo>
                  <a:pt x="230761" y="115092"/>
                </a:lnTo>
                <a:lnTo>
                  <a:pt x="274785" y="145430"/>
                </a:lnTo>
                <a:lnTo>
                  <a:pt x="323956" y="162607"/>
                </a:lnTo>
                <a:lnTo>
                  <a:pt x="308450" y="191105"/>
                </a:lnTo>
                <a:close/>
              </a:path>
              <a:path w="340995" h="299720">
                <a:moveTo>
                  <a:pt x="340720" y="299230"/>
                </a:moveTo>
                <a:lnTo>
                  <a:pt x="0" y="299230"/>
                </a:lnTo>
                <a:lnTo>
                  <a:pt x="0" y="270732"/>
                </a:lnTo>
                <a:lnTo>
                  <a:pt x="340720" y="270732"/>
                </a:lnTo>
                <a:lnTo>
                  <a:pt x="340720" y="2992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215749" y="4608059"/>
            <a:ext cx="40640" cy="121285"/>
          </a:xfrm>
          <a:custGeom>
            <a:avLst/>
            <a:gdLst/>
            <a:ahLst/>
            <a:cxnLst/>
            <a:rect l="l" t="t" r="r" b="b"/>
            <a:pathLst>
              <a:path w="40639" h="121285">
                <a:moveTo>
                  <a:pt x="31850" y="120698"/>
                </a:moveTo>
                <a:lnTo>
                  <a:pt x="8381" y="120698"/>
                </a:lnTo>
                <a:lnTo>
                  <a:pt x="838" y="43166"/>
                </a:lnTo>
                <a:lnTo>
                  <a:pt x="0" y="0"/>
                </a:lnTo>
                <a:lnTo>
                  <a:pt x="40232" y="0"/>
                </a:lnTo>
                <a:lnTo>
                  <a:pt x="39394" y="43166"/>
                </a:lnTo>
                <a:lnTo>
                  <a:pt x="31850" y="1206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30999" y="4585847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89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89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89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702732" y="462398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220863" y="4608195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20863" y="4634865"/>
            <a:ext cx="33655" cy="96520"/>
          </a:xfrm>
          <a:custGeom>
            <a:avLst/>
            <a:gdLst/>
            <a:ahLst/>
            <a:cxnLst/>
            <a:rect l="l" t="t" r="r" b="b"/>
            <a:pathLst>
              <a:path w="33654" h="96520">
                <a:moveTo>
                  <a:pt x="0" y="0"/>
                </a:moveTo>
                <a:lnTo>
                  <a:pt x="33527" y="0"/>
                </a:lnTo>
                <a:lnTo>
                  <a:pt x="33527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220863" y="4731384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60001" y="4634881"/>
            <a:ext cx="33655" cy="96520"/>
          </a:xfrm>
          <a:custGeom>
            <a:avLst/>
            <a:gdLst/>
            <a:ahLst/>
            <a:cxnLst/>
            <a:rect l="l" t="t" r="r" b="b"/>
            <a:pathLst>
              <a:path w="33654" h="96520">
                <a:moveTo>
                  <a:pt x="33527" y="95971"/>
                </a:moveTo>
                <a:lnTo>
                  <a:pt x="0" y="95971"/>
                </a:lnTo>
                <a:lnTo>
                  <a:pt x="0" y="0"/>
                </a:lnTo>
                <a:lnTo>
                  <a:pt x="33527" y="0"/>
                </a:lnTo>
                <a:lnTo>
                  <a:pt x="33527" y="959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258162" y="4794884"/>
            <a:ext cx="239395" cy="27940"/>
          </a:xfrm>
          <a:custGeom>
            <a:avLst/>
            <a:gdLst/>
            <a:ahLst/>
            <a:cxnLst/>
            <a:rect l="l" t="t" r="r" b="b"/>
            <a:pathLst>
              <a:path w="239395" h="27939">
                <a:moveTo>
                  <a:pt x="0" y="0"/>
                </a:moveTo>
                <a:lnTo>
                  <a:pt x="238881" y="0"/>
                </a:lnTo>
                <a:lnTo>
                  <a:pt x="23888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463097" y="4822825"/>
            <a:ext cx="34290" cy="39370"/>
          </a:xfrm>
          <a:custGeom>
            <a:avLst/>
            <a:gdLst/>
            <a:ahLst/>
            <a:cxnLst/>
            <a:rect l="l" t="t" r="r" b="b"/>
            <a:pathLst>
              <a:path w="34290" h="39370">
                <a:moveTo>
                  <a:pt x="0" y="0"/>
                </a:moveTo>
                <a:lnTo>
                  <a:pt x="33946" y="0"/>
                </a:lnTo>
                <a:lnTo>
                  <a:pt x="33946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259419" y="4862195"/>
            <a:ext cx="238125" cy="25400"/>
          </a:xfrm>
          <a:custGeom>
            <a:avLst/>
            <a:gdLst/>
            <a:ahLst/>
            <a:cxnLst/>
            <a:rect l="l" t="t" r="r" b="b"/>
            <a:pathLst>
              <a:path w="238125" h="25400">
                <a:moveTo>
                  <a:pt x="0" y="0"/>
                </a:moveTo>
                <a:lnTo>
                  <a:pt x="237624" y="0"/>
                </a:lnTo>
                <a:lnTo>
                  <a:pt x="237624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59419" y="4887595"/>
            <a:ext cx="33655" cy="41910"/>
          </a:xfrm>
          <a:custGeom>
            <a:avLst/>
            <a:gdLst/>
            <a:ahLst/>
            <a:cxnLst/>
            <a:rect l="l" t="t" r="r" b="b"/>
            <a:pathLst>
              <a:path w="33654" h="41910">
                <a:moveTo>
                  <a:pt x="0" y="0"/>
                </a:moveTo>
                <a:lnTo>
                  <a:pt x="33527" y="0"/>
                </a:lnTo>
                <a:lnTo>
                  <a:pt x="3352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259419" y="4929504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454" y="0"/>
                </a:lnTo>
                <a:lnTo>
                  <a:pt x="25145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462678" y="4586604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10">
                <a:moveTo>
                  <a:pt x="0" y="0"/>
                </a:moveTo>
                <a:lnTo>
                  <a:pt x="34365" y="0"/>
                </a:lnTo>
                <a:lnTo>
                  <a:pt x="34365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462678" y="4666615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10">
                <a:moveTo>
                  <a:pt x="0" y="0"/>
                </a:moveTo>
                <a:lnTo>
                  <a:pt x="90104" y="0"/>
                </a:lnTo>
                <a:lnTo>
                  <a:pt x="9010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462678" y="4695825"/>
            <a:ext cx="34925" cy="82550"/>
          </a:xfrm>
          <a:custGeom>
            <a:avLst/>
            <a:gdLst/>
            <a:ahLst/>
            <a:cxnLst/>
            <a:rect l="l" t="t" r="r" b="b"/>
            <a:pathLst>
              <a:path w="34925" h="82550">
                <a:moveTo>
                  <a:pt x="0" y="0"/>
                </a:moveTo>
                <a:lnTo>
                  <a:pt x="34365" y="0"/>
                </a:lnTo>
                <a:lnTo>
                  <a:pt x="34365" y="82550"/>
                </a:ln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592177" y="4586685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091372" y="4586685"/>
            <a:ext cx="311150" cy="375920"/>
          </a:xfrm>
          <a:custGeom>
            <a:avLst/>
            <a:gdLst/>
            <a:ahLst/>
            <a:cxnLst/>
            <a:rect l="l" t="t" r="r" b="b"/>
            <a:pathLst>
              <a:path w="311150" h="375920">
                <a:moveTo>
                  <a:pt x="221698" y="156320"/>
                </a:moveTo>
                <a:lnTo>
                  <a:pt x="35622" y="156320"/>
                </a:lnTo>
                <a:lnTo>
                  <a:pt x="35622" y="20535"/>
                </a:lnTo>
                <a:lnTo>
                  <a:pt x="217088" y="20535"/>
                </a:lnTo>
                <a:lnTo>
                  <a:pt x="217088" y="48614"/>
                </a:lnTo>
                <a:lnTo>
                  <a:pt x="69988" y="48614"/>
                </a:lnTo>
                <a:lnTo>
                  <a:pt x="69988" y="128660"/>
                </a:lnTo>
                <a:lnTo>
                  <a:pt x="221698" y="128660"/>
                </a:lnTo>
                <a:lnTo>
                  <a:pt x="221698" y="156320"/>
                </a:lnTo>
                <a:close/>
              </a:path>
              <a:path w="311150" h="375920">
                <a:moveTo>
                  <a:pt x="4609" y="233433"/>
                </a:moveTo>
                <a:lnTo>
                  <a:pt x="0" y="204516"/>
                </a:lnTo>
                <a:lnTo>
                  <a:pt x="96699" y="203449"/>
                </a:lnTo>
                <a:lnTo>
                  <a:pt x="148066" y="201860"/>
                </a:lnTo>
                <a:lnTo>
                  <a:pt x="199674" y="199004"/>
                </a:lnTo>
                <a:lnTo>
                  <a:pt x="250197" y="194457"/>
                </a:lnTo>
                <a:lnTo>
                  <a:pt x="251873" y="220022"/>
                </a:lnTo>
                <a:lnTo>
                  <a:pt x="224953" y="223656"/>
                </a:lnTo>
                <a:lnTo>
                  <a:pt x="197758" y="226466"/>
                </a:lnTo>
                <a:lnTo>
                  <a:pt x="170484" y="228568"/>
                </a:lnTo>
                <a:lnTo>
                  <a:pt x="143328" y="230080"/>
                </a:lnTo>
                <a:lnTo>
                  <a:pt x="143328" y="231757"/>
                </a:lnTo>
                <a:lnTo>
                  <a:pt x="108963" y="231757"/>
                </a:lnTo>
                <a:lnTo>
                  <a:pt x="55215" y="233066"/>
                </a:lnTo>
                <a:lnTo>
                  <a:pt x="4609" y="233433"/>
                </a:lnTo>
                <a:close/>
              </a:path>
              <a:path w="311150" h="375920">
                <a:moveTo>
                  <a:pt x="143328" y="364189"/>
                </a:moveTo>
                <a:lnTo>
                  <a:pt x="108963" y="364189"/>
                </a:lnTo>
                <a:lnTo>
                  <a:pt x="108963" y="231757"/>
                </a:lnTo>
                <a:lnTo>
                  <a:pt x="143328" y="231757"/>
                </a:lnTo>
                <a:lnTo>
                  <a:pt x="143328" y="364189"/>
                </a:lnTo>
                <a:close/>
              </a:path>
              <a:path w="311150" h="375920">
                <a:moveTo>
                  <a:pt x="310546" y="375924"/>
                </a:moveTo>
                <a:lnTo>
                  <a:pt x="276180" y="375924"/>
                </a:lnTo>
                <a:lnTo>
                  <a:pt x="276180" y="0"/>
                </a:lnTo>
                <a:lnTo>
                  <a:pt x="310546" y="0"/>
                </a:lnTo>
                <a:lnTo>
                  <a:pt x="31054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654356" y="4829175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454" y="0"/>
                </a:lnTo>
                <a:lnTo>
                  <a:pt x="25145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871025" y="4857115"/>
            <a:ext cx="34925" cy="105410"/>
          </a:xfrm>
          <a:custGeom>
            <a:avLst/>
            <a:gdLst/>
            <a:ahLst/>
            <a:cxnLst/>
            <a:rect l="l" t="t" r="r" b="b"/>
            <a:pathLst>
              <a:path w="34925" h="105410">
                <a:moveTo>
                  <a:pt x="0" y="0"/>
                </a:moveTo>
                <a:lnTo>
                  <a:pt x="34784" y="0"/>
                </a:lnTo>
                <a:lnTo>
                  <a:pt x="34784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71025" y="4586685"/>
            <a:ext cx="34925" cy="93980"/>
          </a:xfrm>
          <a:custGeom>
            <a:avLst/>
            <a:gdLst/>
            <a:ahLst/>
            <a:cxnLst/>
            <a:rect l="l" t="t" r="r" b="b"/>
            <a:pathLst>
              <a:path w="34925" h="93979">
                <a:moveTo>
                  <a:pt x="34784" y="93876"/>
                </a:moveTo>
                <a:lnTo>
                  <a:pt x="0" y="93876"/>
                </a:lnTo>
                <a:lnTo>
                  <a:pt x="0" y="0"/>
                </a:lnTo>
                <a:lnTo>
                  <a:pt x="34784" y="0"/>
                </a:lnTo>
                <a:lnTo>
                  <a:pt x="34784" y="938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613285" y="4614545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1408" y="0"/>
                </a:lnTo>
                <a:lnTo>
                  <a:pt x="17140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613285" y="4642484"/>
            <a:ext cx="34290" cy="113030"/>
          </a:xfrm>
          <a:custGeom>
            <a:avLst/>
            <a:gdLst/>
            <a:ahLst/>
            <a:cxnLst/>
            <a:rect l="l" t="t" r="r" b="b"/>
            <a:pathLst>
              <a:path w="34290" h="113029">
                <a:moveTo>
                  <a:pt x="0" y="0"/>
                </a:moveTo>
                <a:lnTo>
                  <a:pt x="33946" y="0"/>
                </a:lnTo>
                <a:lnTo>
                  <a:pt x="33946" y="113029"/>
                </a:lnTo>
                <a:lnTo>
                  <a:pt x="0" y="1130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613285" y="4755515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1408" y="0"/>
                </a:lnTo>
                <a:lnTo>
                  <a:pt x="17140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751165" y="4642484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0" y="0"/>
                </a:moveTo>
                <a:lnTo>
                  <a:pt x="33527" y="0"/>
                </a:lnTo>
                <a:lnTo>
                  <a:pt x="3352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751165" y="4680584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40" h="27939">
                <a:moveTo>
                  <a:pt x="0" y="0"/>
                </a:moveTo>
                <a:lnTo>
                  <a:pt x="154644" y="0"/>
                </a:lnTo>
                <a:lnTo>
                  <a:pt x="15464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751165" y="4708525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4" h="46989">
                <a:moveTo>
                  <a:pt x="0" y="0"/>
                </a:moveTo>
                <a:lnTo>
                  <a:pt x="33527" y="0"/>
                </a:lnTo>
                <a:lnTo>
                  <a:pt x="33527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871025" y="4708641"/>
            <a:ext cx="34925" cy="99695"/>
          </a:xfrm>
          <a:custGeom>
            <a:avLst/>
            <a:gdLst/>
            <a:ahLst/>
            <a:cxnLst/>
            <a:rect l="l" t="t" r="r" b="b"/>
            <a:pathLst>
              <a:path w="34925" h="99695">
                <a:moveTo>
                  <a:pt x="34784" y="99324"/>
                </a:moveTo>
                <a:lnTo>
                  <a:pt x="0" y="99324"/>
                </a:lnTo>
                <a:lnTo>
                  <a:pt x="0" y="0"/>
                </a:lnTo>
                <a:lnTo>
                  <a:pt x="34784" y="0"/>
                </a:lnTo>
                <a:lnTo>
                  <a:pt x="34784" y="993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27346" y="4600575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027346" y="4699634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024832" y="4843145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24832" y="4924425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981247" y="4777791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490785" y="4586685"/>
            <a:ext cx="323850" cy="374650"/>
          </a:xfrm>
          <a:custGeom>
            <a:avLst/>
            <a:gdLst/>
            <a:ahLst/>
            <a:cxnLst/>
            <a:rect l="l" t="t" r="r" b="b"/>
            <a:pathLst>
              <a:path w="323850" h="374650">
                <a:moveTo>
                  <a:pt x="303421" y="253968"/>
                </a:moveTo>
                <a:lnTo>
                  <a:pt x="268637" y="253968"/>
                </a:lnTo>
                <a:lnTo>
                  <a:pt x="268637" y="133689"/>
                </a:lnTo>
                <a:lnTo>
                  <a:pt x="187752" y="133689"/>
                </a:lnTo>
                <a:lnTo>
                  <a:pt x="187752" y="105610"/>
                </a:lnTo>
                <a:lnTo>
                  <a:pt x="268637" y="105610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253968"/>
                </a:lnTo>
                <a:close/>
              </a:path>
              <a:path w="323850" h="374650">
                <a:moveTo>
                  <a:pt x="15087" y="230080"/>
                </a:moveTo>
                <a:lnTo>
                  <a:pt x="0" y="202839"/>
                </a:lnTo>
                <a:lnTo>
                  <a:pt x="49033" y="183290"/>
                </a:lnTo>
                <a:lnTo>
                  <a:pt x="89115" y="158590"/>
                </a:lnTo>
                <a:lnTo>
                  <a:pt x="119641" y="129123"/>
                </a:lnTo>
                <a:lnTo>
                  <a:pt x="140009" y="95271"/>
                </a:lnTo>
                <a:lnTo>
                  <a:pt x="149615" y="57415"/>
                </a:lnTo>
                <a:lnTo>
                  <a:pt x="18020" y="57415"/>
                </a:lnTo>
                <a:lnTo>
                  <a:pt x="18020" y="29336"/>
                </a:lnTo>
                <a:lnTo>
                  <a:pt x="186495" y="29336"/>
                </a:lnTo>
                <a:lnTo>
                  <a:pt x="181248" y="75405"/>
                </a:lnTo>
                <a:lnTo>
                  <a:pt x="165897" y="116677"/>
                </a:lnTo>
                <a:lnTo>
                  <a:pt x="141023" y="152968"/>
                </a:lnTo>
                <a:lnTo>
                  <a:pt x="107209" y="184089"/>
                </a:lnTo>
                <a:lnTo>
                  <a:pt x="65036" y="209855"/>
                </a:lnTo>
                <a:lnTo>
                  <a:pt x="15087" y="230080"/>
                </a:lnTo>
                <a:close/>
              </a:path>
              <a:path w="323850" h="374650">
                <a:moveTo>
                  <a:pt x="52805" y="374247"/>
                </a:moveTo>
                <a:lnTo>
                  <a:pt x="38975" y="347006"/>
                </a:lnTo>
                <a:lnTo>
                  <a:pt x="86908" y="332816"/>
                </a:lnTo>
                <a:lnTo>
                  <a:pt x="126984" y="308922"/>
                </a:lnTo>
                <a:lnTo>
                  <a:pt x="154487" y="276933"/>
                </a:lnTo>
                <a:lnTo>
                  <a:pt x="164702" y="238462"/>
                </a:lnTo>
                <a:lnTo>
                  <a:pt x="164702" y="221279"/>
                </a:lnTo>
                <a:lnTo>
                  <a:pt x="199067" y="221279"/>
                </a:lnTo>
                <a:lnTo>
                  <a:pt x="199067" y="238462"/>
                </a:lnTo>
                <a:lnTo>
                  <a:pt x="209204" y="276396"/>
                </a:lnTo>
                <a:lnTo>
                  <a:pt x="220558" y="289591"/>
                </a:lnTo>
                <a:lnTo>
                  <a:pt x="181885" y="289591"/>
                </a:lnTo>
                <a:lnTo>
                  <a:pt x="160243" y="319851"/>
                </a:lnTo>
                <a:lnTo>
                  <a:pt x="130075" y="344335"/>
                </a:lnTo>
                <a:lnTo>
                  <a:pt x="93542" y="362611"/>
                </a:lnTo>
                <a:lnTo>
                  <a:pt x="52805" y="374247"/>
                </a:lnTo>
                <a:close/>
              </a:path>
              <a:path w="323850" h="374650">
                <a:moveTo>
                  <a:pt x="309707" y="373409"/>
                </a:moveTo>
                <a:lnTo>
                  <a:pt x="269521" y="361786"/>
                </a:lnTo>
                <a:lnTo>
                  <a:pt x="233381" y="343601"/>
                </a:lnTo>
                <a:lnTo>
                  <a:pt x="203448" y="319366"/>
                </a:lnTo>
                <a:lnTo>
                  <a:pt x="181885" y="289591"/>
                </a:lnTo>
                <a:lnTo>
                  <a:pt x="220558" y="289591"/>
                </a:lnTo>
                <a:lnTo>
                  <a:pt x="236471" y="308083"/>
                </a:lnTo>
                <a:lnTo>
                  <a:pt x="276154" y="331991"/>
                </a:lnTo>
                <a:lnTo>
                  <a:pt x="323537" y="346587"/>
                </a:lnTo>
                <a:lnTo>
                  <a:pt x="309707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883892" y="458626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261912" y="4586685"/>
            <a:ext cx="338455" cy="374650"/>
          </a:xfrm>
          <a:custGeom>
            <a:avLst/>
            <a:gdLst/>
            <a:ahLst/>
            <a:cxnLst/>
            <a:rect l="l" t="t" r="r" b="b"/>
            <a:pathLst>
              <a:path w="338454" h="374650">
                <a:moveTo>
                  <a:pt x="303421" y="93876"/>
                </a:moveTo>
                <a:lnTo>
                  <a:pt x="268637" y="93876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93876"/>
                </a:lnTo>
                <a:close/>
              </a:path>
              <a:path w="338454" h="374650">
                <a:moveTo>
                  <a:pt x="95971" y="196972"/>
                </a:moveTo>
                <a:lnTo>
                  <a:pt x="57638" y="190522"/>
                </a:lnTo>
                <a:lnTo>
                  <a:pt x="27240" y="172403"/>
                </a:lnTo>
                <a:lnTo>
                  <a:pt x="7216" y="144461"/>
                </a:lnTo>
                <a:lnTo>
                  <a:pt x="0" y="108544"/>
                </a:lnTo>
                <a:lnTo>
                  <a:pt x="7216" y="73111"/>
                </a:lnTo>
                <a:lnTo>
                  <a:pt x="27240" y="45418"/>
                </a:lnTo>
                <a:lnTo>
                  <a:pt x="57638" y="27391"/>
                </a:lnTo>
                <a:lnTo>
                  <a:pt x="95971" y="20954"/>
                </a:lnTo>
                <a:lnTo>
                  <a:pt x="131109" y="26219"/>
                </a:lnTo>
                <a:lnTo>
                  <a:pt x="159883" y="41070"/>
                </a:lnTo>
                <a:lnTo>
                  <a:pt x="167382" y="49452"/>
                </a:lnTo>
                <a:lnTo>
                  <a:pt x="95971" y="49452"/>
                </a:lnTo>
                <a:lnTo>
                  <a:pt x="70944" y="53853"/>
                </a:lnTo>
                <a:lnTo>
                  <a:pt x="51024" y="66111"/>
                </a:lnTo>
                <a:lnTo>
                  <a:pt x="37862" y="84813"/>
                </a:lnTo>
                <a:lnTo>
                  <a:pt x="33108" y="108544"/>
                </a:lnTo>
                <a:lnTo>
                  <a:pt x="37862" y="132583"/>
                </a:lnTo>
                <a:lnTo>
                  <a:pt x="51024" y="151553"/>
                </a:lnTo>
                <a:lnTo>
                  <a:pt x="70944" y="164001"/>
                </a:lnTo>
                <a:lnTo>
                  <a:pt x="95971" y="168474"/>
                </a:lnTo>
                <a:lnTo>
                  <a:pt x="167342" y="168474"/>
                </a:lnTo>
                <a:lnTo>
                  <a:pt x="160564" y="176279"/>
                </a:lnTo>
                <a:lnTo>
                  <a:pt x="131587" y="191557"/>
                </a:lnTo>
                <a:lnTo>
                  <a:pt x="95971" y="196972"/>
                </a:lnTo>
                <a:close/>
              </a:path>
              <a:path w="338454" h="374650">
                <a:moveTo>
                  <a:pt x="167342" y="168474"/>
                </a:moveTo>
                <a:lnTo>
                  <a:pt x="95971" y="168474"/>
                </a:lnTo>
                <a:lnTo>
                  <a:pt x="121483" y="164001"/>
                </a:lnTo>
                <a:lnTo>
                  <a:pt x="141652" y="151553"/>
                </a:lnTo>
                <a:lnTo>
                  <a:pt x="154906" y="132583"/>
                </a:lnTo>
                <a:lnTo>
                  <a:pt x="159673" y="108544"/>
                </a:lnTo>
                <a:lnTo>
                  <a:pt x="154906" y="84813"/>
                </a:lnTo>
                <a:lnTo>
                  <a:pt x="141652" y="66111"/>
                </a:lnTo>
                <a:lnTo>
                  <a:pt x="121483" y="53853"/>
                </a:lnTo>
                <a:lnTo>
                  <a:pt x="95971" y="49452"/>
                </a:lnTo>
                <a:lnTo>
                  <a:pt x="167382" y="49452"/>
                </a:lnTo>
                <a:lnTo>
                  <a:pt x="180483" y="64094"/>
                </a:lnTo>
                <a:lnTo>
                  <a:pt x="191105" y="93876"/>
                </a:lnTo>
                <a:lnTo>
                  <a:pt x="303421" y="93876"/>
                </a:lnTo>
                <a:lnTo>
                  <a:pt x="303421" y="121955"/>
                </a:lnTo>
                <a:lnTo>
                  <a:pt x="191524" y="121955"/>
                </a:lnTo>
                <a:lnTo>
                  <a:pt x="181132" y="152594"/>
                </a:lnTo>
                <a:lnTo>
                  <a:pt x="167342" y="168474"/>
                </a:lnTo>
                <a:close/>
              </a:path>
              <a:path w="338454" h="374650">
                <a:moveTo>
                  <a:pt x="303421" y="213736"/>
                </a:moveTo>
                <a:lnTo>
                  <a:pt x="268637" y="213736"/>
                </a:lnTo>
                <a:lnTo>
                  <a:pt x="268637" y="121955"/>
                </a:lnTo>
                <a:lnTo>
                  <a:pt x="303421" y="121955"/>
                </a:lnTo>
                <a:lnTo>
                  <a:pt x="303421" y="213736"/>
                </a:lnTo>
                <a:close/>
              </a:path>
              <a:path w="338454" h="374650">
                <a:moveTo>
                  <a:pt x="31850" y="370895"/>
                </a:moveTo>
                <a:lnTo>
                  <a:pt x="14668" y="345330"/>
                </a:lnTo>
                <a:lnTo>
                  <a:pt x="46433" y="328232"/>
                </a:lnTo>
                <a:lnTo>
                  <a:pt x="70145" y="305045"/>
                </a:lnTo>
                <a:lnTo>
                  <a:pt x="84977" y="278321"/>
                </a:lnTo>
                <a:lnTo>
                  <a:pt x="90104" y="250616"/>
                </a:lnTo>
                <a:lnTo>
                  <a:pt x="90104" y="228404"/>
                </a:lnTo>
                <a:lnTo>
                  <a:pt x="123212" y="228404"/>
                </a:lnTo>
                <a:lnTo>
                  <a:pt x="123212" y="250616"/>
                </a:lnTo>
                <a:lnTo>
                  <a:pt x="126447" y="275951"/>
                </a:lnTo>
                <a:lnTo>
                  <a:pt x="136204" y="300540"/>
                </a:lnTo>
                <a:lnTo>
                  <a:pt x="136475" y="300906"/>
                </a:lnTo>
                <a:lnTo>
                  <a:pt x="106029" y="300906"/>
                </a:lnTo>
                <a:lnTo>
                  <a:pt x="93732" y="322627"/>
                </a:lnTo>
                <a:lnTo>
                  <a:pt x="77112" y="342030"/>
                </a:lnTo>
                <a:lnTo>
                  <a:pt x="56406" y="358368"/>
                </a:lnTo>
                <a:lnTo>
                  <a:pt x="31850" y="370895"/>
                </a:lnTo>
                <a:close/>
              </a:path>
              <a:path w="338454" h="374650">
                <a:moveTo>
                  <a:pt x="220725" y="340720"/>
                </a:moveTo>
                <a:lnTo>
                  <a:pt x="175598" y="340720"/>
                </a:lnTo>
                <a:lnTo>
                  <a:pt x="198943" y="321219"/>
                </a:lnTo>
                <a:lnTo>
                  <a:pt x="215569" y="298182"/>
                </a:lnTo>
                <a:lnTo>
                  <a:pt x="225516" y="273888"/>
                </a:lnTo>
                <a:lnTo>
                  <a:pt x="228823" y="250616"/>
                </a:lnTo>
                <a:lnTo>
                  <a:pt x="228823" y="228404"/>
                </a:lnTo>
                <a:lnTo>
                  <a:pt x="262350" y="228404"/>
                </a:lnTo>
                <a:lnTo>
                  <a:pt x="262350" y="250616"/>
                </a:lnTo>
                <a:lnTo>
                  <a:pt x="267425" y="279559"/>
                </a:lnTo>
                <a:lnTo>
                  <a:pt x="278463" y="299649"/>
                </a:lnTo>
                <a:lnTo>
                  <a:pt x="245167" y="299649"/>
                </a:lnTo>
                <a:lnTo>
                  <a:pt x="234304" y="322090"/>
                </a:lnTo>
                <a:lnTo>
                  <a:pt x="220725" y="340720"/>
                </a:lnTo>
                <a:close/>
              </a:path>
              <a:path w="338454" h="374650">
                <a:moveTo>
                  <a:pt x="321023" y="370895"/>
                </a:moveTo>
                <a:lnTo>
                  <a:pt x="295505" y="358368"/>
                </a:lnTo>
                <a:lnTo>
                  <a:pt x="274137" y="342030"/>
                </a:lnTo>
                <a:lnTo>
                  <a:pt x="257197" y="322274"/>
                </a:lnTo>
                <a:lnTo>
                  <a:pt x="245167" y="299649"/>
                </a:lnTo>
                <a:lnTo>
                  <a:pt x="278463" y="299649"/>
                </a:lnTo>
                <a:lnTo>
                  <a:pt x="282205" y="306459"/>
                </a:lnTo>
                <a:lnTo>
                  <a:pt x="306021" y="329116"/>
                </a:lnTo>
                <a:lnTo>
                  <a:pt x="338206" y="345330"/>
                </a:lnTo>
                <a:lnTo>
                  <a:pt x="321023" y="370895"/>
                </a:lnTo>
                <a:close/>
              </a:path>
              <a:path w="338454" h="374650">
                <a:moveTo>
                  <a:pt x="176018" y="374247"/>
                </a:moveTo>
                <a:lnTo>
                  <a:pt x="151468" y="361197"/>
                </a:lnTo>
                <a:lnTo>
                  <a:pt x="131751" y="344020"/>
                </a:lnTo>
                <a:lnTo>
                  <a:pt x="116670" y="323622"/>
                </a:lnTo>
                <a:lnTo>
                  <a:pt x="106029" y="300906"/>
                </a:lnTo>
                <a:lnTo>
                  <a:pt x="136475" y="300906"/>
                </a:lnTo>
                <a:lnTo>
                  <a:pt x="152562" y="322693"/>
                </a:lnTo>
                <a:lnTo>
                  <a:pt x="175598" y="340720"/>
                </a:lnTo>
                <a:lnTo>
                  <a:pt x="220725" y="340720"/>
                </a:lnTo>
                <a:lnTo>
                  <a:pt x="219236" y="342763"/>
                </a:lnTo>
                <a:lnTo>
                  <a:pt x="199847" y="360529"/>
                </a:lnTo>
                <a:lnTo>
                  <a:pt x="17601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0657114" y="458626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035134" y="4877953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1274266" y="458626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52285" y="4586685"/>
            <a:ext cx="323850" cy="374650"/>
          </a:xfrm>
          <a:custGeom>
            <a:avLst/>
            <a:gdLst/>
            <a:ahLst/>
            <a:cxnLst/>
            <a:rect l="l" t="t" r="r" b="b"/>
            <a:pathLst>
              <a:path w="323850" h="374650">
                <a:moveTo>
                  <a:pt x="303421" y="253968"/>
                </a:moveTo>
                <a:lnTo>
                  <a:pt x="268637" y="253968"/>
                </a:lnTo>
                <a:lnTo>
                  <a:pt x="268637" y="133689"/>
                </a:lnTo>
                <a:lnTo>
                  <a:pt x="187752" y="133689"/>
                </a:lnTo>
                <a:lnTo>
                  <a:pt x="187752" y="105610"/>
                </a:lnTo>
                <a:lnTo>
                  <a:pt x="268637" y="105610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253968"/>
                </a:lnTo>
                <a:close/>
              </a:path>
              <a:path w="323850" h="374650">
                <a:moveTo>
                  <a:pt x="15087" y="230080"/>
                </a:moveTo>
                <a:lnTo>
                  <a:pt x="0" y="202839"/>
                </a:lnTo>
                <a:lnTo>
                  <a:pt x="49033" y="183290"/>
                </a:lnTo>
                <a:lnTo>
                  <a:pt x="89115" y="158590"/>
                </a:lnTo>
                <a:lnTo>
                  <a:pt x="119641" y="129123"/>
                </a:lnTo>
                <a:lnTo>
                  <a:pt x="140009" y="95271"/>
                </a:lnTo>
                <a:lnTo>
                  <a:pt x="149615" y="57415"/>
                </a:lnTo>
                <a:lnTo>
                  <a:pt x="18020" y="57415"/>
                </a:lnTo>
                <a:lnTo>
                  <a:pt x="18020" y="29336"/>
                </a:lnTo>
                <a:lnTo>
                  <a:pt x="186495" y="29336"/>
                </a:lnTo>
                <a:lnTo>
                  <a:pt x="181248" y="75405"/>
                </a:lnTo>
                <a:lnTo>
                  <a:pt x="165897" y="116677"/>
                </a:lnTo>
                <a:lnTo>
                  <a:pt x="141023" y="152968"/>
                </a:lnTo>
                <a:lnTo>
                  <a:pt x="107209" y="184089"/>
                </a:lnTo>
                <a:lnTo>
                  <a:pt x="65036" y="209855"/>
                </a:lnTo>
                <a:lnTo>
                  <a:pt x="15087" y="230080"/>
                </a:lnTo>
                <a:close/>
              </a:path>
              <a:path w="323850" h="374650">
                <a:moveTo>
                  <a:pt x="52805" y="374247"/>
                </a:moveTo>
                <a:lnTo>
                  <a:pt x="38975" y="347006"/>
                </a:lnTo>
                <a:lnTo>
                  <a:pt x="86908" y="332816"/>
                </a:lnTo>
                <a:lnTo>
                  <a:pt x="126984" y="308922"/>
                </a:lnTo>
                <a:lnTo>
                  <a:pt x="154487" y="276933"/>
                </a:lnTo>
                <a:lnTo>
                  <a:pt x="164702" y="238462"/>
                </a:lnTo>
                <a:lnTo>
                  <a:pt x="164702" y="221279"/>
                </a:lnTo>
                <a:lnTo>
                  <a:pt x="199067" y="221279"/>
                </a:lnTo>
                <a:lnTo>
                  <a:pt x="199067" y="238462"/>
                </a:lnTo>
                <a:lnTo>
                  <a:pt x="209204" y="276396"/>
                </a:lnTo>
                <a:lnTo>
                  <a:pt x="220558" y="289591"/>
                </a:lnTo>
                <a:lnTo>
                  <a:pt x="181885" y="289591"/>
                </a:lnTo>
                <a:lnTo>
                  <a:pt x="160243" y="319851"/>
                </a:lnTo>
                <a:lnTo>
                  <a:pt x="130075" y="344335"/>
                </a:lnTo>
                <a:lnTo>
                  <a:pt x="93542" y="362611"/>
                </a:lnTo>
                <a:lnTo>
                  <a:pt x="52805" y="374247"/>
                </a:lnTo>
                <a:close/>
              </a:path>
              <a:path w="323850" h="374650">
                <a:moveTo>
                  <a:pt x="309707" y="373409"/>
                </a:moveTo>
                <a:lnTo>
                  <a:pt x="269521" y="361786"/>
                </a:lnTo>
                <a:lnTo>
                  <a:pt x="233381" y="343601"/>
                </a:lnTo>
                <a:lnTo>
                  <a:pt x="203448" y="319366"/>
                </a:lnTo>
                <a:lnTo>
                  <a:pt x="181885" y="289591"/>
                </a:lnTo>
                <a:lnTo>
                  <a:pt x="220558" y="289591"/>
                </a:lnTo>
                <a:lnTo>
                  <a:pt x="236471" y="308083"/>
                </a:lnTo>
                <a:lnTo>
                  <a:pt x="276154" y="331991"/>
                </a:lnTo>
                <a:lnTo>
                  <a:pt x="323537" y="346587"/>
                </a:lnTo>
                <a:lnTo>
                  <a:pt x="309707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031143" y="4599258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4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4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4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4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2536823" y="4586266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2919872" y="4601354"/>
            <a:ext cx="341630" cy="361315"/>
          </a:xfrm>
          <a:custGeom>
            <a:avLst/>
            <a:gdLst/>
            <a:ahLst/>
            <a:cxnLst/>
            <a:rect l="l" t="t" r="r" b="b"/>
            <a:pathLst>
              <a:path w="341630" h="361314">
                <a:moveTo>
                  <a:pt x="309288" y="28079"/>
                </a:moveTo>
                <a:lnTo>
                  <a:pt x="31012" y="28079"/>
                </a:lnTo>
                <a:lnTo>
                  <a:pt x="31012" y="0"/>
                </a:lnTo>
                <a:lnTo>
                  <a:pt x="309288" y="0"/>
                </a:lnTo>
                <a:lnTo>
                  <a:pt x="309288" y="28079"/>
                </a:lnTo>
                <a:close/>
              </a:path>
              <a:path w="341630" h="361314">
                <a:moveTo>
                  <a:pt x="31850" y="137880"/>
                </a:moveTo>
                <a:lnTo>
                  <a:pt x="19278" y="111058"/>
                </a:lnTo>
                <a:lnTo>
                  <a:pt x="66668" y="100863"/>
                </a:lnTo>
                <a:lnTo>
                  <a:pt x="107339" y="82613"/>
                </a:lnTo>
                <a:lnTo>
                  <a:pt x="136145" y="57841"/>
                </a:lnTo>
                <a:lnTo>
                  <a:pt x="147938" y="28079"/>
                </a:lnTo>
                <a:lnTo>
                  <a:pt x="192362" y="28079"/>
                </a:lnTo>
                <a:lnTo>
                  <a:pt x="204038" y="57841"/>
                </a:lnTo>
                <a:lnTo>
                  <a:pt x="207902" y="61187"/>
                </a:lnTo>
                <a:lnTo>
                  <a:pt x="170150" y="61187"/>
                </a:lnTo>
                <a:lnTo>
                  <a:pt x="148364" y="89613"/>
                </a:lnTo>
                <a:lnTo>
                  <a:pt x="116245" y="112263"/>
                </a:lnTo>
                <a:lnTo>
                  <a:pt x="76503" y="128549"/>
                </a:lnTo>
                <a:lnTo>
                  <a:pt x="31850" y="137880"/>
                </a:lnTo>
                <a:close/>
              </a:path>
              <a:path w="341630" h="361314">
                <a:moveTo>
                  <a:pt x="308869" y="137880"/>
                </a:moveTo>
                <a:lnTo>
                  <a:pt x="264151" y="128549"/>
                </a:lnTo>
                <a:lnTo>
                  <a:pt x="224265" y="112263"/>
                </a:lnTo>
                <a:lnTo>
                  <a:pt x="192002" y="89613"/>
                </a:lnTo>
                <a:lnTo>
                  <a:pt x="170150" y="61187"/>
                </a:lnTo>
                <a:lnTo>
                  <a:pt x="207902" y="61187"/>
                </a:lnTo>
                <a:lnTo>
                  <a:pt x="232647" y="82613"/>
                </a:lnTo>
                <a:lnTo>
                  <a:pt x="273279" y="100863"/>
                </a:lnTo>
                <a:lnTo>
                  <a:pt x="321023" y="111058"/>
                </a:lnTo>
                <a:lnTo>
                  <a:pt x="308869" y="137880"/>
                </a:lnTo>
                <a:close/>
              </a:path>
              <a:path w="341630" h="361314">
                <a:moveTo>
                  <a:pt x="186914" y="173503"/>
                </a:moveTo>
                <a:lnTo>
                  <a:pt x="152548" y="173503"/>
                </a:lnTo>
                <a:lnTo>
                  <a:pt x="152548" y="116926"/>
                </a:lnTo>
                <a:lnTo>
                  <a:pt x="186914" y="116926"/>
                </a:lnTo>
                <a:lnTo>
                  <a:pt x="186914" y="173503"/>
                </a:lnTo>
                <a:close/>
              </a:path>
              <a:path w="341630" h="361314">
                <a:moveTo>
                  <a:pt x="341139" y="201582"/>
                </a:moveTo>
                <a:lnTo>
                  <a:pt x="0" y="201582"/>
                </a:lnTo>
                <a:lnTo>
                  <a:pt x="0" y="173503"/>
                </a:lnTo>
                <a:lnTo>
                  <a:pt x="341139" y="173503"/>
                </a:lnTo>
                <a:lnTo>
                  <a:pt x="341139" y="201582"/>
                </a:lnTo>
                <a:close/>
              </a:path>
              <a:path w="341630" h="361314">
                <a:moveTo>
                  <a:pt x="297973" y="361256"/>
                </a:moveTo>
                <a:lnTo>
                  <a:pt x="263607" y="361256"/>
                </a:lnTo>
                <a:lnTo>
                  <a:pt x="263607" y="266541"/>
                </a:lnTo>
                <a:lnTo>
                  <a:pt x="37718" y="266541"/>
                </a:lnTo>
                <a:lnTo>
                  <a:pt x="37718" y="238881"/>
                </a:lnTo>
                <a:lnTo>
                  <a:pt x="297973" y="238881"/>
                </a:lnTo>
                <a:lnTo>
                  <a:pt x="297973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319266" y="458626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3808735" y="4605544"/>
            <a:ext cx="338455" cy="356235"/>
          </a:xfrm>
          <a:custGeom>
            <a:avLst/>
            <a:gdLst/>
            <a:ahLst/>
            <a:cxnLst/>
            <a:rect l="l" t="t" r="r" b="b"/>
            <a:pathLst>
              <a:path w="338455" h="356235">
                <a:moveTo>
                  <a:pt x="285400" y="131175"/>
                </a:moveTo>
                <a:lnTo>
                  <a:pt x="251873" y="127403"/>
                </a:lnTo>
                <a:lnTo>
                  <a:pt x="257688" y="100332"/>
                </a:lnTo>
                <a:lnTo>
                  <a:pt x="260674" y="76169"/>
                </a:lnTo>
                <a:lnTo>
                  <a:pt x="261774" y="53735"/>
                </a:lnTo>
                <a:lnTo>
                  <a:pt x="261931" y="31850"/>
                </a:lnTo>
                <a:lnTo>
                  <a:pt x="261931" y="27659"/>
                </a:lnTo>
                <a:lnTo>
                  <a:pt x="39813" y="27659"/>
                </a:lnTo>
                <a:lnTo>
                  <a:pt x="39813" y="0"/>
                </a:lnTo>
                <a:lnTo>
                  <a:pt x="295877" y="0"/>
                </a:lnTo>
                <a:lnTo>
                  <a:pt x="295877" y="31850"/>
                </a:lnTo>
                <a:lnTo>
                  <a:pt x="295714" y="54678"/>
                </a:lnTo>
                <a:lnTo>
                  <a:pt x="294568" y="78369"/>
                </a:lnTo>
                <a:lnTo>
                  <a:pt x="291457" y="103633"/>
                </a:lnTo>
                <a:lnTo>
                  <a:pt x="285400" y="131175"/>
                </a:lnTo>
                <a:close/>
              </a:path>
              <a:path w="338455" h="356235">
                <a:moveTo>
                  <a:pt x="173084" y="155901"/>
                </a:moveTo>
                <a:lnTo>
                  <a:pt x="138718" y="155901"/>
                </a:lnTo>
                <a:lnTo>
                  <a:pt x="138718" y="83818"/>
                </a:lnTo>
                <a:lnTo>
                  <a:pt x="173084" y="83818"/>
                </a:lnTo>
                <a:lnTo>
                  <a:pt x="173084" y="155901"/>
                </a:lnTo>
                <a:close/>
              </a:path>
              <a:path w="338455" h="356235">
                <a:moveTo>
                  <a:pt x="338206" y="183980"/>
                </a:moveTo>
                <a:lnTo>
                  <a:pt x="0" y="183980"/>
                </a:lnTo>
                <a:lnTo>
                  <a:pt x="0" y="155901"/>
                </a:lnTo>
                <a:lnTo>
                  <a:pt x="338206" y="155901"/>
                </a:lnTo>
                <a:lnTo>
                  <a:pt x="338206" y="183980"/>
                </a:lnTo>
                <a:close/>
              </a:path>
              <a:path w="338455" h="356235">
                <a:moveTo>
                  <a:pt x="167636" y="356226"/>
                </a:moveTo>
                <a:lnTo>
                  <a:pt x="113436" y="351499"/>
                </a:lnTo>
                <a:lnTo>
                  <a:pt x="72240" y="337891"/>
                </a:lnTo>
                <a:lnTo>
                  <a:pt x="46054" y="316269"/>
                </a:lnTo>
                <a:lnTo>
                  <a:pt x="36879" y="287496"/>
                </a:lnTo>
                <a:lnTo>
                  <a:pt x="46054" y="258303"/>
                </a:lnTo>
                <a:lnTo>
                  <a:pt x="72240" y="236576"/>
                </a:lnTo>
                <a:lnTo>
                  <a:pt x="113436" y="223021"/>
                </a:lnTo>
                <a:lnTo>
                  <a:pt x="167636" y="218346"/>
                </a:lnTo>
                <a:lnTo>
                  <a:pt x="221901" y="223021"/>
                </a:lnTo>
                <a:lnTo>
                  <a:pt x="263241" y="236576"/>
                </a:lnTo>
                <a:lnTo>
                  <a:pt x="273144" y="244748"/>
                </a:lnTo>
                <a:lnTo>
                  <a:pt x="167636" y="244748"/>
                </a:lnTo>
                <a:lnTo>
                  <a:pt x="127822" y="247656"/>
                </a:lnTo>
                <a:lnTo>
                  <a:pt x="97438" y="256064"/>
                </a:lnTo>
                <a:lnTo>
                  <a:pt x="78055" y="269501"/>
                </a:lnTo>
                <a:lnTo>
                  <a:pt x="71245" y="287496"/>
                </a:lnTo>
                <a:lnTo>
                  <a:pt x="78055" y="305006"/>
                </a:lnTo>
                <a:lnTo>
                  <a:pt x="97438" y="318194"/>
                </a:lnTo>
                <a:lnTo>
                  <a:pt x="127822" y="326510"/>
                </a:lnTo>
                <a:lnTo>
                  <a:pt x="167636" y="329405"/>
                </a:lnTo>
                <a:lnTo>
                  <a:pt x="273575" y="329405"/>
                </a:lnTo>
                <a:lnTo>
                  <a:pt x="263241" y="337891"/>
                </a:lnTo>
                <a:lnTo>
                  <a:pt x="221901" y="351499"/>
                </a:lnTo>
                <a:lnTo>
                  <a:pt x="167636" y="356226"/>
                </a:lnTo>
                <a:close/>
              </a:path>
              <a:path w="338455" h="356235">
                <a:moveTo>
                  <a:pt x="273575" y="329405"/>
                </a:moveTo>
                <a:lnTo>
                  <a:pt x="167636" y="329405"/>
                </a:lnTo>
                <a:lnTo>
                  <a:pt x="207692" y="326510"/>
                </a:lnTo>
                <a:lnTo>
                  <a:pt x="238200" y="318194"/>
                </a:lnTo>
                <a:lnTo>
                  <a:pt x="257629" y="305006"/>
                </a:lnTo>
                <a:lnTo>
                  <a:pt x="264446" y="287496"/>
                </a:lnTo>
                <a:lnTo>
                  <a:pt x="257629" y="269501"/>
                </a:lnTo>
                <a:lnTo>
                  <a:pt x="238200" y="256064"/>
                </a:lnTo>
                <a:lnTo>
                  <a:pt x="207692" y="247656"/>
                </a:lnTo>
                <a:lnTo>
                  <a:pt x="167636" y="244748"/>
                </a:lnTo>
                <a:lnTo>
                  <a:pt x="273144" y="244748"/>
                </a:lnTo>
                <a:lnTo>
                  <a:pt x="289571" y="258303"/>
                </a:lnTo>
                <a:lnTo>
                  <a:pt x="298811" y="287496"/>
                </a:lnTo>
                <a:lnTo>
                  <a:pt x="289571" y="316269"/>
                </a:lnTo>
                <a:lnTo>
                  <a:pt x="273575" y="3294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193460" y="4603449"/>
            <a:ext cx="340360" cy="358775"/>
          </a:xfrm>
          <a:custGeom>
            <a:avLst/>
            <a:gdLst/>
            <a:ahLst/>
            <a:cxnLst/>
            <a:rect l="l" t="t" r="r" b="b"/>
            <a:pathLst>
              <a:path w="340359" h="358775">
                <a:moveTo>
                  <a:pt x="170150" y="358741"/>
                </a:moveTo>
                <a:lnTo>
                  <a:pt x="116035" y="354262"/>
                </a:lnTo>
                <a:lnTo>
                  <a:pt x="75436" y="341139"/>
                </a:lnTo>
                <a:lnTo>
                  <a:pt x="49924" y="319844"/>
                </a:lnTo>
                <a:lnTo>
                  <a:pt x="41070" y="290848"/>
                </a:lnTo>
                <a:lnTo>
                  <a:pt x="49924" y="261852"/>
                </a:lnTo>
                <a:lnTo>
                  <a:pt x="75436" y="240557"/>
                </a:lnTo>
                <a:lnTo>
                  <a:pt x="116035" y="227435"/>
                </a:lnTo>
                <a:lnTo>
                  <a:pt x="170150" y="222956"/>
                </a:lnTo>
                <a:lnTo>
                  <a:pt x="223781" y="227435"/>
                </a:lnTo>
                <a:lnTo>
                  <a:pt x="264131" y="240557"/>
                </a:lnTo>
                <a:lnTo>
                  <a:pt x="275137" y="249777"/>
                </a:lnTo>
                <a:lnTo>
                  <a:pt x="170150" y="249777"/>
                </a:lnTo>
                <a:lnTo>
                  <a:pt x="130310" y="252482"/>
                </a:lnTo>
                <a:lnTo>
                  <a:pt x="100686" y="260412"/>
                </a:lnTo>
                <a:lnTo>
                  <a:pt x="82220" y="273292"/>
                </a:lnTo>
                <a:lnTo>
                  <a:pt x="75855" y="290848"/>
                </a:lnTo>
                <a:lnTo>
                  <a:pt x="82220" y="308404"/>
                </a:lnTo>
                <a:lnTo>
                  <a:pt x="100686" y="321285"/>
                </a:lnTo>
                <a:lnTo>
                  <a:pt x="130310" y="329215"/>
                </a:lnTo>
                <a:lnTo>
                  <a:pt x="170150" y="331919"/>
                </a:lnTo>
                <a:lnTo>
                  <a:pt x="275137" y="331919"/>
                </a:lnTo>
                <a:lnTo>
                  <a:pt x="264131" y="341139"/>
                </a:lnTo>
                <a:lnTo>
                  <a:pt x="223781" y="354262"/>
                </a:lnTo>
                <a:lnTo>
                  <a:pt x="170150" y="358741"/>
                </a:lnTo>
                <a:close/>
              </a:path>
              <a:path w="340359" h="358775">
                <a:moveTo>
                  <a:pt x="275137" y="331919"/>
                </a:moveTo>
                <a:lnTo>
                  <a:pt x="170150" y="331919"/>
                </a:lnTo>
                <a:lnTo>
                  <a:pt x="209505" y="329215"/>
                </a:lnTo>
                <a:lnTo>
                  <a:pt x="238881" y="321285"/>
                </a:lnTo>
                <a:lnTo>
                  <a:pt x="257256" y="308404"/>
                </a:lnTo>
                <a:lnTo>
                  <a:pt x="263607" y="290848"/>
                </a:lnTo>
                <a:lnTo>
                  <a:pt x="257256" y="273292"/>
                </a:lnTo>
                <a:lnTo>
                  <a:pt x="238881" y="260412"/>
                </a:lnTo>
                <a:lnTo>
                  <a:pt x="209505" y="252482"/>
                </a:lnTo>
                <a:lnTo>
                  <a:pt x="170150" y="249777"/>
                </a:lnTo>
                <a:lnTo>
                  <a:pt x="275137" y="249777"/>
                </a:lnTo>
                <a:lnTo>
                  <a:pt x="289552" y="261852"/>
                </a:lnTo>
                <a:lnTo>
                  <a:pt x="298392" y="290848"/>
                </a:lnTo>
                <a:lnTo>
                  <a:pt x="289552" y="319844"/>
                </a:lnTo>
                <a:lnTo>
                  <a:pt x="275137" y="331919"/>
                </a:lnTo>
                <a:close/>
              </a:path>
              <a:path w="340359" h="358775">
                <a:moveTo>
                  <a:pt x="300487" y="124888"/>
                </a:moveTo>
                <a:lnTo>
                  <a:pt x="42747" y="124888"/>
                </a:lnTo>
                <a:lnTo>
                  <a:pt x="42747" y="0"/>
                </a:lnTo>
                <a:lnTo>
                  <a:pt x="297973" y="0"/>
                </a:lnTo>
                <a:lnTo>
                  <a:pt x="297973" y="27659"/>
                </a:lnTo>
                <a:lnTo>
                  <a:pt x="77112" y="27659"/>
                </a:lnTo>
                <a:lnTo>
                  <a:pt x="77112" y="97228"/>
                </a:lnTo>
                <a:lnTo>
                  <a:pt x="300487" y="97228"/>
                </a:lnTo>
                <a:lnTo>
                  <a:pt x="300487" y="124888"/>
                </a:lnTo>
                <a:close/>
              </a:path>
              <a:path w="340359" h="358775">
                <a:moveTo>
                  <a:pt x="187333" y="168474"/>
                </a:moveTo>
                <a:lnTo>
                  <a:pt x="152968" y="168474"/>
                </a:lnTo>
                <a:lnTo>
                  <a:pt x="152968" y="124888"/>
                </a:lnTo>
                <a:lnTo>
                  <a:pt x="187333" y="124888"/>
                </a:lnTo>
                <a:lnTo>
                  <a:pt x="187333" y="168474"/>
                </a:lnTo>
                <a:close/>
              </a:path>
              <a:path w="340359" h="358775">
                <a:moveTo>
                  <a:pt x="340301" y="196134"/>
                </a:moveTo>
                <a:lnTo>
                  <a:pt x="0" y="196134"/>
                </a:lnTo>
                <a:lnTo>
                  <a:pt x="0" y="168474"/>
                </a:lnTo>
                <a:lnTo>
                  <a:pt x="340301" y="168474"/>
                </a:lnTo>
                <a:lnTo>
                  <a:pt x="340301" y="1961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576090" y="4586266"/>
            <a:ext cx="322580" cy="375920"/>
          </a:xfrm>
          <a:custGeom>
            <a:avLst/>
            <a:gdLst/>
            <a:ahLst/>
            <a:cxnLst/>
            <a:rect l="l" t="t" r="r" b="b"/>
            <a:pathLst>
              <a:path w="322580" h="375920">
                <a:moveTo>
                  <a:pt x="246425" y="356226"/>
                </a:moveTo>
                <a:lnTo>
                  <a:pt x="213736" y="356226"/>
                </a:lnTo>
                <a:lnTo>
                  <a:pt x="213736" y="176856"/>
                </a:lnTo>
                <a:lnTo>
                  <a:pt x="156320" y="176856"/>
                </a:lnTo>
                <a:lnTo>
                  <a:pt x="156320" y="148358"/>
                </a:lnTo>
                <a:lnTo>
                  <a:pt x="213736" y="148358"/>
                </a:lnTo>
                <a:lnTo>
                  <a:pt x="213736" y="8800"/>
                </a:lnTo>
                <a:lnTo>
                  <a:pt x="246425" y="8800"/>
                </a:lnTo>
                <a:lnTo>
                  <a:pt x="246425" y="356226"/>
                </a:lnTo>
                <a:close/>
              </a:path>
              <a:path w="322580" h="375920">
                <a:moveTo>
                  <a:pt x="112735" y="69149"/>
                </a:moveTo>
                <a:lnTo>
                  <a:pt x="79627" y="69149"/>
                </a:lnTo>
                <a:lnTo>
                  <a:pt x="79627" y="13410"/>
                </a:lnTo>
                <a:lnTo>
                  <a:pt x="112735" y="13410"/>
                </a:lnTo>
                <a:lnTo>
                  <a:pt x="112735" y="69149"/>
                </a:lnTo>
                <a:close/>
              </a:path>
              <a:path w="322580" h="375920">
                <a:moveTo>
                  <a:pt x="181885" y="97648"/>
                </a:moveTo>
                <a:lnTo>
                  <a:pt x="10058" y="97648"/>
                </a:lnTo>
                <a:lnTo>
                  <a:pt x="10058" y="69149"/>
                </a:lnTo>
                <a:lnTo>
                  <a:pt x="181885" y="69149"/>
                </a:lnTo>
                <a:lnTo>
                  <a:pt x="181885" y="97648"/>
                </a:lnTo>
                <a:close/>
              </a:path>
              <a:path w="322580" h="375920">
                <a:moveTo>
                  <a:pt x="20116" y="298811"/>
                </a:moveTo>
                <a:lnTo>
                  <a:pt x="0" y="273246"/>
                </a:lnTo>
                <a:lnTo>
                  <a:pt x="33835" y="244558"/>
                </a:lnTo>
                <a:lnTo>
                  <a:pt x="58829" y="206244"/>
                </a:lnTo>
                <a:lnTo>
                  <a:pt x="74316" y="162037"/>
                </a:lnTo>
                <a:lnTo>
                  <a:pt x="79627" y="115668"/>
                </a:lnTo>
                <a:lnTo>
                  <a:pt x="79627" y="97648"/>
                </a:lnTo>
                <a:lnTo>
                  <a:pt x="112316" y="97648"/>
                </a:lnTo>
                <a:lnTo>
                  <a:pt x="112316" y="115668"/>
                </a:lnTo>
                <a:lnTo>
                  <a:pt x="117823" y="160433"/>
                </a:lnTo>
                <a:lnTo>
                  <a:pt x="127838" y="186914"/>
                </a:lnTo>
                <a:lnTo>
                  <a:pt x="96390" y="186914"/>
                </a:lnTo>
                <a:lnTo>
                  <a:pt x="84178" y="221430"/>
                </a:lnTo>
                <a:lnTo>
                  <a:pt x="67211" y="252449"/>
                </a:lnTo>
                <a:lnTo>
                  <a:pt x="45765" y="278675"/>
                </a:lnTo>
                <a:lnTo>
                  <a:pt x="20116" y="298811"/>
                </a:lnTo>
                <a:close/>
              </a:path>
              <a:path w="322580" h="375920">
                <a:moveTo>
                  <a:pt x="173503" y="290848"/>
                </a:moveTo>
                <a:lnTo>
                  <a:pt x="148017" y="272310"/>
                </a:lnTo>
                <a:lnTo>
                  <a:pt x="126460" y="248153"/>
                </a:lnTo>
                <a:lnTo>
                  <a:pt x="109146" y="219361"/>
                </a:lnTo>
                <a:lnTo>
                  <a:pt x="96390" y="186914"/>
                </a:lnTo>
                <a:lnTo>
                  <a:pt x="127838" y="186914"/>
                </a:lnTo>
                <a:lnTo>
                  <a:pt x="133742" y="202525"/>
                </a:lnTo>
                <a:lnTo>
                  <a:pt x="159169" y="238488"/>
                </a:lnTo>
                <a:lnTo>
                  <a:pt x="193200" y="264865"/>
                </a:lnTo>
                <a:lnTo>
                  <a:pt x="173503" y="290848"/>
                </a:lnTo>
                <a:close/>
              </a:path>
              <a:path w="322580" h="375920">
                <a:moveTo>
                  <a:pt x="322280" y="375505"/>
                </a:moveTo>
                <a:lnTo>
                  <a:pt x="289172" y="375505"/>
                </a:lnTo>
                <a:lnTo>
                  <a:pt x="289172" y="0"/>
                </a:lnTo>
                <a:lnTo>
                  <a:pt x="322280" y="0"/>
                </a:lnTo>
                <a:lnTo>
                  <a:pt x="322280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973388" y="4586685"/>
            <a:ext cx="299720" cy="370840"/>
          </a:xfrm>
          <a:custGeom>
            <a:avLst/>
            <a:gdLst/>
            <a:ahLst/>
            <a:cxnLst/>
            <a:rect l="l" t="t" r="r" b="b"/>
            <a:pathLst>
              <a:path w="299719" h="370839">
                <a:moveTo>
                  <a:pt x="299649" y="214993"/>
                </a:moveTo>
                <a:lnTo>
                  <a:pt x="265284" y="214993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993"/>
                </a:lnTo>
                <a:close/>
              </a:path>
              <a:path w="299719" h="370839">
                <a:moveTo>
                  <a:pt x="299649" y="370475"/>
                </a:moveTo>
                <a:lnTo>
                  <a:pt x="56577" y="370475"/>
                </a:lnTo>
                <a:lnTo>
                  <a:pt x="56577" y="235109"/>
                </a:lnTo>
                <a:lnTo>
                  <a:pt x="299649" y="235109"/>
                </a:lnTo>
                <a:lnTo>
                  <a:pt x="299649" y="262350"/>
                </a:lnTo>
                <a:lnTo>
                  <a:pt x="90104" y="262350"/>
                </a:lnTo>
                <a:lnTo>
                  <a:pt x="90104" y="342816"/>
                </a:lnTo>
                <a:lnTo>
                  <a:pt x="299649" y="342816"/>
                </a:lnTo>
                <a:lnTo>
                  <a:pt x="299649" y="370475"/>
                </a:lnTo>
                <a:close/>
              </a:path>
              <a:path w="299719" h="370839">
                <a:moveTo>
                  <a:pt x="299649" y="342816"/>
                </a:moveTo>
                <a:lnTo>
                  <a:pt x="266122" y="342816"/>
                </a:lnTo>
                <a:lnTo>
                  <a:pt x="266122" y="262350"/>
                </a:lnTo>
                <a:lnTo>
                  <a:pt x="299649" y="262350"/>
                </a:lnTo>
                <a:lnTo>
                  <a:pt x="299649" y="342816"/>
                </a:lnTo>
                <a:close/>
              </a:path>
              <a:path w="299719" h="370839">
                <a:moveTo>
                  <a:pt x="97648" y="194877"/>
                </a:moveTo>
                <a:lnTo>
                  <a:pt x="58522" y="188499"/>
                </a:lnTo>
                <a:lnTo>
                  <a:pt x="27607" y="170569"/>
                </a:lnTo>
                <a:lnTo>
                  <a:pt x="7301" y="142896"/>
                </a:lnTo>
                <a:lnTo>
                  <a:pt x="0" y="107287"/>
                </a:lnTo>
                <a:lnTo>
                  <a:pt x="7301" y="71677"/>
                </a:lnTo>
                <a:lnTo>
                  <a:pt x="27607" y="44004"/>
                </a:lnTo>
                <a:lnTo>
                  <a:pt x="58522" y="26075"/>
                </a:lnTo>
                <a:lnTo>
                  <a:pt x="97648" y="19697"/>
                </a:lnTo>
                <a:lnTo>
                  <a:pt x="137081" y="26075"/>
                </a:lnTo>
                <a:lnTo>
                  <a:pt x="168264" y="44004"/>
                </a:lnTo>
                <a:lnTo>
                  <a:pt x="171368" y="48195"/>
                </a:lnTo>
                <a:lnTo>
                  <a:pt x="97648" y="48195"/>
                </a:lnTo>
                <a:lnTo>
                  <a:pt x="71893" y="52595"/>
                </a:lnTo>
                <a:lnTo>
                  <a:pt x="51600" y="64854"/>
                </a:lnTo>
                <a:lnTo>
                  <a:pt x="38300" y="83556"/>
                </a:lnTo>
                <a:lnTo>
                  <a:pt x="33527" y="107287"/>
                </a:lnTo>
                <a:lnTo>
                  <a:pt x="38300" y="131194"/>
                </a:lnTo>
                <a:lnTo>
                  <a:pt x="51600" y="149877"/>
                </a:lnTo>
                <a:lnTo>
                  <a:pt x="71893" y="162037"/>
                </a:lnTo>
                <a:lnTo>
                  <a:pt x="97648" y="166378"/>
                </a:lnTo>
                <a:lnTo>
                  <a:pt x="171368" y="166378"/>
                </a:lnTo>
                <a:lnTo>
                  <a:pt x="168264" y="170569"/>
                </a:lnTo>
                <a:lnTo>
                  <a:pt x="137081" y="188499"/>
                </a:lnTo>
                <a:lnTo>
                  <a:pt x="97648" y="194877"/>
                </a:lnTo>
                <a:close/>
              </a:path>
              <a:path w="299719" h="370839">
                <a:moveTo>
                  <a:pt x="171368" y="166378"/>
                </a:moveTo>
                <a:lnTo>
                  <a:pt x="97648" y="166378"/>
                </a:lnTo>
                <a:lnTo>
                  <a:pt x="123710" y="162037"/>
                </a:lnTo>
                <a:lnTo>
                  <a:pt x="144271" y="149877"/>
                </a:lnTo>
                <a:lnTo>
                  <a:pt x="157761" y="131194"/>
                </a:lnTo>
                <a:lnTo>
                  <a:pt x="162607" y="107287"/>
                </a:lnTo>
                <a:lnTo>
                  <a:pt x="157761" y="83556"/>
                </a:lnTo>
                <a:lnTo>
                  <a:pt x="144271" y="64854"/>
                </a:lnTo>
                <a:lnTo>
                  <a:pt x="123710" y="52595"/>
                </a:lnTo>
                <a:lnTo>
                  <a:pt x="97648" y="48195"/>
                </a:lnTo>
                <a:lnTo>
                  <a:pt x="171368" y="48195"/>
                </a:lnTo>
                <a:lnTo>
                  <a:pt x="188760" y="71677"/>
                </a:lnTo>
                <a:lnTo>
                  <a:pt x="196134" y="107287"/>
                </a:lnTo>
                <a:lnTo>
                  <a:pt x="188760" y="142896"/>
                </a:lnTo>
                <a:lnTo>
                  <a:pt x="171368" y="1663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5349731" y="4592553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5867526" y="458626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6254345" y="4586266"/>
            <a:ext cx="335280" cy="375920"/>
          </a:xfrm>
          <a:custGeom>
            <a:avLst/>
            <a:gdLst/>
            <a:ahLst/>
            <a:cxnLst/>
            <a:rect l="l" t="t" r="r" b="b"/>
            <a:pathLst>
              <a:path w="335280" h="375920">
                <a:moveTo>
                  <a:pt x="29336" y="285400"/>
                </a:moveTo>
                <a:lnTo>
                  <a:pt x="0" y="285400"/>
                </a:lnTo>
                <a:lnTo>
                  <a:pt x="0" y="33946"/>
                </a:lnTo>
                <a:lnTo>
                  <a:pt x="175179" y="33946"/>
                </a:lnTo>
                <a:lnTo>
                  <a:pt x="175179" y="62025"/>
                </a:lnTo>
                <a:lnTo>
                  <a:pt x="34365" y="62025"/>
                </a:lnTo>
                <a:lnTo>
                  <a:pt x="34365" y="139557"/>
                </a:lnTo>
                <a:lnTo>
                  <a:pt x="166798" y="139557"/>
                </a:lnTo>
                <a:lnTo>
                  <a:pt x="166798" y="167217"/>
                </a:lnTo>
                <a:lnTo>
                  <a:pt x="34365" y="167217"/>
                </a:lnTo>
                <a:lnTo>
                  <a:pt x="34365" y="257321"/>
                </a:lnTo>
                <a:lnTo>
                  <a:pt x="204732" y="257321"/>
                </a:lnTo>
                <a:lnTo>
                  <a:pt x="206611" y="272827"/>
                </a:lnTo>
                <a:lnTo>
                  <a:pt x="164473" y="279035"/>
                </a:lnTo>
                <a:lnTo>
                  <a:pt x="122845" y="282886"/>
                </a:lnTo>
                <a:lnTo>
                  <a:pt x="78782" y="284850"/>
                </a:lnTo>
                <a:lnTo>
                  <a:pt x="29336" y="285400"/>
                </a:lnTo>
                <a:close/>
              </a:path>
              <a:path w="335280" h="375920">
                <a:moveTo>
                  <a:pt x="204732" y="257321"/>
                </a:moveTo>
                <a:lnTo>
                  <a:pt x="34365" y="257321"/>
                </a:lnTo>
                <a:lnTo>
                  <a:pt x="81087" y="256719"/>
                </a:lnTo>
                <a:lnTo>
                  <a:pt x="123055" y="254702"/>
                </a:lnTo>
                <a:lnTo>
                  <a:pt x="162901" y="250956"/>
                </a:lnTo>
                <a:lnTo>
                  <a:pt x="203258" y="245167"/>
                </a:lnTo>
                <a:lnTo>
                  <a:pt x="204732" y="257321"/>
                </a:lnTo>
                <a:close/>
              </a:path>
              <a:path w="335280" h="375920">
                <a:moveTo>
                  <a:pt x="272827" y="375505"/>
                </a:moveTo>
                <a:lnTo>
                  <a:pt x="238462" y="375505"/>
                </a:lnTo>
                <a:lnTo>
                  <a:pt x="238462" y="0"/>
                </a:lnTo>
                <a:lnTo>
                  <a:pt x="272827" y="0"/>
                </a:lnTo>
                <a:lnTo>
                  <a:pt x="272827" y="150872"/>
                </a:lnTo>
                <a:lnTo>
                  <a:pt x="334853" y="150872"/>
                </a:lnTo>
                <a:lnTo>
                  <a:pt x="334853" y="179789"/>
                </a:lnTo>
                <a:lnTo>
                  <a:pt x="272827" y="179789"/>
                </a:lnTo>
                <a:lnTo>
                  <a:pt x="272827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642004" y="458626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78276"/>
                </a:moveTo>
                <a:lnTo>
                  <a:pt x="0" y="278276"/>
                </a:lnTo>
                <a:lnTo>
                  <a:pt x="0" y="45680"/>
                </a:lnTo>
                <a:lnTo>
                  <a:pt x="34365" y="45680"/>
                </a:lnTo>
                <a:lnTo>
                  <a:pt x="34365" y="248520"/>
                </a:lnTo>
                <a:lnTo>
                  <a:pt x="156385" y="248520"/>
                </a:lnTo>
                <a:lnTo>
                  <a:pt x="158416" y="266541"/>
                </a:lnTo>
                <a:lnTo>
                  <a:pt x="121719" y="272441"/>
                </a:lnTo>
                <a:lnTo>
                  <a:pt x="87380" y="276023"/>
                </a:lnTo>
                <a:lnTo>
                  <a:pt x="54927" y="277798"/>
                </a:lnTo>
                <a:lnTo>
                  <a:pt x="23888" y="278276"/>
                </a:lnTo>
                <a:close/>
              </a:path>
              <a:path w="300990" h="375920">
                <a:moveTo>
                  <a:pt x="156385" y="248520"/>
                </a:moveTo>
                <a:lnTo>
                  <a:pt x="34365" y="248520"/>
                </a:lnTo>
                <a:lnTo>
                  <a:pt x="62123" y="247747"/>
                </a:lnTo>
                <a:lnTo>
                  <a:pt x="91414" y="245796"/>
                </a:lnTo>
                <a:lnTo>
                  <a:pt x="122354" y="242273"/>
                </a:lnTo>
                <a:lnTo>
                  <a:pt x="155063" y="236786"/>
                </a:lnTo>
                <a:lnTo>
                  <a:pt x="156385" y="248520"/>
                </a:lnTo>
                <a:close/>
              </a:path>
              <a:path w="300990" h="375920">
                <a:moveTo>
                  <a:pt x="300487" y="152968"/>
                </a:moveTo>
                <a:lnTo>
                  <a:pt x="267379" y="152968"/>
                </a:lnTo>
                <a:lnTo>
                  <a:pt x="267379" y="0"/>
                </a:lnTo>
                <a:lnTo>
                  <a:pt x="300487" y="0"/>
                </a:lnTo>
                <a:lnTo>
                  <a:pt x="300487" y="152968"/>
                </a:lnTo>
                <a:close/>
              </a:path>
              <a:path w="300990" h="375920">
                <a:moveTo>
                  <a:pt x="214155" y="356646"/>
                </a:moveTo>
                <a:lnTo>
                  <a:pt x="181885" y="356646"/>
                </a:lnTo>
                <a:lnTo>
                  <a:pt x="181885" y="8381"/>
                </a:lnTo>
                <a:lnTo>
                  <a:pt x="214155" y="8381"/>
                </a:lnTo>
                <a:lnTo>
                  <a:pt x="214155" y="152968"/>
                </a:lnTo>
                <a:lnTo>
                  <a:pt x="300487" y="152968"/>
                </a:lnTo>
                <a:lnTo>
                  <a:pt x="300487" y="181466"/>
                </a:lnTo>
                <a:lnTo>
                  <a:pt x="214155" y="181466"/>
                </a:lnTo>
                <a:lnTo>
                  <a:pt x="214155" y="356646"/>
                </a:lnTo>
                <a:close/>
              </a:path>
              <a:path w="300990" h="375920">
                <a:moveTo>
                  <a:pt x="300487" y="375505"/>
                </a:moveTo>
                <a:lnTo>
                  <a:pt x="267379" y="375505"/>
                </a:lnTo>
                <a:lnTo>
                  <a:pt x="267379" y="181466"/>
                </a:lnTo>
                <a:lnTo>
                  <a:pt x="300487" y="181466"/>
                </a:lnTo>
                <a:lnTo>
                  <a:pt x="300487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7054808" y="4600575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7054808" y="4699634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7052294" y="4843145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7052294" y="4924425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7008709" y="4777791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614944" y="5173330"/>
            <a:ext cx="323850" cy="374650"/>
          </a:xfrm>
          <a:custGeom>
            <a:avLst/>
            <a:gdLst/>
            <a:ahLst/>
            <a:cxnLst/>
            <a:rect l="l" t="t" r="r" b="b"/>
            <a:pathLst>
              <a:path w="323850" h="374650">
                <a:moveTo>
                  <a:pt x="303421" y="253968"/>
                </a:moveTo>
                <a:lnTo>
                  <a:pt x="268637" y="253968"/>
                </a:lnTo>
                <a:lnTo>
                  <a:pt x="268637" y="133689"/>
                </a:lnTo>
                <a:lnTo>
                  <a:pt x="187752" y="133689"/>
                </a:lnTo>
                <a:lnTo>
                  <a:pt x="187752" y="105610"/>
                </a:lnTo>
                <a:lnTo>
                  <a:pt x="268637" y="105610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253968"/>
                </a:lnTo>
                <a:close/>
              </a:path>
              <a:path w="323850" h="374650">
                <a:moveTo>
                  <a:pt x="15087" y="230080"/>
                </a:moveTo>
                <a:lnTo>
                  <a:pt x="0" y="202839"/>
                </a:lnTo>
                <a:lnTo>
                  <a:pt x="49033" y="183290"/>
                </a:lnTo>
                <a:lnTo>
                  <a:pt x="89115" y="158590"/>
                </a:lnTo>
                <a:lnTo>
                  <a:pt x="119641" y="129123"/>
                </a:lnTo>
                <a:lnTo>
                  <a:pt x="140009" y="95271"/>
                </a:lnTo>
                <a:lnTo>
                  <a:pt x="149615" y="57415"/>
                </a:lnTo>
                <a:lnTo>
                  <a:pt x="18020" y="57415"/>
                </a:lnTo>
                <a:lnTo>
                  <a:pt x="18020" y="29336"/>
                </a:lnTo>
                <a:lnTo>
                  <a:pt x="186495" y="29336"/>
                </a:lnTo>
                <a:lnTo>
                  <a:pt x="181248" y="75405"/>
                </a:lnTo>
                <a:lnTo>
                  <a:pt x="165897" y="116677"/>
                </a:lnTo>
                <a:lnTo>
                  <a:pt x="141023" y="152968"/>
                </a:lnTo>
                <a:lnTo>
                  <a:pt x="107209" y="184089"/>
                </a:lnTo>
                <a:lnTo>
                  <a:pt x="65036" y="209855"/>
                </a:lnTo>
                <a:lnTo>
                  <a:pt x="15087" y="230080"/>
                </a:lnTo>
                <a:close/>
              </a:path>
              <a:path w="323850" h="374650">
                <a:moveTo>
                  <a:pt x="52805" y="374247"/>
                </a:moveTo>
                <a:lnTo>
                  <a:pt x="38975" y="347006"/>
                </a:lnTo>
                <a:lnTo>
                  <a:pt x="86908" y="332816"/>
                </a:lnTo>
                <a:lnTo>
                  <a:pt x="126984" y="308922"/>
                </a:lnTo>
                <a:lnTo>
                  <a:pt x="154487" y="276933"/>
                </a:lnTo>
                <a:lnTo>
                  <a:pt x="164702" y="238462"/>
                </a:lnTo>
                <a:lnTo>
                  <a:pt x="164702" y="221279"/>
                </a:lnTo>
                <a:lnTo>
                  <a:pt x="199067" y="221279"/>
                </a:lnTo>
                <a:lnTo>
                  <a:pt x="199067" y="238462"/>
                </a:lnTo>
                <a:lnTo>
                  <a:pt x="209204" y="276396"/>
                </a:lnTo>
                <a:lnTo>
                  <a:pt x="220558" y="289591"/>
                </a:lnTo>
                <a:lnTo>
                  <a:pt x="181885" y="289591"/>
                </a:lnTo>
                <a:lnTo>
                  <a:pt x="160243" y="319851"/>
                </a:lnTo>
                <a:lnTo>
                  <a:pt x="130075" y="344335"/>
                </a:lnTo>
                <a:lnTo>
                  <a:pt x="93542" y="362611"/>
                </a:lnTo>
                <a:lnTo>
                  <a:pt x="52805" y="374247"/>
                </a:lnTo>
                <a:close/>
              </a:path>
              <a:path w="323850" h="374650">
                <a:moveTo>
                  <a:pt x="309707" y="373409"/>
                </a:moveTo>
                <a:lnTo>
                  <a:pt x="269521" y="361786"/>
                </a:lnTo>
                <a:lnTo>
                  <a:pt x="233381" y="343601"/>
                </a:lnTo>
                <a:lnTo>
                  <a:pt x="203448" y="319366"/>
                </a:lnTo>
                <a:lnTo>
                  <a:pt x="181885" y="289591"/>
                </a:lnTo>
                <a:lnTo>
                  <a:pt x="220558" y="289591"/>
                </a:lnTo>
                <a:lnTo>
                  <a:pt x="236471" y="308083"/>
                </a:lnTo>
                <a:lnTo>
                  <a:pt x="276154" y="331991"/>
                </a:lnTo>
                <a:lnTo>
                  <a:pt x="323537" y="346587"/>
                </a:lnTo>
                <a:lnTo>
                  <a:pt x="309707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993801" y="5196380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30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30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30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421274" y="5200015"/>
            <a:ext cx="257810" cy="29209"/>
          </a:xfrm>
          <a:custGeom>
            <a:avLst/>
            <a:gdLst/>
            <a:ahLst/>
            <a:cxnLst/>
            <a:rect l="l" t="t" r="r" b="b"/>
            <a:pathLst>
              <a:path w="257810" h="29210">
                <a:moveTo>
                  <a:pt x="0" y="0"/>
                </a:moveTo>
                <a:lnTo>
                  <a:pt x="257321" y="0"/>
                </a:lnTo>
                <a:lnTo>
                  <a:pt x="25732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645068" y="5229225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5" h="58420">
                <a:moveTo>
                  <a:pt x="0" y="0"/>
                </a:moveTo>
                <a:lnTo>
                  <a:pt x="33527" y="0"/>
                </a:lnTo>
                <a:lnTo>
                  <a:pt x="33527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422112" y="5287645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39" h="27939">
                <a:moveTo>
                  <a:pt x="0" y="0"/>
                </a:moveTo>
                <a:lnTo>
                  <a:pt x="256483" y="0"/>
                </a:lnTo>
                <a:lnTo>
                  <a:pt x="25648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422112" y="5315584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89" h="59689">
                <a:moveTo>
                  <a:pt x="0" y="0"/>
                </a:moveTo>
                <a:lnTo>
                  <a:pt x="33946" y="0"/>
                </a:lnTo>
                <a:lnTo>
                  <a:pt x="33946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422112" y="5375275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30" h="27939">
                <a:moveTo>
                  <a:pt x="0" y="0"/>
                </a:moveTo>
                <a:lnTo>
                  <a:pt x="265284" y="0"/>
                </a:lnTo>
                <a:lnTo>
                  <a:pt x="26528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532333" y="5403215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0"/>
                </a:moveTo>
                <a:lnTo>
                  <a:pt x="34784" y="0"/>
                </a:lnTo>
                <a:lnTo>
                  <a:pt x="34784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379365" y="547433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30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765347" y="5172911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80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80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80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282390" y="5210629"/>
            <a:ext cx="168910" cy="307340"/>
          </a:xfrm>
          <a:custGeom>
            <a:avLst/>
            <a:gdLst/>
            <a:ahLst/>
            <a:cxnLst/>
            <a:rect l="l" t="t" r="r" b="b"/>
            <a:pathLst>
              <a:path w="168910" h="307339">
                <a:moveTo>
                  <a:pt x="168474" y="307193"/>
                </a:moveTo>
                <a:lnTo>
                  <a:pt x="0" y="307193"/>
                </a:lnTo>
                <a:lnTo>
                  <a:pt x="0" y="275342"/>
                </a:lnTo>
                <a:lnTo>
                  <a:pt x="68311" y="275342"/>
                </a:lnTo>
                <a:lnTo>
                  <a:pt x="68311" y="46099"/>
                </a:lnTo>
                <a:lnTo>
                  <a:pt x="13829" y="46099"/>
                </a:lnTo>
                <a:lnTo>
                  <a:pt x="13829" y="21792"/>
                </a:lnTo>
                <a:lnTo>
                  <a:pt x="32918" y="17621"/>
                </a:lnTo>
                <a:lnTo>
                  <a:pt x="49609" y="12625"/>
                </a:lnTo>
                <a:lnTo>
                  <a:pt x="64336" y="6764"/>
                </a:lnTo>
                <a:lnTo>
                  <a:pt x="77531" y="0"/>
                </a:lnTo>
                <a:lnTo>
                  <a:pt x="106868" y="0"/>
                </a:lnTo>
                <a:lnTo>
                  <a:pt x="106868" y="275342"/>
                </a:lnTo>
                <a:lnTo>
                  <a:pt x="168474" y="275342"/>
                </a:lnTo>
                <a:lnTo>
                  <a:pt x="168474" y="3071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496545" y="5204762"/>
            <a:ext cx="191135" cy="318770"/>
          </a:xfrm>
          <a:custGeom>
            <a:avLst/>
            <a:gdLst/>
            <a:ahLst/>
            <a:cxnLst/>
            <a:rect l="l" t="t" r="r" b="b"/>
            <a:pathLst>
              <a:path w="191135" h="318770">
                <a:moveTo>
                  <a:pt x="84656" y="196553"/>
                </a:moveTo>
                <a:lnTo>
                  <a:pt x="49858" y="190384"/>
                </a:lnTo>
                <a:lnTo>
                  <a:pt x="23154" y="172036"/>
                </a:lnTo>
                <a:lnTo>
                  <a:pt x="6037" y="141744"/>
                </a:lnTo>
                <a:lnTo>
                  <a:pt x="0" y="99743"/>
                </a:lnTo>
                <a:lnTo>
                  <a:pt x="7032" y="59052"/>
                </a:lnTo>
                <a:lnTo>
                  <a:pt x="26088" y="27555"/>
                </a:lnTo>
                <a:lnTo>
                  <a:pt x="54101" y="7216"/>
                </a:lnTo>
                <a:lnTo>
                  <a:pt x="88009" y="0"/>
                </a:lnTo>
                <a:lnTo>
                  <a:pt x="129047" y="9121"/>
                </a:lnTo>
                <a:lnTo>
                  <a:pt x="154156" y="30174"/>
                </a:lnTo>
                <a:lnTo>
                  <a:pt x="88009" y="30174"/>
                </a:lnTo>
                <a:lnTo>
                  <a:pt x="67512" y="35151"/>
                </a:lnTo>
                <a:lnTo>
                  <a:pt x="51024" y="49243"/>
                </a:lnTo>
                <a:lnTo>
                  <a:pt x="40036" y="71192"/>
                </a:lnTo>
                <a:lnTo>
                  <a:pt x="36041" y="99743"/>
                </a:lnTo>
                <a:lnTo>
                  <a:pt x="39492" y="127920"/>
                </a:lnTo>
                <a:lnTo>
                  <a:pt x="49819" y="149458"/>
                </a:lnTo>
                <a:lnTo>
                  <a:pt x="66982" y="163216"/>
                </a:lnTo>
                <a:lnTo>
                  <a:pt x="90942" y="168055"/>
                </a:lnTo>
                <a:lnTo>
                  <a:pt x="146145" y="168055"/>
                </a:lnTo>
                <a:lnTo>
                  <a:pt x="140290" y="174099"/>
                </a:lnTo>
                <a:lnTo>
                  <a:pt x="122898" y="186128"/>
                </a:lnTo>
                <a:lnTo>
                  <a:pt x="104091" y="193835"/>
                </a:lnTo>
                <a:lnTo>
                  <a:pt x="84656" y="196553"/>
                </a:lnTo>
                <a:close/>
              </a:path>
              <a:path w="191135" h="318770">
                <a:moveTo>
                  <a:pt x="146145" y="168055"/>
                </a:moveTo>
                <a:lnTo>
                  <a:pt x="90942" y="168055"/>
                </a:lnTo>
                <a:lnTo>
                  <a:pt x="106737" y="165763"/>
                </a:lnTo>
                <a:lnTo>
                  <a:pt x="123003" y="158520"/>
                </a:lnTo>
                <a:lnTo>
                  <a:pt x="139269" y="145778"/>
                </a:lnTo>
                <a:lnTo>
                  <a:pt x="155063" y="126984"/>
                </a:lnTo>
                <a:lnTo>
                  <a:pt x="148358" y="85160"/>
                </a:lnTo>
                <a:lnTo>
                  <a:pt x="134737" y="54848"/>
                </a:lnTo>
                <a:lnTo>
                  <a:pt x="114516" y="36401"/>
                </a:lnTo>
                <a:lnTo>
                  <a:pt x="88009" y="30174"/>
                </a:lnTo>
                <a:lnTo>
                  <a:pt x="154156" y="30174"/>
                </a:lnTo>
                <a:lnTo>
                  <a:pt x="161716" y="36513"/>
                </a:lnTo>
                <a:lnTo>
                  <a:pt x="183306" y="82213"/>
                </a:lnTo>
                <a:lnTo>
                  <a:pt x="191105" y="146262"/>
                </a:lnTo>
                <a:lnTo>
                  <a:pt x="189987" y="158416"/>
                </a:lnTo>
                <a:lnTo>
                  <a:pt x="155482" y="158416"/>
                </a:lnTo>
                <a:lnTo>
                  <a:pt x="146145" y="168055"/>
                </a:lnTo>
                <a:close/>
              </a:path>
              <a:path w="191135" h="318770">
                <a:moveTo>
                  <a:pt x="149125" y="286657"/>
                </a:moveTo>
                <a:lnTo>
                  <a:pt x="78369" y="286657"/>
                </a:lnTo>
                <a:lnTo>
                  <a:pt x="106802" y="280057"/>
                </a:lnTo>
                <a:lnTo>
                  <a:pt x="130756" y="258369"/>
                </a:lnTo>
                <a:lnTo>
                  <a:pt x="147794" y="218765"/>
                </a:lnTo>
                <a:lnTo>
                  <a:pt x="155482" y="158416"/>
                </a:lnTo>
                <a:lnTo>
                  <a:pt x="189987" y="158416"/>
                </a:lnTo>
                <a:lnTo>
                  <a:pt x="185063" y="211972"/>
                </a:lnTo>
                <a:lnTo>
                  <a:pt x="168521" y="260664"/>
                </a:lnTo>
                <a:lnTo>
                  <a:pt x="149125" y="286657"/>
                </a:lnTo>
                <a:close/>
              </a:path>
              <a:path w="191135" h="318770">
                <a:moveTo>
                  <a:pt x="79627" y="318508"/>
                </a:moveTo>
                <a:lnTo>
                  <a:pt x="56551" y="316131"/>
                </a:lnTo>
                <a:lnTo>
                  <a:pt x="36775" y="309550"/>
                </a:lnTo>
                <a:lnTo>
                  <a:pt x="19985" y="299590"/>
                </a:lnTo>
                <a:lnTo>
                  <a:pt x="5867" y="287076"/>
                </a:lnTo>
                <a:lnTo>
                  <a:pt x="26821" y="263188"/>
                </a:lnTo>
                <a:lnTo>
                  <a:pt x="37587" y="273044"/>
                </a:lnTo>
                <a:lnTo>
                  <a:pt x="50081" y="280423"/>
                </a:lnTo>
                <a:lnTo>
                  <a:pt x="63832" y="285053"/>
                </a:lnTo>
                <a:lnTo>
                  <a:pt x="78369" y="286657"/>
                </a:lnTo>
                <a:lnTo>
                  <a:pt x="149125" y="286657"/>
                </a:lnTo>
                <a:lnTo>
                  <a:pt x="143851" y="293725"/>
                </a:lnTo>
                <a:lnTo>
                  <a:pt x="113429" y="312544"/>
                </a:lnTo>
                <a:lnTo>
                  <a:pt x="79627" y="3185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719082" y="5210629"/>
            <a:ext cx="210820" cy="307340"/>
          </a:xfrm>
          <a:custGeom>
            <a:avLst/>
            <a:gdLst/>
            <a:ahLst/>
            <a:cxnLst/>
            <a:rect l="l" t="t" r="r" b="b"/>
            <a:pathLst>
              <a:path w="210820" h="307339">
                <a:moveTo>
                  <a:pt x="210802" y="222537"/>
                </a:moveTo>
                <a:lnTo>
                  <a:pt x="0" y="222537"/>
                </a:lnTo>
                <a:lnTo>
                  <a:pt x="0" y="197391"/>
                </a:lnTo>
                <a:lnTo>
                  <a:pt x="127822" y="0"/>
                </a:lnTo>
                <a:lnTo>
                  <a:pt x="170150" y="0"/>
                </a:lnTo>
                <a:lnTo>
                  <a:pt x="170150" y="41909"/>
                </a:lnTo>
                <a:lnTo>
                  <a:pt x="134528" y="41909"/>
                </a:lnTo>
                <a:lnTo>
                  <a:pt x="128719" y="53224"/>
                </a:lnTo>
                <a:lnTo>
                  <a:pt x="122636" y="64539"/>
                </a:lnTo>
                <a:lnTo>
                  <a:pt x="116317" y="75855"/>
                </a:lnTo>
                <a:lnTo>
                  <a:pt x="109801" y="87170"/>
                </a:lnTo>
                <a:lnTo>
                  <a:pt x="39813" y="191943"/>
                </a:lnTo>
                <a:lnTo>
                  <a:pt x="210802" y="191943"/>
                </a:lnTo>
                <a:lnTo>
                  <a:pt x="210802" y="222537"/>
                </a:lnTo>
                <a:close/>
              </a:path>
              <a:path w="210820" h="307339">
                <a:moveTo>
                  <a:pt x="170150" y="191943"/>
                </a:moveTo>
                <a:lnTo>
                  <a:pt x="133689" y="191943"/>
                </a:lnTo>
                <a:lnTo>
                  <a:pt x="133689" y="97648"/>
                </a:lnTo>
                <a:lnTo>
                  <a:pt x="133964" y="84813"/>
                </a:lnTo>
                <a:lnTo>
                  <a:pt x="134632" y="70092"/>
                </a:lnTo>
                <a:lnTo>
                  <a:pt x="136204" y="41909"/>
                </a:lnTo>
                <a:lnTo>
                  <a:pt x="170150" y="41909"/>
                </a:lnTo>
                <a:lnTo>
                  <a:pt x="170150" y="191943"/>
                </a:lnTo>
                <a:close/>
              </a:path>
              <a:path w="210820" h="307339">
                <a:moveTo>
                  <a:pt x="170150" y="307193"/>
                </a:moveTo>
                <a:lnTo>
                  <a:pt x="133689" y="307193"/>
                </a:lnTo>
                <a:lnTo>
                  <a:pt x="133689" y="222537"/>
                </a:lnTo>
                <a:lnTo>
                  <a:pt x="170150" y="222537"/>
                </a:lnTo>
                <a:lnTo>
                  <a:pt x="170150" y="3071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963831" y="5204762"/>
            <a:ext cx="191770" cy="318770"/>
          </a:xfrm>
          <a:custGeom>
            <a:avLst/>
            <a:gdLst/>
            <a:ahLst/>
            <a:cxnLst/>
            <a:rect l="l" t="t" r="r" b="b"/>
            <a:pathLst>
              <a:path w="191770" h="318770">
                <a:moveTo>
                  <a:pt x="95971" y="318508"/>
                </a:moveTo>
                <a:lnTo>
                  <a:pt x="36843" y="292934"/>
                </a:lnTo>
                <a:lnTo>
                  <a:pt x="4348" y="216103"/>
                </a:lnTo>
                <a:lnTo>
                  <a:pt x="0" y="158416"/>
                </a:lnTo>
                <a:lnTo>
                  <a:pt x="4336" y="101064"/>
                </a:lnTo>
                <a:lnTo>
                  <a:pt x="16884" y="56486"/>
                </a:lnTo>
                <a:lnTo>
                  <a:pt x="63460" y="6215"/>
                </a:lnTo>
                <a:lnTo>
                  <a:pt x="95971" y="0"/>
                </a:lnTo>
                <a:lnTo>
                  <a:pt x="128278" y="6256"/>
                </a:lnTo>
                <a:lnTo>
                  <a:pt x="154771" y="25105"/>
                </a:lnTo>
                <a:lnTo>
                  <a:pt x="158495" y="31012"/>
                </a:lnTo>
                <a:lnTo>
                  <a:pt x="95971" y="31012"/>
                </a:lnTo>
                <a:lnTo>
                  <a:pt x="71952" y="38307"/>
                </a:lnTo>
                <a:lnTo>
                  <a:pt x="53434" y="61082"/>
                </a:lnTo>
                <a:lnTo>
                  <a:pt x="41516" y="100673"/>
                </a:lnTo>
                <a:lnTo>
                  <a:pt x="37299" y="158416"/>
                </a:lnTo>
                <a:lnTo>
                  <a:pt x="41516" y="216840"/>
                </a:lnTo>
                <a:lnTo>
                  <a:pt x="53434" y="257112"/>
                </a:lnTo>
                <a:lnTo>
                  <a:pt x="71952" y="280410"/>
                </a:lnTo>
                <a:lnTo>
                  <a:pt x="95971" y="287915"/>
                </a:lnTo>
                <a:lnTo>
                  <a:pt x="157892" y="287915"/>
                </a:lnTo>
                <a:lnTo>
                  <a:pt x="154771" y="292934"/>
                </a:lnTo>
                <a:lnTo>
                  <a:pt x="128278" y="312118"/>
                </a:lnTo>
                <a:lnTo>
                  <a:pt x="95971" y="318508"/>
                </a:lnTo>
                <a:close/>
              </a:path>
              <a:path w="191770" h="318770">
                <a:moveTo>
                  <a:pt x="157892" y="287915"/>
                </a:moveTo>
                <a:lnTo>
                  <a:pt x="95971" y="287915"/>
                </a:lnTo>
                <a:lnTo>
                  <a:pt x="119748" y="280410"/>
                </a:lnTo>
                <a:lnTo>
                  <a:pt x="138142" y="257112"/>
                </a:lnTo>
                <a:lnTo>
                  <a:pt x="150014" y="216840"/>
                </a:lnTo>
                <a:lnTo>
                  <a:pt x="154225" y="158416"/>
                </a:lnTo>
                <a:lnTo>
                  <a:pt x="150014" y="100673"/>
                </a:lnTo>
                <a:lnTo>
                  <a:pt x="138142" y="61082"/>
                </a:lnTo>
                <a:lnTo>
                  <a:pt x="119748" y="38307"/>
                </a:lnTo>
                <a:lnTo>
                  <a:pt x="95971" y="31012"/>
                </a:lnTo>
                <a:lnTo>
                  <a:pt x="158495" y="31012"/>
                </a:lnTo>
                <a:lnTo>
                  <a:pt x="174666" y="56667"/>
                </a:lnTo>
                <a:lnTo>
                  <a:pt x="187179" y="101064"/>
                </a:lnTo>
                <a:lnTo>
                  <a:pt x="191524" y="158416"/>
                </a:lnTo>
                <a:lnTo>
                  <a:pt x="187179" y="216103"/>
                </a:lnTo>
                <a:lnTo>
                  <a:pt x="174666" y="260935"/>
                </a:lnTo>
                <a:lnTo>
                  <a:pt x="157892" y="287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219895" y="5173330"/>
            <a:ext cx="297815" cy="367665"/>
          </a:xfrm>
          <a:custGeom>
            <a:avLst/>
            <a:gdLst/>
            <a:ahLst/>
            <a:cxnLst/>
            <a:rect l="l" t="t" r="r" b="b"/>
            <a:pathLst>
              <a:path w="297814" h="367664">
                <a:moveTo>
                  <a:pt x="287915" y="278276"/>
                </a:moveTo>
                <a:lnTo>
                  <a:pt x="253130" y="278276"/>
                </a:lnTo>
                <a:lnTo>
                  <a:pt x="253130" y="147938"/>
                </a:lnTo>
                <a:lnTo>
                  <a:pt x="147100" y="147938"/>
                </a:lnTo>
                <a:lnTo>
                  <a:pt x="147100" y="120698"/>
                </a:lnTo>
                <a:lnTo>
                  <a:pt x="253130" y="120698"/>
                </a:lnTo>
                <a:lnTo>
                  <a:pt x="253130" y="76274"/>
                </a:lnTo>
                <a:lnTo>
                  <a:pt x="147100" y="76274"/>
                </a:lnTo>
                <a:lnTo>
                  <a:pt x="147100" y="48614"/>
                </a:lnTo>
                <a:lnTo>
                  <a:pt x="253130" y="48614"/>
                </a:lnTo>
                <a:lnTo>
                  <a:pt x="253130" y="0"/>
                </a:lnTo>
                <a:lnTo>
                  <a:pt x="287915" y="0"/>
                </a:lnTo>
                <a:lnTo>
                  <a:pt x="287915" y="278276"/>
                </a:lnTo>
                <a:close/>
              </a:path>
              <a:path w="297814" h="367664">
                <a:moveTo>
                  <a:pt x="28498" y="222537"/>
                </a:moveTo>
                <a:lnTo>
                  <a:pt x="0" y="222537"/>
                </a:lnTo>
                <a:lnTo>
                  <a:pt x="0" y="26821"/>
                </a:lnTo>
                <a:lnTo>
                  <a:pt x="34365" y="26821"/>
                </a:lnTo>
                <a:lnTo>
                  <a:pt x="34365" y="193619"/>
                </a:lnTo>
                <a:lnTo>
                  <a:pt x="192880" y="193619"/>
                </a:lnTo>
                <a:lnTo>
                  <a:pt x="194877" y="208707"/>
                </a:lnTo>
                <a:lnTo>
                  <a:pt x="151199" y="215464"/>
                </a:lnTo>
                <a:lnTo>
                  <a:pt x="109801" y="219708"/>
                </a:lnTo>
                <a:lnTo>
                  <a:pt x="69346" y="221908"/>
                </a:lnTo>
                <a:lnTo>
                  <a:pt x="28498" y="222537"/>
                </a:lnTo>
                <a:close/>
              </a:path>
              <a:path w="297814" h="367664">
                <a:moveTo>
                  <a:pt x="192880" y="193619"/>
                </a:moveTo>
                <a:lnTo>
                  <a:pt x="34365" y="193619"/>
                </a:lnTo>
                <a:lnTo>
                  <a:pt x="72705" y="192761"/>
                </a:lnTo>
                <a:lnTo>
                  <a:pt x="111006" y="190529"/>
                </a:lnTo>
                <a:lnTo>
                  <a:pt x="150171" y="186488"/>
                </a:lnTo>
                <a:lnTo>
                  <a:pt x="191105" y="180208"/>
                </a:lnTo>
                <a:lnTo>
                  <a:pt x="192880" y="193619"/>
                </a:lnTo>
                <a:close/>
              </a:path>
              <a:path w="297814" h="367664">
                <a:moveTo>
                  <a:pt x="297554" y="367123"/>
                </a:moveTo>
                <a:lnTo>
                  <a:pt x="46938" y="367123"/>
                </a:lnTo>
                <a:lnTo>
                  <a:pt x="46938" y="254387"/>
                </a:lnTo>
                <a:lnTo>
                  <a:pt x="81303" y="254387"/>
                </a:lnTo>
                <a:lnTo>
                  <a:pt x="81303" y="339044"/>
                </a:lnTo>
                <a:lnTo>
                  <a:pt x="297554" y="339044"/>
                </a:lnTo>
                <a:lnTo>
                  <a:pt x="297554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597077" y="5172911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70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70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70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70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70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967972" y="5172911"/>
            <a:ext cx="353060" cy="375920"/>
          </a:xfrm>
          <a:custGeom>
            <a:avLst/>
            <a:gdLst/>
            <a:ahLst/>
            <a:cxnLst/>
            <a:rect l="l" t="t" r="r" b="b"/>
            <a:pathLst>
              <a:path w="353060" h="375920">
                <a:moveTo>
                  <a:pt x="26821" y="291267"/>
                </a:moveTo>
                <a:lnTo>
                  <a:pt x="0" y="271989"/>
                </a:lnTo>
                <a:lnTo>
                  <a:pt x="29497" y="235927"/>
                </a:lnTo>
                <a:lnTo>
                  <a:pt x="51611" y="197331"/>
                </a:lnTo>
                <a:lnTo>
                  <a:pt x="67108" y="156481"/>
                </a:lnTo>
                <a:lnTo>
                  <a:pt x="76750" y="113660"/>
                </a:lnTo>
                <a:lnTo>
                  <a:pt x="81303" y="69149"/>
                </a:lnTo>
                <a:lnTo>
                  <a:pt x="12153" y="69149"/>
                </a:lnTo>
                <a:lnTo>
                  <a:pt x="12153" y="40651"/>
                </a:lnTo>
                <a:lnTo>
                  <a:pt x="113992" y="40651"/>
                </a:lnTo>
                <a:lnTo>
                  <a:pt x="112279" y="85641"/>
                </a:lnTo>
                <a:lnTo>
                  <a:pt x="106573" y="129840"/>
                </a:lnTo>
                <a:lnTo>
                  <a:pt x="96024" y="172874"/>
                </a:lnTo>
                <a:lnTo>
                  <a:pt x="79782" y="214372"/>
                </a:lnTo>
                <a:lnTo>
                  <a:pt x="56998" y="253961"/>
                </a:lnTo>
                <a:lnTo>
                  <a:pt x="26821" y="291267"/>
                </a:lnTo>
                <a:close/>
              </a:path>
              <a:path w="353060" h="375920">
                <a:moveTo>
                  <a:pt x="134528" y="316413"/>
                </a:moveTo>
                <a:lnTo>
                  <a:pt x="106868" y="297554"/>
                </a:lnTo>
                <a:lnTo>
                  <a:pt x="136858" y="255856"/>
                </a:lnTo>
                <a:lnTo>
                  <a:pt x="158298" y="211302"/>
                </a:lnTo>
                <a:lnTo>
                  <a:pt x="172497" y="164756"/>
                </a:lnTo>
                <a:lnTo>
                  <a:pt x="180762" y="117083"/>
                </a:lnTo>
                <a:lnTo>
                  <a:pt x="184399" y="69149"/>
                </a:lnTo>
                <a:lnTo>
                  <a:pt x="126565" y="69149"/>
                </a:lnTo>
                <a:lnTo>
                  <a:pt x="126565" y="40651"/>
                </a:lnTo>
                <a:lnTo>
                  <a:pt x="216669" y="40651"/>
                </a:lnTo>
                <a:lnTo>
                  <a:pt x="215387" y="86835"/>
                </a:lnTo>
                <a:lnTo>
                  <a:pt x="210740" y="134217"/>
                </a:lnTo>
                <a:lnTo>
                  <a:pt x="201530" y="181832"/>
                </a:lnTo>
                <a:lnTo>
                  <a:pt x="186557" y="228714"/>
                </a:lnTo>
                <a:lnTo>
                  <a:pt x="164623" y="273896"/>
                </a:lnTo>
                <a:lnTo>
                  <a:pt x="134528" y="316413"/>
                </a:lnTo>
                <a:close/>
              </a:path>
              <a:path w="353060" h="375920">
                <a:moveTo>
                  <a:pt x="296716" y="375924"/>
                </a:moveTo>
                <a:lnTo>
                  <a:pt x="262350" y="375924"/>
                </a:lnTo>
                <a:lnTo>
                  <a:pt x="262350" y="0"/>
                </a:lnTo>
                <a:lnTo>
                  <a:pt x="296716" y="0"/>
                </a:lnTo>
                <a:lnTo>
                  <a:pt x="296716" y="155063"/>
                </a:lnTo>
                <a:lnTo>
                  <a:pt x="352455" y="155063"/>
                </a:lnTo>
                <a:lnTo>
                  <a:pt x="352455" y="183561"/>
                </a:lnTo>
                <a:lnTo>
                  <a:pt x="296716" y="183561"/>
                </a:lnTo>
                <a:lnTo>
                  <a:pt x="29671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354792" y="517333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870313" y="5172911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70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70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70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70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70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259648" y="5172911"/>
            <a:ext cx="330835" cy="367665"/>
          </a:xfrm>
          <a:custGeom>
            <a:avLst/>
            <a:gdLst/>
            <a:ahLst/>
            <a:cxnLst/>
            <a:rect l="l" t="t" r="r" b="b"/>
            <a:pathLst>
              <a:path w="330834" h="367664">
                <a:moveTo>
                  <a:pt x="29336" y="205354"/>
                </a:moveTo>
                <a:lnTo>
                  <a:pt x="0" y="205354"/>
                </a:lnTo>
                <a:lnTo>
                  <a:pt x="0" y="32689"/>
                </a:lnTo>
                <a:lnTo>
                  <a:pt x="166378" y="32689"/>
                </a:lnTo>
                <a:lnTo>
                  <a:pt x="166378" y="60349"/>
                </a:lnTo>
                <a:lnTo>
                  <a:pt x="34365" y="60349"/>
                </a:lnTo>
                <a:lnTo>
                  <a:pt x="34365" y="177275"/>
                </a:lnTo>
                <a:lnTo>
                  <a:pt x="202039" y="177275"/>
                </a:lnTo>
                <a:lnTo>
                  <a:pt x="204097" y="192362"/>
                </a:lnTo>
                <a:lnTo>
                  <a:pt x="166123" y="198812"/>
                </a:lnTo>
                <a:lnTo>
                  <a:pt x="126932" y="202787"/>
                </a:lnTo>
                <a:lnTo>
                  <a:pt x="82632" y="204797"/>
                </a:lnTo>
                <a:lnTo>
                  <a:pt x="29336" y="205354"/>
                </a:lnTo>
                <a:close/>
              </a:path>
              <a:path w="330834" h="367664">
                <a:moveTo>
                  <a:pt x="202039" y="177275"/>
                </a:moveTo>
                <a:lnTo>
                  <a:pt x="34365" y="177275"/>
                </a:lnTo>
                <a:lnTo>
                  <a:pt x="84695" y="176666"/>
                </a:lnTo>
                <a:lnTo>
                  <a:pt x="126774" y="174603"/>
                </a:lnTo>
                <a:lnTo>
                  <a:pt x="164139" y="170733"/>
                </a:lnTo>
                <a:lnTo>
                  <a:pt x="200325" y="164702"/>
                </a:lnTo>
                <a:lnTo>
                  <a:pt x="202039" y="177275"/>
                </a:lnTo>
                <a:close/>
              </a:path>
              <a:path w="330834" h="367664">
                <a:moveTo>
                  <a:pt x="274504" y="271989"/>
                </a:moveTo>
                <a:lnTo>
                  <a:pt x="240138" y="271989"/>
                </a:lnTo>
                <a:lnTo>
                  <a:pt x="240138" y="0"/>
                </a:lnTo>
                <a:lnTo>
                  <a:pt x="274504" y="0"/>
                </a:lnTo>
                <a:lnTo>
                  <a:pt x="274504" y="111478"/>
                </a:lnTo>
                <a:lnTo>
                  <a:pt x="330243" y="111478"/>
                </a:lnTo>
                <a:lnTo>
                  <a:pt x="330243" y="139976"/>
                </a:lnTo>
                <a:lnTo>
                  <a:pt x="274504" y="139976"/>
                </a:lnTo>
                <a:lnTo>
                  <a:pt x="274504" y="271989"/>
                </a:lnTo>
                <a:close/>
              </a:path>
              <a:path w="330834" h="367664">
                <a:moveTo>
                  <a:pt x="291267" y="367542"/>
                </a:moveTo>
                <a:lnTo>
                  <a:pt x="40651" y="367542"/>
                </a:lnTo>
                <a:lnTo>
                  <a:pt x="40651" y="244748"/>
                </a:lnTo>
                <a:lnTo>
                  <a:pt x="75017" y="244748"/>
                </a:lnTo>
                <a:lnTo>
                  <a:pt x="75017" y="339463"/>
                </a:lnTo>
                <a:lnTo>
                  <a:pt x="291267" y="339463"/>
                </a:lnTo>
                <a:lnTo>
                  <a:pt x="291267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636411" y="5172911"/>
            <a:ext cx="299720" cy="375920"/>
          </a:xfrm>
          <a:custGeom>
            <a:avLst/>
            <a:gdLst/>
            <a:ahLst/>
            <a:cxnLst/>
            <a:rect l="l" t="t" r="r" b="b"/>
            <a:pathLst>
              <a:path w="299720" h="375920">
                <a:moveTo>
                  <a:pt x="113154" y="292106"/>
                </a:moveTo>
                <a:lnTo>
                  <a:pt x="76051" y="285800"/>
                </a:lnTo>
                <a:lnTo>
                  <a:pt x="46728" y="268060"/>
                </a:lnTo>
                <a:lnTo>
                  <a:pt x="27463" y="240656"/>
                </a:lnTo>
                <a:lnTo>
                  <a:pt x="20535" y="205354"/>
                </a:lnTo>
                <a:lnTo>
                  <a:pt x="27463" y="170471"/>
                </a:lnTo>
                <a:lnTo>
                  <a:pt x="46728" y="143171"/>
                </a:lnTo>
                <a:lnTo>
                  <a:pt x="76051" y="125380"/>
                </a:lnTo>
                <a:lnTo>
                  <a:pt x="113154" y="119021"/>
                </a:lnTo>
                <a:lnTo>
                  <a:pt x="150676" y="125380"/>
                </a:lnTo>
                <a:lnTo>
                  <a:pt x="180104" y="143171"/>
                </a:lnTo>
                <a:lnTo>
                  <a:pt x="183164" y="147519"/>
                </a:lnTo>
                <a:lnTo>
                  <a:pt x="113154" y="147519"/>
                </a:lnTo>
                <a:lnTo>
                  <a:pt x="89115" y="151841"/>
                </a:lnTo>
                <a:lnTo>
                  <a:pt x="70145" y="163864"/>
                </a:lnTo>
                <a:lnTo>
                  <a:pt x="57696" y="182173"/>
                </a:lnTo>
                <a:lnTo>
                  <a:pt x="53224" y="205354"/>
                </a:lnTo>
                <a:lnTo>
                  <a:pt x="57696" y="228777"/>
                </a:lnTo>
                <a:lnTo>
                  <a:pt x="70145" y="247211"/>
                </a:lnTo>
                <a:lnTo>
                  <a:pt x="89115" y="259279"/>
                </a:lnTo>
                <a:lnTo>
                  <a:pt x="113154" y="263607"/>
                </a:lnTo>
                <a:lnTo>
                  <a:pt x="183225" y="263607"/>
                </a:lnTo>
                <a:lnTo>
                  <a:pt x="180104" y="268060"/>
                </a:lnTo>
                <a:lnTo>
                  <a:pt x="150676" y="285800"/>
                </a:lnTo>
                <a:lnTo>
                  <a:pt x="113154" y="292106"/>
                </a:lnTo>
                <a:close/>
              </a:path>
              <a:path w="299720" h="375920">
                <a:moveTo>
                  <a:pt x="183225" y="263607"/>
                </a:moveTo>
                <a:lnTo>
                  <a:pt x="113154" y="263607"/>
                </a:lnTo>
                <a:lnTo>
                  <a:pt x="137258" y="259279"/>
                </a:lnTo>
                <a:lnTo>
                  <a:pt x="156373" y="247211"/>
                </a:lnTo>
                <a:lnTo>
                  <a:pt x="168965" y="228777"/>
                </a:lnTo>
                <a:lnTo>
                  <a:pt x="173503" y="205354"/>
                </a:lnTo>
                <a:lnTo>
                  <a:pt x="168965" y="182173"/>
                </a:lnTo>
                <a:lnTo>
                  <a:pt x="156373" y="163864"/>
                </a:lnTo>
                <a:lnTo>
                  <a:pt x="137258" y="151841"/>
                </a:lnTo>
                <a:lnTo>
                  <a:pt x="113154" y="147519"/>
                </a:lnTo>
                <a:lnTo>
                  <a:pt x="183164" y="147519"/>
                </a:lnTo>
                <a:lnTo>
                  <a:pt x="199316" y="170471"/>
                </a:lnTo>
                <a:lnTo>
                  <a:pt x="206192" y="205354"/>
                </a:lnTo>
                <a:lnTo>
                  <a:pt x="199316" y="240656"/>
                </a:lnTo>
                <a:lnTo>
                  <a:pt x="183225" y="263607"/>
                </a:lnTo>
                <a:close/>
              </a:path>
              <a:path w="299720" h="375920">
                <a:moveTo>
                  <a:pt x="129918" y="60768"/>
                </a:moveTo>
                <a:lnTo>
                  <a:pt x="95552" y="60768"/>
                </a:lnTo>
                <a:lnTo>
                  <a:pt x="95552" y="4190"/>
                </a:lnTo>
                <a:lnTo>
                  <a:pt x="129918" y="4190"/>
                </a:lnTo>
                <a:lnTo>
                  <a:pt x="129918" y="60768"/>
                </a:lnTo>
                <a:close/>
              </a:path>
              <a:path w="299720" h="375920">
                <a:moveTo>
                  <a:pt x="225470" y="88847"/>
                </a:moveTo>
                <a:lnTo>
                  <a:pt x="0" y="88847"/>
                </a:lnTo>
                <a:lnTo>
                  <a:pt x="0" y="60768"/>
                </a:lnTo>
                <a:lnTo>
                  <a:pt x="225470" y="60768"/>
                </a:lnTo>
                <a:lnTo>
                  <a:pt x="225470" y="88847"/>
                </a:lnTo>
                <a:close/>
              </a:path>
              <a:path w="299720" h="375920">
                <a:moveTo>
                  <a:pt x="299230" y="375924"/>
                </a:moveTo>
                <a:lnTo>
                  <a:pt x="264865" y="375924"/>
                </a:lnTo>
                <a:lnTo>
                  <a:pt x="264865" y="0"/>
                </a:lnTo>
                <a:lnTo>
                  <a:pt x="299230" y="0"/>
                </a:lnTo>
                <a:lnTo>
                  <a:pt x="299230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136644" y="5173330"/>
            <a:ext cx="304165" cy="370840"/>
          </a:xfrm>
          <a:custGeom>
            <a:avLst/>
            <a:gdLst/>
            <a:ahLst/>
            <a:cxnLst/>
            <a:rect l="l" t="t" r="r" b="b"/>
            <a:pathLst>
              <a:path w="304165" h="370839">
                <a:moveTo>
                  <a:pt x="303840" y="370475"/>
                </a:moveTo>
                <a:lnTo>
                  <a:pt x="59510" y="370475"/>
                </a:lnTo>
                <a:lnTo>
                  <a:pt x="59510" y="235109"/>
                </a:lnTo>
                <a:lnTo>
                  <a:pt x="303840" y="235109"/>
                </a:lnTo>
                <a:lnTo>
                  <a:pt x="303840" y="262350"/>
                </a:lnTo>
                <a:lnTo>
                  <a:pt x="93038" y="262350"/>
                </a:lnTo>
                <a:lnTo>
                  <a:pt x="93038" y="342816"/>
                </a:lnTo>
                <a:lnTo>
                  <a:pt x="303840" y="342816"/>
                </a:lnTo>
                <a:lnTo>
                  <a:pt x="303840" y="370475"/>
                </a:lnTo>
                <a:close/>
              </a:path>
              <a:path w="304165" h="370839">
                <a:moveTo>
                  <a:pt x="303840" y="342816"/>
                </a:moveTo>
                <a:lnTo>
                  <a:pt x="270313" y="342816"/>
                </a:lnTo>
                <a:lnTo>
                  <a:pt x="270313" y="262350"/>
                </a:lnTo>
                <a:lnTo>
                  <a:pt x="303840" y="262350"/>
                </a:lnTo>
                <a:lnTo>
                  <a:pt x="303840" y="342816"/>
                </a:lnTo>
                <a:close/>
              </a:path>
              <a:path w="304165" h="370839">
                <a:moveTo>
                  <a:pt x="303840" y="94295"/>
                </a:moveTo>
                <a:lnTo>
                  <a:pt x="269056" y="94295"/>
                </a:lnTo>
                <a:lnTo>
                  <a:pt x="269056" y="0"/>
                </a:lnTo>
                <a:lnTo>
                  <a:pt x="303840" y="0"/>
                </a:lnTo>
                <a:lnTo>
                  <a:pt x="303840" y="94295"/>
                </a:lnTo>
                <a:close/>
              </a:path>
              <a:path w="304165" h="370839">
                <a:moveTo>
                  <a:pt x="96809" y="198648"/>
                </a:moveTo>
                <a:lnTo>
                  <a:pt x="57991" y="192185"/>
                </a:lnTo>
                <a:lnTo>
                  <a:pt x="27345" y="173974"/>
                </a:lnTo>
                <a:lnTo>
                  <a:pt x="7229" y="145784"/>
                </a:lnTo>
                <a:lnTo>
                  <a:pt x="0" y="109382"/>
                </a:lnTo>
                <a:lnTo>
                  <a:pt x="7229" y="73707"/>
                </a:lnTo>
                <a:lnTo>
                  <a:pt x="27345" y="45890"/>
                </a:lnTo>
                <a:lnTo>
                  <a:pt x="57991" y="27817"/>
                </a:lnTo>
                <a:lnTo>
                  <a:pt x="96809" y="21373"/>
                </a:lnTo>
                <a:lnTo>
                  <a:pt x="131889" y="26638"/>
                </a:lnTo>
                <a:lnTo>
                  <a:pt x="160564" y="41489"/>
                </a:lnTo>
                <a:lnTo>
                  <a:pt x="168431" y="50290"/>
                </a:lnTo>
                <a:lnTo>
                  <a:pt x="96809" y="50290"/>
                </a:lnTo>
                <a:lnTo>
                  <a:pt x="71055" y="54632"/>
                </a:lnTo>
                <a:lnTo>
                  <a:pt x="50762" y="66792"/>
                </a:lnTo>
                <a:lnTo>
                  <a:pt x="37462" y="85474"/>
                </a:lnTo>
                <a:lnTo>
                  <a:pt x="32689" y="109382"/>
                </a:lnTo>
                <a:lnTo>
                  <a:pt x="37462" y="133840"/>
                </a:lnTo>
                <a:lnTo>
                  <a:pt x="50762" y="152915"/>
                </a:lnTo>
                <a:lnTo>
                  <a:pt x="71055" y="165311"/>
                </a:lnTo>
                <a:lnTo>
                  <a:pt x="96809" y="169731"/>
                </a:lnTo>
                <a:lnTo>
                  <a:pt x="168380" y="169731"/>
                </a:lnTo>
                <a:lnTo>
                  <a:pt x="161402" y="177851"/>
                </a:lnTo>
                <a:lnTo>
                  <a:pt x="132426" y="193220"/>
                </a:lnTo>
                <a:lnTo>
                  <a:pt x="96809" y="198648"/>
                </a:lnTo>
                <a:close/>
              </a:path>
              <a:path w="304165" h="370839">
                <a:moveTo>
                  <a:pt x="168380" y="169731"/>
                </a:moveTo>
                <a:lnTo>
                  <a:pt x="96809" y="169731"/>
                </a:lnTo>
                <a:lnTo>
                  <a:pt x="122322" y="165311"/>
                </a:lnTo>
                <a:lnTo>
                  <a:pt x="142490" y="152915"/>
                </a:lnTo>
                <a:lnTo>
                  <a:pt x="155744" y="133840"/>
                </a:lnTo>
                <a:lnTo>
                  <a:pt x="160511" y="109382"/>
                </a:lnTo>
                <a:lnTo>
                  <a:pt x="155744" y="85474"/>
                </a:lnTo>
                <a:lnTo>
                  <a:pt x="142490" y="66792"/>
                </a:lnTo>
                <a:lnTo>
                  <a:pt x="122322" y="54632"/>
                </a:lnTo>
                <a:lnTo>
                  <a:pt x="96809" y="50290"/>
                </a:lnTo>
                <a:lnTo>
                  <a:pt x="168431" y="50290"/>
                </a:lnTo>
                <a:lnTo>
                  <a:pt x="181145" y="64513"/>
                </a:lnTo>
                <a:lnTo>
                  <a:pt x="191943" y="94295"/>
                </a:lnTo>
                <a:lnTo>
                  <a:pt x="303840" y="94295"/>
                </a:lnTo>
                <a:lnTo>
                  <a:pt x="303840" y="122793"/>
                </a:lnTo>
                <a:lnTo>
                  <a:pt x="192362" y="122793"/>
                </a:lnTo>
                <a:lnTo>
                  <a:pt x="181970" y="153917"/>
                </a:lnTo>
                <a:lnTo>
                  <a:pt x="168380" y="169731"/>
                </a:lnTo>
                <a:close/>
              </a:path>
              <a:path w="304165" h="370839">
                <a:moveTo>
                  <a:pt x="303840" y="215831"/>
                </a:moveTo>
                <a:lnTo>
                  <a:pt x="269056" y="215831"/>
                </a:lnTo>
                <a:lnTo>
                  <a:pt x="269056" y="122793"/>
                </a:lnTo>
                <a:lnTo>
                  <a:pt x="303840" y="122793"/>
                </a:lnTo>
                <a:lnTo>
                  <a:pt x="303840" y="2158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521788" y="5172911"/>
            <a:ext cx="304800" cy="375285"/>
          </a:xfrm>
          <a:custGeom>
            <a:avLst/>
            <a:gdLst/>
            <a:ahLst/>
            <a:cxnLst/>
            <a:rect l="l" t="t" r="r" b="b"/>
            <a:pathLst>
              <a:path w="304800" h="375285">
                <a:moveTo>
                  <a:pt x="304259" y="375085"/>
                </a:moveTo>
                <a:lnTo>
                  <a:pt x="269475" y="375085"/>
                </a:lnTo>
                <a:lnTo>
                  <a:pt x="269475" y="268637"/>
                </a:lnTo>
                <a:lnTo>
                  <a:pt x="52805" y="268637"/>
                </a:lnTo>
                <a:lnTo>
                  <a:pt x="52805" y="240977"/>
                </a:lnTo>
                <a:lnTo>
                  <a:pt x="304259" y="240977"/>
                </a:lnTo>
                <a:lnTo>
                  <a:pt x="304259" y="375085"/>
                </a:lnTo>
                <a:close/>
              </a:path>
              <a:path w="304800" h="375285">
                <a:moveTo>
                  <a:pt x="304259" y="67054"/>
                </a:moveTo>
                <a:lnTo>
                  <a:pt x="269475" y="67054"/>
                </a:lnTo>
                <a:lnTo>
                  <a:pt x="269475" y="0"/>
                </a:lnTo>
                <a:lnTo>
                  <a:pt x="304259" y="0"/>
                </a:lnTo>
                <a:lnTo>
                  <a:pt x="304259" y="67054"/>
                </a:lnTo>
                <a:close/>
              </a:path>
              <a:path w="304800" h="375285">
                <a:moveTo>
                  <a:pt x="13829" y="219603"/>
                </a:moveTo>
                <a:lnTo>
                  <a:pt x="0" y="191943"/>
                </a:lnTo>
                <a:lnTo>
                  <a:pt x="50361" y="174177"/>
                </a:lnTo>
                <a:lnTo>
                  <a:pt x="91790" y="150899"/>
                </a:lnTo>
                <a:lnTo>
                  <a:pt x="123504" y="122632"/>
                </a:lnTo>
                <a:lnTo>
                  <a:pt x="144716" y="89899"/>
                </a:lnTo>
                <a:lnTo>
                  <a:pt x="154644" y="53224"/>
                </a:lnTo>
                <a:lnTo>
                  <a:pt x="19697" y="53224"/>
                </a:lnTo>
                <a:lnTo>
                  <a:pt x="19697" y="25145"/>
                </a:lnTo>
                <a:lnTo>
                  <a:pt x="191524" y="25145"/>
                </a:lnTo>
                <a:lnTo>
                  <a:pt x="191210" y="35819"/>
                </a:lnTo>
                <a:lnTo>
                  <a:pt x="190267" y="46414"/>
                </a:lnTo>
                <a:lnTo>
                  <a:pt x="188695" y="56852"/>
                </a:lnTo>
                <a:lnTo>
                  <a:pt x="186495" y="67054"/>
                </a:lnTo>
                <a:lnTo>
                  <a:pt x="304259" y="67054"/>
                </a:lnTo>
                <a:lnTo>
                  <a:pt x="304259" y="95133"/>
                </a:lnTo>
                <a:lnTo>
                  <a:pt x="177694" y="95133"/>
                </a:lnTo>
                <a:lnTo>
                  <a:pt x="152797" y="136328"/>
                </a:lnTo>
                <a:lnTo>
                  <a:pt x="116507" y="171041"/>
                </a:lnTo>
                <a:lnTo>
                  <a:pt x="69844" y="198917"/>
                </a:lnTo>
                <a:lnTo>
                  <a:pt x="13829" y="219603"/>
                </a:lnTo>
                <a:close/>
              </a:path>
              <a:path w="304800" h="375285">
                <a:moveTo>
                  <a:pt x="304259" y="224213"/>
                </a:moveTo>
                <a:lnTo>
                  <a:pt x="269475" y="224213"/>
                </a:lnTo>
                <a:lnTo>
                  <a:pt x="269475" y="174760"/>
                </a:lnTo>
                <a:lnTo>
                  <a:pt x="172246" y="174760"/>
                </a:lnTo>
                <a:lnTo>
                  <a:pt x="172246" y="146681"/>
                </a:lnTo>
                <a:lnTo>
                  <a:pt x="269475" y="146681"/>
                </a:lnTo>
                <a:lnTo>
                  <a:pt x="269475" y="95133"/>
                </a:lnTo>
                <a:lnTo>
                  <a:pt x="304259" y="95133"/>
                </a:lnTo>
                <a:lnTo>
                  <a:pt x="304259" y="2242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899807" y="5173330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287885" y="5172911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4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4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789840" y="517333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9175404" y="5172492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9288" y="375924"/>
                </a:moveTo>
                <a:lnTo>
                  <a:pt x="274923" y="375924"/>
                </a:lnTo>
                <a:lnTo>
                  <a:pt x="274923" y="234271"/>
                </a:lnTo>
                <a:lnTo>
                  <a:pt x="172665" y="234271"/>
                </a:lnTo>
                <a:lnTo>
                  <a:pt x="172665" y="206192"/>
                </a:lnTo>
                <a:lnTo>
                  <a:pt x="274923" y="206192"/>
                </a:lnTo>
                <a:lnTo>
                  <a:pt x="274923" y="133270"/>
                </a:lnTo>
                <a:lnTo>
                  <a:pt x="177694" y="133270"/>
                </a:lnTo>
                <a:lnTo>
                  <a:pt x="162707" y="175156"/>
                </a:lnTo>
                <a:lnTo>
                  <a:pt x="140277" y="214587"/>
                </a:lnTo>
                <a:lnTo>
                  <a:pt x="109499" y="251222"/>
                </a:lnTo>
                <a:lnTo>
                  <a:pt x="69468" y="284720"/>
                </a:lnTo>
                <a:lnTo>
                  <a:pt x="19278" y="314736"/>
                </a:lnTo>
                <a:lnTo>
                  <a:pt x="0" y="287915"/>
                </a:lnTo>
                <a:lnTo>
                  <a:pt x="46335" y="260765"/>
                </a:lnTo>
                <a:lnTo>
                  <a:pt x="83399" y="230394"/>
                </a:lnTo>
                <a:lnTo>
                  <a:pt x="111975" y="197038"/>
                </a:lnTo>
                <a:lnTo>
                  <a:pt x="132851" y="160930"/>
                </a:lnTo>
                <a:lnTo>
                  <a:pt x="7543" y="172665"/>
                </a:lnTo>
                <a:lnTo>
                  <a:pt x="1257" y="142490"/>
                </a:lnTo>
                <a:lnTo>
                  <a:pt x="143328" y="133270"/>
                </a:lnTo>
                <a:lnTo>
                  <a:pt x="153878" y="84531"/>
                </a:lnTo>
                <a:lnTo>
                  <a:pt x="155482" y="67473"/>
                </a:lnTo>
                <a:lnTo>
                  <a:pt x="20535" y="67473"/>
                </a:lnTo>
                <a:lnTo>
                  <a:pt x="20535" y="39394"/>
                </a:lnTo>
                <a:lnTo>
                  <a:pt x="189428" y="39394"/>
                </a:lnTo>
                <a:lnTo>
                  <a:pt x="189108" y="56223"/>
                </a:lnTo>
                <a:lnTo>
                  <a:pt x="188119" y="72816"/>
                </a:lnTo>
                <a:lnTo>
                  <a:pt x="186423" y="89253"/>
                </a:lnTo>
                <a:lnTo>
                  <a:pt x="183980" y="105610"/>
                </a:lnTo>
                <a:lnTo>
                  <a:pt x="274923" y="105610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562644" y="5172911"/>
            <a:ext cx="342900" cy="375285"/>
          </a:xfrm>
          <a:custGeom>
            <a:avLst/>
            <a:gdLst/>
            <a:ahLst/>
            <a:cxnLst/>
            <a:rect l="l" t="t" r="r" b="b"/>
            <a:pathLst>
              <a:path w="342900" h="375285">
                <a:moveTo>
                  <a:pt x="308031" y="220022"/>
                </a:moveTo>
                <a:lnTo>
                  <a:pt x="273246" y="220022"/>
                </a:lnTo>
                <a:lnTo>
                  <a:pt x="273246" y="160930"/>
                </a:lnTo>
                <a:lnTo>
                  <a:pt x="204935" y="160930"/>
                </a:lnTo>
                <a:lnTo>
                  <a:pt x="204935" y="133270"/>
                </a:lnTo>
                <a:lnTo>
                  <a:pt x="273246" y="133270"/>
                </a:lnTo>
                <a:lnTo>
                  <a:pt x="273246" y="98905"/>
                </a:lnTo>
                <a:lnTo>
                  <a:pt x="204935" y="98905"/>
                </a:lnTo>
                <a:lnTo>
                  <a:pt x="204935" y="71245"/>
                </a:lnTo>
                <a:lnTo>
                  <a:pt x="273246" y="71245"/>
                </a:lnTo>
                <a:lnTo>
                  <a:pt x="273246" y="0"/>
                </a:lnTo>
                <a:lnTo>
                  <a:pt x="308031" y="0"/>
                </a:lnTo>
                <a:lnTo>
                  <a:pt x="308031" y="220022"/>
                </a:lnTo>
                <a:close/>
              </a:path>
              <a:path w="342900" h="375285">
                <a:moveTo>
                  <a:pt x="211221" y="53224"/>
                </a:moveTo>
                <a:lnTo>
                  <a:pt x="10896" y="53224"/>
                </a:lnTo>
                <a:lnTo>
                  <a:pt x="10896" y="25145"/>
                </a:lnTo>
                <a:lnTo>
                  <a:pt x="211221" y="25145"/>
                </a:lnTo>
                <a:lnTo>
                  <a:pt x="211221" y="53224"/>
                </a:lnTo>
                <a:close/>
              </a:path>
              <a:path w="342900" h="375285">
                <a:moveTo>
                  <a:pt x="18020" y="221279"/>
                </a:moveTo>
                <a:lnTo>
                  <a:pt x="0" y="194038"/>
                </a:lnTo>
                <a:lnTo>
                  <a:pt x="38602" y="174341"/>
                </a:lnTo>
                <a:lnTo>
                  <a:pt x="68364" y="146157"/>
                </a:lnTo>
                <a:lnTo>
                  <a:pt x="87517" y="111530"/>
                </a:lnTo>
                <a:lnTo>
                  <a:pt x="94295" y="72502"/>
                </a:lnTo>
                <a:lnTo>
                  <a:pt x="94295" y="53224"/>
                </a:lnTo>
                <a:lnTo>
                  <a:pt x="129079" y="53224"/>
                </a:lnTo>
                <a:lnTo>
                  <a:pt x="129157" y="72502"/>
                </a:lnTo>
                <a:lnTo>
                  <a:pt x="135687" y="107869"/>
                </a:lnTo>
                <a:lnTo>
                  <a:pt x="147868" y="129079"/>
                </a:lnTo>
                <a:lnTo>
                  <a:pt x="112316" y="129079"/>
                </a:lnTo>
                <a:lnTo>
                  <a:pt x="97111" y="159280"/>
                </a:lnTo>
                <a:lnTo>
                  <a:pt x="75855" y="185237"/>
                </a:lnTo>
                <a:lnTo>
                  <a:pt x="49256" y="206166"/>
                </a:lnTo>
                <a:lnTo>
                  <a:pt x="18020" y="221279"/>
                </a:lnTo>
                <a:close/>
              </a:path>
              <a:path w="342900" h="375285">
                <a:moveTo>
                  <a:pt x="202839" y="212897"/>
                </a:moveTo>
                <a:lnTo>
                  <a:pt x="173136" y="198622"/>
                </a:lnTo>
                <a:lnTo>
                  <a:pt x="147834" y="179475"/>
                </a:lnTo>
                <a:lnTo>
                  <a:pt x="127403" y="156085"/>
                </a:lnTo>
                <a:lnTo>
                  <a:pt x="112316" y="129079"/>
                </a:lnTo>
                <a:lnTo>
                  <a:pt x="147868" y="129079"/>
                </a:lnTo>
                <a:lnTo>
                  <a:pt x="154277" y="140238"/>
                </a:lnTo>
                <a:lnTo>
                  <a:pt x="183005" y="167027"/>
                </a:lnTo>
                <a:lnTo>
                  <a:pt x="220022" y="186076"/>
                </a:lnTo>
                <a:lnTo>
                  <a:pt x="202839" y="212897"/>
                </a:lnTo>
                <a:close/>
              </a:path>
              <a:path w="342900" h="375285">
                <a:moveTo>
                  <a:pt x="36460" y="371314"/>
                </a:moveTo>
                <a:lnTo>
                  <a:pt x="18859" y="346168"/>
                </a:lnTo>
                <a:lnTo>
                  <a:pt x="50867" y="329064"/>
                </a:lnTo>
                <a:lnTo>
                  <a:pt x="74702" y="305831"/>
                </a:lnTo>
                <a:lnTo>
                  <a:pt x="89580" y="278983"/>
                </a:lnTo>
                <a:lnTo>
                  <a:pt x="94714" y="251035"/>
                </a:lnTo>
                <a:lnTo>
                  <a:pt x="94714" y="231757"/>
                </a:lnTo>
                <a:lnTo>
                  <a:pt x="127822" y="231757"/>
                </a:lnTo>
                <a:lnTo>
                  <a:pt x="127822" y="251035"/>
                </a:lnTo>
                <a:lnTo>
                  <a:pt x="131057" y="276547"/>
                </a:lnTo>
                <a:lnTo>
                  <a:pt x="140814" y="301116"/>
                </a:lnTo>
                <a:lnTo>
                  <a:pt x="140969" y="301326"/>
                </a:lnTo>
                <a:lnTo>
                  <a:pt x="110639" y="301326"/>
                </a:lnTo>
                <a:lnTo>
                  <a:pt x="98342" y="323105"/>
                </a:lnTo>
                <a:lnTo>
                  <a:pt x="81722" y="342606"/>
                </a:lnTo>
                <a:lnTo>
                  <a:pt x="61016" y="358964"/>
                </a:lnTo>
                <a:lnTo>
                  <a:pt x="36460" y="371314"/>
                </a:lnTo>
                <a:close/>
              </a:path>
              <a:path w="342900" h="375285">
                <a:moveTo>
                  <a:pt x="225707" y="341139"/>
                </a:moveTo>
                <a:lnTo>
                  <a:pt x="180208" y="341139"/>
                </a:lnTo>
                <a:lnTo>
                  <a:pt x="203553" y="321638"/>
                </a:lnTo>
                <a:lnTo>
                  <a:pt x="220179" y="298601"/>
                </a:lnTo>
                <a:lnTo>
                  <a:pt x="230126" y="274307"/>
                </a:lnTo>
                <a:lnTo>
                  <a:pt x="233433" y="251035"/>
                </a:lnTo>
                <a:lnTo>
                  <a:pt x="233433" y="231757"/>
                </a:lnTo>
                <a:lnTo>
                  <a:pt x="267379" y="231757"/>
                </a:lnTo>
                <a:lnTo>
                  <a:pt x="267379" y="251035"/>
                </a:lnTo>
                <a:lnTo>
                  <a:pt x="272389" y="279985"/>
                </a:lnTo>
                <a:lnTo>
                  <a:pt x="283297" y="300068"/>
                </a:lnTo>
                <a:lnTo>
                  <a:pt x="250197" y="300068"/>
                </a:lnTo>
                <a:lnTo>
                  <a:pt x="239326" y="322509"/>
                </a:lnTo>
                <a:lnTo>
                  <a:pt x="225707" y="341139"/>
                </a:lnTo>
                <a:close/>
              </a:path>
              <a:path w="342900" h="375285">
                <a:moveTo>
                  <a:pt x="325633" y="371314"/>
                </a:moveTo>
                <a:lnTo>
                  <a:pt x="300232" y="359003"/>
                </a:lnTo>
                <a:lnTo>
                  <a:pt x="278957" y="342606"/>
                </a:lnTo>
                <a:lnTo>
                  <a:pt x="262160" y="322752"/>
                </a:lnTo>
                <a:lnTo>
                  <a:pt x="250197" y="300068"/>
                </a:lnTo>
                <a:lnTo>
                  <a:pt x="283297" y="300068"/>
                </a:lnTo>
                <a:lnTo>
                  <a:pt x="287024" y="306931"/>
                </a:lnTo>
                <a:lnTo>
                  <a:pt x="310696" y="329712"/>
                </a:lnTo>
                <a:lnTo>
                  <a:pt x="342816" y="346168"/>
                </a:lnTo>
                <a:lnTo>
                  <a:pt x="325633" y="371314"/>
                </a:lnTo>
                <a:close/>
              </a:path>
              <a:path w="342900" h="375285">
                <a:moveTo>
                  <a:pt x="180628" y="374666"/>
                </a:moveTo>
                <a:lnTo>
                  <a:pt x="156078" y="361616"/>
                </a:lnTo>
                <a:lnTo>
                  <a:pt x="136361" y="344439"/>
                </a:lnTo>
                <a:lnTo>
                  <a:pt x="121280" y="324042"/>
                </a:lnTo>
                <a:lnTo>
                  <a:pt x="110639" y="301326"/>
                </a:lnTo>
                <a:lnTo>
                  <a:pt x="140969" y="301326"/>
                </a:lnTo>
                <a:lnTo>
                  <a:pt x="157172" y="323171"/>
                </a:lnTo>
                <a:lnTo>
                  <a:pt x="180208" y="341139"/>
                </a:lnTo>
                <a:lnTo>
                  <a:pt x="225707" y="341139"/>
                </a:lnTo>
                <a:lnTo>
                  <a:pt x="224213" y="343182"/>
                </a:lnTo>
                <a:lnTo>
                  <a:pt x="204699" y="360948"/>
                </a:lnTo>
                <a:lnTo>
                  <a:pt x="180628" y="3746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962456" y="517291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0340475" y="5464598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569130" y="5173330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4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4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4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4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0946731" y="5173330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4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4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4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1452497" y="5172911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79" h="377189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79" h="377189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79" h="377189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1959322" y="5172911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2340695" y="5173330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211640" y="55319"/>
                </a:moveTo>
                <a:lnTo>
                  <a:pt x="10058" y="55319"/>
                </a:lnTo>
                <a:lnTo>
                  <a:pt x="10058" y="27659"/>
                </a:lnTo>
                <a:lnTo>
                  <a:pt x="211640" y="27659"/>
                </a:lnTo>
                <a:lnTo>
                  <a:pt x="211640" y="55319"/>
                </a:lnTo>
                <a:close/>
              </a:path>
              <a:path w="349250" h="375285">
                <a:moveTo>
                  <a:pt x="17601" y="219603"/>
                </a:moveTo>
                <a:lnTo>
                  <a:pt x="0" y="192362"/>
                </a:lnTo>
                <a:lnTo>
                  <a:pt x="38602" y="172534"/>
                </a:lnTo>
                <a:lnTo>
                  <a:pt x="68364" y="144062"/>
                </a:lnTo>
                <a:lnTo>
                  <a:pt x="87517" y="109146"/>
                </a:lnTo>
                <a:lnTo>
                  <a:pt x="94295" y="69988"/>
                </a:lnTo>
                <a:lnTo>
                  <a:pt x="94295" y="55319"/>
                </a:lnTo>
                <a:lnTo>
                  <a:pt x="128660" y="55319"/>
                </a:lnTo>
                <a:lnTo>
                  <a:pt x="128660" y="69988"/>
                </a:lnTo>
                <a:lnTo>
                  <a:pt x="135091" y="105499"/>
                </a:lnTo>
                <a:lnTo>
                  <a:pt x="147733" y="127403"/>
                </a:lnTo>
                <a:lnTo>
                  <a:pt x="112316" y="127403"/>
                </a:lnTo>
                <a:lnTo>
                  <a:pt x="97104" y="157604"/>
                </a:lnTo>
                <a:lnTo>
                  <a:pt x="75802" y="183561"/>
                </a:lnTo>
                <a:lnTo>
                  <a:pt x="49079" y="204489"/>
                </a:lnTo>
                <a:lnTo>
                  <a:pt x="17601" y="219603"/>
                </a:lnTo>
                <a:close/>
              </a:path>
              <a:path w="349250" h="375285">
                <a:moveTo>
                  <a:pt x="203258" y="208287"/>
                </a:moveTo>
                <a:lnTo>
                  <a:pt x="173254" y="195060"/>
                </a:lnTo>
                <a:lnTo>
                  <a:pt x="147729" y="176646"/>
                </a:lnTo>
                <a:lnTo>
                  <a:pt x="127233" y="153832"/>
                </a:lnTo>
                <a:lnTo>
                  <a:pt x="112316" y="127403"/>
                </a:lnTo>
                <a:lnTo>
                  <a:pt x="147733" y="127403"/>
                </a:lnTo>
                <a:lnTo>
                  <a:pt x="153387" y="137199"/>
                </a:lnTo>
                <a:lnTo>
                  <a:pt x="182055" y="163163"/>
                </a:lnTo>
                <a:lnTo>
                  <a:pt x="219603" y="181466"/>
                </a:lnTo>
                <a:lnTo>
                  <a:pt x="203258" y="208287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007" y="370403"/>
                </a:lnTo>
                <a:lnTo>
                  <a:pt x="82979" y="356803"/>
                </a:lnTo>
                <a:lnTo>
                  <a:pt x="58410" y="334951"/>
                </a:lnTo>
                <a:lnTo>
                  <a:pt x="49871" y="305516"/>
                </a:lnTo>
                <a:lnTo>
                  <a:pt x="58410" y="276324"/>
                </a:lnTo>
                <a:lnTo>
                  <a:pt x="82979" y="254597"/>
                </a:lnTo>
                <a:lnTo>
                  <a:pt x="122007" y="241042"/>
                </a:lnTo>
                <a:lnTo>
                  <a:pt x="173922" y="236367"/>
                </a:lnTo>
                <a:lnTo>
                  <a:pt x="225418" y="241042"/>
                </a:lnTo>
                <a:lnTo>
                  <a:pt x="264341" y="254597"/>
                </a:lnTo>
                <a:lnTo>
                  <a:pt x="274552" y="263607"/>
                </a:lnTo>
                <a:lnTo>
                  <a:pt x="173922" y="263607"/>
                </a:lnTo>
                <a:lnTo>
                  <a:pt x="136217" y="266443"/>
                </a:lnTo>
                <a:lnTo>
                  <a:pt x="108020" y="274661"/>
                </a:lnTo>
                <a:lnTo>
                  <a:pt x="90353" y="287830"/>
                </a:lnTo>
                <a:lnTo>
                  <a:pt x="84237" y="305516"/>
                </a:lnTo>
                <a:lnTo>
                  <a:pt x="90353" y="323446"/>
                </a:lnTo>
                <a:lnTo>
                  <a:pt x="108020" y="336739"/>
                </a:lnTo>
                <a:lnTo>
                  <a:pt x="136217" y="345003"/>
                </a:lnTo>
                <a:lnTo>
                  <a:pt x="173922" y="347845"/>
                </a:lnTo>
                <a:lnTo>
                  <a:pt x="274434" y="347845"/>
                </a:lnTo>
                <a:lnTo>
                  <a:pt x="264341" y="356803"/>
                </a:lnTo>
                <a:lnTo>
                  <a:pt x="225418" y="370403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434" y="347845"/>
                </a:moveTo>
                <a:lnTo>
                  <a:pt x="173922" y="347845"/>
                </a:lnTo>
                <a:lnTo>
                  <a:pt x="211208" y="345003"/>
                </a:lnTo>
                <a:lnTo>
                  <a:pt x="239300" y="336739"/>
                </a:lnTo>
                <a:lnTo>
                  <a:pt x="257020" y="323446"/>
                </a:lnTo>
                <a:lnTo>
                  <a:pt x="263188" y="305516"/>
                </a:lnTo>
                <a:lnTo>
                  <a:pt x="257020" y="287830"/>
                </a:lnTo>
                <a:lnTo>
                  <a:pt x="239300" y="274661"/>
                </a:lnTo>
                <a:lnTo>
                  <a:pt x="211208" y="266443"/>
                </a:lnTo>
                <a:lnTo>
                  <a:pt x="173922" y="263607"/>
                </a:lnTo>
                <a:lnTo>
                  <a:pt x="274552" y="263607"/>
                </a:lnTo>
                <a:lnTo>
                  <a:pt x="288962" y="276324"/>
                </a:lnTo>
                <a:lnTo>
                  <a:pt x="297554" y="305516"/>
                </a:lnTo>
                <a:lnTo>
                  <a:pt x="288962" y="334951"/>
                </a:lnTo>
                <a:lnTo>
                  <a:pt x="274434" y="347845"/>
                </a:lnTo>
                <a:close/>
              </a:path>
              <a:path w="349250" h="375285">
                <a:moveTo>
                  <a:pt x="293363" y="226727"/>
                </a:moveTo>
                <a:lnTo>
                  <a:pt x="258997" y="226727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4714"/>
                </a:lnTo>
                <a:lnTo>
                  <a:pt x="349102" y="94714"/>
                </a:lnTo>
                <a:lnTo>
                  <a:pt x="349102" y="123631"/>
                </a:lnTo>
                <a:lnTo>
                  <a:pt x="293363" y="123631"/>
                </a:lnTo>
                <a:lnTo>
                  <a:pt x="293363" y="226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2730449" y="517291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3224395" y="5173330"/>
            <a:ext cx="357505" cy="375920"/>
          </a:xfrm>
          <a:custGeom>
            <a:avLst/>
            <a:gdLst/>
            <a:ahLst/>
            <a:cxnLst/>
            <a:rect l="l" t="t" r="r" b="b"/>
            <a:pathLst>
              <a:path w="357505" h="375920">
                <a:moveTo>
                  <a:pt x="216250" y="66635"/>
                </a:moveTo>
                <a:lnTo>
                  <a:pt x="12991" y="66635"/>
                </a:lnTo>
                <a:lnTo>
                  <a:pt x="12991" y="38137"/>
                </a:lnTo>
                <a:lnTo>
                  <a:pt x="216250" y="38137"/>
                </a:lnTo>
                <a:lnTo>
                  <a:pt x="216250" y="66635"/>
                </a:lnTo>
                <a:close/>
              </a:path>
              <a:path w="357505" h="375920">
                <a:moveTo>
                  <a:pt x="20116" y="303421"/>
                </a:moveTo>
                <a:lnTo>
                  <a:pt x="0" y="276180"/>
                </a:lnTo>
                <a:lnTo>
                  <a:pt x="38084" y="248546"/>
                </a:lnTo>
                <a:lnTo>
                  <a:pt x="69569" y="209126"/>
                </a:lnTo>
                <a:lnTo>
                  <a:pt x="90995" y="162790"/>
                </a:lnTo>
                <a:lnTo>
                  <a:pt x="98905" y="114411"/>
                </a:lnTo>
                <a:lnTo>
                  <a:pt x="98905" y="66635"/>
                </a:lnTo>
                <a:lnTo>
                  <a:pt x="132851" y="66635"/>
                </a:lnTo>
                <a:lnTo>
                  <a:pt x="132851" y="114411"/>
                </a:lnTo>
                <a:lnTo>
                  <a:pt x="140382" y="159869"/>
                </a:lnTo>
                <a:lnTo>
                  <a:pt x="149443" y="178951"/>
                </a:lnTo>
                <a:lnTo>
                  <a:pt x="116088" y="178951"/>
                </a:lnTo>
                <a:lnTo>
                  <a:pt x="99795" y="218496"/>
                </a:lnTo>
                <a:lnTo>
                  <a:pt x="77531" y="253602"/>
                </a:lnTo>
                <a:lnTo>
                  <a:pt x="50552" y="282499"/>
                </a:lnTo>
                <a:lnTo>
                  <a:pt x="20116" y="303421"/>
                </a:lnTo>
                <a:close/>
              </a:path>
              <a:path w="357505" h="375920">
                <a:moveTo>
                  <a:pt x="210383" y="294201"/>
                </a:moveTo>
                <a:lnTo>
                  <a:pt x="180385" y="274425"/>
                </a:lnTo>
                <a:lnTo>
                  <a:pt x="153963" y="247577"/>
                </a:lnTo>
                <a:lnTo>
                  <a:pt x="132177" y="215229"/>
                </a:lnTo>
                <a:lnTo>
                  <a:pt x="116088" y="178951"/>
                </a:lnTo>
                <a:lnTo>
                  <a:pt x="149443" y="178951"/>
                </a:lnTo>
                <a:lnTo>
                  <a:pt x="161035" y="203363"/>
                </a:lnTo>
                <a:lnTo>
                  <a:pt x="191904" y="240413"/>
                </a:lnTo>
                <a:lnTo>
                  <a:pt x="230080" y="266541"/>
                </a:lnTo>
                <a:lnTo>
                  <a:pt x="210383" y="294201"/>
                </a:lnTo>
                <a:close/>
              </a:path>
              <a:path w="357505" h="375920">
                <a:moveTo>
                  <a:pt x="295458" y="375505"/>
                </a:moveTo>
                <a:lnTo>
                  <a:pt x="261093" y="375505"/>
                </a:lnTo>
                <a:lnTo>
                  <a:pt x="261093" y="0"/>
                </a:lnTo>
                <a:lnTo>
                  <a:pt x="295458" y="0"/>
                </a:lnTo>
                <a:lnTo>
                  <a:pt x="295458" y="151291"/>
                </a:lnTo>
                <a:lnTo>
                  <a:pt x="357484" y="151291"/>
                </a:lnTo>
                <a:lnTo>
                  <a:pt x="357484" y="180208"/>
                </a:lnTo>
                <a:lnTo>
                  <a:pt x="295458" y="180208"/>
                </a:lnTo>
                <a:lnTo>
                  <a:pt x="295458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3636780" y="5172492"/>
            <a:ext cx="288290" cy="377190"/>
          </a:xfrm>
          <a:custGeom>
            <a:avLst/>
            <a:gdLst/>
            <a:ahLst/>
            <a:cxnLst/>
            <a:rect l="l" t="t" r="r" b="b"/>
            <a:pathLst>
              <a:path w="288290" h="377189">
                <a:moveTo>
                  <a:pt x="32269" y="285819"/>
                </a:moveTo>
                <a:lnTo>
                  <a:pt x="1257" y="285819"/>
                </a:lnTo>
                <a:lnTo>
                  <a:pt x="1257" y="141652"/>
                </a:lnTo>
                <a:lnTo>
                  <a:pt x="139557" y="141652"/>
                </a:lnTo>
                <a:lnTo>
                  <a:pt x="139557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4341" y="35203"/>
                </a:lnTo>
                <a:lnTo>
                  <a:pt x="174341" y="169731"/>
                </a:lnTo>
                <a:lnTo>
                  <a:pt x="35622" y="169731"/>
                </a:lnTo>
                <a:lnTo>
                  <a:pt x="35622" y="257321"/>
                </a:lnTo>
                <a:lnTo>
                  <a:pt x="219947" y="257321"/>
                </a:lnTo>
                <a:lnTo>
                  <a:pt x="221698" y="271989"/>
                </a:lnTo>
                <a:lnTo>
                  <a:pt x="172534" y="278924"/>
                </a:lnTo>
                <a:lnTo>
                  <a:pt x="125727" y="283148"/>
                </a:lnTo>
                <a:lnTo>
                  <a:pt x="79548" y="285250"/>
                </a:lnTo>
                <a:lnTo>
                  <a:pt x="32269" y="285819"/>
                </a:lnTo>
                <a:close/>
              </a:path>
              <a:path w="288290" h="377189">
                <a:moveTo>
                  <a:pt x="219947" y="257321"/>
                </a:moveTo>
                <a:lnTo>
                  <a:pt x="35622" y="257321"/>
                </a:lnTo>
                <a:lnTo>
                  <a:pt x="80910" y="256699"/>
                </a:lnTo>
                <a:lnTo>
                  <a:pt x="125412" y="254545"/>
                </a:lnTo>
                <a:lnTo>
                  <a:pt x="170700" y="250426"/>
                </a:lnTo>
                <a:lnTo>
                  <a:pt x="218346" y="243910"/>
                </a:lnTo>
                <a:lnTo>
                  <a:pt x="219947" y="257321"/>
                </a:lnTo>
                <a:close/>
              </a:path>
              <a:path w="288290" h="377189">
                <a:moveTo>
                  <a:pt x="287915" y="376762"/>
                </a:moveTo>
                <a:lnTo>
                  <a:pt x="253549" y="376762"/>
                </a:lnTo>
                <a:lnTo>
                  <a:pt x="253549" y="0"/>
                </a:lnTo>
                <a:lnTo>
                  <a:pt x="287915" y="0"/>
                </a:lnTo>
                <a:lnTo>
                  <a:pt x="28791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047489" y="5187315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4047489" y="5286375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4044975" y="5429884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4044975" y="5511165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4001388" y="5364435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4506784" y="5172911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4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4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4888156" y="5173330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211640" y="55319"/>
                </a:moveTo>
                <a:lnTo>
                  <a:pt x="10058" y="55319"/>
                </a:lnTo>
                <a:lnTo>
                  <a:pt x="10058" y="27659"/>
                </a:lnTo>
                <a:lnTo>
                  <a:pt x="211640" y="27659"/>
                </a:lnTo>
                <a:lnTo>
                  <a:pt x="211640" y="55319"/>
                </a:lnTo>
                <a:close/>
              </a:path>
              <a:path w="349250" h="375285">
                <a:moveTo>
                  <a:pt x="17601" y="219603"/>
                </a:moveTo>
                <a:lnTo>
                  <a:pt x="0" y="192362"/>
                </a:lnTo>
                <a:lnTo>
                  <a:pt x="38602" y="172534"/>
                </a:lnTo>
                <a:lnTo>
                  <a:pt x="68364" y="144062"/>
                </a:lnTo>
                <a:lnTo>
                  <a:pt x="87517" y="109146"/>
                </a:lnTo>
                <a:lnTo>
                  <a:pt x="94295" y="69988"/>
                </a:lnTo>
                <a:lnTo>
                  <a:pt x="94295" y="55319"/>
                </a:lnTo>
                <a:lnTo>
                  <a:pt x="128660" y="55319"/>
                </a:lnTo>
                <a:lnTo>
                  <a:pt x="128660" y="69988"/>
                </a:lnTo>
                <a:lnTo>
                  <a:pt x="135091" y="105499"/>
                </a:lnTo>
                <a:lnTo>
                  <a:pt x="147733" y="127403"/>
                </a:lnTo>
                <a:lnTo>
                  <a:pt x="112316" y="127403"/>
                </a:lnTo>
                <a:lnTo>
                  <a:pt x="97104" y="157604"/>
                </a:lnTo>
                <a:lnTo>
                  <a:pt x="75802" y="183561"/>
                </a:lnTo>
                <a:lnTo>
                  <a:pt x="49079" y="204489"/>
                </a:lnTo>
                <a:lnTo>
                  <a:pt x="17601" y="219603"/>
                </a:lnTo>
                <a:close/>
              </a:path>
              <a:path w="349250" h="375285">
                <a:moveTo>
                  <a:pt x="203258" y="208287"/>
                </a:moveTo>
                <a:lnTo>
                  <a:pt x="173254" y="195060"/>
                </a:lnTo>
                <a:lnTo>
                  <a:pt x="147729" y="176646"/>
                </a:lnTo>
                <a:lnTo>
                  <a:pt x="127233" y="153832"/>
                </a:lnTo>
                <a:lnTo>
                  <a:pt x="112316" y="127403"/>
                </a:lnTo>
                <a:lnTo>
                  <a:pt x="147733" y="127403"/>
                </a:lnTo>
                <a:lnTo>
                  <a:pt x="153387" y="137199"/>
                </a:lnTo>
                <a:lnTo>
                  <a:pt x="182055" y="163163"/>
                </a:lnTo>
                <a:lnTo>
                  <a:pt x="219603" y="181466"/>
                </a:lnTo>
                <a:lnTo>
                  <a:pt x="203258" y="208287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007" y="370403"/>
                </a:lnTo>
                <a:lnTo>
                  <a:pt x="82979" y="356803"/>
                </a:lnTo>
                <a:lnTo>
                  <a:pt x="58410" y="334951"/>
                </a:lnTo>
                <a:lnTo>
                  <a:pt x="49871" y="305516"/>
                </a:lnTo>
                <a:lnTo>
                  <a:pt x="58410" y="276324"/>
                </a:lnTo>
                <a:lnTo>
                  <a:pt x="82979" y="254597"/>
                </a:lnTo>
                <a:lnTo>
                  <a:pt x="122007" y="241042"/>
                </a:lnTo>
                <a:lnTo>
                  <a:pt x="173922" y="236367"/>
                </a:lnTo>
                <a:lnTo>
                  <a:pt x="225418" y="241042"/>
                </a:lnTo>
                <a:lnTo>
                  <a:pt x="264341" y="254597"/>
                </a:lnTo>
                <a:lnTo>
                  <a:pt x="274552" y="263607"/>
                </a:lnTo>
                <a:lnTo>
                  <a:pt x="173922" y="263607"/>
                </a:lnTo>
                <a:lnTo>
                  <a:pt x="136217" y="266443"/>
                </a:lnTo>
                <a:lnTo>
                  <a:pt x="108020" y="274661"/>
                </a:lnTo>
                <a:lnTo>
                  <a:pt x="90353" y="287830"/>
                </a:lnTo>
                <a:lnTo>
                  <a:pt x="84237" y="305516"/>
                </a:lnTo>
                <a:lnTo>
                  <a:pt x="90353" y="323446"/>
                </a:lnTo>
                <a:lnTo>
                  <a:pt x="108020" y="336739"/>
                </a:lnTo>
                <a:lnTo>
                  <a:pt x="136217" y="345003"/>
                </a:lnTo>
                <a:lnTo>
                  <a:pt x="173922" y="347845"/>
                </a:lnTo>
                <a:lnTo>
                  <a:pt x="274434" y="347845"/>
                </a:lnTo>
                <a:lnTo>
                  <a:pt x="264341" y="356803"/>
                </a:lnTo>
                <a:lnTo>
                  <a:pt x="225418" y="370403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434" y="347845"/>
                </a:moveTo>
                <a:lnTo>
                  <a:pt x="173922" y="347845"/>
                </a:lnTo>
                <a:lnTo>
                  <a:pt x="211208" y="345003"/>
                </a:lnTo>
                <a:lnTo>
                  <a:pt x="239300" y="336739"/>
                </a:lnTo>
                <a:lnTo>
                  <a:pt x="257020" y="323446"/>
                </a:lnTo>
                <a:lnTo>
                  <a:pt x="263188" y="305516"/>
                </a:lnTo>
                <a:lnTo>
                  <a:pt x="257020" y="287830"/>
                </a:lnTo>
                <a:lnTo>
                  <a:pt x="239300" y="274661"/>
                </a:lnTo>
                <a:lnTo>
                  <a:pt x="211208" y="266443"/>
                </a:lnTo>
                <a:lnTo>
                  <a:pt x="173922" y="263607"/>
                </a:lnTo>
                <a:lnTo>
                  <a:pt x="274552" y="263607"/>
                </a:lnTo>
                <a:lnTo>
                  <a:pt x="288962" y="276324"/>
                </a:lnTo>
                <a:lnTo>
                  <a:pt x="297554" y="305516"/>
                </a:lnTo>
                <a:lnTo>
                  <a:pt x="288962" y="334951"/>
                </a:lnTo>
                <a:lnTo>
                  <a:pt x="274434" y="347845"/>
                </a:lnTo>
                <a:close/>
              </a:path>
              <a:path w="349250" h="375285">
                <a:moveTo>
                  <a:pt x="293363" y="226727"/>
                </a:moveTo>
                <a:lnTo>
                  <a:pt x="258997" y="226727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4714"/>
                </a:lnTo>
                <a:lnTo>
                  <a:pt x="349102" y="94714"/>
                </a:lnTo>
                <a:lnTo>
                  <a:pt x="349102" y="123631"/>
                </a:lnTo>
                <a:lnTo>
                  <a:pt x="293363" y="123631"/>
                </a:lnTo>
                <a:lnTo>
                  <a:pt x="293363" y="226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5390703" y="5173330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18020" y="213736"/>
                </a:moveTo>
                <a:lnTo>
                  <a:pt x="0" y="186495"/>
                </a:lnTo>
                <a:lnTo>
                  <a:pt x="38648" y="165737"/>
                </a:lnTo>
                <a:lnTo>
                  <a:pt x="68102" y="135785"/>
                </a:lnTo>
                <a:lnTo>
                  <a:pt x="86869" y="98918"/>
                </a:lnTo>
                <a:lnTo>
                  <a:pt x="93457" y="57415"/>
                </a:lnTo>
                <a:lnTo>
                  <a:pt x="93457" y="18859"/>
                </a:lnTo>
                <a:lnTo>
                  <a:pt x="127822" y="18859"/>
                </a:lnTo>
                <a:lnTo>
                  <a:pt x="127822" y="60349"/>
                </a:lnTo>
                <a:lnTo>
                  <a:pt x="134429" y="97287"/>
                </a:lnTo>
                <a:lnTo>
                  <a:pt x="146362" y="118602"/>
                </a:lnTo>
                <a:lnTo>
                  <a:pt x="111058" y="118602"/>
                </a:lnTo>
                <a:lnTo>
                  <a:pt x="96168" y="149674"/>
                </a:lnTo>
                <a:lnTo>
                  <a:pt x="75226" y="176384"/>
                </a:lnTo>
                <a:lnTo>
                  <a:pt x="48941" y="197987"/>
                </a:lnTo>
                <a:lnTo>
                  <a:pt x="18020" y="213736"/>
                </a:lnTo>
                <a:close/>
              </a:path>
              <a:path w="349250" h="375285">
                <a:moveTo>
                  <a:pt x="200744" y="203258"/>
                </a:moveTo>
                <a:lnTo>
                  <a:pt x="171938" y="189088"/>
                </a:lnTo>
                <a:lnTo>
                  <a:pt x="146943" y="169731"/>
                </a:lnTo>
                <a:lnTo>
                  <a:pt x="126427" y="145974"/>
                </a:lnTo>
                <a:lnTo>
                  <a:pt x="111058" y="118602"/>
                </a:lnTo>
                <a:lnTo>
                  <a:pt x="146362" y="118602"/>
                </a:lnTo>
                <a:lnTo>
                  <a:pt x="153020" y="130494"/>
                </a:lnTo>
                <a:lnTo>
                  <a:pt x="181747" y="157650"/>
                </a:lnTo>
                <a:lnTo>
                  <a:pt x="218765" y="176437"/>
                </a:lnTo>
                <a:lnTo>
                  <a:pt x="200744" y="203258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184" y="370541"/>
                </a:lnTo>
                <a:lnTo>
                  <a:pt x="83137" y="357274"/>
                </a:lnTo>
                <a:lnTo>
                  <a:pt x="58469" y="335835"/>
                </a:lnTo>
                <a:lnTo>
                  <a:pt x="49871" y="306774"/>
                </a:lnTo>
                <a:lnTo>
                  <a:pt x="58469" y="277470"/>
                </a:lnTo>
                <a:lnTo>
                  <a:pt x="83137" y="255907"/>
                </a:lnTo>
                <a:lnTo>
                  <a:pt x="122184" y="242594"/>
                </a:lnTo>
                <a:lnTo>
                  <a:pt x="173922" y="238043"/>
                </a:lnTo>
                <a:lnTo>
                  <a:pt x="225418" y="242594"/>
                </a:lnTo>
                <a:lnTo>
                  <a:pt x="264341" y="255907"/>
                </a:lnTo>
                <a:lnTo>
                  <a:pt x="274569" y="264865"/>
                </a:lnTo>
                <a:lnTo>
                  <a:pt x="173922" y="264865"/>
                </a:lnTo>
                <a:lnTo>
                  <a:pt x="136394" y="267700"/>
                </a:lnTo>
                <a:lnTo>
                  <a:pt x="108177" y="275918"/>
                </a:lnTo>
                <a:lnTo>
                  <a:pt x="90412" y="289087"/>
                </a:lnTo>
                <a:lnTo>
                  <a:pt x="84237" y="306774"/>
                </a:lnTo>
                <a:lnTo>
                  <a:pt x="90412" y="324218"/>
                </a:lnTo>
                <a:lnTo>
                  <a:pt x="108177" y="337263"/>
                </a:lnTo>
                <a:lnTo>
                  <a:pt x="136394" y="345435"/>
                </a:lnTo>
                <a:lnTo>
                  <a:pt x="173922" y="348264"/>
                </a:lnTo>
                <a:lnTo>
                  <a:pt x="274689" y="348264"/>
                </a:lnTo>
                <a:lnTo>
                  <a:pt x="264341" y="357274"/>
                </a:lnTo>
                <a:lnTo>
                  <a:pt x="225418" y="370541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689" y="348264"/>
                </a:moveTo>
                <a:lnTo>
                  <a:pt x="173922" y="348264"/>
                </a:lnTo>
                <a:lnTo>
                  <a:pt x="211208" y="345435"/>
                </a:lnTo>
                <a:lnTo>
                  <a:pt x="239300" y="337263"/>
                </a:lnTo>
                <a:lnTo>
                  <a:pt x="257020" y="324218"/>
                </a:lnTo>
                <a:lnTo>
                  <a:pt x="263188" y="306774"/>
                </a:lnTo>
                <a:lnTo>
                  <a:pt x="257020" y="289087"/>
                </a:lnTo>
                <a:lnTo>
                  <a:pt x="239300" y="275918"/>
                </a:lnTo>
                <a:lnTo>
                  <a:pt x="211208" y="267700"/>
                </a:lnTo>
                <a:lnTo>
                  <a:pt x="173922" y="264865"/>
                </a:lnTo>
                <a:lnTo>
                  <a:pt x="274569" y="264865"/>
                </a:lnTo>
                <a:lnTo>
                  <a:pt x="288962" y="277470"/>
                </a:lnTo>
                <a:lnTo>
                  <a:pt x="297554" y="306774"/>
                </a:lnTo>
                <a:lnTo>
                  <a:pt x="288962" y="335835"/>
                </a:lnTo>
                <a:lnTo>
                  <a:pt x="274689" y="348264"/>
                </a:lnTo>
                <a:close/>
              </a:path>
              <a:path w="349250" h="375285">
                <a:moveTo>
                  <a:pt x="293363" y="227566"/>
                </a:moveTo>
                <a:lnTo>
                  <a:pt x="258997" y="227566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6809"/>
                </a:lnTo>
                <a:lnTo>
                  <a:pt x="349102" y="96809"/>
                </a:lnTo>
                <a:lnTo>
                  <a:pt x="349102" y="125308"/>
                </a:lnTo>
                <a:lnTo>
                  <a:pt x="293363" y="125308"/>
                </a:lnTo>
                <a:lnTo>
                  <a:pt x="293363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5778362" y="5173330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80" h="375920">
                <a:moveTo>
                  <a:pt x="309288" y="221698"/>
                </a:moveTo>
                <a:lnTo>
                  <a:pt x="274504" y="221698"/>
                </a:lnTo>
                <a:lnTo>
                  <a:pt x="274504" y="106448"/>
                </a:lnTo>
                <a:lnTo>
                  <a:pt x="192781" y="106448"/>
                </a:lnTo>
                <a:lnTo>
                  <a:pt x="192781" y="78369"/>
                </a:lnTo>
                <a:lnTo>
                  <a:pt x="274504" y="78369"/>
                </a:lnTo>
                <a:lnTo>
                  <a:pt x="274504" y="0"/>
                </a:lnTo>
                <a:lnTo>
                  <a:pt x="309288" y="0"/>
                </a:lnTo>
                <a:lnTo>
                  <a:pt x="309288" y="221698"/>
                </a:lnTo>
                <a:close/>
              </a:path>
              <a:path w="309880" h="375920">
                <a:moveTo>
                  <a:pt x="18020" y="214155"/>
                </a:moveTo>
                <a:lnTo>
                  <a:pt x="0" y="186495"/>
                </a:lnTo>
                <a:lnTo>
                  <a:pt x="38582" y="165809"/>
                </a:lnTo>
                <a:lnTo>
                  <a:pt x="67892" y="136047"/>
                </a:lnTo>
                <a:lnTo>
                  <a:pt x="86515" y="99448"/>
                </a:lnTo>
                <a:lnTo>
                  <a:pt x="93038" y="58253"/>
                </a:lnTo>
                <a:lnTo>
                  <a:pt x="93038" y="18439"/>
                </a:lnTo>
                <a:lnTo>
                  <a:pt x="127403" y="18439"/>
                </a:lnTo>
                <a:lnTo>
                  <a:pt x="127403" y="59510"/>
                </a:lnTo>
                <a:lnTo>
                  <a:pt x="134082" y="97143"/>
                </a:lnTo>
                <a:lnTo>
                  <a:pt x="146174" y="119021"/>
                </a:lnTo>
                <a:lnTo>
                  <a:pt x="111058" y="119021"/>
                </a:lnTo>
                <a:lnTo>
                  <a:pt x="95991" y="149975"/>
                </a:lnTo>
                <a:lnTo>
                  <a:pt x="75069" y="176489"/>
                </a:lnTo>
                <a:lnTo>
                  <a:pt x="48882" y="198052"/>
                </a:lnTo>
                <a:lnTo>
                  <a:pt x="18020" y="214155"/>
                </a:lnTo>
                <a:close/>
              </a:path>
              <a:path w="309880" h="375920">
                <a:moveTo>
                  <a:pt x="200744" y="205773"/>
                </a:moveTo>
                <a:lnTo>
                  <a:pt x="171702" y="191039"/>
                </a:lnTo>
                <a:lnTo>
                  <a:pt x="146629" y="171198"/>
                </a:lnTo>
                <a:lnTo>
                  <a:pt x="126192" y="146956"/>
                </a:lnTo>
                <a:lnTo>
                  <a:pt x="111058" y="119021"/>
                </a:lnTo>
                <a:lnTo>
                  <a:pt x="146174" y="119021"/>
                </a:lnTo>
                <a:lnTo>
                  <a:pt x="152863" y="131122"/>
                </a:lnTo>
                <a:lnTo>
                  <a:pt x="181859" y="159051"/>
                </a:lnTo>
                <a:lnTo>
                  <a:pt x="219184" y="178532"/>
                </a:lnTo>
                <a:lnTo>
                  <a:pt x="200744" y="205773"/>
                </a:lnTo>
                <a:close/>
              </a:path>
              <a:path w="309880" h="375920">
                <a:moveTo>
                  <a:pt x="309288" y="375924"/>
                </a:moveTo>
                <a:lnTo>
                  <a:pt x="274504" y="375924"/>
                </a:lnTo>
                <a:lnTo>
                  <a:pt x="274504" y="270313"/>
                </a:lnTo>
                <a:lnTo>
                  <a:pt x="57415" y="270313"/>
                </a:lnTo>
                <a:lnTo>
                  <a:pt x="57415" y="242653"/>
                </a:lnTo>
                <a:lnTo>
                  <a:pt x="309288" y="242653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6177336" y="517291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6555356" y="5173330"/>
            <a:ext cx="338455" cy="374650"/>
          </a:xfrm>
          <a:custGeom>
            <a:avLst/>
            <a:gdLst/>
            <a:ahLst/>
            <a:cxnLst/>
            <a:rect l="l" t="t" r="r" b="b"/>
            <a:pathLst>
              <a:path w="338455" h="374650">
                <a:moveTo>
                  <a:pt x="303421" y="93876"/>
                </a:moveTo>
                <a:lnTo>
                  <a:pt x="268637" y="93876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93876"/>
                </a:lnTo>
                <a:close/>
              </a:path>
              <a:path w="338455" h="374650">
                <a:moveTo>
                  <a:pt x="95971" y="196972"/>
                </a:moveTo>
                <a:lnTo>
                  <a:pt x="57638" y="190522"/>
                </a:lnTo>
                <a:lnTo>
                  <a:pt x="27240" y="172403"/>
                </a:lnTo>
                <a:lnTo>
                  <a:pt x="7216" y="144461"/>
                </a:lnTo>
                <a:lnTo>
                  <a:pt x="0" y="108544"/>
                </a:lnTo>
                <a:lnTo>
                  <a:pt x="7216" y="73111"/>
                </a:lnTo>
                <a:lnTo>
                  <a:pt x="27240" y="45418"/>
                </a:lnTo>
                <a:lnTo>
                  <a:pt x="57638" y="27391"/>
                </a:lnTo>
                <a:lnTo>
                  <a:pt x="95971" y="20954"/>
                </a:lnTo>
                <a:lnTo>
                  <a:pt x="131109" y="26219"/>
                </a:lnTo>
                <a:lnTo>
                  <a:pt x="159883" y="41070"/>
                </a:lnTo>
                <a:lnTo>
                  <a:pt x="167382" y="49452"/>
                </a:lnTo>
                <a:lnTo>
                  <a:pt x="95971" y="49452"/>
                </a:lnTo>
                <a:lnTo>
                  <a:pt x="70944" y="53853"/>
                </a:lnTo>
                <a:lnTo>
                  <a:pt x="51024" y="66111"/>
                </a:lnTo>
                <a:lnTo>
                  <a:pt x="37862" y="84813"/>
                </a:lnTo>
                <a:lnTo>
                  <a:pt x="33108" y="108544"/>
                </a:lnTo>
                <a:lnTo>
                  <a:pt x="37862" y="132583"/>
                </a:lnTo>
                <a:lnTo>
                  <a:pt x="51024" y="151553"/>
                </a:lnTo>
                <a:lnTo>
                  <a:pt x="70944" y="164001"/>
                </a:lnTo>
                <a:lnTo>
                  <a:pt x="95971" y="168474"/>
                </a:lnTo>
                <a:lnTo>
                  <a:pt x="167342" y="168474"/>
                </a:lnTo>
                <a:lnTo>
                  <a:pt x="160564" y="176279"/>
                </a:lnTo>
                <a:lnTo>
                  <a:pt x="131587" y="191557"/>
                </a:lnTo>
                <a:lnTo>
                  <a:pt x="95971" y="196972"/>
                </a:lnTo>
                <a:close/>
              </a:path>
              <a:path w="338455" h="374650">
                <a:moveTo>
                  <a:pt x="167342" y="168474"/>
                </a:moveTo>
                <a:lnTo>
                  <a:pt x="95971" y="168474"/>
                </a:lnTo>
                <a:lnTo>
                  <a:pt x="121483" y="164001"/>
                </a:lnTo>
                <a:lnTo>
                  <a:pt x="141652" y="151553"/>
                </a:lnTo>
                <a:lnTo>
                  <a:pt x="154906" y="132583"/>
                </a:lnTo>
                <a:lnTo>
                  <a:pt x="159673" y="108544"/>
                </a:lnTo>
                <a:lnTo>
                  <a:pt x="154906" y="84813"/>
                </a:lnTo>
                <a:lnTo>
                  <a:pt x="141652" y="66111"/>
                </a:lnTo>
                <a:lnTo>
                  <a:pt x="121483" y="53853"/>
                </a:lnTo>
                <a:lnTo>
                  <a:pt x="95971" y="49452"/>
                </a:lnTo>
                <a:lnTo>
                  <a:pt x="167382" y="49452"/>
                </a:lnTo>
                <a:lnTo>
                  <a:pt x="180483" y="64094"/>
                </a:lnTo>
                <a:lnTo>
                  <a:pt x="191105" y="93876"/>
                </a:lnTo>
                <a:lnTo>
                  <a:pt x="303421" y="93876"/>
                </a:lnTo>
                <a:lnTo>
                  <a:pt x="303421" y="121955"/>
                </a:lnTo>
                <a:lnTo>
                  <a:pt x="191524" y="121955"/>
                </a:lnTo>
                <a:lnTo>
                  <a:pt x="181132" y="152594"/>
                </a:lnTo>
                <a:lnTo>
                  <a:pt x="167342" y="168474"/>
                </a:lnTo>
                <a:close/>
              </a:path>
              <a:path w="338455" h="374650">
                <a:moveTo>
                  <a:pt x="303421" y="213736"/>
                </a:moveTo>
                <a:lnTo>
                  <a:pt x="268637" y="213736"/>
                </a:lnTo>
                <a:lnTo>
                  <a:pt x="268637" y="121955"/>
                </a:lnTo>
                <a:lnTo>
                  <a:pt x="303421" y="121955"/>
                </a:lnTo>
                <a:lnTo>
                  <a:pt x="303421" y="213736"/>
                </a:lnTo>
                <a:close/>
              </a:path>
              <a:path w="338455" h="374650">
                <a:moveTo>
                  <a:pt x="31850" y="370895"/>
                </a:moveTo>
                <a:lnTo>
                  <a:pt x="14668" y="345330"/>
                </a:lnTo>
                <a:lnTo>
                  <a:pt x="46433" y="328232"/>
                </a:lnTo>
                <a:lnTo>
                  <a:pt x="70145" y="305045"/>
                </a:lnTo>
                <a:lnTo>
                  <a:pt x="84977" y="278321"/>
                </a:lnTo>
                <a:lnTo>
                  <a:pt x="90104" y="250616"/>
                </a:lnTo>
                <a:lnTo>
                  <a:pt x="90104" y="228404"/>
                </a:lnTo>
                <a:lnTo>
                  <a:pt x="123212" y="228404"/>
                </a:lnTo>
                <a:lnTo>
                  <a:pt x="123212" y="250616"/>
                </a:lnTo>
                <a:lnTo>
                  <a:pt x="126447" y="275951"/>
                </a:lnTo>
                <a:lnTo>
                  <a:pt x="136204" y="300540"/>
                </a:lnTo>
                <a:lnTo>
                  <a:pt x="136475" y="300906"/>
                </a:lnTo>
                <a:lnTo>
                  <a:pt x="106029" y="300906"/>
                </a:lnTo>
                <a:lnTo>
                  <a:pt x="93732" y="322627"/>
                </a:lnTo>
                <a:lnTo>
                  <a:pt x="77112" y="342030"/>
                </a:lnTo>
                <a:lnTo>
                  <a:pt x="56406" y="358368"/>
                </a:lnTo>
                <a:lnTo>
                  <a:pt x="31850" y="370895"/>
                </a:lnTo>
                <a:close/>
              </a:path>
              <a:path w="338455" h="374650">
                <a:moveTo>
                  <a:pt x="220725" y="340720"/>
                </a:moveTo>
                <a:lnTo>
                  <a:pt x="175598" y="340720"/>
                </a:lnTo>
                <a:lnTo>
                  <a:pt x="198943" y="321219"/>
                </a:lnTo>
                <a:lnTo>
                  <a:pt x="215569" y="298182"/>
                </a:lnTo>
                <a:lnTo>
                  <a:pt x="225516" y="273888"/>
                </a:lnTo>
                <a:lnTo>
                  <a:pt x="228823" y="250616"/>
                </a:lnTo>
                <a:lnTo>
                  <a:pt x="228823" y="228404"/>
                </a:lnTo>
                <a:lnTo>
                  <a:pt x="262350" y="228404"/>
                </a:lnTo>
                <a:lnTo>
                  <a:pt x="262350" y="250616"/>
                </a:lnTo>
                <a:lnTo>
                  <a:pt x="267425" y="279559"/>
                </a:lnTo>
                <a:lnTo>
                  <a:pt x="278463" y="299649"/>
                </a:lnTo>
                <a:lnTo>
                  <a:pt x="245167" y="299649"/>
                </a:lnTo>
                <a:lnTo>
                  <a:pt x="234304" y="322090"/>
                </a:lnTo>
                <a:lnTo>
                  <a:pt x="220725" y="340720"/>
                </a:lnTo>
                <a:close/>
              </a:path>
              <a:path w="338455" h="374650">
                <a:moveTo>
                  <a:pt x="321023" y="370895"/>
                </a:moveTo>
                <a:lnTo>
                  <a:pt x="295505" y="358368"/>
                </a:lnTo>
                <a:lnTo>
                  <a:pt x="274137" y="342030"/>
                </a:lnTo>
                <a:lnTo>
                  <a:pt x="257197" y="322274"/>
                </a:lnTo>
                <a:lnTo>
                  <a:pt x="245167" y="299649"/>
                </a:lnTo>
                <a:lnTo>
                  <a:pt x="278463" y="299649"/>
                </a:lnTo>
                <a:lnTo>
                  <a:pt x="282205" y="306459"/>
                </a:lnTo>
                <a:lnTo>
                  <a:pt x="306021" y="329116"/>
                </a:lnTo>
                <a:lnTo>
                  <a:pt x="338206" y="345330"/>
                </a:lnTo>
                <a:lnTo>
                  <a:pt x="321023" y="370895"/>
                </a:lnTo>
                <a:close/>
              </a:path>
              <a:path w="338455" h="374650">
                <a:moveTo>
                  <a:pt x="176018" y="374247"/>
                </a:moveTo>
                <a:lnTo>
                  <a:pt x="151468" y="361197"/>
                </a:lnTo>
                <a:lnTo>
                  <a:pt x="131751" y="344020"/>
                </a:lnTo>
                <a:lnTo>
                  <a:pt x="116670" y="323622"/>
                </a:lnTo>
                <a:lnTo>
                  <a:pt x="106029" y="300906"/>
                </a:lnTo>
                <a:lnTo>
                  <a:pt x="136475" y="300906"/>
                </a:lnTo>
                <a:lnTo>
                  <a:pt x="152562" y="322693"/>
                </a:lnTo>
                <a:lnTo>
                  <a:pt x="175598" y="340720"/>
                </a:lnTo>
                <a:lnTo>
                  <a:pt x="220725" y="340720"/>
                </a:lnTo>
                <a:lnTo>
                  <a:pt x="219236" y="342763"/>
                </a:lnTo>
                <a:lnTo>
                  <a:pt x="199847" y="360529"/>
                </a:lnTo>
                <a:lnTo>
                  <a:pt x="17601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6934214" y="5196380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30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30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30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884000" y="5759556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34365" y="90104"/>
                </a:moveTo>
                <a:lnTo>
                  <a:pt x="0" y="90104"/>
                </a:lnTo>
                <a:lnTo>
                  <a:pt x="0" y="0"/>
                </a:lnTo>
                <a:lnTo>
                  <a:pt x="34365" y="0"/>
                </a:lnTo>
                <a:lnTo>
                  <a:pt x="34365" y="901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623744" y="5796915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0988" y="0"/>
                </a:lnTo>
                <a:lnTo>
                  <a:pt x="17098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623744" y="5823584"/>
            <a:ext cx="33655" cy="189230"/>
          </a:xfrm>
          <a:custGeom>
            <a:avLst/>
            <a:gdLst/>
            <a:ahLst/>
            <a:cxnLst/>
            <a:rect l="l" t="t" r="r" b="b"/>
            <a:pathLst>
              <a:path w="33655" h="189229">
                <a:moveTo>
                  <a:pt x="0" y="0"/>
                </a:moveTo>
                <a:lnTo>
                  <a:pt x="33527" y="0"/>
                </a:lnTo>
                <a:lnTo>
                  <a:pt x="33527" y="189229"/>
                </a:lnTo>
                <a:lnTo>
                  <a:pt x="0" y="189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623744" y="6012815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0988" y="0"/>
                </a:lnTo>
                <a:lnTo>
                  <a:pt x="17098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760787" y="5823584"/>
            <a:ext cx="34290" cy="26670"/>
          </a:xfrm>
          <a:custGeom>
            <a:avLst/>
            <a:gdLst/>
            <a:ahLst/>
            <a:cxnLst/>
            <a:rect l="l" t="t" r="r" b="b"/>
            <a:pathLst>
              <a:path w="34289" h="26670">
                <a:moveTo>
                  <a:pt x="0" y="0"/>
                </a:moveTo>
                <a:lnTo>
                  <a:pt x="33946" y="0"/>
                </a:lnTo>
                <a:lnTo>
                  <a:pt x="3394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760787" y="5850254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4" h="27939">
                <a:moveTo>
                  <a:pt x="0" y="0"/>
                </a:moveTo>
                <a:lnTo>
                  <a:pt x="157578" y="0"/>
                </a:lnTo>
                <a:lnTo>
                  <a:pt x="157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760787" y="5878195"/>
            <a:ext cx="34290" cy="74930"/>
          </a:xfrm>
          <a:custGeom>
            <a:avLst/>
            <a:gdLst/>
            <a:ahLst/>
            <a:cxnLst/>
            <a:rect l="l" t="t" r="r" b="b"/>
            <a:pathLst>
              <a:path w="34289" h="74929">
                <a:moveTo>
                  <a:pt x="0" y="0"/>
                </a:moveTo>
                <a:lnTo>
                  <a:pt x="33946" y="0"/>
                </a:lnTo>
                <a:lnTo>
                  <a:pt x="33946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760787" y="5953125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4" h="27939">
                <a:moveTo>
                  <a:pt x="0" y="0"/>
                </a:moveTo>
                <a:lnTo>
                  <a:pt x="157578" y="0"/>
                </a:lnTo>
                <a:lnTo>
                  <a:pt x="157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760787" y="5981065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89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884000" y="5877739"/>
            <a:ext cx="34925" cy="75565"/>
          </a:xfrm>
          <a:custGeom>
            <a:avLst/>
            <a:gdLst/>
            <a:ahLst/>
            <a:cxnLst/>
            <a:rect l="l" t="t" r="r" b="b"/>
            <a:pathLst>
              <a:path w="34925" h="75564">
                <a:moveTo>
                  <a:pt x="34365" y="75436"/>
                </a:moveTo>
                <a:lnTo>
                  <a:pt x="0" y="75436"/>
                </a:lnTo>
                <a:lnTo>
                  <a:pt x="0" y="0"/>
                </a:lnTo>
                <a:lnTo>
                  <a:pt x="34365" y="0"/>
                </a:lnTo>
                <a:lnTo>
                  <a:pt x="34365" y="754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884000" y="5981255"/>
            <a:ext cx="34925" cy="155575"/>
          </a:xfrm>
          <a:custGeom>
            <a:avLst/>
            <a:gdLst/>
            <a:ahLst/>
            <a:cxnLst/>
            <a:rect l="l" t="t" r="r" b="b"/>
            <a:pathLst>
              <a:path w="34925" h="155575">
                <a:moveTo>
                  <a:pt x="34365" y="155063"/>
                </a:moveTo>
                <a:lnTo>
                  <a:pt x="0" y="155063"/>
                </a:lnTo>
                <a:lnTo>
                  <a:pt x="0" y="0"/>
                </a:lnTo>
                <a:lnTo>
                  <a:pt x="34365" y="0"/>
                </a:lnTo>
                <a:lnTo>
                  <a:pt x="34365" y="1550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994220" y="6051243"/>
            <a:ext cx="70407" cy="13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243251" y="575955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889069" y="5759556"/>
            <a:ext cx="34925" cy="137160"/>
          </a:xfrm>
          <a:custGeom>
            <a:avLst/>
            <a:gdLst/>
            <a:ahLst/>
            <a:cxnLst/>
            <a:rect l="l" t="t" r="r" b="b"/>
            <a:pathLst>
              <a:path w="34925" h="137160">
                <a:moveTo>
                  <a:pt x="34365" y="137042"/>
                </a:moveTo>
                <a:lnTo>
                  <a:pt x="0" y="137042"/>
                </a:lnTo>
                <a:lnTo>
                  <a:pt x="0" y="0"/>
                </a:lnTo>
                <a:lnTo>
                  <a:pt x="34365" y="0"/>
                </a:lnTo>
                <a:lnTo>
                  <a:pt x="34365" y="1370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628814" y="5796915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0988" y="0"/>
                </a:lnTo>
                <a:lnTo>
                  <a:pt x="17098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628814" y="5823584"/>
            <a:ext cx="33655" cy="189230"/>
          </a:xfrm>
          <a:custGeom>
            <a:avLst/>
            <a:gdLst/>
            <a:ahLst/>
            <a:cxnLst/>
            <a:rect l="l" t="t" r="r" b="b"/>
            <a:pathLst>
              <a:path w="33655" h="189229">
                <a:moveTo>
                  <a:pt x="0" y="0"/>
                </a:moveTo>
                <a:lnTo>
                  <a:pt x="33527" y="0"/>
                </a:lnTo>
                <a:lnTo>
                  <a:pt x="33527" y="189229"/>
                </a:lnTo>
                <a:lnTo>
                  <a:pt x="0" y="189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628814" y="6012815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0988" y="0"/>
                </a:lnTo>
                <a:lnTo>
                  <a:pt x="17098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765856" y="5823584"/>
            <a:ext cx="34290" cy="72390"/>
          </a:xfrm>
          <a:custGeom>
            <a:avLst/>
            <a:gdLst/>
            <a:ahLst/>
            <a:cxnLst/>
            <a:rect l="l" t="t" r="r" b="b"/>
            <a:pathLst>
              <a:path w="34289" h="72389">
                <a:moveTo>
                  <a:pt x="0" y="0"/>
                </a:moveTo>
                <a:lnTo>
                  <a:pt x="33946" y="0"/>
                </a:lnTo>
                <a:lnTo>
                  <a:pt x="33946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765856" y="5895975"/>
            <a:ext cx="158115" cy="29209"/>
          </a:xfrm>
          <a:custGeom>
            <a:avLst/>
            <a:gdLst/>
            <a:ahLst/>
            <a:cxnLst/>
            <a:rect l="l" t="t" r="r" b="b"/>
            <a:pathLst>
              <a:path w="158114" h="29210">
                <a:moveTo>
                  <a:pt x="0" y="0"/>
                </a:moveTo>
                <a:lnTo>
                  <a:pt x="157578" y="0"/>
                </a:lnTo>
                <a:lnTo>
                  <a:pt x="15757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2765856" y="5925184"/>
            <a:ext cx="34290" cy="87630"/>
          </a:xfrm>
          <a:custGeom>
            <a:avLst/>
            <a:gdLst/>
            <a:ahLst/>
            <a:cxnLst/>
            <a:rect l="l" t="t" r="r" b="b"/>
            <a:pathLst>
              <a:path w="34289" h="87629">
                <a:moveTo>
                  <a:pt x="0" y="0"/>
                </a:moveTo>
                <a:lnTo>
                  <a:pt x="33946" y="0"/>
                </a:lnTo>
                <a:lnTo>
                  <a:pt x="33946" y="87629"/>
                </a:lnTo>
                <a:lnTo>
                  <a:pt x="0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889069" y="5924677"/>
            <a:ext cx="34925" cy="212090"/>
          </a:xfrm>
          <a:custGeom>
            <a:avLst/>
            <a:gdLst/>
            <a:ahLst/>
            <a:cxnLst/>
            <a:rect l="l" t="t" r="r" b="b"/>
            <a:pathLst>
              <a:path w="34925" h="212089">
                <a:moveTo>
                  <a:pt x="34365" y="211640"/>
                </a:moveTo>
                <a:lnTo>
                  <a:pt x="0" y="211640"/>
                </a:lnTo>
                <a:lnTo>
                  <a:pt x="0" y="0"/>
                </a:lnTo>
                <a:lnTo>
                  <a:pt x="34365" y="0"/>
                </a:lnTo>
                <a:lnTo>
                  <a:pt x="34365" y="2116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999290" y="5759975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504265" y="5759556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887314" y="5774643"/>
            <a:ext cx="341630" cy="361315"/>
          </a:xfrm>
          <a:custGeom>
            <a:avLst/>
            <a:gdLst/>
            <a:ahLst/>
            <a:cxnLst/>
            <a:rect l="l" t="t" r="r" b="b"/>
            <a:pathLst>
              <a:path w="341629" h="361314">
                <a:moveTo>
                  <a:pt x="309288" y="28079"/>
                </a:moveTo>
                <a:lnTo>
                  <a:pt x="31012" y="28079"/>
                </a:lnTo>
                <a:lnTo>
                  <a:pt x="31012" y="0"/>
                </a:lnTo>
                <a:lnTo>
                  <a:pt x="309288" y="0"/>
                </a:lnTo>
                <a:lnTo>
                  <a:pt x="309288" y="28079"/>
                </a:lnTo>
                <a:close/>
              </a:path>
              <a:path w="341629" h="361314">
                <a:moveTo>
                  <a:pt x="31850" y="137880"/>
                </a:moveTo>
                <a:lnTo>
                  <a:pt x="19278" y="111058"/>
                </a:lnTo>
                <a:lnTo>
                  <a:pt x="66668" y="100863"/>
                </a:lnTo>
                <a:lnTo>
                  <a:pt x="107339" y="82613"/>
                </a:lnTo>
                <a:lnTo>
                  <a:pt x="136145" y="57841"/>
                </a:lnTo>
                <a:lnTo>
                  <a:pt x="147938" y="28079"/>
                </a:lnTo>
                <a:lnTo>
                  <a:pt x="192362" y="28079"/>
                </a:lnTo>
                <a:lnTo>
                  <a:pt x="204038" y="57841"/>
                </a:lnTo>
                <a:lnTo>
                  <a:pt x="207902" y="61187"/>
                </a:lnTo>
                <a:lnTo>
                  <a:pt x="170150" y="61187"/>
                </a:lnTo>
                <a:lnTo>
                  <a:pt x="148364" y="89613"/>
                </a:lnTo>
                <a:lnTo>
                  <a:pt x="116245" y="112263"/>
                </a:lnTo>
                <a:lnTo>
                  <a:pt x="76503" y="128549"/>
                </a:lnTo>
                <a:lnTo>
                  <a:pt x="31850" y="137880"/>
                </a:lnTo>
                <a:close/>
              </a:path>
              <a:path w="341629" h="361314">
                <a:moveTo>
                  <a:pt x="308869" y="137880"/>
                </a:moveTo>
                <a:lnTo>
                  <a:pt x="264151" y="128549"/>
                </a:lnTo>
                <a:lnTo>
                  <a:pt x="224265" y="112263"/>
                </a:lnTo>
                <a:lnTo>
                  <a:pt x="192002" y="89613"/>
                </a:lnTo>
                <a:lnTo>
                  <a:pt x="170150" y="61187"/>
                </a:lnTo>
                <a:lnTo>
                  <a:pt x="207902" y="61187"/>
                </a:lnTo>
                <a:lnTo>
                  <a:pt x="232647" y="82613"/>
                </a:lnTo>
                <a:lnTo>
                  <a:pt x="273279" y="100863"/>
                </a:lnTo>
                <a:lnTo>
                  <a:pt x="321023" y="111058"/>
                </a:lnTo>
                <a:lnTo>
                  <a:pt x="308869" y="137880"/>
                </a:lnTo>
                <a:close/>
              </a:path>
              <a:path w="341629" h="361314">
                <a:moveTo>
                  <a:pt x="186914" y="173503"/>
                </a:moveTo>
                <a:lnTo>
                  <a:pt x="152548" y="173503"/>
                </a:lnTo>
                <a:lnTo>
                  <a:pt x="152548" y="116926"/>
                </a:lnTo>
                <a:lnTo>
                  <a:pt x="186914" y="116926"/>
                </a:lnTo>
                <a:lnTo>
                  <a:pt x="186914" y="173503"/>
                </a:lnTo>
                <a:close/>
              </a:path>
              <a:path w="341629" h="361314">
                <a:moveTo>
                  <a:pt x="341139" y="201582"/>
                </a:moveTo>
                <a:lnTo>
                  <a:pt x="0" y="201582"/>
                </a:lnTo>
                <a:lnTo>
                  <a:pt x="0" y="173503"/>
                </a:lnTo>
                <a:lnTo>
                  <a:pt x="341139" y="173503"/>
                </a:lnTo>
                <a:lnTo>
                  <a:pt x="341139" y="201582"/>
                </a:lnTo>
                <a:close/>
              </a:path>
              <a:path w="341629" h="361314">
                <a:moveTo>
                  <a:pt x="297973" y="361256"/>
                </a:moveTo>
                <a:lnTo>
                  <a:pt x="263607" y="361256"/>
                </a:lnTo>
                <a:lnTo>
                  <a:pt x="263607" y="266541"/>
                </a:lnTo>
                <a:lnTo>
                  <a:pt x="37718" y="266541"/>
                </a:lnTo>
                <a:lnTo>
                  <a:pt x="37718" y="238881"/>
                </a:lnTo>
                <a:lnTo>
                  <a:pt x="297973" y="238881"/>
                </a:lnTo>
                <a:lnTo>
                  <a:pt x="297973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4318139" y="5771515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318139" y="5799454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20">
                <a:moveTo>
                  <a:pt x="0" y="0"/>
                </a:moveTo>
                <a:lnTo>
                  <a:pt x="34365" y="0"/>
                </a:lnTo>
                <a:lnTo>
                  <a:pt x="34365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318139" y="5857875"/>
            <a:ext cx="254635" cy="27940"/>
          </a:xfrm>
          <a:custGeom>
            <a:avLst/>
            <a:gdLst/>
            <a:ahLst/>
            <a:cxnLst/>
            <a:rect l="l" t="t" r="r" b="b"/>
            <a:pathLst>
              <a:path w="254635" h="27939">
                <a:moveTo>
                  <a:pt x="0" y="0"/>
                </a:moveTo>
                <a:lnTo>
                  <a:pt x="254387" y="0"/>
                </a:lnTo>
                <a:lnTo>
                  <a:pt x="25438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313529" y="5977254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535228" y="6003925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89" h="35560">
                <a:moveTo>
                  <a:pt x="0" y="0"/>
                </a:moveTo>
                <a:lnTo>
                  <a:pt x="33946" y="0"/>
                </a:lnTo>
                <a:lnTo>
                  <a:pt x="33946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314787" y="6039484"/>
            <a:ext cx="254635" cy="25400"/>
          </a:xfrm>
          <a:custGeom>
            <a:avLst/>
            <a:gdLst/>
            <a:ahLst/>
            <a:cxnLst/>
            <a:rect l="l" t="t" r="r" b="b"/>
            <a:pathLst>
              <a:path w="254635" h="25400">
                <a:moveTo>
                  <a:pt x="0" y="0"/>
                </a:moveTo>
                <a:lnTo>
                  <a:pt x="254387" y="0"/>
                </a:lnTo>
                <a:lnTo>
                  <a:pt x="25438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314787" y="6064884"/>
            <a:ext cx="33655" cy="39370"/>
          </a:xfrm>
          <a:custGeom>
            <a:avLst/>
            <a:gdLst/>
            <a:ahLst/>
            <a:cxnLst/>
            <a:rect l="l" t="t" r="r" b="b"/>
            <a:pathLst>
              <a:path w="33654" h="39370">
                <a:moveTo>
                  <a:pt x="0" y="0"/>
                </a:moveTo>
                <a:lnTo>
                  <a:pt x="33527" y="0"/>
                </a:lnTo>
                <a:lnTo>
                  <a:pt x="33527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314787" y="6104254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4" h="26670">
                <a:moveTo>
                  <a:pt x="0" y="0"/>
                </a:moveTo>
                <a:lnTo>
                  <a:pt x="265703" y="0"/>
                </a:lnTo>
                <a:lnTo>
                  <a:pt x="26570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272877" y="5916296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4701607" y="578929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701607" y="5817234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10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4701607" y="5935345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4810990" y="5963284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4658021" y="605980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160263" y="5759137"/>
            <a:ext cx="348615" cy="376555"/>
          </a:xfrm>
          <a:custGeom>
            <a:avLst/>
            <a:gdLst/>
            <a:ahLst/>
            <a:cxnLst/>
            <a:rect l="l" t="t" r="r" b="b"/>
            <a:pathLst>
              <a:path w="348614" h="376554">
                <a:moveTo>
                  <a:pt x="14249" y="217088"/>
                </a:moveTo>
                <a:lnTo>
                  <a:pt x="0" y="189847"/>
                </a:lnTo>
                <a:lnTo>
                  <a:pt x="50431" y="172172"/>
                </a:lnTo>
                <a:lnTo>
                  <a:pt x="91650" y="149125"/>
                </a:lnTo>
                <a:lnTo>
                  <a:pt x="122991" y="121170"/>
                </a:lnTo>
                <a:lnTo>
                  <a:pt x="143791" y="88770"/>
                </a:lnTo>
                <a:lnTo>
                  <a:pt x="153387" y="52386"/>
                </a:lnTo>
                <a:lnTo>
                  <a:pt x="17182" y="52386"/>
                </a:lnTo>
                <a:lnTo>
                  <a:pt x="17182" y="24307"/>
                </a:lnTo>
                <a:lnTo>
                  <a:pt x="190267" y="24307"/>
                </a:lnTo>
                <a:lnTo>
                  <a:pt x="184853" y="69524"/>
                </a:lnTo>
                <a:lnTo>
                  <a:pt x="169033" y="109863"/>
                </a:lnTo>
                <a:lnTo>
                  <a:pt x="143433" y="145057"/>
                </a:lnTo>
                <a:lnTo>
                  <a:pt x="108684" y="174838"/>
                </a:lnTo>
                <a:lnTo>
                  <a:pt x="65413" y="198937"/>
                </a:lnTo>
                <a:lnTo>
                  <a:pt x="14249" y="217088"/>
                </a:lnTo>
                <a:close/>
              </a:path>
              <a:path w="348614" h="376554">
                <a:moveTo>
                  <a:pt x="292525" y="376343"/>
                </a:moveTo>
                <a:lnTo>
                  <a:pt x="258159" y="376343"/>
                </a:lnTo>
                <a:lnTo>
                  <a:pt x="258159" y="265703"/>
                </a:lnTo>
                <a:lnTo>
                  <a:pt x="48195" y="265703"/>
                </a:lnTo>
                <a:lnTo>
                  <a:pt x="48195" y="238043"/>
                </a:lnTo>
                <a:lnTo>
                  <a:pt x="292525" y="238043"/>
                </a:lnTo>
                <a:lnTo>
                  <a:pt x="292525" y="376343"/>
                </a:lnTo>
                <a:close/>
              </a:path>
              <a:path w="348614" h="376554">
                <a:moveTo>
                  <a:pt x="292525" y="220860"/>
                </a:moveTo>
                <a:lnTo>
                  <a:pt x="258159" y="220860"/>
                </a:lnTo>
                <a:lnTo>
                  <a:pt x="258159" y="0"/>
                </a:lnTo>
                <a:lnTo>
                  <a:pt x="292525" y="0"/>
                </a:lnTo>
                <a:lnTo>
                  <a:pt x="292525" y="95552"/>
                </a:lnTo>
                <a:lnTo>
                  <a:pt x="348264" y="95552"/>
                </a:lnTo>
                <a:lnTo>
                  <a:pt x="348264" y="124050"/>
                </a:lnTo>
                <a:lnTo>
                  <a:pt x="292525" y="124050"/>
                </a:lnTo>
                <a:lnTo>
                  <a:pt x="292525" y="2208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545826" y="5759137"/>
            <a:ext cx="348615" cy="376555"/>
          </a:xfrm>
          <a:custGeom>
            <a:avLst/>
            <a:gdLst/>
            <a:ahLst/>
            <a:cxnLst/>
            <a:rect l="l" t="t" r="r" b="b"/>
            <a:pathLst>
              <a:path w="348614" h="376554">
                <a:moveTo>
                  <a:pt x="14249" y="217088"/>
                </a:moveTo>
                <a:lnTo>
                  <a:pt x="0" y="189847"/>
                </a:lnTo>
                <a:lnTo>
                  <a:pt x="50431" y="172172"/>
                </a:lnTo>
                <a:lnTo>
                  <a:pt x="91650" y="149125"/>
                </a:lnTo>
                <a:lnTo>
                  <a:pt x="122991" y="121170"/>
                </a:lnTo>
                <a:lnTo>
                  <a:pt x="143791" y="88770"/>
                </a:lnTo>
                <a:lnTo>
                  <a:pt x="153387" y="52386"/>
                </a:lnTo>
                <a:lnTo>
                  <a:pt x="17182" y="52386"/>
                </a:lnTo>
                <a:lnTo>
                  <a:pt x="17182" y="24307"/>
                </a:lnTo>
                <a:lnTo>
                  <a:pt x="190267" y="24307"/>
                </a:lnTo>
                <a:lnTo>
                  <a:pt x="184853" y="69524"/>
                </a:lnTo>
                <a:lnTo>
                  <a:pt x="169033" y="109863"/>
                </a:lnTo>
                <a:lnTo>
                  <a:pt x="143433" y="145057"/>
                </a:lnTo>
                <a:lnTo>
                  <a:pt x="108684" y="174838"/>
                </a:lnTo>
                <a:lnTo>
                  <a:pt x="65413" y="198937"/>
                </a:lnTo>
                <a:lnTo>
                  <a:pt x="14249" y="217088"/>
                </a:lnTo>
                <a:close/>
              </a:path>
              <a:path w="348614" h="376554">
                <a:moveTo>
                  <a:pt x="292525" y="376343"/>
                </a:moveTo>
                <a:lnTo>
                  <a:pt x="258159" y="376343"/>
                </a:lnTo>
                <a:lnTo>
                  <a:pt x="258159" y="265703"/>
                </a:lnTo>
                <a:lnTo>
                  <a:pt x="48195" y="265703"/>
                </a:lnTo>
                <a:lnTo>
                  <a:pt x="48195" y="238043"/>
                </a:lnTo>
                <a:lnTo>
                  <a:pt x="292525" y="238043"/>
                </a:lnTo>
                <a:lnTo>
                  <a:pt x="292525" y="376343"/>
                </a:lnTo>
                <a:close/>
              </a:path>
              <a:path w="348614" h="376554">
                <a:moveTo>
                  <a:pt x="292525" y="220860"/>
                </a:moveTo>
                <a:lnTo>
                  <a:pt x="258159" y="220860"/>
                </a:lnTo>
                <a:lnTo>
                  <a:pt x="258159" y="0"/>
                </a:lnTo>
                <a:lnTo>
                  <a:pt x="292525" y="0"/>
                </a:lnTo>
                <a:lnTo>
                  <a:pt x="292525" y="95552"/>
                </a:lnTo>
                <a:lnTo>
                  <a:pt x="348264" y="95552"/>
                </a:lnTo>
                <a:lnTo>
                  <a:pt x="348264" y="124050"/>
                </a:lnTo>
                <a:lnTo>
                  <a:pt x="292525" y="124050"/>
                </a:lnTo>
                <a:lnTo>
                  <a:pt x="292525" y="2208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934742" y="5759556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428403" y="5759975"/>
            <a:ext cx="357505" cy="375920"/>
          </a:xfrm>
          <a:custGeom>
            <a:avLst/>
            <a:gdLst/>
            <a:ahLst/>
            <a:cxnLst/>
            <a:rect l="l" t="t" r="r" b="b"/>
            <a:pathLst>
              <a:path w="357504" h="375920">
                <a:moveTo>
                  <a:pt x="216250" y="66635"/>
                </a:moveTo>
                <a:lnTo>
                  <a:pt x="12991" y="66635"/>
                </a:lnTo>
                <a:lnTo>
                  <a:pt x="12991" y="38137"/>
                </a:lnTo>
                <a:lnTo>
                  <a:pt x="216250" y="38137"/>
                </a:lnTo>
                <a:lnTo>
                  <a:pt x="216250" y="66635"/>
                </a:lnTo>
                <a:close/>
              </a:path>
              <a:path w="357504" h="375920">
                <a:moveTo>
                  <a:pt x="20116" y="303421"/>
                </a:moveTo>
                <a:lnTo>
                  <a:pt x="0" y="276180"/>
                </a:lnTo>
                <a:lnTo>
                  <a:pt x="38084" y="248546"/>
                </a:lnTo>
                <a:lnTo>
                  <a:pt x="69569" y="209126"/>
                </a:lnTo>
                <a:lnTo>
                  <a:pt x="90995" y="162790"/>
                </a:lnTo>
                <a:lnTo>
                  <a:pt x="98905" y="114411"/>
                </a:lnTo>
                <a:lnTo>
                  <a:pt x="98905" y="66635"/>
                </a:lnTo>
                <a:lnTo>
                  <a:pt x="132851" y="66635"/>
                </a:lnTo>
                <a:lnTo>
                  <a:pt x="132851" y="114411"/>
                </a:lnTo>
                <a:lnTo>
                  <a:pt x="140382" y="159869"/>
                </a:lnTo>
                <a:lnTo>
                  <a:pt x="149443" y="178951"/>
                </a:lnTo>
                <a:lnTo>
                  <a:pt x="116088" y="178951"/>
                </a:lnTo>
                <a:lnTo>
                  <a:pt x="99795" y="218496"/>
                </a:lnTo>
                <a:lnTo>
                  <a:pt x="77531" y="253602"/>
                </a:lnTo>
                <a:lnTo>
                  <a:pt x="50552" y="282499"/>
                </a:lnTo>
                <a:lnTo>
                  <a:pt x="20116" y="303421"/>
                </a:lnTo>
                <a:close/>
              </a:path>
              <a:path w="357504" h="375920">
                <a:moveTo>
                  <a:pt x="210383" y="294201"/>
                </a:moveTo>
                <a:lnTo>
                  <a:pt x="180385" y="274425"/>
                </a:lnTo>
                <a:lnTo>
                  <a:pt x="153963" y="247577"/>
                </a:lnTo>
                <a:lnTo>
                  <a:pt x="132177" y="215229"/>
                </a:lnTo>
                <a:lnTo>
                  <a:pt x="116088" y="178951"/>
                </a:lnTo>
                <a:lnTo>
                  <a:pt x="149443" y="178951"/>
                </a:lnTo>
                <a:lnTo>
                  <a:pt x="161035" y="203363"/>
                </a:lnTo>
                <a:lnTo>
                  <a:pt x="191904" y="240413"/>
                </a:lnTo>
                <a:lnTo>
                  <a:pt x="230080" y="266541"/>
                </a:lnTo>
                <a:lnTo>
                  <a:pt x="210383" y="294201"/>
                </a:lnTo>
                <a:close/>
              </a:path>
              <a:path w="357504" h="375920">
                <a:moveTo>
                  <a:pt x="295458" y="375505"/>
                </a:moveTo>
                <a:lnTo>
                  <a:pt x="261093" y="375505"/>
                </a:lnTo>
                <a:lnTo>
                  <a:pt x="261093" y="0"/>
                </a:lnTo>
                <a:lnTo>
                  <a:pt x="295458" y="0"/>
                </a:lnTo>
                <a:lnTo>
                  <a:pt x="295458" y="151291"/>
                </a:lnTo>
                <a:lnTo>
                  <a:pt x="357484" y="151291"/>
                </a:lnTo>
                <a:lnTo>
                  <a:pt x="357484" y="180208"/>
                </a:lnTo>
                <a:lnTo>
                  <a:pt x="295458" y="180208"/>
                </a:lnTo>
                <a:lnTo>
                  <a:pt x="295458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840788" y="5759137"/>
            <a:ext cx="288290" cy="377190"/>
          </a:xfrm>
          <a:custGeom>
            <a:avLst/>
            <a:gdLst/>
            <a:ahLst/>
            <a:cxnLst/>
            <a:rect l="l" t="t" r="r" b="b"/>
            <a:pathLst>
              <a:path w="288290" h="377189">
                <a:moveTo>
                  <a:pt x="32269" y="285819"/>
                </a:moveTo>
                <a:lnTo>
                  <a:pt x="1257" y="285819"/>
                </a:lnTo>
                <a:lnTo>
                  <a:pt x="1257" y="141652"/>
                </a:lnTo>
                <a:lnTo>
                  <a:pt x="139557" y="141652"/>
                </a:lnTo>
                <a:lnTo>
                  <a:pt x="139557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4341" y="35203"/>
                </a:lnTo>
                <a:lnTo>
                  <a:pt x="174341" y="169731"/>
                </a:lnTo>
                <a:lnTo>
                  <a:pt x="35622" y="169731"/>
                </a:lnTo>
                <a:lnTo>
                  <a:pt x="35622" y="257321"/>
                </a:lnTo>
                <a:lnTo>
                  <a:pt x="219947" y="257321"/>
                </a:lnTo>
                <a:lnTo>
                  <a:pt x="221698" y="271989"/>
                </a:lnTo>
                <a:lnTo>
                  <a:pt x="172534" y="278924"/>
                </a:lnTo>
                <a:lnTo>
                  <a:pt x="125727" y="283148"/>
                </a:lnTo>
                <a:lnTo>
                  <a:pt x="79548" y="285250"/>
                </a:lnTo>
                <a:lnTo>
                  <a:pt x="32269" y="285819"/>
                </a:lnTo>
                <a:close/>
              </a:path>
              <a:path w="288290" h="377189">
                <a:moveTo>
                  <a:pt x="219947" y="257321"/>
                </a:moveTo>
                <a:lnTo>
                  <a:pt x="35622" y="257321"/>
                </a:lnTo>
                <a:lnTo>
                  <a:pt x="80910" y="256699"/>
                </a:lnTo>
                <a:lnTo>
                  <a:pt x="125412" y="254545"/>
                </a:lnTo>
                <a:lnTo>
                  <a:pt x="170700" y="250426"/>
                </a:lnTo>
                <a:lnTo>
                  <a:pt x="218346" y="243910"/>
                </a:lnTo>
                <a:lnTo>
                  <a:pt x="219947" y="257321"/>
                </a:lnTo>
                <a:close/>
              </a:path>
              <a:path w="288290" h="377189">
                <a:moveTo>
                  <a:pt x="287915" y="376762"/>
                </a:moveTo>
                <a:lnTo>
                  <a:pt x="253549" y="376762"/>
                </a:lnTo>
                <a:lnTo>
                  <a:pt x="253549" y="0"/>
                </a:lnTo>
                <a:lnTo>
                  <a:pt x="287915" y="0"/>
                </a:lnTo>
                <a:lnTo>
                  <a:pt x="28791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208330" y="5759556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709534" y="5759975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8450" y="223794"/>
                </a:moveTo>
                <a:lnTo>
                  <a:pt x="273666" y="223794"/>
                </a:lnTo>
                <a:lnTo>
                  <a:pt x="273666" y="125308"/>
                </a:lnTo>
                <a:lnTo>
                  <a:pt x="199487" y="125308"/>
                </a:lnTo>
                <a:lnTo>
                  <a:pt x="199487" y="97228"/>
                </a:lnTo>
                <a:lnTo>
                  <a:pt x="273666" y="97228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23794"/>
                </a:lnTo>
                <a:close/>
              </a:path>
              <a:path w="309879" h="375920">
                <a:moveTo>
                  <a:pt x="211640" y="54900"/>
                </a:moveTo>
                <a:lnTo>
                  <a:pt x="10896" y="54900"/>
                </a:lnTo>
                <a:lnTo>
                  <a:pt x="10896" y="27240"/>
                </a:lnTo>
                <a:lnTo>
                  <a:pt x="211640" y="27240"/>
                </a:lnTo>
                <a:lnTo>
                  <a:pt x="211640" y="54900"/>
                </a:lnTo>
                <a:close/>
              </a:path>
              <a:path w="309879" h="375920">
                <a:moveTo>
                  <a:pt x="18020" y="220441"/>
                </a:moveTo>
                <a:lnTo>
                  <a:pt x="0" y="193200"/>
                </a:lnTo>
                <a:lnTo>
                  <a:pt x="38490" y="172560"/>
                </a:lnTo>
                <a:lnTo>
                  <a:pt x="68416" y="143119"/>
                </a:lnTo>
                <a:lnTo>
                  <a:pt x="87812" y="107391"/>
                </a:lnTo>
                <a:lnTo>
                  <a:pt x="94714" y="67892"/>
                </a:lnTo>
                <a:lnTo>
                  <a:pt x="94714" y="54900"/>
                </a:lnTo>
                <a:lnTo>
                  <a:pt x="129079" y="54900"/>
                </a:lnTo>
                <a:lnTo>
                  <a:pt x="129079" y="67892"/>
                </a:lnTo>
                <a:lnTo>
                  <a:pt x="135693" y="103456"/>
                </a:lnTo>
                <a:lnTo>
                  <a:pt x="147910" y="124888"/>
                </a:lnTo>
                <a:lnTo>
                  <a:pt x="112735" y="124888"/>
                </a:lnTo>
                <a:lnTo>
                  <a:pt x="97405" y="155849"/>
                </a:lnTo>
                <a:lnTo>
                  <a:pt x="75907" y="182723"/>
                </a:lnTo>
                <a:lnTo>
                  <a:pt x="49144" y="204568"/>
                </a:lnTo>
                <a:lnTo>
                  <a:pt x="18020" y="220441"/>
                </a:lnTo>
                <a:close/>
              </a:path>
              <a:path w="309879" h="375920">
                <a:moveTo>
                  <a:pt x="203258" y="209545"/>
                </a:moveTo>
                <a:lnTo>
                  <a:pt x="173732" y="195374"/>
                </a:lnTo>
                <a:lnTo>
                  <a:pt x="148410" y="176018"/>
                </a:lnTo>
                <a:lnTo>
                  <a:pt x="127881" y="152260"/>
                </a:lnTo>
                <a:lnTo>
                  <a:pt x="112735" y="124888"/>
                </a:lnTo>
                <a:lnTo>
                  <a:pt x="147910" y="124888"/>
                </a:lnTo>
                <a:lnTo>
                  <a:pt x="154330" y="136152"/>
                </a:lnTo>
                <a:lnTo>
                  <a:pt x="183181" y="163425"/>
                </a:lnTo>
                <a:lnTo>
                  <a:pt x="220441" y="182723"/>
                </a:lnTo>
                <a:lnTo>
                  <a:pt x="203258" y="209545"/>
                </a:lnTo>
                <a:close/>
              </a:path>
              <a:path w="309879" h="375920">
                <a:moveTo>
                  <a:pt x="184399" y="375505"/>
                </a:moveTo>
                <a:lnTo>
                  <a:pt x="132288" y="370816"/>
                </a:lnTo>
                <a:lnTo>
                  <a:pt x="92828" y="357169"/>
                </a:lnTo>
                <a:lnTo>
                  <a:pt x="67827" y="335193"/>
                </a:lnTo>
                <a:lnTo>
                  <a:pt x="59091" y="305516"/>
                </a:lnTo>
                <a:lnTo>
                  <a:pt x="67827" y="275840"/>
                </a:lnTo>
                <a:lnTo>
                  <a:pt x="92828" y="253864"/>
                </a:lnTo>
                <a:lnTo>
                  <a:pt x="132288" y="240217"/>
                </a:lnTo>
                <a:lnTo>
                  <a:pt x="184399" y="235528"/>
                </a:lnTo>
                <a:lnTo>
                  <a:pt x="236445" y="240217"/>
                </a:lnTo>
                <a:lnTo>
                  <a:pt x="275761" y="253864"/>
                </a:lnTo>
                <a:lnTo>
                  <a:pt x="284886" y="261931"/>
                </a:lnTo>
                <a:lnTo>
                  <a:pt x="184399" y="261931"/>
                </a:lnTo>
                <a:lnTo>
                  <a:pt x="146321" y="264911"/>
                </a:lnTo>
                <a:lnTo>
                  <a:pt x="117712" y="273508"/>
                </a:lnTo>
                <a:lnTo>
                  <a:pt x="99710" y="287214"/>
                </a:lnTo>
                <a:lnTo>
                  <a:pt x="93457" y="305516"/>
                </a:lnTo>
                <a:lnTo>
                  <a:pt x="99710" y="323753"/>
                </a:lnTo>
                <a:lnTo>
                  <a:pt x="117712" y="337315"/>
                </a:lnTo>
                <a:lnTo>
                  <a:pt x="146321" y="345769"/>
                </a:lnTo>
                <a:lnTo>
                  <a:pt x="184399" y="348683"/>
                </a:lnTo>
                <a:lnTo>
                  <a:pt x="285360" y="348683"/>
                </a:lnTo>
                <a:lnTo>
                  <a:pt x="275761" y="357169"/>
                </a:lnTo>
                <a:lnTo>
                  <a:pt x="236445" y="370816"/>
                </a:lnTo>
                <a:lnTo>
                  <a:pt x="184399" y="375505"/>
                </a:lnTo>
                <a:close/>
              </a:path>
              <a:path w="309879" h="375920">
                <a:moveTo>
                  <a:pt x="285360" y="348683"/>
                </a:moveTo>
                <a:lnTo>
                  <a:pt x="184399" y="348683"/>
                </a:lnTo>
                <a:lnTo>
                  <a:pt x="222478" y="345769"/>
                </a:lnTo>
                <a:lnTo>
                  <a:pt x="251087" y="337315"/>
                </a:lnTo>
                <a:lnTo>
                  <a:pt x="269088" y="323753"/>
                </a:lnTo>
                <a:lnTo>
                  <a:pt x="275342" y="305516"/>
                </a:lnTo>
                <a:lnTo>
                  <a:pt x="269088" y="287214"/>
                </a:lnTo>
                <a:lnTo>
                  <a:pt x="251087" y="273508"/>
                </a:lnTo>
                <a:lnTo>
                  <a:pt x="222478" y="264911"/>
                </a:lnTo>
                <a:lnTo>
                  <a:pt x="184399" y="261931"/>
                </a:lnTo>
                <a:lnTo>
                  <a:pt x="284886" y="261931"/>
                </a:lnTo>
                <a:lnTo>
                  <a:pt x="300618" y="275840"/>
                </a:lnTo>
                <a:lnTo>
                  <a:pt x="309288" y="305516"/>
                </a:lnTo>
                <a:lnTo>
                  <a:pt x="300618" y="335193"/>
                </a:lnTo>
                <a:lnTo>
                  <a:pt x="285360" y="3486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093421" y="5759137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93457" y="289172"/>
                </a:moveTo>
                <a:lnTo>
                  <a:pt x="61259" y="282938"/>
                </a:lnTo>
                <a:lnTo>
                  <a:pt x="35779" y="265389"/>
                </a:lnTo>
                <a:lnTo>
                  <a:pt x="19022" y="238252"/>
                </a:lnTo>
                <a:lnTo>
                  <a:pt x="12991" y="203258"/>
                </a:lnTo>
                <a:lnTo>
                  <a:pt x="19022" y="168683"/>
                </a:lnTo>
                <a:lnTo>
                  <a:pt x="35779" y="141652"/>
                </a:lnTo>
                <a:lnTo>
                  <a:pt x="61259" y="124050"/>
                </a:lnTo>
                <a:lnTo>
                  <a:pt x="93457" y="117764"/>
                </a:lnTo>
                <a:lnTo>
                  <a:pt x="125655" y="124050"/>
                </a:lnTo>
                <a:lnTo>
                  <a:pt x="151134" y="141652"/>
                </a:lnTo>
                <a:lnTo>
                  <a:pt x="154252" y="146681"/>
                </a:lnTo>
                <a:lnTo>
                  <a:pt x="93457" y="146681"/>
                </a:lnTo>
                <a:lnTo>
                  <a:pt x="73288" y="150924"/>
                </a:lnTo>
                <a:lnTo>
                  <a:pt x="57520" y="162711"/>
                </a:lnTo>
                <a:lnTo>
                  <a:pt x="47252" y="180628"/>
                </a:lnTo>
                <a:lnTo>
                  <a:pt x="43585" y="203258"/>
                </a:lnTo>
                <a:lnTo>
                  <a:pt x="47252" y="226374"/>
                </a:lnTo>
                <a:lnTo>
                  <a:pt x="57520" y="244539"/>
                </a:lnTo>
                <a:lnTo>
                  <a:pt x="73288" y="256417"/>
                </a:lnTo>
                <a:lnTo>
                  <a:pt x="93457" y="260674"/>
                </a:lnTo>
                <a:lnTo>
                  <a:pt x="154045" y="260674"/>
                </a:lnTo>
                <a:lnTo>
                  <a:pt x="151134" y="265389"/>
                </a:lnTo>
                <a:lnTo>
                  <a:pt x="125655" y="282938"/>
                </a:lnTo>
                <a:lnTo>
                  <a:pt x="93457" y="289172"/>
                </a:lnTo>
                <a:close/>
              </a:path>
              <a:path w="319404" h="375920">
                <a:moveTo>
                  <a:pt x="154045" y="260674"/>
                </a:moveTo>
                <a:lnTo>
                  <a:pt x="93457" y="260674"/>
                </a:lnTo>
                <a:lnTo>
                  <a:pt x="113449" y="256417"/>
                </a:lnTo>
                <a:lnTo>
                  <a:pt x="129237" y="244539"/>
                </a:lnTo>
                <a:lnTo>
                  <a:pt x="139602" y="226374"/>
                </a:lnTo>
                <a:lnTo>
                  <a:pt x="143328" y="203258"/>
                </a:lnTo>
                <a:lnTo>
                  <a:pt x="139602" y="180628"/>
                </a:lnTo>
                <a:lnTo>
                  <a:pt x="129237" y="162711"/>
                </a:lnTo>
                <a:lnTo>
                  <a:pt x="113449" y="150924"/>
                </a:lnTo>
                <a:lnTo>
                  <a:pt x="93457" y="146681"/>
                </a:lnTo>
                <a:lnTo>
                  <a:pt x="154252" y="146681"/>
                </a:lnTo>
                <a:lnTo>
                  <a:pt x="167891" y="168683"/>
                </a:lnTo>
                <a:lnTo>
                  <a:pt x="173922" y="203258"/>
                </a:lnTo>
                <a:lnTo>
                  <a:pt x="167891" y="238252"/>
                </a:lnTo>
                <a:lnTo>
                  <a:pt x="154045" y="260674"/>
                </a:lnTo>
                <a:close/>
              </a:path>
              <a:path w="319404" h="375920">
                <a:moveTo>
                  <a:pt x="110220" y="64539"/>
                </a:moveTo>
                <a:lnTo>
                  <a:pt x="76274" y="64539"/>
                </a:lnTo>
                <a:lnTo>
                  <a:pt x="76274" y="11315"/>
                </a:lnTo>
                <a:lnTo>
                  <a:pt x="110220" y="11315"/>
                </a:lnTo>
                <a:lnTo>
                  <a:pt x="110220" y="64539"/>
                </a:lnTo>
                <a:close/>
              </a:path>
              <a:path w="319404" h="375920">
                <a:moveTo>
                  <a:pt x="186495" y="92618"/>
                </a:moveTo>
                <a:lnTo>
                  <a:pt x="0" y="92618"/>
                </a:lnTo>
                <a:lnTo>
                  <a:pt x="0" y="64539"/>
                </a:lnTo>
                <a:lnTo>
                  <a:pt x="186495" y="64539"/>
                </a:lnTo>
                <a:lnTo>
                  <a:pt x="186495" y="92618"/>
                </a:lnTo>
                <a:close/>
              </a:path>
              <a:path w="319404" h="375920">
                <a:moveTo>
                  <a:pt x="318927" y="158835"/>
                </a:moveTo>
                <a:lnTo>
                  <a:pt x="285819" y="158835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8835"/>
                </a:lnTo>
                <a:close/>
              </a:path>
              <a:path w="319404" h="375920">
                <a:moveTo>
                  <a:pt x="237624" y="357903"/>
                </a:moveTo>
                <a:lnTo>
                  <a:pt x="205354" y="357903"/>
                </a:lnTo>
                <a:lnTo>
                  <a:pt x="205354" y="8800"/>
                </a:lnTo>
                <a:lnTo>
                  <a:pt x="237624" y="8800"/>
                </a:lnTo>
                <a:lnTo>
                  <a:pt x="237624" y="158835"/>
                </a:lnTo>
                <a:lnTo>
                  <a:pt x="318927" y="158835"/>
                </a:lnTo>
                <a:lnTo>
                  <a:pt x="318927" y="186914"/>
                </a:lnTo>
                <a:lnTo>
                  <a:pt x="237624" y="186914"/>
                </a:lnTo>
                <a:lnTo>
                  <a:pt x="237624" y="357903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86914"/>
                </a:lnTo>
                <a:lnTo>
                  <a:pt x="318927" y="186914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476470" y="5759975"/>
            <a:ext cx="313055" cy="375285"/>
          </a:xfrm>
          <a:custGeom>
            <a:avLst/>
            <a:gdLst/>
            <a:ahLst/>
            <a:cxnLst/>
            <a:rect l="l" t="t" r="r" b="b"/>
            <a:pathLst>
              <a:path w="313054" h="375285">
                <a:moveTo>
                  <a:pt x="312641" y="375085"/>
                </a:moveTo>
                <a:lnTo>
                  <a:pt x="278276" y="375085"/>
                </a:lnTo>
                <a:lnTo>
                  <a:pt x="278276" y="213736"/>
                </a:lnTo>
                <a:lnTo>
                  <a:pt x="202839" y="213736"/>
                </a:lnTo>
                <a:lnTo>
                  <a:pt x="202839" y="185237"/>
                </a:lnTo>
                <a:lnTo>
                  <a:pt x="278276" y="185237"/>
                </a:lnTo>
                <a:lnTo>
                  <a:pt x="278276" y="133689"/>
                </a:lnTo>
                <a:lnTo>
                  <a:pt x="202839" y="133689"/>
                </a:lnTo>
                <a:lnTo>
                  <a:pt x="202839" y="105191"/>
                </a:lnTo>
                <a:lnTo>
                  <a:pt x="278276" y="105191"/>
                </a:lnTo>
                <a:lnTo>
                  <a:pt x="278276" y="0"/>
                </a:lnTo>
                <a:lnTo>
                  <a:pt x="312641" y="0"/>
                </a:lnTo>
                <a:lnTo>
                  <a:pt x="312641" y="375085"/>
                </a:lnTo>
                <a:close/>
              </a:path>
              <a:path w="313054" h="375285">
                <a:moveTo>
                  <a:pt x="217088" y="66216"/>
                </a:moveTo>
                <a:lnTo>
                  <a:pt x="13829" y="66216"/>
                </a:lnTo>
                <a:lnTo>
                  <a:pt x="13829" y="38137"/>
                </a:lnTo>
                <a:lnTo>
                  <a:pt x="217088" y="38137"/>
                </a:lnTo>
                <a:lnTo>
                  <a:pt x="217088" y="66216"/>
                </a:lnTo>
                <a:close/>
              </a:path>
              <a:path w="313054" h="375285">
                <a:moveTo>
                  <a:pt x="22630" y="302583"/>
                </a:moveTo>
                <a:lnTo>
                  <a:pt x="0" y="276599"/>
                </a:lnTo>
                <a:lnTo>
                  <a:pt x="38019" y="248474"/>
                </a:lnTo>
                <a:lnTo>
                  <a:pt x="69359" y="208130"/>
                </a:lnTo>
                <a:lnTo>
                  <a:pt x="90641" y="160321"/>
                </a:lnTo>
                <a:lnTo>
                  <a:pt x="98486" y="109801"/>
                </a:lnTo>
                <a:lnTo>
                  <a:pt x="98486" y="66216"/>
                </a:lnTo>
                <a:lnTo>
                  <a:pt x="132851" y="66216"/>
                </a:lnTo>
                <a:lnTo>
                  <a:pt x="132851" y="109801"/>
                </a:lnTo>
                <a:lnTo>
                  <a:pt x="140559" y="155580"/>
                </a:lnTo>
                <a:lnTo>
                  <a:pt x="149331" y="174341"/>
                </a:lnTo>
                <a:lnTo>
                  <a:pt x="116088" y="174341"/>
                </a:lnTo>
                <a:lnTo>
                  <a:pt x="100542" y="215065"/>
                </a:lnTo>
                <a:lnTo>
                  <a:pt x="78789" y="251192"/>
                </a:lnTo>
                <a:lnTo>
                  <a:pt x="52320" y="280954"/>
                </a:lnTo>
                <a:lnTo>
                  <a:pt x="22630" y="302583"/>
                </a:lnTo>
                <a:close/>
              </a:path>
              <a:path w="313054" h="375285">
                <a:moveTo>
                  <a:pt x="209964" y="293782"/>
                </a:moveTo>
                <a:lnTo>
                  <a:pt x="180621" y="273174"/>
                </a:lnTo>
                <a:lnTo>
                  <a:pt x="154382" y="245220"/>
                </a:lnTo>
                <a:lnTo>
                  <a:pt x="132465" y="211686"/>
                </a:lnTo>
                <a:lnTo>
                  <a:pt x="116088" y="174341"/>
                </a:lnTo>
                <a:lnTo>
                  <a:pt x="149331" y="174341"/>
                </a:lnTo>
                <a:lnTo>
                  <a:pt x="161506" y="200377"/>
                </a:lnTo>
                <a:lnTo>
                  <a:pt x="192434" y="239281"/>
                </a:lnTo>
                <a:lnTo>
                  <a:pt x="230080" y="267379"/>
                </a:lnTo>
                <a:lnTo>
                  <a:pt x="209964" y="2937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990951" y="5759975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4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4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4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4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4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4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9374000" y="5759975"/>
            <a:ext cx="338455" cy="374650"/>
          </a:xfrm>
          <a:custGeom>
            <a:avLst/>
            <a:gdLst/>
            <a:ahLst/>
            <a:cxnLst/>
            <a:rect l="l" t="t" r="r" b="b"/>
            <a:pathLst>
              <a:path w="338454" h="374650">
                <a:moveTo>
                  <a:pt x="303421" y="93876"/>
                </a:moveTo>
                <a:lnTo>
                  <a:pt x="268637" y="93876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93876"/>
                </a:lnTo>
                <a:close/>
              </a:path>
              <a:path w="338454" h="374650">
                <a:moveTo>
                  <a:pt x="95971" y="196972"/>
                </a:moveTo>
                <a:lnTo>
                  <a:pt x="57638" y="190522"/>
                </a:lnTo>
                <a:lnTo>
                  <a:pt x="27240" y="172403"/>
                </a:lnTo>
                <a:lnTo>
                  <a:pt x="7216" y="144461"/>
                </a:lnTo>
                <a:lnTo>
                  <a:pt x="0" y="108544"/>
                </a:lnTo>
                <a:lnTo>
                  <a:pt x="7216" y="73111"/>
                </a:lnTo>
                <a:lnTo>
                  <a:pt x="27240" y="45418"/>
                </a:lnTo>
                <a:lnTo>
                  <a:pt x="57638" y="27391"/>
                </a:lnTo>
                <a:lnTo>
                  <a:pt x="95971" y="20954"/>
                </a:lnTo>
                <a:lnTo>
                  <a:pt x="131109" y="26219"/>
                </a:lnTo>
                <a:lnTo>
                  <a:pt x="159883" y="41070"/>
                </a:lnTo>
                <a:lnTo>
                  <a:pt x="167382" y="49452"/>
                </a:lnTo>
                <a:lnTo>
                  <a:pt x="95971" y="49452"/>
                </a:lnTo>
                <a:lnTo>
                  <a:pt x="70944" y="53853"/>
                </a:lnTo>
                <a:lnTo>
                  <a:pt x="51024" y="66111"/>
                </a:lnTo>
                <a:lnTo>
                  <a:pt x="37862" y="84813"/>
                </a:lnTo>
                <a:lnTo>
                  <a:pt x="33108" y="108544"/>
                </a:lnTo>
                <a:lnTo>
                  <a:pt x="37862" y="132583"/>
                </a:lnTo>
                <a:lnTo>
                  <a:pt x="51024" y="151553"/>
                </a:lnTo>
                <a:lnTo>
                  <a:pt x="70944" y="164001"/>
                </a:lnTo>
                <a:lnTo>
                  <a:pt x="95971" y="168474"/>
                </a:lnTo>
                <a:lnTo>
                  <a:pt x="167342" y="168474"/>
                </a:lnTo>
                <a:lnTo>
                  <a:pt x="160564" y="176279"/>
                </a:lnTo>
                <a:lnTo>
                  <a:pt x="131587" y="191557"/>
                </a:lnTo>
                <a:lnTo>
                  <a:pt x="95971" y="196972"/>
                </a:lnTo>
                <a:close/>
              </a:path>
              <a:path w="338454" h="374650">
                <a:moveTo>
                  <a:pt x="167342" y="168474"/>
                </a:moveTo>
                <a:lnTo>
                  <a:pt x="95971" y="168474"/>
                </a:lnTo>
                <a:lnTo>
                  <a:pt x="121483" y="164001"/>
                </a:lnTo>
                <a:lnTo>
                  <a:pt x="141652" y="151553"/>
                </a:lnTo>
                <a:lnTo>
                  <a:pt x="154906" y="132583"/>
                </a:lnTo>
                <a:lnTo>
                  <a:pt x="159673" y="108544"/>
                </a:lnTo>
                <a:lnTo>
                  <a:pt x="154906" y="84813"/>
                </a:lnTo>
                <a:lnTo>
                  <a:pt x="141652" y="66111"/>
                </a:lnTo>
                <a:lnTo>
                  <a:pt x="121483" y="53853"/>
                </a:lnTo>
                <a:lnTo>
                  <a:pt x="95971" y="49452"/>
                </a:lnTo>
                <a:lnTo>
                  <a:pt x="167382" y="49452"/>
                </a:lnTo>
                <a:lnTo>
                  <a:pt x="180483" y="64094"/>
                </a:lnTo>
                <a:lnTo>
                  <a:pt x="191105" y="93876"/>
                </a:lnTo>
                <a:lnTo>
                  <a:pt x="303421" y="93876"/>
                </a:lnTo>
                <a:lnTo>
                  <a:pt x="303421" y="121955"/>
                </a:lnTo>
                <a:lnTo>
                  <a:pt x="191524" y="121955"/>
                </a:lnTo>
                <a:lnTo>
                  <a:pt x="181132" y="152594"/>
                </a:lnTo>
                <a:lnTo>
                  <a:pt x="167342" y="168474"/>
                </a:lnTo>
                <a:close/>
              </a:path>
              <a:path w="338454" h="374650">
                <a:moveTo>
                  <a:pt x="303421" y="213736"/>
                </a:moveTo>
                <a:lnTo>
                  <a:pt x="268637" y="213736"/>
                </a:lnTo>
                <a:lnTo>
                  <a:pt x="268637" y="121955"/>
                </a:lnTo>
                <a:lnTo>
                  <a:pt x="303421" y="121955"/>
                </a:lnTo>
                <a:lnTo>
                  <a:pt x="303421" y="213736"/>
                </a:lnTo>
                <a:close/>
              </a:path>
              <a:path w="338454" h="374650">
                <a:moveTo>
                  <a:pt x="31850" y="370895"/>
                </a:moveTo>
                <a:lnTo>
                  <a:pt x="14668" y="345330"/>
                </a:lnTo>
                <a:lnTo>
                  <a:pt x="46433" y="328232"/>
                </a:lnTo>
                <a:lnTo>
                  <a:pt x="70145" y="305045"/>
                </a:lnTo>
                <a:lnTo>
                  <a:pt x="84977" y="278321"/>
                </a:lnTo>
                <a:lnTo>
                  <a:pt x="90104" y="250616"/>
                </a:lnTo>
                <a:lnTo>
                  <a:pt x="90104" y="228404"/>
                </a:lnTo>
                <a:lnTo>
                  <a:pt x="123212" y="228404"/>
                </a:lnTo>
                <a:lnTo>
                  <a:pt x="123212" y="250616"/>
                </a:lnTo>
                <a:lnTo>
                  <a:pt x="126447" y="275951"/>
                </a:lnTo>
                <a:lnTo>
                  <a:pt x="136204" y="300540"/>
                </a:lnTo>
                <a:lnTo>
                  <a:pt x="136475" y="300906"/>
                </a:lnTo>
                <a:lnTo>
                  <a:pt x="106029" y="300906"/>
                </a:lnTo>
                <a:lnTo>
                  <a:pt x="93732" y="322627"/>
                </a:lnTo>
                <a:lnTo>
                  <a:pt x="77112" y="342030"/>
                </a:lnTo>
                <a:lnTo>
                  <a:pt x="56406" y="358368"/>
                </a:lnTo>
                <a:lnTo>
                  <a:pt x="31850" y="370895"/>
                </a:lnTo>
                <a:close/>
              </a:path>
              <a:path w="338454" h="374650">
                <a:moveTo>
                  <a:pt x="220725" y="340720"/>
                </a:moveTo>
                <a:lnTo>
                  <a:pt x="175598" y="340720"/>
                </a:lnTo>
                <a:lnTo>
                  <a:pt x="198943" y="321219"/>
                </a:lnTo>
                <a:lnTo>
                  <a:pt x="215569" y="298182"/>
                </a:lnTo>
                <a:lnTo>
                  <a:pt x="225516" y="273888"/>
                </a:lnTo>
                <a:lnTo>
                  <a:pt x="228823" y="250616"/>
                </a:lnTo>
                <a:lnTo>
                  <a:pt x="228823" y="228404"/>
                </a:lnTo>
                <a:lnTo>
                  <a:pt x="262350" y="228404"/>
                </a:lnTo>
                <a:lnTo>
                  <a:pt x="262350" y="250616"/>
                </a:lnTo>
                <a:lnTo>
                  <a:pt x="267425" y="279559"/>
                </a:lnTo>
                <a:lnTo>
                  <a:pt x="278463" y="299649"/>
                </a:lnTo>
                <a:lnTo>
                  <a:pt x="245167" y="299649"/>
                </a:lnTo>
                <a:lnTo>
                  <a:pt x="234304" y="322090"/>
                </a:lnTo>
                <a:lnTo>
                  <a:pt x="220725" y="340720"/>
                </a:lnTo>
                <a:close/>
              </a:path>
              <a:path w="338454" h="374650">
                <a:moveTo>
                  <a:pt x="321023" y="370895"/>
                </a:moveTo>
                <a:lnTo>
                  <a:pt x="295505" y="358368"/>
                </a:lnTo>
                <a:lnTo>
                  <a:pt x="274137" y="342030"/>
                </a:lnTo>
                <a:lnTo>
                  <a:pt x="257197" y="322274"/>
                </a:lnTo>
                <a:lnTo>
                  <a:pt x="245167" y="299649"/>
                </a:lnTo>
                <a:lnTo>
                  <a:pt x="278463" y="299649"/>
                </a:lnTo>
                <a:lnTo>
                  <a:pt x="282205" y="306459"/>
                </a:lnTo>
                <a:lnTo>
                  <a:pt x="306021" y="329116"/>
                </a:lnTo>
                <a:lnTo>
                  <a:pt x="338206" y="345330"/>
                </a:lnTo>
                <a:lnTo>
                  <a:pt x="321023" y="370895"/>
                </a:lnTo>
                <a:close/>
              </a:path>
              <a:path w="338454" h="374650">
                <a:moveTo>
                  <a:pt x="176018" y="374247"/>
                </a:moveTo>
                <a:lnTo>
                  <a:pt x="151468" y="361197"/>
                </a:lnTo>
                <a:lnTo>
                  <a:pt x="131751" y="344020"/>
                </a:lnTo>
                <a:lnTo>
                  <a:pt x="116670" y="323622"/>
                </a:lnTo>
                <a:lnTo>
                  <a:pt x="106029" y="300906"/>
                </a:lnTo>
                <a:lnTo>
                  <a:pt x="136475" y="300906"/>
                </a:lnTo>
                <a:lnTo>
                  <a:pt x="152562" y="322693"/>
                </a:lnTo>
                <a:lnTo>
                  <a:pt x="175598" y="340720"/>
                </a:lnTo>
                <a:lnTo>
                  <a:pt x="220725" y="340720"/>
                </a:lnTo>
                <a:lnTo>
                  <a:pt x="219236" y="342763"/>
                </a:lnTo>
                <a:lnTo>
                  <a:pt x="199847" y="360529"/>
                </a:lnTo>
                <a:lnTo>
                  <a:pt x="17601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9769202" y="575955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0147222" y="6051243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0386440" y="575955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0803854" y="5772784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0803854" y="5873115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0801339" y="6016625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0801339" y="6097904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757754" y="595108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1263521" y="5759556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1689317" y="5774054"/>
            <a:ext cx="34290" cy="52069"/>
          </a:xfrm>
          <a:custGeom>
            <a:avLst/>
            <a:gdLst/>
            <a:ahLst/>
            <a:cxnLst/>
            <a:rect l="l" t="t" r="r" b="b"/>
            <a:pathLst>
              <a:path w="34290" h="52070">
                <a:moveTo>
                  <a:pt x="0" y="0"/>
                </a:moveTo>
                <a:lnTo>
                  <a:pt x="33946" y="0"/>
                </a:lnTo>
                <a:lnTo>
                  <a:pt x="33946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689317" y="582612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1689317" y="5854065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0" y="0"/>
                </a:moveTo>
                <a:lnTo>
                  <a:pt x="33946" y="0"/>
                </a:lnTo>
                <a:lnTo>
                  <a:pt x="33946" y="54610"/>
                </a:lnTo>
                <a:lnTo>
                  <a:pt x="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1689317" y="5908675"/>
            <a:ext cx="255270" cy="29209"/>
          </a:xfrm>
          <a:custGeom>
            <a:avLst/>
            <a:gdLst/>
            <a:ahLst/>
            <a:cxnLst/>
            <a:rect l="l" t="t" r="r" b="b"/>
            <a:pathLst>
              <a:path w="255270" h="29210">
                <a:moveTo>
                  <a:pt x="0" y="0"/>
                </a:moveTo>
                <a:lnTo>
                  <a:pt x="254807" y="0"/>
                </a:lnTo>
                <a:lnTo>
                  <a:pt x="254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1909759" y="5774643"/>
            <a:ext cx="34925" cy="52069"/>
          </a:xfrm>
          <a:custGeom>
            <a:avLst/>
            <a:gdLst/>
            <a:ahLst/>
            <a:cxnLst/>
            <a:rect l="l" t="t" r="r" b="b"/>
            <a:pathLst>
              <a:path w="34925" h="52070">
                <a:moveTo>
                  <a:pt x="34365" y="51548"/>
                </a:moveTo>
                <a:lnTo>
                  <a:pt x="0" y="51548"/>
                </a:lnTo>
                <a:lnTo>
                  <a:pt x="0" y="0"/>
                </a:lnTo>
                <a:lnTo>
                  <a:pt x="34365" y="0"/>
                </a:lnTo>
                <a:lnTo>
                  <a:pt x="34365" y="515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1909759" y="5853851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34365" y="55319"/>
                </a:moveTo>
                <a:lnTo>
                  <a:pt x="0" y="55319"/>
                </a:lnTo>
                <a:lnTo>
                  <a:pt x="0" y="0"/>
                </a:lnTo>
                <a:lnTo>
                  <a:pt x="34365" y="0"/>
                </a:lnTo>
                <a:lnTo>
                  <a:pt x="34365" y="553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1646151" y="5982512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341139" y="27659"/>
                </a:moveTo>
                <a:lnTo>
                  <a:pt x="0" y="27659"/>
                </a:lnTo>
                <a:lnTo>
                  <a:pt x="0" y="0"/>
                </a:lnTo>
                <a:lnTo>
                  <a:pt x="341139" y="0"/>
                </a:lnTo>
                <a:lnTo>
                  <a:pt x="341139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1798699" y="6010172"/>
            <a:ext cx="34925" cy="125730"/>
          </a:xfrm>
          <a:custGeom>
            <a:avLst/>
            <a:gdLst/>
            <a:ahLst/>
            <a:cxnLst/>
            <a:rect l="l" t="t" r="r" b="b"/>
            <a:pathLst>
              <a:path w="34925" h="125729">
                <a:moveTo>
                  <a:pt x="34365" y="125727"/>
                </a:moveTo>
                <a:lnTo>
                  <a:pt x="0" y="125727"/>
                </a:lnTo>
                <a:lnTo>
                  <a:pt x="0" y="0"/>
                </a:lnTo>
                <a:lnTo>
                  <a:pt x="34365" y="0"/>
                </a:lnTo>
                <a:lnTo>
                  <a:pt x="34365" y="125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2030457" y="5759975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5">
                <a:moveTo>
                  <a:pt x="211640" y="55319"/>
                </a:moveTo>
                <a:lnTo>
                  <a:pt x="10058" y="55319"/>
                </a:lnTo>
                <a:lnTo>
                  <a:pt x="10058" y="27659"/>
                </a:lnTo>
                <a:lnTo>
                  <a:pt x="211640" y="27659"/>
                </a:lnTo>
                <a:lnTo>
                  <a:pt x="211640" y="55319"/>
                </a:lnTo>
                <a:close/>
              </a:path>
              <a:path w="349250" h="375285">
                <a:moveTo>
                  <a:pt x="17601" y="219603"/>
                </a:moveTo>
                <a:lnTo>
                  <a:pt x="0" y="192362"/>
                </a:lnTo>
                <a:lnTo>
                  <a:pt x="38602" y="172534"/>
                </a:lnTo>
                <a:lnTo>
                  <a:pt x="68364" y="144062"/>
                </a:lnTo>
                <a:lnTo>
                  <a:pt x="87517" y="109146"/>
                </a:lnTo>
                <a:lnTo>
                  <a:pt x="94295" y="69988"/>
                </a:lnTo>
                <a:lnTo>
                  <a:pt x="94295" y="55319"/>
                </a:lnTo>
                <a:lnTo>
                  <a:pt x="128660" y="55319"/>
                </a:lnTo>
                <a:lnTo>
                  <a:pt x="128660" y="69988"/>
                </a:lnTo>
                <a:lnTo>
                  <a:pt x="135091" y="105499"/>
                </a:lnTo>
                <a:lnTo>
                  <a:pt x="147733" y="127403"/>
                </a:lnTo>
                <a:lnTo>
                  <a:pt x="112316" y="127403"/>
                </a:lnTo>
                <a:lnTo>
                  <a:pt x="97104" y="157604"/>
                </a:lnTo>
                <a:lnTo>
                  <a:pt x="75802" y="183561"/>
                </a:lnTo>
                <a:lnTo>
                  <a:pt x="49079" y="204489"/>
                </a:lnTo>
                <a:lnTo>
                  <a:pt x="17601" y="219603"/>
                </a:lnTo>
                <a:close/>
              </a:path>
              <a:path w="349250" h="375285">
                <a:moveTo>
                  <a:pt x="203258" y="208287"/>
                </a:moveTo>
                <a:lnTo>
                  <a:pt x="173254" y="195060"/>
                </a:lnTo>
                <a:lnTo>
                  <a:pt x="147729" y="176646"/>
                </a:lnTo>
                <a:lnTo>
                  <a:pt x="127233" y="153832"/>
                </a:lnTo>
                <a:lnTo>
                  <a:pt x="112316" y="127403"/>
                </a:lnTo>
                <a:lnTo>
                  <a:pt x="147733" y="127403"/>
                </a:lnTo>
                <a:lnTo>
                  <a:pt x="153387" y="137199"/>
                </a:lnTo>
                <a:lnTo>
                  <a:pt x="182055" y="163163"/>
                </a:lnTo>
                <a:lnTo>
                  <a:pt x="219603" y="181466"/>
                </a:lnTo>
                <a:lnTo>
                  <a:pt x="203258" y="208287"/>
                </a:lnTo>
                <a:close/>
              </a:path>
              <a:path w="349250" h="375285">
                <a:moveTo>
                  <a:pt x="173922" y="375085"/>
                </a:moveTo>
                <a:lnTo>
                  <a:pt x="122007" y="370403"/>
                </a:lnTo>
                <a:lnTo>
                  <a:pt x="82979" y="356803"/>
                </a:lnTo>
                <a:lnTo>
                  <a:pt x="58410" y="334951"/>
                </a:lnTo>
                <a:lnTo>
                  <a:pt x="49871" y="305516"/>
                </a:lnTo>
                <a:lnTo>
                  <a:pt x="58410" y="276324"/>
                </a:lnTo>
                <a:lnTo>
                  <a:pt x="82979" y="254597"/>
                </a:lnTo>
                <a:lnTo>
                  <a:pt x="122007" y="241042"/>
                </a:lnTo>
                <a:lnTo>
                  <a:pt x="173922" y="236367"/>
                </a:lnTo>
                <a:lnTo>
                  <a:pt x="225418" y="241042"/>
                </a:lnTo>
                <a:lnTo>
                  <a:pt x="264341" y="254597"/>
                </a:lnTo>
                <a:lnTo>
                  <a:pt x="274552" y="263607"/>
                </a:lnTo>
                <a:lnTo>
                  <a:pt x="173922" y="263607"/>
                </a:lnTo>
                <a:lnTo>
                  <a:pt x="136217" y="266443"/>
                </a:lnTo>
                <a:lnTo>
                  <a:pt x="108020" y="274661"/>
                </a:lnTo>
                <a:lnTo>
                  <a:pt x="90353" y="287830"/>
                </a:lnTo>
                <a:lnTo>
                  <a:pt x="84237" y="305516"/>
                </a:lnTo>
                <a:lnTo>
                  <a:pt x="90353" y="323446"/>
                </a:lnTo>
                <a:lnTo>
                  <a:pt x="108020" y="336739"/>
                </a:lnTo>
                <a:lnTo>
                  <a:pt x="136217" y="345003"/>
                </a:lnTo>
                <a:lnTo>
                  <a:pt x="173922" y="347845"/>
                </a:lnTo>
                <a:lnTo>
                  <a:pt x="274434" y="347845"/>
                </a:lnTo>
                <a:lnTo>
                  <a:pt x="264341" y="356803"/>
                </a:lnTo>
                <a:lnTo>
                  <a:pt x="225418" y="370403"/>
                </a:lnTo>
                <a:lnTo>
                  <a:pt x="173922" y="375085"/>
                </a:lnTo>
                <a:close/>
              </a:path>
              <a:path w="349250" h="375285">
                <a:moveTo>
                  <a:pt x="274434" y="347845"/>
                </a:moveTo>
                <a:lnTo>
                  <a:pt x="173922" y="347845"/>
                </a:lnTo>
                <a:lnTo>
                  <a:pt x="211208" y="345003"/>
                </a:lnTo>
                <a:lnTo>
                  <a:pt x="239300" y="336739"/>
                </a:lnTo>
                <a:lnTo>
                  <a:pt x="257020" y="323446"/>
                </a:lnTo>
                <a:lnTo>
                  <a:pt x="263188" y="305516"/>
                </a:lnTo>
                <a:lnTo>
                  <a:pt x="257020" y="287830"/>
                </a:lnTo>
                <a:lnTo>
                  <a:pt x="239300" y="274661"/>
                </a:lnTo>
                <a:lnTo>
                  <a:pt x="211208" y="266443"/>
                </a:lnTo>
                <a:lnTo>
                  <a:pt x="173922" y="263607"/>
                </a:lnTo>
                <a:lnTo>
                  <a:pt x="274552" y="263607"/>
                </a:lnTo>
                <a:lnTo>
                  <a:pt x="288962" y="276324"/>
                </a:lnTo>
                <a:lnTo>
                  <a:pt x="297554" y="305516"/>
                </a:lnTo>
                <a:lnTo>
                  <a:pt x="288962" y="334951"/>
                </a:lnTo>
                <a:lnTo>
                  <a:pt x="274434" y="347845"/>
                </a:lnTo>
                <a:close/>
              </a:path>
              <a:path w="349250" h="375285">
                <a:moveTo>
                  <a:pt x="293363" y="226727"/>
                </a:moveTo>
                <a:lnTo>
                  <a:pt x="258997" y="226727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4714"/>
                </a:lnTo>
                <a:lnTo>
                  <a:pt x="349102" y="94714"/>
                </a:lnTo>
                <a:lnTo>
                  <a:pt x="349102" y="123631"/>
                </a:lnTo>
                <a:lnTo>
                  <a:pt x="293363" y="123631"/>
                </a:lnTo>
                <a:lnTo>
                  <a:pt x="293363" y="226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2418954" y="5759556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2917137" y="5759975"/>
            <a:ext cx="321945" cy="367665"/>
          </a:xfrm>
          <a:custGeom>
            <a:avLst/>
            <a:gdLst/>
            <a:ahLst/>
            <a:cxnLst/>
            <a:rect l="l" t="t" r="r" b="b"/>
            <a:pathLst>
              <a:path w="321944" h="367664">
                <a:moveTo>
                  <a:pt x="312222" y="283724"/>
                </a:moveTo>
                <a:lnTo>
                  <a:pt x="277856" y="283724"/>
                </a:lnTo>
                <a:lnTo>
                  <a:pt x="277856" y="231757"/>
                </a:lnTo>
                <a:lnTo>
                  <a:pt x="196134" y="231757"/>
                </a:lnTo>
                <a:lnTo>
                  <a:pt x="196134" y="204516"/>
                </a:lnTo>
                <a:lnTo>
                  <a:pt x="277856" y="204516"/>
                </a:lnTo>
                <a:lnTo>
                  <a:pt x="277856" y="0"/>
                </a:lnTo>
                <a:lnTo>
                  <a:pt x="312222" y="0"/>
                </a:lnTo>
                <a:lnTo>
                  <a:pt x="312222" y="283724"/>
                </a:lnTo>
                <a:close/>
              </a:path>
              <a:path w="321944" h="367664">
                <a:moveTo>
                  <a:pt x="4609" y="176437"/>
                </a:moveTo>
                <a:lnTo>
                  <a:pt x="0" y="148358"/>
                </a:lnTo>
                <a:lnTo>
                  <a:pt x="79312" y="147257"/>
                </a:lnTo>
                <a:lnTo>
                  <a:pt x="122583" y="145823"/>
                </a:lnTo>
                <a:lnTo>
                  <a:pt x="166798" y="143328"/>
                </a:lnTo>
                <a:lnTo>
                  <a:pt x="174079" y="89423"/>
                </a:lnTo>
                <a:lnTo>
                  <a:pt x="176018" y="50290"/>
                </a:lnTo>
                <a:lnTo>
                  <a:pt x="34365" y="50290"/>
                </a:lnTo>
                <a:lnTo>
                  <a:pt x="34365" y="22630"/>
                </a:lnTo>
                <a:lnTo>
                  <a:pt x="209545" y="22630"/>
                </a:lnTo>
                <a:lnTo>
                  <a:pt x="209420" y="55234"/>
                </a:lnTo>
                <a:lnTo>
                  <a:pt x="208549" y="78736"/>
                </a:lnTo>
                <a:lnTo>
                  <a:pt x="206185" y="107188"/>
                </a:lnTo>
                <a:lnTo>
                  <a:pt x="201582" y="140395"/>
                </a:lnTo>
                <a:lnTo>
                  <a:pt x="244379" y="140395"/>
                </a:lnTo>
                <a:lnTo>
                  <a:pt x="194038" y="168160"/>
                </a:lnTo>
                <a:lnTo>
                  <a:pt x="140395" y="172665"/>
                </a:lnTo>
                <a:lnTo>
                  <a:pt x="140395" y="174341"/>
                </a:lnTo>
                <a:lnTo>
                  <a:pt x="106029" y="174341"/>
                </a:lnTo>
                <a:lnTo>
                  <a:pt x="79044" y="175376"/>
                </a:lnTo>
                <a:lnTo>
                  <a:pt x="52962" y="176018"/>
                </a:lnTo>
                <a:lnTo>
                  <a:pt x="4609" y="176437"/>
                </a:lnTo>
                <a:close/>
              </a:path>
              <a:path w="321944" h="367664">
                <a:moveTo>
                  <a:pt x="244379" y="140395"/>
                </a:moveTo>
                <a:lnTo>
                  <a:pt x="201582" y="140395"/>
                </a:lnTo>
                <a:lnTo>
                  <a:pt x="223060" y="138404"/>
                </a:lnTo>
                <a:lnTo>
                  <a:pt x="233642" y="137212"/>
                </a:lnTo>
                <a:lnTo>
                  <a:pt x="243910" y="135785"/>
                </a:lnTo>
                <a:lnTo>
                  <a:pt x="244379" y="140395"/>
                </a:lnTo>
                <a:close/>
              </a:path>
              <a:path w="321944" h="367664">
                <a:moveTo>
                  <a:pt x="140395" y="259417"/>
                </a:moveTo>
                <a:lnTo>
                  <a:pt x="106029" y="259417"/>
                </a:lnTo>
                <a:lnTo>
                  <a:pt x="106029" y="174341"/>
                </a:lnTo>
                <a:lnTo>
                  <a:pt x="140395" y="174341"/>
                </a:lnTo>
                <a:lnTo>
                  <a:pt x="140395" y="259417"/>
                </a:lnTo>
                <a:close/>
              </a:path>
              <a:path w="321944" h="367664">
                <a:moveTo>
                  <a:pt x="321442" y="367123"/>
                </a:moveTo>
                <a:lnTo>
                  <a:pt x="55739" y="367123"/>
                </a:lnTo>
                <a:lnTo>
                  <a:pt x="55739" y="252711"/>
                </a:lnTo>
                <a:lnTo>
                  <a:pt x="89685" y="252711"/>
                </a:lnTo>
                <a:lnTo>
                  <a:pt x="89685" y="339044"/>
                </a:lnTo>
                <a:lnTo>
                  <a:pt x="321442" y="339044"/>
                </a:lnTo>
                <a:lnTo>
                  <a:pt x="321442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3304797" y="5759975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80" h="375920">
                <a:moveTo>
                  <a:pt x="124050" y="171827"/>
                </a:moveTo>
                <a:lnTo>
                  <a:pt x="85363" y="166202"/>
                </a:lnTo>
                <a:lnTo>
                  <a:pt x="55005" y="150401"/>
                </a:lnTo>
                <a:lnTo>
                  <a:pt x="35177" y="126034"/>
                </a:lnTo>
                <a:lnTo>
                  <a:pt x="28079" y="94714"/>
                </a:lnTo>
                <a:lnTo>
                  <a:pt x="35177" y="63151"/>
                </a:lnTo>
                <a:lnTo>
                  <a:pt x="55005" y="38661"/>
                </a:lnTo>
                <a:lnTo>
                  <a:pt x="85363" y="22814"/>
                </a:lnTo>
                <a:lnTo>
                  <a:pt x="124050" y="17182"/>
                </a:lnTo>
                <a:lnTo>
                  <a:pt x="162495" y="22814"/>
                </a:lnTo>
                <a:lnTo>
                  <a:pt x="192729" y="38661"/>
                </a:lnTo>
                <a:lnTo>
                  <a:pt x="198399" y="45680"/>
                </a:lnTo>
                <a:lnTo>
                  <a:pt x="124050" y="45680"/>
                </a:lnTo>
                <a:lnTo>
                  <a:pt x="98669" y="49216"/>
                </a:lnTo>
                <a:lnTo>
                  <a:pt x="78789" y="59196"/>
                </a:lnTo>
                <a:lnTo>
                  <a:pt x="65823" y="74676"/>
                </a:lnTo>
                <a:lnTo>
                  <a:pt x="61187" y="94714"/>
                </a:lnTo>
                <a:lnTo>
                  <a:pt x="65823" y="114752"/>
                </a:lnTo>
                <a:lnTo>
                  <a:pt x="78789" y="130232"/>
                </a:lnTo>
                <a:lnTo>
                  <a:pt x="98669" y="140211"/>
                </a:lnTo>
                <a:lnTo>
                  <a:pt x="124050" y="143748"/>
                </a:lnTo>
                <a:lnTo>
                  <a:pt x="198130" y="143748"/>
                </a:lnTo>
                <a:lnTo>
                  <a:pt x="192729" y="150401"/>
                </a:lnTo>
                <a:lnTo>
                  <a:pt x="162495" y="166202"/>
                </a:lnTo>
                <a:lnTo>
                  <a:pt x="124050" y="171827"/>
                </a:lnTo>
                <a:close/>
              </a:path>
              <a:path w="309880" h="375920">
                <a:moveTo>
                  <a:pt x="198130" y="143748"/>
                </a:moveTo>
                <a:lnTo>
                  <a:pt x="124050" y="143748"/>
                </a:lnTo>
                <a:lnTo>
                  <a:pt x="149189" y="140211"/>
                </a:lnTo>
                <a:lnTo>
                  <a:pt x="168945" y="130232"/>
                </a:lnTo>
                <a:lnTo>
                  <a:pt x="181865" y="114752"/>
                </a:lnTo>
                <a:lnTo>
                  <a:pt x="186495" y="94714"/>
                </a:lnTo>
                <a:lnTo>
                  <a:pt x="181865" y="74676"/>
                </a:lnTo>
                <a:lnTo>
                  <a:pt x="168945" y="59196"/>
                </a:lnTo>
                <a:lnTo>
                  <a:pt x="149189" y="49216"/>
                </a:lnTo>
                <a:lnTo>
                  <a:pt x="124050" y="45680"/>
                </a:lnTo>
                <a:lnTo>
                  <a:pt x="198399" y="45680"/>
                </a:lnTo>
                <a:lnTo>
                  <a:pt x="212511" y="63151"/>
                </a:lnTo>
                <a:lnTo>
                  <a:pt x="219603" y="94714"/>
                </a:lnTo>
                <a:lnTo>
                  <a:pt x="212511" y="126034"/>
                </a:lnTo>
                <a:lnTo>
                  <a:pt x="198130" y="143748"/>
                </a:lnTo>
                <a:close/>
              </a:path>
              <a:path w="309880" h="375920">
                <a:moveTo>
                  <a:pt x="4609" y="232595"/>
                </a:moveTo>
                <a:lnTo>
                  <a:pt x="0" y="203677"/>
                </a:lnTo>
                <a:lnTo>
                  <a:pt x="44708" y="203490"/>
                </a:lnTo>
                <a:lnTo>
                  <a:pt x="93641" y="202578"/>
                </a:lnTo>
                <a:lnTo>
                  <a:pt x="144988" y="200419"/>
                </a:lnTo>
                <a:lnTo>
                  <a:pt x="196939" y="196489"/>
                </a:lnTo>
                <a:lnTo>
                  <a:pt x="247682" y="190267"/>
                </a:lnTo>
                <a:lnTo>
                  <a:pt x="250616" y="215831"/>
                </a:lnTo>
                <a:lnTo>
                  <a:pt x="223768" y="220153"/>
                </a:lnTo>
                <a:lnTo>
                  <a:pt x="196762" y="223689"/>
                </a:lnTo>
                <a:lnTo>
                  <a:pt x="169757" y="226439"/>
                </a:lnTo>
                <a:lnTo>
                  <a:pt x="142909" y="228404"/>
                </a:lnTo>
                <a:lnTo>
                  <a:pt x="142909" y="230499"/>
                </a:lnTo>
                <a:lnTo>
                  <a:pt x="108544" y="230499"/>
                </a:lnTo>
                <a:lnTo>
                  <a:pt x="80930" y="231534"/>
                </a:lnTo>
                <a:lnTo>
                  <a:pt x="54219" y="232176"/>
                </a:lnTo>
                <a:lnTo>
                  <a:pt x="4609" y="232595"/>
                </a:lnTo>
                <a:close/>
              </a:path>
              <a:path w="309880" h="375920">
                <a:moveTo>
                  <a:pt x="142909" y="363770"/>
                </a:moveTo>
                <a:lnTo>
                  <a:pt x="108544" y="363770"/>
                </a:lnTo>
                <a:lnTo>
                  <a:pt x="108544" y="230499"/>
                </a:lnTo>
                <a:lnTo>
                  <a:pt x="142909" y="230499"/>
                </a:lnTo>
                <a:lnTo>
                  <a:pt x="142909" y="363770"/>
                </a:lnTo>
                <a:close/>
              </a:path>
              <a:path w="309880" h="375920">
                <a:moveTo>
                  <a:pt x="309288" y="375924"/>
                </a:moveTo>
                <a:lnTo>
                  <a:pt x="274923" y="375924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3733946" y="5770245"/>
            <a:ext cx="254635" cy="24130"/>
          </a:xfrm>
          <a:custGeom>
            <a:avLst/>
            <a:gdLst/>
            <a:ahLst/>
            <a:cxnLst/>
            <a:rect l="l" t="t" r="r" b="b"/>
            <a:pathLst>
              <a:path w="254634" h="24129">
                <a:moveTo>
                  <a:pt x="0" y="0"/>
                </a:moveTo>
                <a:lnTo>
                  <a:pt x="254387" y="0"/>
                </a:lnTo>
                <a:lnTo>
                  <a:pt x="25438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3954386" y="5794375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3734783" y="5824854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0" y="0"/>
                </a:moveTo>
                <a:lnTo>
                  <a:pt x="253549" y="0"/>
                </a:lnTo>
                <a:lnTo>
                  <a:pt x="253549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3734783" y="5848984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3734783" y="5880734"/>
            <a:ext cx="260350" cy="25400"/>
          </a:xfrm>
          <a:custGeom>
            <a:avLst/>
            <a:gdLst/>
            <a:ahLst/>
            <a:cxnLst/>
            <a:rect l="l" t="t" r="r" b="b"/>
            <a:pathLst>
              <a:path w="260350" h="25400">
                <a:moveTo>
                  <a:pt x="0" y="0"/>
                </a:moveTo>
                <a:lnTo>
                  <a:pt x="260255" y="0"/>
                </a:lnTo>
                <a:lnTo>
                  <a:pt x="260255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3731850" y="5991225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3955644" y="6015354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3732688" y="6047104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3732688" y="60712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946" y="0"/>
                </a:lnTo>
                <a:lnTo>
                  <a:pt x="3394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3732688" y="6105525"/>
            <a:ext cx="269240" cy="25400"/>
          </a:xfrm>
          <a:custGeom>
            <a:avLst/>
            <a:gdLst/>
            <a:ahLst/>
            <a:cxnLst/>
            <a:rect l="l" t="t" r="r" b="b"/>
            <a:pathLst>
              <a:path w="269240" h="25400">
                <a:moveTo>
                  <a:pt x="0" y="0"/>
                </a:moveTo>
                <a:lnTo>
                  <a:pt x="268637" y="0"/>
                </a:lnTo>
                <a:lnTo>
                  <a:pt x="26863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3691198" y="5934317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4" h="26035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4208746" y="575955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4595568" y="5759556"/>
            <a:ext cx="335280" cy="375920"/>
          </a:xfrm>
          <a:custGeom>
            <a:avLst/>
            <a:gdLst/>
            <a:ahLst/>
            <a:cxnLst/>
            <a:rect l="l" t="t" r="r" b="b"/>
            <a:pathLst>
              <a:path w="335280" h="375920">
                <a:moveTo>
                  <a:pt x="29336" y="285400"/>
                </a:moveTo>
                <a:lnTo>
                  <a:pt x="0" y="285400"/>
                </a:lnTo>
                <a:lnTo>
                  <a:pt x="0" y="33946"/>
                </a:lnTo>
                <a:lnTo>
                  <a:pt x="175179" y="33946"/>
                </a:lnTo>
                <a:lnTo>
                  <a:pt x="175179" y="62025"/>
                </a:lnTo>
                <a:lnTo>
                  <a:pt x="34365" y="62025"/>
                </a:lnTo>
                <a:lnTo>
                  <a:pt x="34365" y="139557"/>
                </a:lnTo>
                <a:lnTo>
                  <a:pt x="166798" y="139557"/>
                </a:lnTo>
                <a:lnTo>
                  <a:pt x="166798" y="167217"/>
                </a:lnTo>
                <a:lnTo>
                  <a:pt x="34365" y="167217"/>
                </a:lnTo>
                <a:lnTo>
                  <a:pt x="34365" y="257321"/>
                </a:lnTo>
                <a:lnTo>
                  <a:pt x="204732" y="257321"/>
                </a:lnTo>
                <a:lnTo>
                  <a:pt x="206611" y="272827"/>
                </a:lnTo>
                <a:lnTo>
                  <a:pt x="164473" y="279035"/>
                </a:lnTo>
                <a:lnTo>
                  <a:pt x="122845" y="282886"/>
                </a:lnTo>
                <a:lnTo>
                  <a:pt x="78782" y="284850"/>
                </a:lnTo>
                <a:lnTo>
                  <a:pt x="29336" y="285400"/>
                </a:lnTo>
                <a:close/>
              </a:path>
              <a:path w="335280" h="375920">
                <a:moveTo>
                  <a:pt x="204732" y="257321"/>
                </a:moveTo>
                <a:lnTo>
                  <a:pt x="34365" y="257321"/>
                </a:lnTo>
                <a:lnTo>
                  <a:pt x="81087" y="256719"/>
                </a:lnTo>
                <a:lnTo>
                  <a:pt x="123055" y="254702"/>
                </a:lnTo>
                <a:lnTo>
                  <a:pt x="162901" y="250956"/>
                </a:lnTo>
                <a:lnTo>
                  <a:pt x="203258" y="245167"/>
                </a:lnTo>
                <a:lnTo>
                  <a:pt x="204732" y="257321"/>
                </a:lnTo>
                <a:close/>
              </a:path>
              <a:path w="335280" h="375920">
                <a:moveTo>
                  <a:pt x="272827" y="375505"/>
                </a:moveTo>
                <a:lnTo>
                  <a:pt x="238462" y="375505"/>
                </a:lnTo>
                <a:lnTo>
                  <a:pt x="238462" y="0"/>
                </a:lnTo>
                <a:lnTo>
                  <a:pt x="272827" y="0"/>
                </a:lnTo>
                <a:lnTo>
                  <a:pt x="272827" y="150872"/>
                </a:lnTo>
                <a:lnTo>
                  <a:pt x="334853" y="150872"/>
                </a:lnTo>
                <a:lnTo>
                  <a:pt x="334853" y="179789"/>
                </a:lnTo>
                <a:lnTo>
                  <a:pt x="272827" y="179789"/>
                </a:lnTo>
                <a:lnTo>
                  <a:pt x="272827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4983226" y="575955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78276"/>
                </a:moveTo>
                <a:lnTo>
                  <a:pt x="0" y="278276"/>
                </a:lnTo>
                <a:lnTo>
                  <a:pt x="0" y="45680"/>
                </a:lnTo>
                <a:lnTo>
                  <a:pt x="34365" y="45680"/>
                </a:lnTo>
                <a:lnTo>
                  <a:pt x="34365" y="248520"/>
                </a:lnTo>
                <a:lnTo>
                  <a:pt x="156385" y="248520"/>
                </a:lnTo>
                <a:lnTo>
                  <a:pt x="158416" y="266541"/>
                </a:lnTo>
                <a:lnTo>
                  <a:pt x="121719" y="272441"/>
                </a:lnTo>
                <a:lnTo>
                  <a:pt x="87380" y="276023"/>
                </a:lnTo>
                <a:lnTo>
                  <a:pt x="54927" y="277798"/>
                </a:lnTo>
                <a:lnTo>
                  <a:pt x="23888" y="278276"/>
                </a:lnTo>
                <a:close/>
              </a:path>
              <a:path w="300990" h="375920">
                <a:moveTo>
                  <a:pt x="156385" y="248520"/>
                </a:moveTo>
                <a:lnTo>
                  <a:pt x="34365" y="248520"/>
                </a:lnTo>
                <a:lnTo>
                  <a:pt x="62123" y="247747"/>
                </a:lnTo>
                <a:lnTo>
                  <a:pt x="91414" y="245796"/>
                </a:lnTo>
                <a:lnTo>
                  <a:pt x="122354" y="242273"/>
                </a:lnTo>
                <a:lnTo>
                  <a:pt x="155063" y="236786"/>
                </a:lnTo>
                <a:lnTo>
                  <a:pt x="156385" y="248520"/>
                </a:lnTo>
                <a:close/>
              </a:path>
              <a:path w="300990" h="375920">
                <a:moveTo>
                  <a:pt x="300487" y="152968"/>
                </a:moveTo>
                <a:lnTo>
                  <a:pt x="267379" y="152968"/>
                </a:lnTo>
                <a:lnTo>
                  <a:pt x="267379" y="0"/>
                </a:lnTo>
                <a:lnTo>
                  <a:pt x="300487" y="0"/>
                </a:lnTo>
                <a:lnTo>
                  <a:pt x="300487" y="152968"/>
                </a:lnTo>
                <a:close/>
              </a:path>
              <a:path w="300990" h="375920">
                <a:moveTo>
                  <a:pt x="214155" y="356646"/>
                </a:moveTo>
                <a:lnTo>
                  <a:pt x="181885" y="356646"/>
                </a:lnTo>
                <a:lnTo>
                  <a:pt x="181885" y="8381"/>
                </a:lnTo>
                <a:lnTo>
                  <a:pt x="214155" y="8381"/>
                </a:lnTo>
                <a:lnTo>
                  <a:pt x="214155" y="152968"/>
                </a:lnTo>
                <a:lnTo>
                  <a:pt x="300487" y="152968"/>
                </a:lnTo>
                <a:lnTo>
                  <a:pt x="300487" y="181466"/>
                </a:lnTo>
                <a:lnTo>
                  <a:pt x="214155" y="181466"/>
                </a:lnTo>
                <a:lnTo>
                  <a:pt x="214155" y="356646"/>
                </a:lnTo>
                <a:close/>
              </a:path>
              <a:path w="300990" h="375920">
                <a:moveTo>
                  <a:pt x="300487" y="375505"/>
                </a:moveTo>
                <a:lnTo>
                  <a:pt x="267379" y="375505"/>
                </a:lnTo>
                <a:lnTo>
                  <a:pt x="267379" y="181466"/>
                </a:lnTo>
                <a:lnTo>
                  <a:pt x="300487" y="181466"/>
                </a:lnTo>
                <a:lnTo>
                  <a:pt x="300487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5396030" y="5772784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5396030" y="5873115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5393516" y="6016625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5393516" y="6097904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5349929" y="595108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5855523" y="5759556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6260365" y="5796915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19" h="26670">
                <a:moveTo>
                  <a:pt x="0" y="0"/>
                </a:moveTo>
                <a:lnTo>
                  <a:pt x="172665" y="0"/>
                </a:lnTo>
                <a:lnTo>
                  <a:pt x="17266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6260365" y="5823584"/>
            <a:ext cx="33655" cy="190500"/>
          </a:xfrm>
          <a:custGeom>
            <a:avLst/>
            <a:gdLst/>
            <a:ahLst/>
            <a:cxnLst/>
            <a:rect l="l" t="t" r="r" b="b"/>
            <a:pathLst>
              <a:path w="33655" h="190500">
                <a:moveTo>
                  <a:pt x="0" y="0"/>
                </a:moveTo>
                <a:lnTo>
                  <a:pt x="33527" y="0"/>
                </a:lnTo>
                <a:lnTo>
                  <a:pt x="33527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6260365" y="6014084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19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6399504" y="5824096"/>
            <a:ext cx="33655" cy="189865"/>
          </a:xfrm>
          <a:custGeom>
            <a:avLst/>
            <a:gdLst/>
            <a:ahLst/>
            <a:cxnLst/>
            <a:rect l="l" t="t" r="r" b="b"/>
            <a:pathLst>
              <a:path w="33655" h="189864">
                <a:moveTo>
                  <a:pt x="33527" y="189428"/>
                </a:moveTo>
                <a:lnTo>
                  <a:pt x="0" y="189428"/>
                </a:lnTo>
                <a:lnTo>
                  <a:pt x="0" y="0"/>
                </a:lnTo>
                <a:lnTo>
                  <a:pt x="33527" y="0"/>
                </a:lnTo>
                <a:lnTo>
                  <a:pt x="33527" y="1894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6511820" y="5759556"/>
            <a:ext cx="34925" cy="377190"/>
          </a:xfrm>
          <a:custGeom>
            <a:avLst/>
            <a:gdLst/>
            <a:ahLst/>
            <a:cxnLst/>
            <a:rect l="l" t="t" r="r" b="b"/>
            <a:pathLst>
              <a:path w="34925" h="377189">
                <a:moveTo>
                  <a:pt x="34365" y="376762"/>
                </a:moveTo>
                <a:lnTo>
                  <a:pt x="0" y="376762"/>
                </a:lnTo>
                <a:lnTo>
                  <a:pt x="0" y="0"/>
                </a:lnTo>
                <a:lnTo>
                  <a:pt x="34365" y="0"/>
                </a:lnTo>
                <a:lnTo>
                  <a:pt x="3436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6637965" y="575955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7285042" y="5759556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34365" y="90104"/>
                </a:moveTo>
                <a:lnTo>
                  <a:pt x="0" y="90104"/>
                </a:lnTo>
                <a:lnTo>
                  <a:pt x="0" y="0"/>
                </a:lnTo>
                <a:lnTo>
                  <a:pt x="34365" y="0"/>
                </a:lnTo>
                <a:lnTo>
                  <a:pt x="34365" y="901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7024787" y="5796915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0988" y="0"/>
                </a:lnTo>
                <a:lnTo>
                  <a:pt x="17098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7024787" y="5823584"/>
            <a:ext cx="33655" cy="189230"/>
          </a:xfrm>
          <a:custGeom>
            <a:avLst/>
            <a:gdLst/>
            <a:ahLst/>
            <a:cxnLst/>
            <a:rect l="l" t="t" r="r" b="b"/>
            <a:pathLst>
              <a:path w="33655" h="189229">
                <a:moveTo>
                  <a:pt x="0" y="0"/>
                </a:moveTo>
                <a:lnTo>
                  <a:pt x="33527" y="0"/>
                </a:lnTo>
                <a:lnTo>
                  <a:pt x="33527" y="189229"/>
                </a:lnTo>
                <a:lnTo>
                  <a:pt x="0" y="189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7024787" y="6012815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39">
                <a:moveTo>
                  <a:pt x="0" y="0"/>
                </a:moveTo>
                <a:lnTo>
                  <a:pt x="170988" y="0"/>
                </a:lnTo>
                <a:lnTo>
                  <a:pt x="17098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7161829" y="5823584"/>
            <a:ext cx="34290" cy="26670"/>
          </a:xfrm>
          <a:custGeom>
            <a:avLst/>
            <a:gdLst/>
            <a:ahLst/>
            <a:cxnLst/>
            <a:rect l="l" t="t" r="r" b="b"/>
            <a:pathLst>
              <a:path w="34290" h="26670">
                <a:moveTo>
                  <a:pt x="0" y="0"/>
                </a:moveTo>
                <a:lnTo>
                  <a:pt x="33946" y="0"/>
                </a:lnTo>
                <a:lnTo>
                  <a:pt x="3394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7161829" y="5850254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5" h="27939">
                <a:moveTo>
                  <a:pt x="0" y="0"/>
                </a:moveTo>
                <a:lnTo>
                  <a:pt x="157578" y="0"/>
                </a:lnTo>
                <a:lnTo>
                  <a:pt x="157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7161829" y="5878195"/>
            <a:ext cx="34290" cy="74930"/>
          </a:xfrm>
          <a:custGeom>
            <a:avLst/>
            <a:gdLst/>
            <a:ahLst/>
            <a:cxnLst/>
            <a:rect l="l" t="t" r="r" b="b"/>
            <a:pathLst>
              <a:path w="34290" h="74929">
                <a:moveTo>
                  <a:pt x="0" y="0"/>
                </a:moveTo>
                <a:lnTo>
                  <a:pt x="33946" y="0"/>
                </a:lnTo>
                <a:lnTo>
                  <a:pt x="33946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7161829" y="5953125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5" h="27939">
                <a:moveTo>
                  <a:pt x="0" y="0"/>
                </a:moveTo>
                <a:lnTo>
                  <a:pt x="157578" y="0"/>
                </a:lnTo>
                <a:lnTo>
                  <a:pt x="157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7161829" y="5981065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7285042" y="5877739"/>
            <a:ext cx="34925" cy="75565"/>
          </a:xfrm>
          <a:custGeom>
            <a:avLst/>
            <a:gdLst/>
            <a:ahLst/>
            <a:cxnLst/>
            <a:rect l="l" t="t" r="r" b="b"/>
            <a:pathLst>
              <a:path w="34925" h="75564">
                <a:moveTo>
                  <a:pt x="34365" y="75436"/>
                </a:moveTo>
                <a:lnTo>
                  <a:pt x="0" y="75436"/>
                </a:lnTo>
                <a:lnTo>
                  <a:pt x="0" y="0"/>
                </a:lnTo>
                <a:lnTo>
                  <a:pt x="34365" y="0"/>
                </a:lnTo>
                <a:lnTo>
                  <a:pt x="34365" y="754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7285042" y="5981255"/>
            <a:ext cx="34925" cy="155575"/>
          </a:xfrm>
          <a:custGeom>
            <a:avLst/>
            <a:gdLst/>
            <a:ahLst/>
            <a:cxnLst/>
            <a:rect l="l" t="t" r="r" b="b"/>
            <a:pathLst>
              <a:path w="34925" h="155575">
                <a:moveTo>
                  <a:pt x="34365" y="155063"/>
                </a:moveTo>
                <a:lnTo>
                  <a:pt x="0" y="155063"/>
                </a:lnTo>
                <a:lnTo>
                  <a:pt x="0" y="0"/>
                </a:lnTo>
                <a:lnTo>
                  <a:pt x="34365" y="0"/>
                </a:lnTo>
                <a:lnTo>
                  <a:pt x="34365" y="1550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622487" y="634620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007212" y="6345782"/>
            <a:ext cx="296545" cy="377190"/>
          </a:xfrm>
          <a:custGeom>
            <a:avLst/>
            <a:gdLst/>
            <a:ahLst/>
            <a:cxnLst/>
            <a:rect l="l" t="t" r="r" b="b"/>
            <a:pathLst>
              <a:path w="296544" h="377190">
                <a:moveTo>
                  <a:pt x="296296" y="376762"/>
                </a:moveTo>
                <a:lnTo>
                  <a:pt x="261931" y="376762"/>
                </a:lnTo>
                <a:lnTo>
                  <a:pt x="261931" y="173084"/>
                </a:lnTo>
                <a:lnTo>
                  <a:pt x="190267" y="173084"/>
                </a:lnTo>
                <a:lnTo>
                  <a:pt x="190267" y="145005"/>
                </a:lnTo>
                <a:lnTo>
                  <a:pt x="261931" y="145005"/>
                </a:lnTo>
                <a:lnTo>
                  <a:pt x="261931" y="0"/>
                </a:lnTo>
                <a:lnTo>
                  <a:pt x="296296" y="0"/>
                </a:lnTo>
                <a:lnTo>
                  <a:pt x="296296" y="376762"/>
                </a:lnTo>
                <a:close/>
              </a:path>
              <a:path w="296544" h="377190">
                <a:moveTo>
                  <a:pt x="29755" y="286238"/>
                </a:moveTo>
                <a:lnTo>
                  <a:pt x="838" y="286238"/>
                </a:lnTo>
                <a:lnTo>
                  <a:pt x="838" y="139138"/>
                </a:lnTo>
                <a:lnTo>
                  <a:pt x="134528" y="139138"/>
                </a:lnTo>
                <a:lnTo>
                  <a:pt x="134528" y="63282"/>
                </a:lnTo>
                <a:lnTo>
                  <a:pt x="0" y="63282"/>
                </a:lnTo>
                <a:lnTo>
                  <a:pt x="0" y="35203"/>
                </a:lnTo>
                <a:lnTo>
                  <a:pt x="168055" y="35203"/>
                </a:lnTo>
                <a:lnTo>
                  <a:pt x="168055" y="166798"/>
                </a:lnTo>
                <a:lnTo>
                  <a:pt x="34784" y="166798"/>
                </a:lnTo>
                <a:lnTo>
                  <a:pt x="34784" y="257740"/>
                </a:lnTo>
                <a:lnTo>
                  <a:pt x="200078" y="257740"/>
                </a:lnTo>
                <a:lnTo>
                  <a:pt x="202001" y="274085"/>
                </a:lnTo>
                <a:lnTo>
                  <a:pt x="160767" y="280227"/>
                </a:lnTo>
                <a:lnTo>
                  <a:pt x="120121" y="283933"/>
                </a:lnTo>
                <a:lnTo>
                  <a:pt x="77354" y="285754"/>
                </a:lnTo>
                <a:lnTo>
                  <a:pt x="29755" y="286238"/>
                </a:lnTo>
                <a:close/>
              </a:path>
              <a:path w="296544" h="377190">
                <a:moveTo>
                  <a:pt x="200078" y="257740"/>
                </a:moveTo>
                <a:lnTo>
                  <a:pt x="34784" y="257740"/>
                </a:lnTo>
                <a:lnTo>
                  <a:pt x="79836" y="257197"/>
                </a:lnTo>
                <a:lnTo>
                  <a:pt x="120488" y="255278"/>
                </a:lnTo>
                <a:lnTo>
                  <a:pt x="159254" y="251552"/>
                </a:lnTo>
                <a:lnTo>
                  <a:pt x="198648" y="245587"/>
                </a:lnTo>
                <a:lnTo>
                  <a:pt x="200078" y="2577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381041" y="6346620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10" h="367665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10" h="367665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10" h="367665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10" h="367665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10" h="367665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10" h="367665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2885598" y="6346620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5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5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5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5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263198" y="6346620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5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5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5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769937" y="6350391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60" h="367029">
                <a:moveTo>
                  <a:pt x="32269" y="140814"/>
                </a:moveTo>
                <a:lnTo>
                  <a:pt x="19697" y="113154"/>
                </a:lnTo>
                <a:lnTo>
                  <a:pt x="68986" y="101275"/>
                </a:lnTo>
                <a:lnTo>
                  <a:pt x="111635" y="79731"/>
                </a:lnTo>
                <a:lnTo>
                  <a:pt x="141632" y="50801"/>
                </a:lnTo>
                <a:lnTo>
                  <a:pt x="152968" y="16763"/>
                </a:lnTo>
                <a:lnTo>
                  <a:pt x="152968" y="0"/>
                </a:lnTo>
                <a:lnTo>
                  <a:pt x="188171" y="0"/>
                </a:lnTo>
                <a:lnTo>
                  <a:pt x="188171" y="16763"/>
                </a:lnTo>
                <a:lnTo>
                  <a:pt x="199559" y="50271"/>
                </a:lnTo>
                <a:lnTo>
                  <a:pt x="210005" y="60349"/>
                </a:lnTo>
                <a:lnTo>
                  <a:pt x="170569" y="60349"/>
                </a:lnTo>
                <a:lnTo>
                  <a:pt x="147310" y="89305"/>
                </a:lnTo>
                <a:lnTo>
                  <a:pt x="114621" y="112840"/>
                </a:lnTo>
                <a:lnTo>
                  <a:pt x="75331" y="130245"/>
                </a:lnTo>
                <a:lnTo>
                  <a:pt x="32269" y="140814"/>
                </a:lnTo>
                <a:close/>
              </a:path>
              <a:path w="340360" h="367029">
                <a:moveTo>
                  <a:pt x="308450" y="140814"/>
                </a:moveTo>
                <a:lnTo>
                  <a:pt x="265690" y="130245"/>
                </a:lnTo>
                <a:lnTo>
                  <a:pt x="226623" y="112840"/>
                </a:lnTo>
                <a:lnTo>
                  <a:pt x="193999" y="89305"/>
                </a:lnTo>
                <a:lnTo>
                  <a:pt x="170569" y="60349"/>
                </a:lnTo>
                <a:lnTo>
                  <a:pt x="210005" y="60349"/>
                </a:lnTo>
                <a:lnTo>
                  <a:pt x="229609" y="79260"/>
                </a:lnTo>
                <a:lnTo>
                  <a:pt x="272153" y="101099"/>
                </a:lnTo>
                <a:lnTo>
                  <a:pt x="321023" y="113154"/>
                </a:lnTo>
                <a:lnTo>
                  <a:pt x="308450" y="140814"/>
                </a:lnTo>
                <a:close/>
              </a:path>
              <a:path w="340360" h="367029">
                <a:moveTo>
                  <a:pt x="295877" y="366704"/>
                </a:moveTo>
                <a:lnTo>
                  <a:pt x="43166" y="366704"/>
                </a:lnTo>
                <a:lnTo>
                  <a:pt x="43166" y="220860"/>
                </a:lnTo>
                <a:lnTo>
                  <a:pt x="77112" y="220860"/>
                </a:lnTo>
                <a:lnTo>
                  <a:pt x="77112" y="264865"/>
                </a:lnTo>
                <a:lnTo>
                  <a:pt x="295877" y="264865"/>
                </a:lnTo>
                <a:lnTo>
                  <a:pt x="295877" y="291267"/>
                </a:lnTo>
                <a:lnTo>
                  <a:pt x="77112" y="291267"/>
                </a:lnTo>
                <a:lnTo>
                  <a:pt x="77112" y="339044"/>
                </a:lnTo>
                <a:lnTo>
                  <a:pt x="295877" y="339044"/>
                </a:lnTo>
                <a:lnTo>
                  <a:pt x="295877" y="366704"/>
                </a:lnTo>
                <a:close/>
              </a:path>
              <a:path w="340360" h="367029">
                <a:moveTo>
                  <a:pt x="295877" y="264865"/>
                </a:moveTo>
                <a:lnTo>
                  <a:pt x="261931" y="264865"/>
                </a:lnTo>
                <a:lnTo>
                  <a:pt x="261931" y="220860"/>
                </a:lnTo>
                <a:lnTo>
                  <a:pt x="295877" y="220860"/>
                </a:lnTo>
                <a:lnTo>
                  <a:pt x="295877" y="264865"/>
                </a:lnTo>
                <a:close/>
              </a:path>
              <a:path w="340360" h="367029">
                <a:moveTo>
                  <a:pt x="295877" y="339044"/>
                </a:moveTo>
                <a:lnTo>
                  <a:pt x="261931" y="339044"/>
                </a:lnTo>
                <a:lnTo>
                  <a:pt x="261931" y="291267"/>
                </a:lnTo>
                <a:lnTo>
                  <a:pt x="295877" y="291267"/>
                </a:lnTo>
                <a:lnTo>
                  <a:pt x="295877" y="339044"/>
                </a:lnTo>
                <a:close/>
              </a:path>
              <a:path w="340360" h="367029">
                <a:moveTo>
                  <a:pt x="340301" y="194877"/>
                </a:moveTo>
                <a:lnTo>
                  <a:pt x="0" y="194877"/>
                </a:lnTo>
                <a:lnTo>
                  <a:pt x="0" y="167217"/>
                </a:lnTo>
                <a:lnTo>
                  <a:pt x="340301" y="167217"/>
                </a:lnTo>
                <a:lnTo>
                  <a:pt x="340301" y="194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153405" y="6346201"/>
            <a:ext cx="349250" cy="367665"/>
          </a:xfrm>
          <a:custGeom>
            <a:avLst/>
            <a:gdLst/>
            <a:ahLst/>
            <a:cxnLst/>
            <a:rect l="l" t="t" r="r" b="b"/>
            <a:pathLst>
              <a:path w="349250" h="367665">
                <a:moveTo>
                  <a:pt x="199906" y="160511"/>
                </a:moveTo>
                <a:lnTo>
                  <a:pt x="165959" y="156739"/>
                </a:lnTo>
                <a:lnTo>
                  <a:pt x="171244" y="126368"/>
                </a:lnTo>
                <a:lnTo>
                  <a:pt x="174289" y="99848"/>
                </a:lnTo>
                <a:lnTo>
                  <a:pt x="175684" y="76942"/>
                </a:lnTo>
                <a:lnTo>
                  <a:pt x="176018" y="57415"/>
                </a:lnTo>
                <a:lnTo>
                  <a:pt x="22630" y="57415"/>
                </a:lnTo>
                <a:lnTo>
                  <a:pt x="22630" y="29336"/>
                </a:lnTo>
                <a:lnTo>
                  <a:pt x="209545" y="29336"/>
                </a:lnTo>
                <a:lnTo>
                  <a:pt x="209484" y="57415"/>
                </a:lnTo>
                <a:lnTo>
                  <a:pt x="209394" y="69929"/>
                </a:lnTo>
                <a:lnTo>
                  <a:pt x="208340" y="95500"/>
                </a:lnTo>
                <a:lnTo>
                  <a:pt x="205478" y="125707"/>
                </a:lnTo>
                <a:lnTo>
                  <a:pt x="199906" y="160511"/>
                </a:lnTo>
                <a:close/>
              </a:path>
              <a:path w="349250" h="367665">
                <a:moveTo>
                  <a:pt x="3352" y="223375"/>
                </a:moveTo>
                <a:lnTo>
                  <a:pt x="0" y="195296"/>
                </a:lnTo>
                <a:lnTo>
                  <a:pt x="79627" y="194457"/>
                </a:lnTo>
                <a:lnTo>
                  <a:pt x="79627" y="113154"/>
                </a:lnTo>
                <a:lnTo>
                  <a:pt x="113573" y="113154"/>
                </a:lnTo>
                <a:lnTo>
                  <a:pt x="113573" y="193200"/>
                </a:lnTo>
                <a:lnTo>
                  <a:pt x="236534" y="193200"/>
                </a:lnTo>
                <a:lnTo>
                  <a:pt x="190099" y="214845"/>
                </a:lnTo>
                <a:lnTo>
                  <a:pt x="140948" y="219211"/>
                </a:lnTo>
                <a:lnTo>
                  <a:pt x="92300" y="221806"/>
                </a:lnTo>
                <a:lnTo>
                  <a:pt x="45865" y="223053"/>
                </a:lnTo>
                <a:lnTo>
                  <a:pt x="3352" y="223375"/>
                </a:lnTo>
                <a:close/>
              </a:path>
              <a:path w="349250" h="367665">
                <a:moveTo>
                  <a:pt x="236534" y="193200"/>
                </a:moveTo>
                <a:lnTo>
                  <a:pt x="113573" y="193200"/>
                </a:lnTo>
                <a:lnTo>
                  <a:pt x="144592" y="191688"/>
                </a:lnTo>
                <a:lnTo>
                  <a:pt x="175651" y="189586"/>
                </a:lnTo>
                <a:lnTo>
                  <a:pt x="206159" y="186776"/>
                </a:lnTo>
                <a:lnTo>
                  <a:pt x="235528" y="183142"/>
                </a:lnTo>
                <a:lnTo>
                  <a:pt x="236534" y="193200"/>
                </a:lnTo>
                <a:close/>
              </a:path>
              <a:path w="349250" h="367665">
                <a:moveTo>
                  <a:pt x="295039" y="283305"/>
                </a:moveTo>
                <a:lnTo>
                  <a:pt x="260674" y="283305"/>
                </a:lnTo>
                <a:lnTo>
                  <a:pt x="260674" y="0"/>
                </a:lnTo>
                <a:lnTo>
                  <a:pt x="295039" y="0"/>
                </a:lnTo>
                <a:lnTo>
                  <a:pt x="295039" y="122374"/>
                </a:lnTo>
                <a:lnTo>
                  <a:pt x="349102" y="122374"/>
                </a:lnTo>
                <a:lnTo>
                  <a:pt x="349102" y="150872"/>
                </a:lnTo>
                <a:lnTo>
                  <a:pt x="295039" y="150872"/>
                </a:lnTo>
                <a:lnTo>
                  <a:pt x="295039" y="283305"/>
                </a:lnTo>
                <a:close/>
              </a:path>
              <a:path w="349250" h="367665">
                <a:moveTo>
                  <a:pt x="307193" y="367542"/>
                </a:moveTo>
                <a:lnTo>
                  <a:pt x="57415" y="367542"/>
                </a:lnTo>
                <a:lnTo>
                  <a:pt x="57415" y="257321"/>
                </a:lnTo>
                <a:lnTo>
                  <a:pt x="91780" y="257321"/>
                </a:lnTo>
                <a:lnTo>
                  <a:pt x="91780" y="339463"/>
                </a:lnTo>
                <a:lnTo>
                  <a:pt x="307193" y="339463"/>
                </a:lnTo>
                <a:lnTo>
                  <a:pt x="307193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4541063" y="6359192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60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60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60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60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373447" y="6354583"/>
            <a:ext cx="33020" cy="133350"/>
          </a:xfrm>
          <a:custGeom>
            <a:avLst/>
            <a:gdLst/>
            <a:ahLst/>
            <a:cxnLst/>
            <a:rect l="l" t="t" r="r" b="b"/>
            <a:pathLst>
              <a:path w="33020" h="133350">
                <a:moveTo>
                  <a:pt x="32689" y="133270"/>
                </a:moveTo>
                <a:lnTo>
                  <a:pt x="0" y="133270"/>
                </a:lnTo>
                <a:lnTo>
                  <a:pt x="0" y="0"/>
                </a:lnTo>
                <a:lnTo>
                  <a:pt x="32689" y="0"/>
                </a:lnTo>
                <a:lnTo>
                  <a:pt x="32689" y="1332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5174798" y="6390004"/>
            <a:ext cx="143510" cy="26670"/>
          </a:xfrm>
          <a:custGeom>
            <a:avLst/>
            <a:gdLst/>
            <a:ahLst/>
            <a:cxnLst/>
            <a:rect l="l" t="t" r="r" b="b"/>
            <a:pathLst>
              <a:path w="143510" h="26670">
                <a:moveTo>
                  <a:pt x="0" y="0"/>
                </a:moveTo>
                <a:lnTo>
                  <a:pt x="142909" y="0"/>
                </a:lnTo>
                <a:lnTo>
                  <a:pt x="14290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174798" y="6416675"/>
            <a:ext cx="32384" cy="177800"/>
          </a:xfrm>
          <a:custGeom>
            <a:avLst/>
            <a:gdLst/>
            <a:ahLst/>
            <a:cxnLst/>
            <a:rect l="l" t="t" r="r" b="b"/>
            <a:pathLst>
              <a:path w="32385" h="177800">
                <a:moveTo>
                  <a:pt x="0" y="0"/>
                </a:moveTo>
                <a:lnTo>
                  <a:pt x="32269" y="0"/>
                </a:lnTo>
                <a:lnTo>
                  <a:pt x="32269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5174798" y="6594475"/>
            <a:ext cx="143510" cy="26670"/>
          </a:xfrm>
          <a:custGeom>
            <a:avLst/>
            <a:gdLst/>
            <a:ahLst/>
            <a:cxnLst/>
            <a:rect l="l" t="t" r="r" b="b"/>
            <a:pathLst>
              <a:path w="143510" h="26670">
                <a:moveTo>
                  <a:pt x="0" y="0"/>
                </a:moveTo>
                <a:lnTo>
                  <a:pt x="142909" y="0"/>
                </a:lnTo>
                <a:lnTo>
                  <a:pt x="142909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5285857" y="6416675"/>
            <a:ext cx="32384" cy="71120"/>
          </a:xfrm>
          <a:custGeom>
            <a:avLst/>
            <a:gdLst/>
            <a:ahLst/>
            <a:cxnLst/>
            <a:rect l="l" t="t" r="r" b="b"/>
            <a:pathLst>
              <a:path w="32385" h="71120">
                <a:moveTo>
                  <a:pt x="0" y="0"/>
                </a:moveTo>
                <a:lnTo>
                  <a:pt x="31850" y="0"/>
                </a:lnTo>
                <a:lnTo>
                  <a:pt x="31850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5285857" y="6487795"/>
            <a:ext cx="120650" cy="27940"/>
          </a:xfrm>
          <a:custGeom>
            <a:avLst/>
            <a:gdLst/>
            <a:ahLst/>
            <a:cxnLst/>
            <a:rect l="l" t="t" r="r" b="b"/>
            <a:pathLst>
              <a:path w="120650" h="27940">
                <a:moveTo>
                  <a:pt x="0" y="0"/>
                </a:moveTo>
                <a:lnTo>
                  <a:pt x="120278" y="0"/>
                </a:lnTo>
                <a:lnTo>
                  <a:pt x="1202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5285857" y="6515734"/>
            <a:ext cx="32384" cy="78740"/>
          </a:xfrm>
          <a:custGeom>
            <a:avLst/>
            <a:gdLst/>
            <a:ahLst/>
            <a:cxnLst/>
            <a:rect l="l" t="t" r="r" b="b"/>
            <a:pathLst>
              <a:path w="32385" h="78740">
                <a:moveTo>
                  <a:pt x="0" y="0"/>
                </a:moveTo>
                <a:lnTo>
                  <a:pt x="31850" y="0"/>
                </a:lnTo>
                <a:lnTo>
                  <a:pt x="31850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5373447" y="6516351"/>
            <a:ext cx="33020" cy="187325"/>
          </a:xfrm>
          <a:custGeom>
            <a:avLst/>
            <a:gdLst/>
            <a:ahLst/>
            <a:cxnLst/>
            <a:rect l="l" t="t" r="r" b="b"/>
            <a:pathLst>
              <a:path w="33020" h="187325">
                <a:moveTo>
                  <a:pt x="32689" y="186914"/>
                </a:moveTo>
                <a:lnTo>
                  <a:pt x="0" y="186914"/>
                </a:lnTo>
                <a:lnTo>
                  <a:pt x="0" y="0"/>
                </a:lnTo>
                <a:lnTo>
                  <a:pt x="32689" y="0"/>
                </a:lnTo>
                <a:lnTo>
                  <a:pt x="32689" y="186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448045" y="6346201"/>
            <a:ext cx="33020" cy="375920"/>
          </a:xfrm>
          <a:custGeom>
            <a:avLst/>
            <a:gdLst/>
            <a:ahLst/>
            <a:cxnLst/>
            <a:rect l="l" t="t" r="r" b="b"/>
            <a:pathLst>
              <a:path w="33020" h="375920">
                <a:moveTo>
                  <a:pt x="32689" y="375505"/>
                </a:moveTo>
                <a:lnTo>
                  <a:pt x="0" y="375505"/>
                </a:lnTo>
                <a:lnTo>
                  <a:pt x="0" y="0"/>
                </a:lnTo>
                <a:lnTo>
                  <a:pt x="32689" y="0"/>
                </a:lnTo>
                <a:lnTo>
                  <a:pt x="32689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5560780" y="634620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5932513" y="634662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6316400" y="6346201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79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79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79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6717051" y="6346201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70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70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70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70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70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7093813" y="6346201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636667" y="6358254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636667" y="6386195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20">
                <a:moveTo>
                  <a:pt x="0" y="0"/>
                </a:moveTo>
                <a:lnTo>
                  <a:pt x="34365" y="0"/>
                </a:lnTo>
                <a:lnTo>
                  <a:pt x="34365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7636667" y="6444615"/>
            <a:ext cx="254635" cy="27940"/>
          </a:xfrm>
          <a:custGeom>
            <a:avLst/>
            <a:gdLst/>
            <a:ahLst/>
            <a:cxnLst/>
            <a:rect l="l" t="t" r="r" b="b"/>
            <a:pathLst>
              <a:path w="254634" h="27939">
                <a:moveTo>
                  <a:pt x="0" y="0"/>
                </a:moveTo>
                <a:lnTo>
                  <a:pt x="254387" y="0"/>
                </a:lnTo>
                <a:lnTo>
                  <a:pt x="25438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7632057" y="6563994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7853756" y="6590665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59">
                <a:moveTo>
                  <a:pt x="0" y="0"/>
                </a:moveTo>
                <a:lnTo>
                  <a:pt x="33946" y="0"/>
                </a:lnTo>
                <a:lnTo>
                  <a:pt x="33946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7633314" y="6626225"/>
            <a:ext cx="254635" cy="25400"/>
          </a:xfrm>
          <a:custGeom>
            <a:avLst/>
            <a:gdLst/>
            <a:ahLst/>
            <a:cxnLst/>
            <a:rect l="l" t="t" r="r" b="b"/>
            <a:pathLst>
              <a:path w="254634" h="25400">
                <a:moveTo>
                  <a:pt x="0" y="0"/>
                </a:moveTo>
                <a:lnTo>
                  <a:pt x="254387" y="0"/>
                </a:lnTo>
                <a:lnTo>
                  <a:pt x="25438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7633314" y="6651625"/>
            <a:ext cx="33655" cy="39370"/>
          </a:xfrm>
          <a:custGeom>
            <a:avLst/>
            <a:gdLst/>
            <a:ahLst/>
            <a:cxnLst/>
            <a:rect l="l" t="t" r="r" b="b"/>
            <a:pathLst>
              <a:path w="33654" h="39370">
                <a:moveTo>
                  <a:pt x="0" y="0"/>
                </a:moveTo>
                <a:lnTo>
                  <a:pt x="33527" y="0"/>
                </a:lnTo>
                <a:lnTo>
                  <a:pt x="33527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7633314" y="6690994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5" h="26670">
                <a:moveTo>
                  <a:pt x="0" y="0"/>
                </a:moveTo>
                <a:lnTo>
                  <a:pt x="265703" y="0"/>
                </a:lnTo>
                <a:lnTo>
                  <a:pt x="26570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591405" y="650294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59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7983674" y="634620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362532" y="6346201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79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79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79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791261" y="6376034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791261" y="6403975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791261" y="6522084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900644" y="6550025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747676" y="664654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9250756" y="6360031"/>
            <a:ext cx="340360" cy="357505"/>
          </a:xfrm>
          <a:custGeom>
            <a:avLst/>
            <a:gdLst/>
            <a:ahLst/>
            <a:cxnLst/>
            <a:rect l="l" t="t" r="r" b="b"/>
            <a:pathLst>
              <a:path w="340359" h="357504">
                <a:moveTo>
                  <a:pt x="309288" y="27659"/>
                </a:moveTo>
                <a:lnTo>
                  <a:pt x="31431" y="27659"/>
                </a:lnTo>
                <a:lnTo>
                  <a:pt x="31431" y="0"/>
                </a:lnTo>
                <a:lnTo>
                  <a:pt x="309288" y="0"/>
                </a:lnTo>
                <a:lnTo>
                  <a:pt x="309288" y="27659"/>
                </a:lnTo>
                <a:close/>
              </a:path>
              <a:path w="340359" h="357504">
                <a:moveTo>
                  <a:pt x="31431" y="135366"/>
                </a:moveTo>
                <a:lnTo>
                  <a:pt x="18859" y="108125"/>
                </a:lnTo>
                <a:lnTo>
                  <a:pt x="66550" y="98381"/>
                </a:lnTo>
                <a:lnTo>
                  <a:pt x="107130" y="80779"/>
                </a:lnTo>
                <a:lnTo>
                  <a:pt x="135844" y="56734"/>
                </a:lnTo>
                <a:lnTo>
                  <a:pt x="147938" y="27659"/>
                </a:lnTo>
                <a:lnTo>
                  <a:pt x="192362" y="27659"/>
                </a:lnTo>
                <a:lnTo>
                  <a:pt x="204516" y="56734"/>
                </a:lnTo>
                <a:lnTo>
                  <a:pt x="207843" y="59510"/>
                </a:lnTo>
                <a:lnTo>
                  <a:pt x="170150" y="59510"/>
                </a:lnTo>
                <a:lnTo>
                  <a:pt x="148299" y="87688"/>
                </a:lnTo>
                <a:lnTo>
                  <a:pt x="116035" y="110168"/>
                </a:lnTo>
                <a:lnTo>
                  <a:pt x="76150" y="126283"/>
                </a:lnTo>
                <a:lnTo>
                  <a:pt x="31431" y="135366"/>
                </a:lnTo>
                <a:close/>
              </a:path>
              <a:path w="340359" h="357504">
                <a:moveTo>
                  <a:pt x="309288" y="135366"/>
                </a:moveTo>
                <a:lnTo>
                  <a:pt x="264328" y="126283"/>
                </a:lnTo>
                <a:lnTo>
                  <a:pt x="224318" y="110168"/>
                </a:lnTo>
                <a:lnTo>
                  <a:pt x="192008" y="87688"/>
                </a:lnTo>
                <a:lnTo>
                  <a:pt x="170150" y="59510"/>
                </a:lnTo>
                <a:lnTo>
                  <a:pt x="207843" y="59510"/>
                </a:lnTo>
                <a:lnTo>
                  <a:pt x="233328" y="80779"/>
                </a:lnTo>
                <a:lnTo>
                  <a:pt x="273928" y="98381"/>
                </a:lnTo>
                <a:lnTo>
                  <a:pt x="321442" y="108125"/>
                </a:lnTo>
                <a:lnTo>
                  <a:pt x="309288" y="135366"/>
                </a:lnTo>
                <a:close/>
              </a:path>
              <a:path w="340359" h="357504">
                <a:moveTo>
                  <a:pt x="186914" y="168893"/>
                </a:moveTo>
                <a:lnTo>
                  <a:pt x="152548" y="168893"/>
                </a:lnTo>
                <a:lnTo>
                  <a:pt x="152548" y="116507"/>
                </a:lnTo>
                <a:lnTo>
                  <a:pt x="186914" y="116507"/>
                </a:lnTo>
                <a:lnTo>
                  <a:pt x="186914" y="168893"/>
                </a:lnTo>
                <a:close/>
              </a:path>
              <a:path w="340359" h="357504">
                <a:moveTo>
                  <a:pt x="339882" y="196553"/>
                </a:moveTo>
                <a:lnTo>
                  <a:pt x="0" y="196553"/>
                </a:lnTo>
                <a:lnTo>
                  <a:pt x="0" y="168893"/>
                </a:lnTo>
                <a:lnTo>
                  <a:pt x="339882" y="168893"/>
                </a:lnTo>
                <a:lnTo>
                  <a:pt x="339882" y="196553"/>
                </a:lnTo>
                <a:close/>
              </a:path>
              <a:path w="340359" h="357504">
                <a:moveTo>
                  <a:pt x="298392" y="357065"/>
                </a:moveTo>
                <a:lnTo>
                  <a:pt x="41909" y="357065"/>
                </a:lnTo>
                <a:lnTo>
                  <a:pt x="41909" y="235528"/>
                </a:lnTo>
                <a:lnTo>
                  <a:pt x="298392" y="235528"/>
                </a:lnTo>
                <a:lnTo>
                  <a:pt x="298392" y="262769"/>
                </a:lnTo>
                <a:lnTo>
                  <a:pt x="75436" y="262769"/>
                </a:lnTo>
                <a:lnTo>
                  <a:pt x="75436" y="329405"/>
                </a:lnTo>
                <a:lnTo>
                  <a:pt x="298392" y="329405"/>
                </a:lnTo>
                <a:lnTo>
                  <a:pt x="298392" y="357065"/>
                </a:lnTo>
                <a:close/>
              </a:path>
              <a:path w="340359" h="357504">
                <a:moveTo>
                  <a:pt x="298392" y="329405"/>
                </a:moveTo>
                <a:lnTo>
                  <a:pt x="264865" y="329405"/>
                </a:lnTo>
                <a:lnTo>
                  <a:pt x="264865" y="262769"/>
                </a:lnTo>
                <a:lnTo>
                  <a:pt x="298392" y="262769"/>
                </a:lnTo>
                <a:lnTo>
                  <a:pt x="298392" y="3294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9636738" y="6345782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79" h="377190">
                <a:moveTo>
                  <a:pt x="309288" y="377181"/>
                </a:moveTo>
                <a:lnTo>
                  <a:pt x="274923" y="377181"/>
                </a:lnTo>
                <a:lnTo>
                  <a:pt x="274923" y="179370"/>
                </a:lnTo>
                <a:lnTo>
                  <a:pt x="193619" y="179370"/>
                </a:lnTo>
                <a:lnTo>
                  <a:pt x="193619" y="151291"/>
                </a:lnTo>
                <a:lnTo>
                  <a:pt x="274923" y="151291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7181"/>
                </a:lnTo>
                <a:close/>
              </a:path>
              <a:path w="309879" h="377190">
                <a:moveTo>
                  <a:pt x="129498" y="65378"/>
                </a:moveTo>
                <a:lnTo>
                  <a:pt x="95133" y="65378"/>
                </a:lnTo>
                <a:lnTo>
                  <a:pt x="95133" y="7124"/>
                </a:lnTo>
                <a:lnTo>
                  <a:pt x="129498" y="7124"/>
                </a:lnTo>
                <a:lnTo>
                  <a:pt x="129498" y="65378"/>
                </a:lnTo>
                <a:close/>
              </a:path>
              <a:path w="309879" h="377190">
                <a:moveTo>
                  <a:pt x="212897" y="93038"/>
                </a:moveTo>
                <a:lnTo>
                  <a:pt x="10477" y="93038"/>
                </a:lnTo>
                <a:lnTo>
                  <a:pt x="10477" y="65378"/>
                </a:lnTo>
                <a:lnTo>
                  <a:pt x="212897" y="65378"/>
                </a:lnTo>
                <a:lnTo>
                  <a:pt x="212897" y="93038"/>
                </a:lnTo>
                <a:close/>
              </a:path>
              <a:path w="309879" h="377190">
                <a:moveTo>
                  <a:pt x="19278" y="303840"/>
                </a:moveTo>
                <a:lnTo>
                  <a:pt x="0" y="277437"/>
                </a:lnTo>
                <a:lnTo>
                  <a:pt x="38268" y="251139"/>
                </a:lnTo>
                <a:lnTo>
                  <a:pt x="68521" y="214155"/>
                </a:lnTo>
                <a:lnTo>
                  <a:pt x="88401" y="169941"/>
                </a:lnTo>
                <a:lnTo>
                  <a:pt x="95552" y="121955"/>
                </a:lnTo>
                <a:lnTo>
                  <a:pt x="95552" y="93038"/>
                </a:lnTo>
                <a:lnTo>
                  <a:pt x="129498" y="93038"/>
                </a:lnTo>
                <a:lnTo>
                  <a:pt x="129498" y="121955"/>
                </a:lnTo>
                <a:lnTo>
                  <a:pt x="136780" y="168002"/>
                </a:lnTo>
                <a:lnTo>
                  <a:pt x="145802" y="186914"/>
                </a:lnTo>
                <a:lnTo>
                  <a:pt x="112735" y="186914"/>
                </a:lnTo>
                <a:lnTo>
                  <a:pt x="97425" y="224337"/>
                </a:lnTo>
                <a:lnTo>
                  <a:pt x="76064" y="257164"/>
                </a:lnTo>
                <a:lnTo>
                  <a:pt x="49675" y="284097"/>
                </a:lnTo>
                <a:lnTo>
                  <a:pt x="19278" y="303840"/>
                </a:lnTo>
                <a:close/>
              </a:path>
              <a:path w="309879" h="377190">
                <a:moveTo>
                  <a:pt x="207030" y="296716"/>
                </a:moveTo>
                <a:lnTo>
                  <a:pt x="176620" y="278204"/>
                </a:lnTo>
                <a:lnTo>
                  <a:pt x="150139" y="252973"/>
                </a:lnTo>
                <a:lnTo>
                  <a:pt x="128529" y="222163"/>
                </a:lnTo>
                <a:lnTo>
                  <a:pt x="112735" y="186914"/>
                </a:lnTo>
                <a:lnTo>
                  <a:pt x="145802" y="186914"/>
                </a:lnTo>
                <a:lnTo>
                  <a:pt x="156949" y="210278"/>
                </a:lnTo>
                <a:lnTo>
                  <a:pt x="187490" y="245482"/>
                </a:lnTo>
                <a:lnTo>
                  <a:pt x="225889" y="270313"/>
                </a:lnTo>
                <a:lnTo>
                  <a:pt x="207030" y="2967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0036550" y="6346620"/>
            <a:ext cx="295275" cy="370840"/>
          </a:xfrm>
          <a:custGeom>
            <a:avLst/>
            <a:gdLst/>
            <a:ahLst/>
            <a:cxnLst/>
            <a:rect l="l" t="t" r="r" b="b"/>
            <a:pathLst>
              <a:path w="295275" h="370840">
                <a:moveTo>
                  <a:pt x="295039" y="220860"/>
                </a:moveTo>
                <a:lnTo>
                  <a:pt x="260255" y="220860"/>
                </a:lnTo>
                <a:lnTo>
                  <a:pt x="260255" y="111897"/>
                </a:lnTo>
                <a:lnTo>
                  <a:pt x="190686" y="111897"/>
                </a:lnTo>
                <a:lnTo>
                  <a:pt x="190686" y="83818"/>
                </a:lnTo>
                <a:lnTo>
                  <a:pt x="260255" y="83818"/>
                </a:lnTo>
                <a:lnTo>
                  <a:pt x="260255" y="0"/>
                </a:lnTo>
                <a:lnTo>
                  <a:pt x="295039" y="0"/>
                </a:lnTo>
                <a:lnTo>
                  <a:pt x="295039" y="220860"/>
                </a:lnTo>
                <a:close/>
              </a:path>
              <a:path w="295275" h="370840">
                <a:moveTo>
                  <a:pt x="29755" y="205354"/>
                </a:moveTo>
                <a:lnTo>
                  <a:pt x="1257" y="205354"/>
                </a:lnTo>
                <a:lnTo>
                  <a:pt x="1257" y="96809"/>
                </a:lnTo>
                <a:lnTo>
                  <a:pt x="133270" y="96809"/>
                </a:lnTo>
                <a:lnTo>
                  <a:pt x="133270" y="46519"/>
                </a:lnTo>
                <a:lnTo>
                  <a:pt x="0" y="46519"/>
                </a:lnTo>
                <a:lnTo>
                  <a:pt x="0" y="18859"/>
                </a:lnTo>
                <a:lnTo>
                  <a:pt x="166798" y="18859"/>
                </a:lnTo>
                <a:lnTo>
                  <a:pt x="166798" y="123212"/>
                </a:lnTo>
                <a:lnTo>
                  <a:pt x="34784" y="123212"/>
                </a:lnTo>
                <a:lnTo>
                  <a:pt x="34784" y="177275"/>
                </a:lnTo>
                <a:lnTo>
                  <a:pt x="198530" y="177275"/>
                </a:lnTo>
                <a:lnTo>
                  <a:pt x="200325" y="194457"/>
                </a:lnTo>
                <a:lnTo>
                  <a:pt x="158173" y="200050"/>
                </a:lnTo>
                <a:lnTo>
                  <a:pt x="117397" y="203363"/>
                </a:lnTo>
                <a:lnTo>
                  <a:pt x="75442" y="204948"/>
                </a:lnTo>
                <a:lnTo>
                  <a:pt x="29755" y="205354"/>
                </a:lnTo>
                <a:close/>
              </a:path>
              <a:path w="295275" h="370840">
                <a:moveTo>
                  <a:pt x="198530" y="177275"/>
                </a:moveTo>
                <a:lnTo>
                  <a:pt x="34784" y="177275"/>
                </a:lnTo>
                <a:lnTo>
                  <a:pt x="77990" y="176810"/>
                </a:lnTo>
                <a:lnTo>
                  <a:pt x="117973" y="175127"/>
                </a:lnTo>
                <a:lnTo>
                  <a:pt x="157014" y="171794"/>
                </a:lnTo>
                <a:lnTo>
                  <a:pt x="197391" y="166378"/>
                </a:lnTo>
                <a:lnTo>
                  <a:pt x="198530" y="177275"/>
                </a:lnTo>
                <a:close/>
              </a:path>
              <a:path w="295275" h="370840">
                <a:moveTo>
                  <a:pt x="295039" y="370475"/>
                </a:moveTo>
                <a:lnTo>
                  <a:pt x="49033" y="370475"/>
                </a:lnTo>
                <a:lnTo>
                  <a:pt x="49033" y="240977"/>
                </a:lnTo>
                <a:lnTo>
                  <a:pt x="295039" y="240977"/>
                </a:lnTo>
                <a:lnTo>
                  <a:pt x="295039" y="268637"/>
                </a:lnTo>
                <a:lnTo>
                  <a:pt x="82560" y="268637"/>
                </a:lnTo>
                <a:lnTo>
                  <a:pt x="82560" y="342816"/>
                </a:lnTo>
                <a:lnTo>
                  <a:pt x="295039" y="342816"/>
                </a:lnTo>
                <a:lnTo>
                  <a:pt x="295039" y="370475"/>
                </a:lnTo>
                <a:close/>
              </a:path>
              <a:path w="295275" h="370840">
                <a:moveTo>
                  <a:pt x="295039" y="342816"/>
                </a:moveTo>
                <a:lnTo>
                  <a:pt x="261093" y="342816"/>
                </a:lnTo>
                <a:lnTo>
                  <a:pt x="261093" y="268637"/>
                </a:lnTo>
                <a:lnTo>
                  <a:pt x="295039" y="268637"/>
                </a:lnTo>
                <a:lnTo>
                  <a:pt x="295039" y="3428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0541106" y="6346201"/>
            <a:ext cx="330835" cy="371475"/>
          </a:xfrm>
          <a:custGeom>
            <a:avLst/>
            <a:gdLst/>
            <a:ahLst/>
            <a:cxnLst/>
            <a:rect l="l" t="t" r="r" b="b"/>
            <a:pathLst>
              <a:path w="330834" h="371475">
                <a:moveTo>
                  <a:pt x="28917" y="175179"/>
                </a:moveTo>
                <a:lnTo>
                  <a:pt x="0" y="175179"/>
                </a:lnTo>
                <a:lnTo>
                  <a:pt x="0" y="21792"/>
                </a:lnTo>
                <a:lnTo>
                  <a:pt x="165959" y="21792"/>
                </a:lnTo>
                <a:lnTo>
                  <a:pt x="165959" y="49452"/>
                </a:lnTo>
                <a:lnTo>
                  <a:pt x="33946" y="49452"/>
                </a:lnTo>
                <a:lnTo>
                  <a:pt x="33946" y="147519"/>
                </a:lnTo>
                <a:lnTo>
                  <a:pt x="202743" y="147519"/>
                </a:lnTo>
                <a:lnTo>
                  <a:pt x="204935" y="161768"/>
                </a:lnTo>
                <a:lnTo>
                  <a:pt x="166058" y="168461"/>
                </a:lnTo>
                <a:lnTo>
                  <a:pt x="126198" y="172560"/>
                </a:lnTo>
                <a:lnTo>
                  <a:pt x="81703" y="174616"/>
                </a:lnTo>
                <a:lnTo>
                  <a:pt x="28917" y="175179"/>
                </a:lnTo>
                <a:close/>
              </a:path>
              <a:path w="330834" h="371475">
                <a:moveTo>
                  <a:pt x="202743" y="147519"/>
                </a:moveTo>
                <a:lnTo>
                  <a:pt x="33946" y="147519"/>
                </a:lnTo>
                <a:lnTo>
                  <a:pt x="83700" y="146904"/>
                </a:lnTo>
                <a:lnTo>
                  <a:pt x="125831" y="144795"/>
                </a:lnTo>
                <a:lnTo>
                  <a:pt x="163720" y="140801"/>
                </a:lnTo>
                <a:lnTo>
                  <a:pt x="200744" y="134528"/>
                </a:lnTo>
                <a:lnTo>
                  <a:pt x="202743" y="147519"/>
                </a:lnTo>
                <a:close/>
              </a:path>
              <a:path w="330834" h="371475">
                <a:moveTo>
                  <a:pt x="288753" y="370895"/>
                </a:moveTo>
                <a:lnTo>
                  <a:pt x="37299" y="370895"/>
                </a:lnTo>
                <a:lnTo>
                  <a:pt x="37299" y="274923"/>
                </a:lnTo>
                <a:lnTo>
                  <a:pt x="240977" y="274923"/>
                </a:lnTo>
                <a:lnTo>
                  <a:pt x="240977" y="235528"/>
                </a:lnTo>
                <a:lnTo>
                  <a:pt x="36041" y="235528"/>
                </a:lnTo>
                <a:lnTo>
                  <a:pt x="36041" y="208287"/>
                </a:lnTo>
                <a:lnTo>
                  <a:pt x="274923" y="208287"/>
                </a:lnTo>
                <a:lnTo>
                  <a:pt x="274923" y="300906"/>
                </a:lnTo>
                <a:lnTo>
                  <a:pt x="70826" y="300906"/>
                </a:lnTo>
                <a:lnTo>
                  <a:pt x="70826" y="343235"/>
                </a:lnTo>
                <a:lnTo>
                  <a:pt x="288753" y="343235"/>
                </a:lnTo>
                <a:lnTo>
                  <a:pt x="288753" y="370895"/>
                </a:lnTo>
                <a:close/>
              </a:path>
              <a:path w="330834" h="371475">
                <a:moveTo>
                  <a:pt x="274923" y="189009"/>
                </a:moveTo>
                <a:lnTo>
                  <a:pt x="240557" y="189009"/>
                </a:lnTo>
                <a:lnTo>
                  <a:pt x="240557" y="0"/>
                </a:lnTo>
                <a:lnTo>
                  <a:pt x="274923" y="0"/>
                </a:lnTo>
                <a:lnTo>
                  <a:pt x="274923" y="79208"/>
                </a:lnTo>
                <a:lnTo>
                  <a:pt x="330662" y="79208"/>
                </a:lnTo>
                <a:lnTo>
                  <a:pt x="330662" y="107287"/>
                </a:lnTo>
                <a:lnTo>
                  <a:pt x="274923" y="107287"/>
                </a:lnTo>
                <a:lnTo>
                  <a:pt x="274923" y="1890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0924155" y="6345782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90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90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90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1295470" y="634662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1681033" y="634662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2190532" y="6346201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20">
                <a:moveTo>
                  <a:pt x="97228" y="194877"/>
                </a:moveTo>
                <a:lnTo>
                  <a:pt x="58345" y="188512"/>
                </a:lnTo>
                <a:lnTo>
                  <a:pt x="27555" y="170674"/>
                </a:lnTo>
                <a:lnTo>
                  <a:pt x="7294" y="143250"/>
                </a:lnTo>
                <a:lnTo>
                  <a:pt x="0" y="108125"/>
                </a:lnTo>
                <a:lnTo>
                  <a:pt x="7294" y="73000"/>
                </a:lnTo>
                <a:lnTo>
                  <a:pt x="27555" y="45576"/>
                </a:lnTo>
                <a:lnTo>
                  <a:pt x="58345" y="27738"/>
                </a:lnTo>
                <a:lnTo>
                  <a:pt x="97228" y="21373"/>
                </a:lnTo>
                <a:lnTo>
                  <a:pt x="135870" y="27738"/>
                </a:lnTo>
                <a:lnTo>
                  <a:pt x="166536" y="45576"/>
                </a:lnTo>
                <a:lnTo>
                  <a:pt x="169393" y="49452"/>
                </a:lnTo>
                <a:lnTo>
                  <a:pt x="97228" y="49452"/>
                </a:lnTo>
                <a:lnTo>
                  <a:pt x="71893" y="53787"/>
                </a:lnTo>
                <a:lnTo>
                  <a:pt x="51705" y="65901"/>
                </a:lnTo>
                <a:lnTo>
                  <a:pt x="38353" y="84459"/>
                </a:lnTo>
                <a:lnTo>
                  <a:pt x="33527" y="108125"/>
                </a:lnTo>
                <a:lnTo>
                  <a:pt x="38353" y="131790"/>
                </a:lnTo>
                <a:lnTo>
                  <a:pt x="51705" y="150348"/>
                </a:lnTo>
                <a:lnTo>
                  <a:pt x="71893" y="162463"/>
                </a:lnTo>
                <a:lnTo>
                  <a:pt x="97228" y="166798"/>
                </a:lnTo>
                <a:lnTo>
                  <a:pt x="169393" y="166798"/>
                </a:lnTo>
                <a:lnTo>
                  <a:pt x="166536" y="170674"/>
                </a:lnTo>
                <a:lnTo>
                  <a:pt x="135870" y="188512"/>
                </a:lnTo>
                <a:lnTo>
                  <a:pt x="97228" y="194877"/>
                </a:lnTo>
                <a:close/>
              </a:path>
              <a:path w="340359" h="375920">
                <a:moveTo>
                  <a:pt x="169393" y="166798"/>
                </a:moveTo>
                <a:lnTo>
                  <a:pt x="97228" y="166798"/>
                </a:lnTo>
                <a:lnTo>
                  <a:pt x="122322" y="162463"/>
                </a:lnTo>
                <a:lnTo>
                  <a:pt x="142385" y="150348"/>
                </a:lnTo>
                <a:lnTo>
                  <a:pt x="155692" y="131790"/>
                </a:lnTo>
                <a:lnTo>
                  <a:pt x="160511" y="108125"/>
                </a:lnTo>
                <a:lnTo>
                  <a:pt x="155692" y="84459"/>
                </a:lnTo>
                <a:lnTo>
                  <a:pt x="142385" y="65901"/>
                </a:lnTo>
                <a:lnTo>
                  <a:pt x="122322" y="53787"/>
                </a:lnTo>
                <a:lnTo>
                  <a:pt x="97228" y="49452"/>
                </a:lnTo>
                <a:lnTo>
                  <a:pt x="169393" y="49452"/>
                </a:lnTo>
                <a:lnTo>
                  <a:pt x="186750" y="73000"/>
                </a:lnTo>
                <a:lnTo>
                  <a:pt x="194038" y="108125"/>
                </a:lnTo>
                <a:lnTo>
                  <a:pt x="186750" y="143250"/>
                </a:lnTo>
                <a:lnTo>
                  <a:pt x="169393" y="166798"/>
                </a:lnTo>
                <a:close/>
              </a:path>
              <a:path w="340359" h="375920">
                <a:moveTo>
                  <a:pt x="244329" y="230499"/>
                </a:moveTo>
                <a:lnTo>
                  <a:pt x="210802" y="230499"/>
                </a:lnTo>
                <a:lnTo>
                  <a:pt x="210802" y="196553"/>
                </a:lnTo>
                <a:lnTo>
                  <a:pt x="244329" y="196553"/>
                </a:lnTo>
                <a:lnTo>
                  <a:pt x="244329" y="230499"/>
                </a:lnTo>
                <a:close/>
              </a:path>
              <a:path w="340359" h="375920">
                <a:moveTo>
                  <a:pt x="50290" y="366285"/>
                </a:moveTo>
                <a:lnTo>
                  <a:pt x="32269" y="366285"/>
                </a:lnTo>
                <a:lnTo>
                  <a:pt x="32269" y="227985"/>
                </a:lnTo>
                <a:lnTo>
                  <a:pt x="65797" y="227985"/>
                </a:lnTo>
                <a:lnTo>
                  <a:pt x="65797" y="337786"/>
                </a:lnTo>
                <a:lnTo>
                  <a:pt x="143748" y="337786"/>
                </a:lnTo>
                <a:lnTo>
                  <a:pt x="146681" y="352455"/>
                </a:lnTo>
                <a:lnTo>
                  <a:pt x="120187" y="359566"/>
                </a:lnTo>
                <a:lnTo>
                  <a:pt x="94714" y="363770"/>
                </a:lnTo>
                <a:lnTo>
                  <a:pt x="71127" y="365774"/>
                </a:lnTo>
                <a:lnTo>
                  <a:pt x="50290" y="366285"/>
                </a:lnTo>
                <a:close/>
              </a:path>
              <a:path w="340359" h="375920">
                <a:moveTo>
                  <a:pt x="321861" y="256064"/>
                </a:moveTo>
                <a:lnTo>
                  <a:pt x="132851" y="256064"/>
                </a:lnTo>
                <a:lnTo>
                  <a:pt x="132851" y="230499"/>
                </a:lnTo>
                <a:lnTo>
                  <a:pt x="321861" y="230499"/>
                </a:lnTo>
                <a:lnTo>
                  <a:pt x="321861" y="256064"/>
                </a:lnTo>
                <a:close/>
              </a:path>
              <a:path w="340359" h="375920">
                <a:moveTo>
                  <a:pt x="227566" y="375505"/>
                </a:moveTo>
                <a:lnTo>
                  <a:pt x="199546" y="371785"/>
                </a:lnTo>
                <a:lnTo>
                  <a:pt x="177537" y="361151"/>
                </a:lnTo>
                <a:lnTo>
                  <a:pt x="163150" y="344387"/>
                </a:lnTo>
                <a:lnTo>
                  <a:pt x="157997" y="322280"/>
                </a:lnTo>
                <a:lnTo>
                  <a:pt x="163150" y="300415"/>
                </a:lnTo>
                <a:lnTo>
                  <a:pt x="177537" y="283776"/>
                </a:lnTo>
                <a:lnTo>
                  <a:pt x="199546" y="273188"/>
                </a:lnTo>
                <a:lnTo>
                  <a:pt x="227566" y="269475"/>
                </a:lnTo>
                <a:lnTo>
                  <a:pt x="255586" y="273188"/>
                </a:lnTo>
                <a:lnTo>
                  <a:pt x="277595" y="283776"/>
                </a:lnTo>
                <a:lnTo>
                  <a:pt x="286246" y="293782"/>
                </a:lnTo>
                <a:lnTo>
                  <a:pt x="227566" y="293782"/>
                </a:lnTo>
                <a:lnTo>
                  <a:pt x="211752" y="295818"/>
                </a:lnTo>
                <a:lnTo>
                  <a:pt x="199434" y="301587"/>
                </a:lnTo>
                <a:lnTo>
                  <a:pt x="191439" y="310578"/>
                </a:lnTo>
                <a:lnTo>
                  <a:pt x="188590" y="322280"/>
                </a:lnTo>
                <a:lnTo>
                  <a:pt x="191439" y="334047"/>
                </a:lnTo>
                <a:lnTo>
                  <a:pt x="199434" y="343182"/>
                </a:lnTo>
                <a:lnTo>
                  <a:pt x="211752" y="349095"/>
                </a:lnTo>
                <a:lnTo>
                  <a:pt x="227566" y="351197"/>
                </a:lnTo>
                <a:lnTo>
                  <a:pt x="286137" y="351197"/>
                </a:lnTo>
                <a:lnTo>
                  <a:pt x="277595" y="361151"/>
                </a:lnTo>
                <a:lnTo>
                  <a:pt x="255586" y="371785"/>
                </a:lnTo>
                <a:lnTo>
                  <a:pt x="227566" y="375505"/>
                </a:lnTo>
                <a:close/>
              </a:path>
              <a:path w="340359" h="375920">
                <a:moveTo>
                  <a:pt x="286137" y="351197"/>
                </a:moveTo>
                <a:lnTo>
                  <a:pt x="227566" y="351197"/>
                </a:lnTo>
                <a:lnTo>
                  <a:pt x="243203" y="349095"/>
                </a:lnTo>
                <a:lnTo>
                  <a:pt x="255540" y="343182"/>
                </a:lnTo>
                <a:lnTo>
                  <a:pt x="263634" y="334047"/>
                </a:lnTo>
                <a:lnTo>
                  <a:pt x="266541" y="322280"/>
                </a:lnTo>
                <a:lnTo>
                  <a:pt x="263634" y="310578"/>
                </a:lnTo>
                <a:lnTo>
                  <a:pt x="255540" y="301587"/>
                </a:lnTo>
                <a:lnTo>
                  <a:pt x="243203" y="295818"/>
                </a:lnTo>
                <a:lnTo>
                  <a:pt x="227566" y="293782"/>
                </a:lnTo>
                <a:lnTo>
                  <a:pt x="286246" y="293782"/>
                </a:lnTo>
                <a:lnTo>
                  <a:pt x="291981" y="300415"/>
                </a:lnTo>
                <a:lnTo>
                  <a:pt x="297135" y="322280"/>
                </a:lnTo>
                <a:lnTo>
                  <a:pt x="291981" y="344387"/>
                </a:lnTo>
                <a:lnTo>
                  <a:pt x="286137" y="351197"/>
                </a:lnTo>
                <a:close/>
              </a:path>
              <a:path w="340359" h="375920">
                <a:moveTo>
                  <a:pt x="143748" y="337786"/>
                </a:moveTo>
                <a:lnTo>
                  <a:pt x="65797" y="337786"/>
                </a:lnTo>
                <a:lnTo>
                  <a:pt x="83123" y="336647"/>
                </a:lnTo>
                <a:lnTo>
                  <a:pt x="101943" y="334329"/>
                </a:lnTo>
                <a:lnTo>
                  <a:pt x="121549" y="330596"/>
                </a:lnTo>
                <a:lnTo>
                  <a:pt x="141233" y="325214"/>
                </a:lnTo>
                <a:lnTo>
                  <a:pt x="143748" y="337786"/>
                </a:lnTo>
                <a:close/>
              </a:path>
              <a:path w="340359" h="375920">
                <a:moveTo>
                  <a:pt x="284562" y="187333"/>
                </a:moveTo>
                <a:lnTo>
                  <a:pt x="250197" y="187333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84237"/>
                </a:lnTo>
                <a:lnTo>
                  <a:pt x="340301" y="84237"/>
                </a:lnTo>
                <a:lnTo>
                  <a:pt x="340301" y="112735"/>
                </a:lnTo>
                <a:lnTo>
                  <a:pt x="284562" y="112735"/>
                </a:lnTo>
                <a:lnTo>
                  <a:pt x="284562" y="1873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2576095" y="6346201"/>
            <a:ext cx="340360" cy="375285"/>
          </a:xfrm>
          <a:custGeom>
            <a:avLst/>
            <a:gdLst/>
            <a:ahLst/>
            <a:cxnLst/>
            <a:rect l="l" t="t" r="r" b="b"/>
            <a:pathLst>
              <a:path w="340359" h="375284">
                <a:moveTo>
                  <a:pt x="98067" y="199067"/>
                </a:moveTo>
                <a:lnTo>
                  <a:pt x="58698" y="192617"/>
                </a:lnTo>
                <a:lnTo>
                  <a:pt x="27659" y="174498"/>
                </a:lnTo>
                <a:lnTo>
                  <a:pt x="7307" y="146557"/>
                </a:lnTo>
                <a:lnTo>
                  <a:pt x="0" y="110639"/>
                </a:lnTo>
                <a:lnTo>
                  <a:pt x="7307" y="74722"/>
                </a:lnTo>
                <a:lnTo>
                  <a:pt x="27659" y="46780"/>
                </a:lnTo>
                <a:lnTo>
                  <a:pt x="58698" y="28661"/>
                </a:lnTo>
                <a:lnTo>
                  <a:pt x="98067" y="22211"/>
                </a:lnTo>
                <a:lnTo>
                  <a:pt x="137258" y="28661"/>
                </a:lnTo>
                <a:lnTo>
                  <a:pt x="168317" y="46780"/>
                </a:lnTo>
                <a:lnTo>
                  <a:pt x="171499" y="51129"/>
                </a:lnTo>
                <a:lnTo>
                  <a:pt x="98067" y="51129"/>
                </a:lnTo>
                <a:lnTo>
                  <a:pt x="72070" y="55477"/>
                </a:lnTo>
                <a:lnTo>
                  <a:pt x="51652" y="67683"/>
                </a:lnTo>
                <a:lnTo>
                  <a:pt x="38307" y="86489"/>
                </a:lnTo>
                <a:lnTo>
                  <a:pt x="33527" y="110639"/>
                </a:lnTo>
                <a:lnTo>
                  <a:pt x="38307" y="134789"/>
                </a:lnTo>
                <a:lnTo>
                  <a:pt x="51652" y="153596"/>
                </a:lnTo>
                <a:lnTo>
                  <a:pt x="72070" y="165802"/>
                </a:lnTo>
                <a:lnTo>
                  <a:pt x="98067" y="170150"/>
                </a:lnTo>
                <a:lnTo>
                  <a:pt x="171499" y="170150"/>
                </a:lnTo>
                <a:lnTo>
                  <a:pt x="168317" y="174498"/>
                </a:lnTo>
                <a:lnTo>
                  <a:pt x="137258" y="192617"/>
                </a:lnTo>
                <a:lnTo>
                  <a:pt x="98067" y="199067"/>
                </a:lnTo>
                <a:close/>
              </a:path>
              <a:path w="340359" h="375284">
                <a:moveTo>
                  <a:pt x="171499" y="170150"/>
                </a:moveTo>
                <a:lnTo>
                  <a:pt x="98067" y="170150"/>
                </a:lnTo>
                <a:lnTo>
                  <a:pt x="123887" y="165802"/>
                </a:lnTo>
                <a:lnTo>
                  <a:pt x="144324" y="153596"/>
                </a:lnTo>
                <a:lnTo>
                  <a:pt x="157767" y="134789"/>
                </a:lnTo>
                <a:lnTo>
                  <a:pt x="162607" y="110639"/>
                </a:lnTo>
                <a:lnTo>
                  <a:pt x="157767" y="86489"/>
                </a:lnTo>
                <a:lnTo>
                  <a:pt x="144324" y="67683"/>
                </a:lnTo>
                <a:lnTo>
                  <a:pt x="123887" y="55477"/>
                </a:lnTo>
                <a:lnTo>
                  <a:pt x="98067" y="51129"/>
                </a:lnTo>
                <a:lnTo>
                  <a:pt x="171499" y="51129"/>
                </a:lnTo>
                <a:lnTo>
                  <a:pt x="188767" y="74722"/>
                </a:lnTo>
                <a:lnTo>
                  <a:pt x="196134" y="110639"/>
                </a:lnTo>
                <a:lnTo>
                  <a:pt x="188767" y="146557"/>
                </a:lnTo>
                <a:lnTo>
                  <a:pt x="171499" y="170150"/>
                </a:lnTo>
                <a:close/>
              </a:path>
              <a:path w="340359" h="375284">
                <a:moveTo>
                  <a:pt x="25145" y="371314"/>
                </a:moveTo>
                <a:lnTo>
                  <a:pt x="7543" y="346168"/>
                </a:lnTo>
                <a:lnTo>
                  <a:pt x="39486" y="328828"/>
                </a:lnTo>
                <a:lnTo>
                  <a:pt x="63177" y="305516"/>
                </a:lnTo>
                <a:lnTo>
                  <a:pt x="77911" y="278747"/>
                </a:lnTo>
                <a:lnTo>
                  <a:pt x="82979" y="251035"/>
                </a:lnTo>
                <a:lnTo>
                  <a:pt x="82979" y="231337"/>
                </a:lnTo>
                <a:lnTo>
                  <a:pt x="116088" y="231337"/>
                </a:lnTo>
                <a:lnTo>
                  <a:pt x="116088" y="251035"/>
                </a:lnTo>
                <a:lnTo>
                  <a:pt x="119316" y="276547"/>
                </a:lnTo>
                <a:lnTo>
                  <a:pt x="128944" y="300906"/>
                </a:lnTo>
                <a:lnTo>
                  <a:pt x="99324" y="300906"/>
                </a:lnTo>
                <a:lnTo>
                  <a:pt x="87026" y="322928"/>
                </a:lnTo>
                <a:lnTo>
                  <a:pt x="70407" y="342554"/>
                </a:lnTo>
                <a:lnTo>
                  <a:pt x="49701" y="358957"/>
                </a:lnTo>
                <a:lnTo>
                  <a:pt x="25145" y="371314"/>
                </a:lnTo>
                <a:close/>
              </a:path>
              <a:path w="340359" h="375284">
                <a:moveTo>
                  <a:pt x="213861" y="341139"/>
                </a:moveTo>
                <a:lnTo>
                  <a:pt x="168055" y="341139"/>
                </a:lnTo>
                <a:lnTo>
                  <a:pt x="191642" y="321638"/>
                </a:lnTo>
                <a:lnTo>
                  <a:pt x="208392" y="298601"/>
                </a:lnTo>
                <a:lnTo>
                  <a:pt x="218385" y="274307"/>
                </a:lnTo>
                <a:lnTo>
                  <a:pt x="221698" y="251035"/>
                </a:lnTo>
                <a:lnTo>
                  <a:pt x="221698" y="231337"/>
                </a:lnTo>
                <a:lnTo>
                  <a:pt x="255226" y="231337"/>
                </a:lnTo>
                <a:lnTo>
                  <a:pt x="255226" y="251035"/>
                </a:lnTo>
                <a:lnTo>
                  <a:pt x="260294" y="280161"/>
                </a:lnTo>
                <a:lnTo>
                  <a:pt x="270957" y="299649"/>
                </a:lnTo>
                <a:lnTo>
                  <a:pt x="238043" y="299649"/>
                </a:lnTo>
                <a:lnTo>
                  <a:pt x="227410" y="322339"/>
                </a:lnTo>
                <a:lnTo>
                  <a:pt x="213861" y="341139"/>
                </a:lnTo>
                <a:close/>
              </a:path>
              <a:path w="340359" h="375284">
                <a:moveTo>
                  <a:pt x="313479" y="371314"/>
                </a:moveTo>
                <a:lnTo>
                  <a:pt x="287902" y="358761"/>
                </a:lnTo>
                <a:lnTo>
                  <a:pt x="266646" y="342239"/>
                </a:lnTo>
                <a:lnTo>
                  <a:pt x="249944" y="322332"/>
                </a:lnTo>
                <a:lnTo>
                  <a:pt x="238043" y="299649"/>
                </a:lnTo>
                <a:lnTo>
                  <a:pt x="270957" y="299649"/>
                </a:lnTo>
                <a:lnTo>
                  <a:pt x="275028" y="307088"/>
                </a:lnTo>
                <a:lnTo>
                  <a:pt x="298719" y="329771"/>
                </a:lnTo>
                <a:lnTo>
                  <a:pt x="330662" y="346168"/>
                </a:lnTo>
                <a:lnTo>
                  <a:pt x="313479" y="371314"/>
                </a:lnTo>
                <a:close/>
              </a:path>
              <a:path w="340359" h="375284">
                <a:moveTo>
                  <a:pt x="168893" y="374666"/>
                </a:moveTo>
                <a:lnTo>
                  <a:pt x="144409" y="361609"/>
                </a:lnTo>
                <a:lnTo>
                  <a:pt x="124836" y="344387"/>
                </a:lnTo>
                <a:lnTo>
                  <a:pt x="109899" y="323865"/>
                </a:lnTo>
                <a:lnTo>
                  <a:pt x="99324" y="300906"/>
                </a:lnTo>
                <a:lnTo>
                  <a:pt x="128944" y="300906"/>
                </a:lnTo>
                <a:lnTo>
                  <a:pt x="129027" y="301116"/>
                </a:lnTo>
                <a:lnTo>
                  <a:pt x="145260" y="323171"/>
                </a:lnTo>
                <a:lnTo>
                  <a:pt x="168055" y="341139"/>
                </a:lnTo>
                <a:lnTo>
                  <a:pt x="213861" y="341139"/>
                </a:lnTo>
                <a:lnTo>
                  <a:pt x="212426" y="343130"/>
                </a:lnTo>
                <a:lnTo>
                  <a:pt x="192958" y="360941"/>
                </a:lnTo>
                <a:lnTo>
                  <a:pt x="168893" y="374666"/>
                </a:lnTo>
                <a:close/>
              </a:path>
              <a:path w="340359" h="375284">
                <a:moveTo>
                  <a:pt x="284562" y="214155"/>
                </a:moveTo>
                <a:lnTo>
                  <a:pt x="250197" y="214155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90104"/>
                </a:lnTo>
                <a:lnTo>
                  <a:pt x="340301" y="90104"/>
                </a:lnTo>
                <a:lnTo>
                  <a:pt x="340301" y="118602"/>
                </a:lnTo>
                <a:lnTo>
                  <a:pt x="284562" y="118602"/>
                </a:lnTo>
                <a:lnTo>
                  <a:pt x="284562" y="214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2970460" y="634620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3348479" y="663788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80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3574572" y="6386014"/>
            <a:ext cx="340360" cy="281305"/>
          </a:xfrm>
          <a:custGeom>
            <a:avLst/>
            <a:gdLst/>
            <a:ahLst/>
            <a:cxnLst/>
            <a:rect l="l" t="t" r="r" b="b"/>
            <a:pathLst>
              <a:path w="340359" h="281304">
                <a:moveTo>
                  <a:pt x="279533" y="220860"/>
                </a:moveTo>
                <a:lnTo>
                  <a:pt x="245167" y="217088"/>
                </a:lnTo>
                <a:lnTo>
                  <a:pt x="253890" y="163248"/>
                </a:lnTo>
                <a:lnTo>
                  <a:pt x="258369" y="116088"/>
                </a:lnTo>
                <a:lnTo>
                  <a:pt x="260019" y="74585"/>
                </a:lnTo>
                <a:lnTo>
                  <a:pt x="260255" y="37718"/>
                </a:lnTo>
                <a:lnTo>
                  <a:pt x="260255" y="28079"/>
                </a:lnTo>
                <a:lnTo>
                  <a:pt x="36460" y="28079"/>
                </a:lnTo>
                <a:lnTo>
                  <a:pt x="36460" y="0"/>
                </a:lnTo>
                <a:lnTo>
                  <a:pt x="278276" y="0"/>
                </a:lnTo>
                <a:lnTo>
                  <a:pt x="278276" y="419"/>
                </a:lnTo>
                <a:lnTo>
                  <a:pt x="294201" y="419"/>
                </a:lnTo>
                <a:lnTo>
                  <a:pt x="294201" y="37718"/>
                </a:lnTo>
                <a:lnTo>
                  <a:pt x="293972" y="75056"/>
                </a:lnTo>
                <a:lnTo>
                  <a:pt x="292368" y="116716"/>
                </a:lnTo>
                <a:lnTo>
                  <a:pt x="288013" y="164663"/>
                </a:lnTo>
                <a:lnTo>
                  <a:pt x="279533" y="220860"/>
                </a:lnTo>
                <a:close/>
              </a:path>
              <a:path w="340359" h="281304">
                <a:moveTo>
                  <a:pt x="339882" y="281209"/>
                </a:moveTo>
                <a:lnTo>
                  <a:pt x="0" y="281209"/>
                </a:lnTo>
                <a:lnTo>
                  <a:pt x="0" y="252711"/>
                </a:lnTo>
                <a:lnTo>
                  <a:pt x="339882" y="252711"/>
                </a:lnTo>
                <a:lnTo>
                  <a:pt x="339882" y="281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3972708" y="6345782"/>
            <a:ext cx="296545" cy="377190"/>
          </a:xfrm>
          <a:custGeom>
            <a:avLst/>
            <a:gdLst/>
            <a:ahLst/>
            <a:cxnLst/>
            <a:rect l="l" t="t" r="r" b="b"/>
            <a:pathLst>
              <a:path w="296544" h="377190">
                <a:moveTo>
                  <a:pt x="296296" y="376762"/>
                </a:moveTo>
                <a:lnTo>
                  <a:pt x="261931" y="376762"/>
                </a:lnTo>
                <a:lnTo>
                  <a:pt x="261931" y="173084"/>
                </a:lnTo>
                <a:lnTo>
                  <a:pt x="190267" y="173084"/>
                </a:lnTo>
                <a:lnTo>
                  <a:pt x="190267" y="145005"/>
                </a:lnTo>
                <a:lnTo>
                  <a:pt x="261931" y="145005"/>
                </a:lnTo>
                <a:lnTo>
                  <a:pt x="261931" y="0"/>
                </a:lnTo>
                <a:lnTo>
                  <a:pt x="296296" y="0"/>
                </a:lnTo>
                <a:lnTo>
                  <a:pt x="296296" y="376762"/>
                </a:lnTo>
                <a:close/>
              </a:path>
              <a:path w="296544" h="377190">
                <a:moveTo>
                  <a:pt x="29755" y="286238"/>
                </a:moveTo>
                <a:lnTo>
                  <a:pt x="838" y="286238"/>
                </a:lnTo>
                <a:lnTo>
                  <a:pt x="838" y="139138"/>
                </a:lnTo>
                <a:lnTo>
                  <a:pt x="134528" y="139138"/>
                </a:lnTo>
                <a:lnTo>
                  <a:pt x="134528" y="63282"/>
                </a:lnTo>
                <a:lnTo>
                  <a:pt x="0" y="63282"/>
                </a:lnTo>
                <a:lnTo>
                  <a:pt x="0" y="35203"/>
                </a:lnTo>
                <a:lnTo>
                  <a:pt x="168055" y="35203"/>
                </a:lnTo>
                <a:lnTo>
                  <a:pt x="168055" y="166798"/>
                </a:lnTo>
                <a:lnTo>
                  <a:pt x="34784" y="166798"/>
                </a:lnTo>
                <a:lnTo>
                  <a:pt x="34784" y="257740"/>
                </a:lnTo>
                <a:lnTo>
                  <a:pt x="200078" y="257740"/>
                </a:lnTo>
                <a:lnTo>
                  <a:pt x="202001" y="274085"/>
                </a:lnTo>
                <a:lnTo>
                  <a:pt x="160767" y="280227"/>
                </a:lnTo>
                <a:lnTo>
                  <a:pt x="120121" y="283933"/>
                </a:lnTo>
                <a:lnTo>
                  <a:pt x="77354" y="285754"/>
                </a:lnTo>
                <a:lnTo>
                  <a:pt x="29755" y="286238"/>
                </a:lnTo>
                <a:close/>
              </a:path>
              <a:path w="296544" h="377190">
                <a:moveTo>
                  <a:pt x="200078" y="257740"/>
                </a:moveTo>
                <a:lnTo>
                  <a:pt x="34784" y="257740"/>
                </a:lnTo>
                <a:lnTo>
                  <a:pt x="79836" y="257197"/>
                </a:lnTo>
                <a:lnTo>
                  <a:pt x="120488" y="255278"/>
                </a:lnTo>
                <a:lnTo>
                  <a:pt x="159254" y="251552"/>
                </a:lnTo>
                <a:lnTo>
                  <a:pt x="198648" y="245587"/>
                </a:lnTo>
                <a:lnTo>
                  <a:pt x="200078" y="2577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4360366" y="6346201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4863666" y="634620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5247134" y="634620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5618448" y="6370508"/>
            <a:ext cx="341630" cy="303530"/>
          </a:xfrm>
          <a:custGeom>
            <a:avLst/>
            <a:gdLst/>
            <a:ahLst/>
            <a:cxnLst/>
            <a:rect l="l" t="t" r="r" b="b"/>
            <a:pathLst>
              <a:path w="341630" h="303529">
                <a:moveTo>
                  <a:pt x="26821" y="182304"/>
                </a:moveTo>
                <a:lnTo>
                  <a:pt x="12572" y="153806"/>
                </a:lnTo>
                <a:lnTo>
                  <a:pt x="62359" y="138299"/>
                </a:lnTo>
                <a:lnTo>
                  <a:pt x="106920" y="110220"/>
                </a:lnTo>
                <a:lnTo>
                  <a:pt x="138987" y="72712"/>
                </a:lnTo>
                <a:lnTo>
                  <a:pt x="151291" y="28917"/>
                </a:lnTo>
                <a:lnTo>
                  <a:pt x="151291" y="0"/>
                </a:lnTo>
                <a:lnTo>
                  <a:pt x="187333" y="0"/>
                </a:lnTo>
                <a:lnTo>
                  <a:pt x="187333" y="28917"/>
                </a:lnTo>
                <a:lnTo>
                  <a:pt x="199637" y="72712"/>
                </a:lnTo>
                <a:lnTo>
                  <a:pt x="206982" y="81303"/>
                </a:lnTo>
                <a:lnTo>
                  <a:pt x="169312" y="81303"/>
                </a:lnTo>
                <a:lnTo>
                  <a:pt x="145044" y="117417"/>
                </a:lnTo>
                <a:lnTo>
                  <a:pt x="110954" y="147048"/>
                </a:lnTo>
                <a:lnTo>
                  <a:pt x="70420" y="169057"/>
                </a:lnTo>
                <a:lnTo>
                  <a:pt x="26821" y="182304"/>
                </a:lnTo>
                <a:close/>
              </a:path>
              <a:path w="341630" h="303529">
                <a:moveTo>
                  <a:pt x="311803" y="182304"/>
                </a:moveTo>
                <a:lnTo>
                  <a:pt x="268440" y="168880"/>
                </a:lnTo>
                <a:lnTo>
                  <a:pt x="227985" y="146891"/>
                </a:lnTo>
                <a:lnTo>
                  <a:pt x="193816" y="117358"/>
                </a:lnTo>
                <a:lnTo>
                  <a:pt x="169312" y="81303"/>
                </a:lnTo>
                <a:lnTo>
                  <a:pt x="206982" y="81303"/>
                </a:lnTo>
                <a:lnTo>
                  <a:pt x="231704" y="110220"/>
                </a:lnTo>
                <a:lnTo>
                  <a:pt x="276265" y="138299"/>
                </a:lnTo>
                <a:lnTo>
                  <a:pt x="326052" y="153806"/>
                </a:lnTo>
                <a:lnTo>
                  <a:pt x="311803" y="182304"/>
                </a:lnTo>
                <a:close/>
              </a:path>
              <a:path w="341630" h="303529">
                <a:moveTo>
                  <a:pt x="126984" y="275342"/>
                </a:moveTo>
                <a:lnTo>
                  <a:pt x="93038" y="275342"/>
                </a:lnTo>
                <a:lnTo>
                  <a:pt x="93038" y="190267"/>
                </a:lnTo>
                <a:lnTo>
                  <a:pt x="126984" y="190267"/>
                </a:lnTo>
                <a:lnTo>
                  <a:pt x="126984" y="275342"/>
                </a:lnTo>
                <a:close/>
              </a:path>
              <a:path w="341630" h="303529">
                <a:moveTo>
                  <a:pt x="248939" y="275342"/>
                </a:moveTo>
                <a:lnTo>
                  <a:pt x="214574" y="275342"/>
                </a:lnTo>
                <a:lnTo>
                  <a:pt x="214574" y="190267"/>
                </a:lnTo>
                <a:lnTo>
                  <a:pt x="248939" y="190267"/>
                </a:lnTo>
                <a:lnTo>
                  <a:pt x="248939" y="275342"/>
                </a:lnTo>
                <a:close/>
              </a:path>
              <a:path w="341630" h="303529">
                <a:moveTo>
                  <a:pt x="341558" y="303421"/>
                </a:moveTo>
                <a:lnTo>
                  <a:pt x="0" y="303421"/>
                </a:lnTo>
                <a:lnTo>
                  <a:pt x="0" y="275342"/>
                </a:lnTo>
                <a:lnTo>
                  <a:pt x="341558" y="275342"/>
                </a:lnTo>
                <a:lnTo>
                  <a:pt x="341558" y="3034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6002754" y="6346201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80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80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80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6403404" y="6346201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69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69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69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69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69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6771366" y="6345782"/>
            <a:ext cx="353060" cy="376555"/>
          </a:xfrm>
          <a:custGeom>
            <a:avLst/>
            <a:gdLst/>
            <a:ahLst/>
            <a:cxnLst/>
            <a:rect l="l" t="t" r="r" b="b"/>
            <a:pathLst>
              <a:path w="353059" h="376554">
                <a:moveTo>
                  <a:pt x="4609" y="295458"/>
                </a:moveTo>
                <a:lnTo>
                  <a:pt x="0" y="266541"/>
                </a:lnTo>
                <a:lnTo>
                  <a:pt x="23122" y="266462"/>
                </a:lnTo>
                <a:lnTo>
                  <a:pt x="99324" y="265284"/>
                </a:lnTo>
                <a:lnTo>
                  <a:pt x="99324" y="200325"/>
                </a:lnTo>
                <a:lnTo>
                  <a:pt x="65738" y="190830"/>
                </a:lnTo>
                <a:lnTo>
                  <a:pt x="39656" y="172141"/>
                </a:lnTo>
                <a:lnTo>
                  <a:pt x="22768" y="145751"/>
                </a:lnTo>
                <a:lnTo>
                  <a:pt x="16763" y="113154"/>
                </a:lnTo>
                <a:lnTo>
                  <a:pt x="24156" y="77060"/>
                </a:lnTo>
                <a:lnTo>
                  <a:pt x="44790" y="49138"/>
                </a:lnTo>
                <a:lnTo>
                  <a:pt x="76346" y="31117"/>
                </a:lnTo>
                <a:lnTo>
                  <a:pt x="116507" y="24726"/>
                </a:lnTo>
                <a:lnTo>
                  <a:pt x="156248" y="31117"/>
                </a:lnTo>
                <a:lnTo>
                  <a:pt x="187700" y="49138"/>
                </a:lnTo>
                <a:lnTo>
                  <a:pt x="191037" y="53643"/>
                </a:lnTo>
                <a:lnTo>
                  <a:pt x="116507" y="53643"/>
                </a:lnTo>
                <a:lnTo>
                  <a:pt x="89894" y="57991"/>
                </a:lnTo>
                <a:lnTo>
                  <a:pt x="68940" y="70197"/>
                </a:lnTo>
                <a:lnTo>
                  <a:pt x="55215" y="89004"/>
                </a:lnTo>
                <a:lnTo>
                  <a:pt x="50290" y="113154"/>
                </a:lnTo>
                <a:lnTo>
                  <a:pt x="55215" y="137415"/>
                </a:lnTo>
                <a:lnTo>
                  <a:pt x="68940" y="156058"/>
                </a:lnTo>
                <a:lnTo>
                  <a:pt x="89894" y="168022"/>
                </a:lnTo>
                <a:lnTo>
                  <a:pt x="116507" y="172246"/>
                </a:lnTo>
                <a:lnTo>
                  <a:pt x="192469" y="172246"/>
                </a:lnTo>
                <a:lnTo>
                  <a:pt x="166856" y="190653"/>
                </a:lnTo>
                <a:lnTo>
                  <a:pt x="133689" y="200325"/>
                </a:lnTo>
                <a:lnTo>
                  <a:pt x="133689" y="264027"/>
                </a:lnTo>
                <a:lnTo>
                  <a:pt x="236087" y="264027"/>
                </a:lnTo>
                <a:lnTo>
                  <a:pt x="238043" y="280790"/>
                </a:lnTo>
                <a:lnTo>
                  <a:pt x="189546" y="287465"/>
                </a:lnTo>
                <a:lnTo>
                  <a:pt x="140546" y="291747"/>
                </a:lnTo>
                <a:lnTo>
                  <a:pt x="92451" y="294157"/>
                </a:lnTo>
                <a:lnTo>
                  <a:pt x="46669" y="295220"/>
                </a:lnTo>
                <a:lnTo>
                  <a:pt x="4609" y="295458"/>
                </a:lnTo>
                <a:close/>
              </a:path>
              <a:path w="353059" h="376554">
                <a:moveTo>
                  <a:pt x="192469" y="172246"/>
                </a:moveTo>
                <a:lnTo>
                  <a:pt x="116507" y="172246"/>
                </a:lnTo>
                <a:lnTo>
                  <a:pt x="142877" y="168022"/>
                </a:lnTo>
                <a:lnTo>
                  <a:pt x="163707" y="156058"/>
                </a:lnTo>
                <a:lnTo>
                  <a:pt x="177386" y="137415"/>
                </a:lnTo>
                <a:lnTo>
                  <a:pt x="182304" y="113154"/>
                </a:lnTo>
                <a:lnTo>
                  <a:pt x="177386" y="89004"/>
                </a:lnTo>
                <a:lnTo>
                  <a:pt x="163707" y="70197"/>
                </a:lnTo>
                <a:lnTo>
                  <a:pt x="142877" y="57991"/>
                </a:lnTo>
                <a:lnTo>
                  <a:pt x="116507" y="53643"/>
                </a:lnTo>
                <a:lnTo>
                  <a:pt x="191037" y="53643"/>
                </a:lnTo>
                <a:lnTo>
                  <a:pt x="208386" y="77060"/>
                </a:lnTo>
                <a:lnTo>
                  <a:pt x="215831" y="113154"/>
                </a:lnTo>
                <a:lnTo>
                  <a:pt x="209774" y="145692"/>
                </a:lnTo>
                <a:lnTo>
                  <a:pt x="192834" y="171984"/>
                </a:lnTo>
                <a:lnTo>
                  <a:pt x="192469" y="172246"/>
                </a:lnTo>
                <a:close/>
              </a:path>
              <a:path w="353059" h="376554">
                <a:moveTo>
                  <a:pt x="236087" y="264027"/>
                </a:moveTo>
                <a:lnTo>
                  <a:pt x="133689" y="264027"/>
                </a:lnTo>
                <a:lnTo>
                  <a:pt x="159496" y="262658"/>
                </a:lnTo>
                <a:lnTo>
                  <a:pt x="185185" y="260936"/>
                </a:lnTo>
                <a:lnTo>
                  <a:pt x="210481" y="258663"/>
                </a:lnTo>
                <a:lnTo>
                  <a:pt x="235109" y="255645"/>
                </a:lnTo>
                <a:lnTo>
                  <a:pt x="236087" y="264027"/>
                </a:lnTo>
                <a:close/>
              </a:path>
              <a:path w="353059" h="376554">
                <a:moveTo>
                  <a:pt x="293363" y="376343"/>
                </a:moveTo>
                <a:lnTo>
                  <a:pt x="258997" y="376343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155482"/>
                </a:lnTo>
                <a:lnTo>
                  <a:pt x="352874" y="155482"/>
                </a:lnTo>
                <a:lnTo>
                  <a:pt x="352874" y="184399"/>
                </a:lnTo>
                <a:lnTo>
                  <a:pt x="293363" y="184399"/>
                </a:lnTo>
                <a:lnTo>
                  <a:pt x="293363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7277340" y="6370508"/>
            <a:ext cx="341630" cy="303530"/>
          </a:xfrm>
          <a:custGeom>
            <a:avLst/>
            <a:gdLst/>
            <a:ahLst/>
            <a:cxnLst/>
            <a:rect l="l" t="t" r="r" b="b"/>
            <a:pathLst>
              <a:path w="341630" h="303529">
                <a:moveTo>
                  <a:pt x="26821" y="182304"/>
                </a:moveTo>
                <a:lnTo>
                  <a:pt x="12572" y="153806"/>
                </a:lnTo>
                <a:lnTo>
                  <a:pt x="62359" y="138299"/>
                </a:lnTo>
                <a:lnTo>
                  <a:pt x="106920" y="110220"/>
                </a:lnTo>
                <a:lnTo>
                  <a:pt x="138987" y="72712"/>
                </a:lnTo>
                <a:lnTo>
                  <a:pt x="151291" y="28917"/>
                </a:lnTo>
                <a:lnTo>
                  <a:pt x="151291" y="0"/>
                </a:lnTo>
                <a:lnTo>
                  <a:pt x="187333" y="0"/>
                </a:lnTo>
                <a:lnTo>
                  <a:pt x="187333" y="28917"/>
                </a:lnTo>
                <a:lnTo>
                  <a:pt x="199637" y="72712"/>
                </a:lnTo>
                <a:lnTo>
                  <a:pt x="206982" y="81303"/>
                </a:lnTo>
                <a:lnTo>
                  <a:pt x="169312" y="81303"/>
                </a:lnTo>
                <a:lnTo>
                  <a:pt x="145044" y="117417"/>
                </a:lnTo>
                <a:lnTo>
                  <a:pt x="110954" y="147048"/>
                </a:lnTo>
                <a:lnTo>
                  <a:pt x="70420" y="169057"/>
                </a:lnTo>
                <a:lnTo>
                  <a:pt x="26821" y="182304"/>
                </a:lnTo>
                <a:close/>
              </a:path>
              <a:path w="341630" h="303529">
                <a:moveTo>
                  <a:pt x="311803" y="182304"/>
                </a:moveTo>
                <a:lnTo>
                  <a:pt x="268440" y="168880"/>
                </a:lnTo>
                <a:lnTo>
                  <a:pt x="227985" y="146891"/>
                </a:lnTo>
                <a:lnTo>
                  <a:pt x="193816" y="117358"/>
                </a:lnTo>
                <a:lnTo>
                  <a:pt x="169312" y="81303"/>
                </a:lnTo>
                <a:lnTo>
                  <a:pt x="206982" y="81303"/>
                </a:lnTo>
                <a:lnTo>
                  <a:pt x="231704" y="110220"/>
                </a:lnTo>
                <a:lnTo>
                  <a:pt x="276265" y="138299"/>
                </a:lnTo>
                <a:lnTo>
                  <a:pt x="326052" y="153806"/>
                </a:lnTo>
                <a:lnTo>
                  <a:pt x="311803" y="182304"/>
                </a:lnTo>
                <a:close/>
              </a:path>
              <a:path w="341630" h="303529">
                <a:moveTo>
                  <a:pt x="126984" y="275342"/>
                </a:moveTo>
                <a:lnTo>
                  <a:pt x="93038" y="275342"/>
                </a:lnTo>
                <a:lnTo>
                  <a:pt x="93038" y="190267"/>
                </a:lnTo>
                <a:lnTo>
                  <a:pt x="126984" y="190267"/>
                </a:lnTo>
                <a:lnTo>
                  <a:pt x="126984" y="275342"/>
                </a:lnTo>
                <a:close/>
              </a:path>
              <a:path w="341630" h="303529">
                <a:moveTo>
                  <a:pt x="248939" y="275342"/>
                </a:moveTo>
                <a:lnTo>
                  <a:pt x="214574" y="275342"/>
                </a:lnTo>
                <a:lnTo>
                  <a:pt x="214574" y="190267"/>
                </a:lnTo>
                <a:lnTo>
                  <a:pt x="248939" y="190267"/>
                </a:lnTo>
                <a:lnTo>
                  <a:pt x="248939" y="275342"/>
                </a:lnTo>
                <a:close/>
              </a:path>
              <a:path w="341630" h="303529">
                <a:moveTo>
                  <a:pt x="341558" y="303421"/>
                </a:moveTo>
                <a:lnTo>
                  <a:pt x="0" y="303421"/>
                </a:lnTo>
                <a:lnTo>
                  <a:pt x="0" y="275342"/>
                </a:lnTo>
                <a:lnTo>
                  <a:pt x="341558" y="275342"/>
                </a:lnTo>
                <a:lnTo>
                  <a:pt x="341558" y="3034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604466" y="6932426"/>
            <a:ext cx="353060" cy="376555"/>
          </a:xfrm>
          <a:custGeom>
            <a:avLst/>
            <a:gdLst/>
            <a:ahLst/>
            <a:cxnLst/>
            <a:rect l="l" t="t" r="r" b="b"/>
            <a:pathLst>
              <a:path w="353060" h="376554">
                <a:moveTo>
                  <a:pt x="4609" y="295458"/>
                </a:moveTo>
                <a:lnTo>
                  <a:pt x="0" y="266541"/>
                </a:lnTo>
                <a:lnTo>
                  <a:pt x="23122" y="266462"/>
                </a:lnTo>
                <a:lnTo>
                  <a:pt x="99324" y="265284"/>
                </a:lnTo>
                <a:lnTo>
                  <a:pt x="99324" y="200325"/>
                </a:lnTo>
                <a:lnTo>
                  <a:pt x="65738" y="190830"/>
                </a:lnTo>
                <a:lnTo>
                  <a:pt x="39656" y="172141"/>
                </a:lnTo>
                <a:lnTo>
                  <a:pt x="22768" y="145751"/>
                </a:lnTo>
                <a:lnTo>
                  <a:pt x="16763" y="113154"/>
                </a:lnTo>
                <a:lnTo>
                  <a:pt x="24156" y="77060"/>
                </a:lnTo>
                <a:lnTo>
                  <a:pt x="44790" y="49138"/>
                </a:lnTo>
                <a:lnTo>
                  <a:pt x="76346" y="31117"/>
                </a:lnTo>
                <a:lnTo>
                  <a:pt x="116507" y="24726"/>
                </a:lnTo>
                <a:lnTo>
                  <a:pt x="156248" y="31117"/>
                </a:lnTo>
                <a:lnTo>
                  <a:pt x="187700" y="49138"/>
                </a:lnTo>
                <a:lnTo>
                  <a:pt x="191037" y="53643"/>
                </a:lnTo>
                <a:lnTo>
                  <a:pt x="116507" y="53643"/>
                </a:lnTo>
                <a:lnTo>
                  <a:pt x="89894" y="57991"/>
                </a:lnTo>
                <a:lnTo>
                  <a:pt x="68940" y="70197"/>
                </a:lnTo>
                <a:lnTo>
                  <a:pt x="55215" y="89004"/>
                </a:lnTo>
                <a:lnTo>
                  <a:pt x="50290" y="113154"/>
                </a:lnTo>
                <a:lnTo>
                  <a:pt x="55215" y="137415"/>
                </a:lnTo>
                <a:lnTo>
                  <a:pt x="68940" y="156058"/>
                </a:lnTo>
                <a:lnTo>
                  <a:pt x="89894" y="168022"/>
                </a:lnTo>
                <a:lnTo>
                  <a:pt x="116507" y="172246"/>
                </a:lnTo>
                <a:lnTo>
                  <a:pt x="192469" y="172246"/>
                </a:lnTo>
                <a:lnTo>
                  <a:pt x="166856" y="190653"/>
                </a:lnTo>
                <a:lnTo>
                  <a:pt x="133689" y="200325"/>
                </a:lnTo>
                <a:lnTo>
                  <a:pt x="133689" y="264027"/>
                </a:lnTo>
                <a:lnTo>
                  <a:pt x="236087" y="264027"/>
                </a:lnTo>
                <a:lnTo>
                  <a:pt x="238043" y="280790"/>
                </a:lnTo>
                <a:lnTo>
                  <a:pt x="189546" y="287465"/>
                </a:lnTo>
                <a:lnTo>
                  <a:pt x="140546" y="291747"/>
                </a:lnTo>
                <a:lnTo>
                  <a:pt x="92451" y="294157"/>
                </a:lnTo>
                <a:lnTo>
                  <a:pt x="46669" y="295220"/>
                </a:lnTo>
                <a:lnTo>
                  <a:pt x="4609" y="295458"/>
                </a:lnTo>
                <a:close/>
              </a:path>
              <a:path w="353060" h="376554">
                <a:moveTo>
                  <a:pt x="192469" y="172246"/>
                </a:moveTo>
                <a:lnTo>
                  <a:pt x="116507" y="172246"/>
                </a:lnTo>
                <a:lnTo>
                  <a:pt x="142877" y="168022"/>
                </a:lnTo>
                <a:lnTo>
                  <a:pt x="163707" y="156058"/>
                </a:lnTo>
                <a:lnTo>
                  <a:pt x="177386" y="137415"/>
                </a:lnTo>
                <a:lnTo>
                  <a:pt x="182304" y="113154"/>
                </a:lnTo>
                <a:lnTo>
                  <a:pt x="177386" y="89004"/>
                </a:lnTo>
                <a:lnTo>
                  <a:pt x="163707" y="70197"/>
                </a:lnTo>
                <a:lnTo>
                  <a:pt x="142877" y="57991"/>
                </a:lnTo>
                <a:lnTo>
                  <a:pt x="116507" y="53643"/>
                </a:lnTo>
                <a:lnTo>
                  <a:pt x="191037" y="53643"/>
                </a:lnTo>
                <a:lnTo>
                  <a:pt x="208386" y="77060"/>
                </a:lnTo>
                <a:lnTo>
                  <a:pt x="215831" y="113154"/>
                </a:lnTo>
                <a:lnTo>
                  <a:pt x="209774" y="145692"/>
                </a:lnTo>
                <a:lnTo>
                  <a:pt x="192834" y="171984"/>
                </a:lnTo>
                <a:lnTo>
                  <a:pt x="192469" y="172246"/>
                </a:lnTo>
                <a:close/>
              </a:path>
              <a:path w="353060" h="376554">
                <a:moveTo>
                  <a:pt x="236087" y="264027"/>
                </a:moveTo>
                <a:lnTo>
                  <a:pt x="133689" y="264027"/>
                </a:lnTo>
                <a:lnTo>
                  <a:pt x="159496" y="262658"/>
                </a:lnTo>
                <a:lnTo>
                  <a:pt x="185185" y="260936"/>
                </a:lnTo>
                <a:lnTo>
                  <a:pt x="210481" y="258663"/>
                </a:lnTo>
                <a:lnTo>
                  <a:pt x="235109" y="255645"/>
                </a:lnTo>
                <a:lnTo>
                  <a:pt x="236087" y="264027"/>
                </a:lnTo>
                <a:close/>
              </a:path>
              <a:path w="353060" h="376554">
                <a:moveTo>
                  <a:pt x="293363" y="376343"/>
                </a:moveTo>
                <a:lnTo>
                  <a:pt x="258997" y="376343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155482"/>
                </a:lnTo>
                <a:lnTo>
                  <a:pt x="352874" y="155482"/>
                </a:lnTo>
                <a:lnTo>
                  <a:pt x="352874" y="184399"/>
                </a:lnTo>
                <a:lnTo>
                  <a:pt x="293363" y="184399"/>
                </a:lnTo>
                <a:lnTo>
                  <a:pt x="293363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992544" y="6932845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80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80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80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2393195" y="6932845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69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69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69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69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69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2769957" y="693284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273170" y="6932845"/>
            <a:ext cx="316865" cy="372745"/>
          </a:xfrm>
          <a:custGeom>
            <a:avLst/>
            <a:gdLst/>
            <a:ahLst/>
            <a:cxnLst/>
            <a:rect l="l" t="t" r="r" b="b"/>
            <a:pathLst>
              <a:path w="316864" h="372745">
                <a:moveTo>
                  <a:pt x="304259" y="192781"/>
                </a:moveTo>
                <a:lnTo>
                  <a:pt x="269475" y="192781"/>
                </a:lnTo>
                <a:lnTo>
                  <a:pt x="269475" y="118183"/>
                </a:lnTo>
                <a:lnTo>
                  <a:pt x="187752" y="118183"/>
                </a:lnTo>
                <a:lnTo>
                  <a:pt x="187752" y="90523"/>
                </a:lnTo>
                <a:lnTo>
                  <a:pt x="269475" y="90523"/>
                </a:lnTo>
                <a:lnTo>
                  <a:pt x="269475" y="0"/>
                </a:lnTo>
                <a:lnTo>
                  <a:pt x="304259" y="0"/>
                </a:lnTo>
                <a:lnTo>
                  <a:pt x="304259" y="192781"/>
                </a:lnTo>
                <a:close/>
              </a:path>
              <a:path w="316864" h="372745">
                <a:moveTo>
                  <a:pt x="12572" y="200325"/>
                </a:moveTo>
                <a:lnTo>
                  <a:pt x="0" y="173084"/>
                </a:lnTo>
                <a:lnTo>
                  <a:pt x="60191" y="152476"/>
                </a:lnTo>
                <a:lnTo>
                  <a:pt x="105610" y="123893"/>
                </a:lnTo>
                <a:lnTo>
                  <a:pt x="135313" y="88159"/>
                </a:lnTo>
                <a:lnTo>
                  <a:pt x="148358" y="46099"/>
                </a:lnTo>
                <a:lnTo>
                  <a:pt x="20116" y="46099"/>
                </a:lnTo>
                <a:lnTo>
                  <a:pt x="20116" y="18439"/>
                </a:lnTo>
                <a:lnTo>
                  <a:pt x="185237" y="18439"/>
                </a:lnTo>
                <a:lnTo>
                  <a:pt x="179927" y="62500"/>
                </a:lnTo>
                <a:lnTo>
                  <a:pt x="164407" y="101171"/>
                </a:lnTo>
                <a:lnTo>
                  <a:pt x="139295" y="134370"/>
                </a:lnTo>
                <a:lnTo>
                  <a:pt x="105207" y="162017"/>
                </a:lnTo>
                <a:lnTo>
                  <a:pt x="62760" y="184029"/>
                </a:lnTo>
                <a:lnTo>
                  <a:pt x="12572" y="200325"/>
                </a:lnTo>
                <a:close/>
              </a:path>
              <a:path w="316864" h="372745">
                <a:moveTo>
                  <a:pt x="316832" y="372152"/>
                </a:moveTo>
                <a:lnTo>
                  <a:pt x="62863" y="372152"/>
                </a:lnTo>
                <a:lnTo>
                  <a:pt x="62863" y="275342"/>
                </a:lnTo>
                <a:lnTo>
                  <a:pt x="269894" y="275342"/>
                </a:lnTo>
                <a:lnTo>
                  <a:pt x="269894" y="236367"/>
                </a:lnTo>
                <a:lnTo>
                  <a:pt x="62025" y="236367"/>
                </a:lnTo>
                <a:lnTo>
                  <a:pt x="62025" y="209126"/>
                </a:lnTo>
                <a:lnTo>
                  <a:pt x="304259" y="209126"/>
                </a:lnTo>
                <a:lnTo>
                  <a:pt x="304259" y="301326"/>
                </a:lnTo>
                <a:lnTo>
                  <a:pt x="96809" y="301326"/>
                </a:lnTo>
                <a:lnTo>
                  <a:pt x="96809" y="344911"/>
                </a:lnTo>
                <a:lnTo>
                  <a:pt x="316832" y="344911"/>
                </a:lnTo>
                <a:lnTo>
                  <a:pt x="316832" y="3721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653704" y="6932426"/>
            <a:ext cx="309245" cy="377190"/>
          </a:xfrm>
          <a:custGeom>
            <a:avLst/>
            <a:gdLst/>
            <a:ahLst/>
            <a:cxnLst/>
            <a:rect l="l" t="t" r="r" b="b"/>
            <a:pathLst>
              <a:path w="309245" h="377190">
                <a:moveTo>
                  <a:pt x="308869" y="376762"/>
                </a:moveTo>
                <a:lnTo>
                  <a:pt x="274504" y="376762"/>
                </a:lnTo>
                <a:lnTo>
                  <a:pt x="274504" y="225889"/>
                </a:lnTo>
                <a:lnTo>
                  <a:pt x="198229" y="225889"/>
                </a:lnTo>
                <a:lnTo>
                  <a:pt x="198229" y="197391"/>
                </a:lnTo>
                <a:lnTo>
                  <a:pt x="274504" y="197391"/>
                </a:lnTo>
                <a:lnTo>
                  <a:pt x="274504" y="147519"/>
                </a:lnTo>
                <a:lnTo>
                  <a:pt x="198229" y="147519"/>
                </a:lnTo>
                <a:lnTo>
                  <a:pt x="198229" y="119440"/>
                </a:lnTo>
                <a:lnTo>
                  <a:pt x="274504" y="119440"/>
                </a:lnTo>
                <a:lnTo>
                  <a:pt x="274504" y="0"/>
                </a:lnTo>
                <a:lnTo>
                  <a:pt x="308869" y="0"/>
                </a:lnTo>
                <a:lnTo>
                  <a:pt x="308869" y="376762"/>
                </a:lnTo>
                <a:close/>
              </a:path>
              <a:path w="309245" h="377190">
                <a:moveTo>
                  <a:pt x="129498" y="65378"/>
                </a:moveTo>
                <a:lnTo>
                  <a:pt x="95133" y="65378"/>
                </a:lnTo>
                <a:lnTo>
                  <a:pt x="95133" y="7124"/>
                </a:lnTo>
                <a:lnTo>
                  <a:pt x="129498" y="7124"/>
                </a:lnTo>
                <a:lnTo>
                  <a:pt x="129498" y="65378"/>
                </a:lnTo>
                <a:close/>
              </a:path>
              <a:path w="309245" h="377190">
                <a:moveTo>
                  <a:pt x="212897" y="93038"/>
                </a:moveTo>
                <a:lnTo>
                  <a:pt x="10477" y="93038"/>
                </a:lnTo>
                <a:lnTo>
                  <a:pt x="10477" y="65378"/>
                </a:lnTo>
                <a:lnTo>
                  <a:pt x="212897" y="65378"/>
                </a:lnTo>
                <a:lnTo>
                  <a:pt x="212897" y="93038"/>
                </a:lnTo>
                <a:close/>
              </a:path>
              <a:path w="309245" h="377190">
                <a:moveTo>
                  <a:pt x="19278" y="303421"/>
                </a:moveTo>
                <a:lnTo>
                  <a:pt x="0" y="277437"/>
                </a:lnTo>
                <a:lnTo>
                  <a:pt x="38268" y="251146"/>
                </a:lnTo>
                <a:lnTo>
                  <a:pt x="68521" y="214207"/>
                </a:lnTo>
                <a:lnTo>
                  <a:pt x="88401" y="170117"/>
                </a:lnTo>
                <a:lnTo>
                  <a:pt x="95552" y="122374"/>
                </a:lnTo>
                <a:lnTo>
                  <a:pt x="95552" y="93038"/>
                </a:lnTo>
                <a:lnTo>
                  <a:pt x="129498" y="93038"/>
                </a:lnTo>
                <a:lnTo>
                  <a:pt x="129498" y="122374"/>
                </a:lnTo>
                <a:lnTo>
                  <a:pt x="136780" y="168015"/>
                </a:lnTo>
                <a:lnTo>
                  <a:pt x="145999" y="187333"/>
                </a:lnTo>
                <a:lnTo>
                  <a:pt x="112735" y="187333"/>
                </a:lnTo>
                <a:lnTo>
                  <a:pt x="97425" y="224449"/>
                </a:lnTo>
                <a:lnTo>
                  <a:pt x="76064" y="257007"/>
                </a:lnTo>
                <a:lnTo>
                  <a:pt x="49675" y="283750"/>
                </a:lnTo>
                <a:lnTo>
                  <a:pt x="19278" y="303421"/>
                </a:lnTo>
                <a:close/>
              </a:path>
              <a:path w="309245" h="377190">
                <a:moveTo>
                  <a:pt x="206192" y="297554"/>
                </a:moveTo>
                <a:lnTo>
                  <a:pt x="176090" y="278976"/>
                </a:lnTo>
                <a:lnTo>
                  <a:pt x="149877" y="253602"/>
                </a:lnTo>
                <a:lnTo>
                  <a:pt x="128457" y="222648"/>
                </a:lnTo>
                <a:lnTo>
                  <a:pt x="112735" y="187333"/>
                </a:lnTo>
                <a:lnTo>
                  <a:pt x="145999" y="187333"/>
                </a:lnTo>
                <a:lnTo>
                  <a:pt x="156949" y="210278"/>
                </a:lnTo>
                <a:lnTo>
                  <a:pt x="187490" y="245783"/>
                </a:lnTo>
                <a:lnTo>
                  <a:pt x="225889" y="271151"/>
                </a:lnTo>
                <a:lnTo>
                  <a:pt x="206192" y="2975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4198999" y="696277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4198999" y="6990715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09"/>
                </a:lnTo>
                <a:lnTo>
                  <a:pt x="0" y="1181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4198999" y="7108825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4308381" y="7136765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4155414" y="723328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4539720" y="6932845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79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79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79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4929474" y="693284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5445212" y="6948805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40">
                <a:moveTo>
                  <a:pt x="0" y="0"/>
                </a:moveTo>
                <a:lnTo>
                  <a:pt x="33946" y="0"/>
                </a:lnTo>
                <a:lnTo>
                  <a:pt x="33946" y="53340"/>
                </a:lnTo>
                <a:lnTo>
                  <a:pt x="0" y="533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445212" y="7002144"/>
            <a:ext cx="173990" cy="26670"/>
          </a:xfrm>
          <a:custGeom>
            <a:avLst/>
            <a:gdLst/>
            <a:ahLst/>
            <a:cxnLst/>
            <a:rect l="l" t="t" r="r" b="b"/>
            <a:pathLst>
              <a:path w="173989" h="26670">
                <a:moveTo>
                  <a:pt x="0" y="0"/>
                </a:moveTo>
                <a:lnTo>
                  <a:pt x="173922" y="0"/>
                </a:lnTo>
                <a:lnTo>
                  <a:pt x="173922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5445212" y="7028815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89" h="55879">
                <a:moveTo>
                  <a:pt x="0" y="0"/>
                </a:moveTo>
                <a:lnTo>
                  <a:pt x="33946" y="0"/>
                </a:lnTo>
                <a:lnTo>
                  <a:pt x="33946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5445212" y="7084694"/>
            <a:ext cx="173990" cy="27940"/>
          </a:xfrm>
          <a:custGeom>
            <a:avLst/>
            <a:gdLst/>
            <a:ahLst/>
            <a:cxnLst/>
            <a:rect l="l" t="t" r="r" b="b"/>
            <a:pathLst>
              <a:path w="173989" h="27940">
                <a:moveTo>
                  <a:pt x="0" y="0"/>
                </a:moveTo>
                <a:lnTo>
                  <a:pt x="173922" y="0"/>
                </a:lnTo>
                <a:lnTo>
                  <a:pt x="17392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5585608" y="6948351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3527" y="54062"/>
                </a:moveTo>
                <a:lnTo>
                  <a:pt x="0" y="54062"/>
                </a:lnTo>
                <a:lnTo>
                  <a:pt x="0" y="0"/>
                </a:lnTo>
                <a:lnTo>
                  <a:pt x="33527" y="0"/>
                </a:lnTo>
                <a:lnTo>
                  <a:pt x="33527" y="540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5585608" y="7028817"/>
            <a:ext cx="33655" cy="56515"/>
          </a:xfrm>
          <a:custGeom>
            <a:avLst/>
            <a:gdLst/>
            <a:ahLst/>
            <a:cxnLst/>
            <a:rect l="l" t="t" r="r" b="b"/>
            <a:pathLst>
              <a:path w="33654" h="56515">
                <a:moveTo>
                  <a:pt x="33527" y="56158"/>
                </a:moveTo>
                <a:lnTo>
                  <a:pt x="0" y="56158"/>
                </a:lnTo>
                <a:lnTo>
                  <a:pt x="0" y="0"/>
                </a:lnTo>
                <a:lnTo>
                  <a:pt x="33527" y="0"/>
                </a:lnTo>
                <a:lnTo>
                  <a:pt x="33527" y="561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5482512" y="7144384"/>
            <a:ext cx="239395" cy="27940"/>
          </a:xfrm>
          <a:custGeom>
            <a:avLst/>
            <a:gdLst/>
            <a:ahLst/>
            <a:cxnLst/>
            <a:rect l="l" t="t" r="r" b="b"/>
            <a:pathLst>
              <a:path w="239395" h="27940">
                <a:moveTo>
                  <a:pt x="0" y="0"/>
                </a:moveTo>
                <a:lnTo>
                  <a:pt x="238881" y="0"/>
                </a:lnTo>
                <a:lnTo>
                  <a:pt x="23888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5687447" y="7172325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89" h="38100">
                <a:moveTo>
                  <a:pt x="0" y="0"/>
                </a:moveTo>
                <a:lnTo>
                  <a:pt x="33946" y="0"/>
                </a:lnTo>
                <a:lnTo>
                  <a:pt x="33946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5483769" y="7210425"/>
            <a:ext cx="238125" cy="25400"/>
          </a:xfrm>
          <a:custGeom>
            <a:avLst/>
            <a:gdLst/>
            <a:ahLst/>
            <a:cxnLst/>
            <a:rect l="l" t="t" r="r" b="b"/>
            <a:pathLst>
              <a:path w="238125" h="25400">
                <a:moveTo>
                  <a:pt x="0" y="0"/>
                </a:moveTo>
                <a:lnTo>
                  <a:pt x="237624" y="0"/>
                </a:lnTo>
                <a:lnTo>
                  <a:pt x="23762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5483769" y="7235825"/>
            <a:ext cx="33655" cy="41910"/>
          </a:xfrm>
          <a:custGeom>
            <a:avLst/>
            <a:gdLst/>
            <a:ahLst/>
            <a:cxnLst/>
            <a:rect l="l" t="t" r="r" b="b"/>
            <a:pathLst>
              <a:path w="33654" h="41909">
                <a:moveTo>
                  <a:pt x="0" y="0"/>
                </a:moveTo>
                <a:lnTo>
                  <a:pt x="33527" y="0"/>
                </a:lnTo>
                <a:lnTo>
                  <a:pt x="3352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5483769" y="7277734"/>
            <a:ext cx="251460" cy="26670"/>
          </a:xfrm>
          <a:custGeom>
            <a:avLst/>
            <a:gdLst/>
            <a:ahLst/>
            <a:cxnLst/>
            <a:rect l="l" t="t" r="r" b="b"/>
            <a:pathLst>
              <a:path w="251460" h="26670">
                <a:moveTo>
                  <a:pt x="0" y="0"/>
                </a:moveTo>
                <a:lnTo>
                  <a:pt x="251454" y="0"/>
                </a:lnTo>
                <a:lnTo>
                  <a:pt x="251454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5687028" y="6933565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09">
                <a:moveTo>
                  <a:pt x="0" y="0"/>
                </a:moveTo>
                <a:lnTo>
                  <a:pt x="34365" y="0"/>
                </a:lnTo>
                <a:lnTo>
                  <a:pt x="34365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5687028" y="7013575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09">
                <a:moveTo>
                  <a:pt x="0" y="0"/>
                </a:moveTo>
                <a:lnTo>
                  <a:pt x="90104" y="0"/>
                </a:lnTo>
                <a:lnTo>
                  <a:pt x="9010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5687028" y="7042784"/>
            <a:ext cx="34925" cy="85090"/>
          </a:xfrm>
          <a:custGeom>
            <a:avLst/>
            <a:gdLst/>
            <a:ahLst/>
            <a:cxnLst/>
            <a:rect l="l" t="t" r="r" b="b"/>
            <a:pathLst>
              <a:path w="34925" h="85090">
                <a:moveTo>
                  <a:pt x="0" y="0"/>
                </a:moveTo>
                <a:lnTo>
                  <a:pt x="34365" y="0"/>
                </a:lnTo>
                <a:lnTo>
                  <a:pt x="34365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5832033" y="6932845"/>
            <a:ext cx="330835" cy="371475"/>
          </a:xfrm>
          <a:custGeom>
            <a:avLst/>
            <a:gdLst/>
            <a:ahLst/>
            <a:cxnLst/>
            <a:rect l="l" t="t" r="r" b="b"/>
            <a:pathLst>
              <a:path w="330835" h="371475">
                <a:moveTo>
                  <a:pt x="28917" y="175179"/>
                </a:moveTo>
                <a:lnTo>
                  <a:pt x="0" y="175179"/>
                </a:lnTo>
                <a:lnTo>
                  <a:pt x="0" y="21792"/>
                </a:lnTo>
                <a:lnTo>
                  <a:pt x="165959" y="21792"/>
                </a:lnTo>
                <a:lnTo>
                  <a:pt x="165959" y="49452"/>
                </a:lnTo>
                <a:lnTo>
                  <a:pt x="33946" y="49452"/>
                </a:lnTo>
                <a:lnTo>
                  <a:pt x="33946" y="147519"/>
                </a:lnTo>
                <a:lnTo>
                  <a:pt x="202743" y="147519"/>
                </a:lnTo>
                <a:lnTo>
                  <a:pt x="204935" y="161768"/>
                </a:lnTo>
                <a:lnTo>
                  <a:pt x="166058" y="168461"/>
                </a:lnTo>
                <a:lnTo>
                  <a:pt x="126198" y="172560"/>
                </a:lnTo>
                <a:lnTo>
                  <a:pt x="81703" y="174616"/>
                </a:lnTo>
                <a:lnTo>
                  <a:pt x="28917" y="175179"/>
                </a:lnTo>
                <a:close/>
              </a:path>
              <a:path w="330835" h="371475">
                <a:moveTo>
                  <a:pt x="202743" y="147519"/>
                </a:moveTo>
                <a:lnTo>
                  <a:pt x="33946" y="147519"/>
                </a:lnTo>
                <a:lnTo>
                  <a:pt x="83700" y="146904"/>
                </a:lnTo>
                <a:lnTo>
                  <a:pt x="125831" y="144795"/>
                </a:lnTo>
                <a:lnTo>
                  <a:pt x="163720" y="140801"/>
                </a:lnTo>
                <a:lnTo>
                  <a:pt x="200744" y="134528"/>
                </a:lnTo>
                <a:lnTo>
                  <a:pt x="202743" y="147519"/>
                </a:lnTo>
                <a:close/>
              </a:path>
              <a:path w="330835" h="371475">
                <a:moveTo>
                  <a:pt x="288753" y="370895"/>
                </a:moveTo>
                <a:lnTo>
                  <a:pt x="37299" y="370895"/>
                </a:lnTo>
                <a:lnTo>
                  <a:pt x="37299" y="274923"/>
                </a:lnTo>
                <a:lnTo>
                  <a:pt x="240977" y="274923"/>
                </a:lnTo>
                <a:lnTo>
                  <a:pt x="240977" y="235528"/>
                </a:lnTo>
                <a:lnTo>
                  <a:pt x="36041" y="235528"/>
                </a:lnTo>
                <a:lnTo>
                  <a:pt x="36041" y="208287"/>
                </a:lnTo>
                <a:lnTo>
                  <a:pt x="274923" y="208287"/>
                </a:lnTo>
                <a:lnTo>
                  <a:pt x="274923" y="300906"/>
                </a:lnTo>
                <a:lnTo>
                  <a:pt x="70826" y="300906"/>
                </a:lnTo>
                <a:lnTo>
                  <a:pt x="70826" y="343235"/>
                </a:lnTo>
                <a:lnTo>
                  <a:pt x="288753" y="343235"/>
                </a:lnTo>
                <a:lnTo>
                  <a:pt x="288753" y="370895"/>
                </a:lnTo>
                <a:close/>
              </a:path>
              <a:path w="330835" h="371475">
                <a:moveTo>
                  <a:pt x="274923" y="189009"/>
                </a:moveTo>
                <a:lnTo>
                  <a:pt x="240557" y="189009"/>
                </a:lnTo>
                <a:lnTo>
                  <a:pt x="240557" y="0"/>
                </a:lnTo>
                <a:lnTo>
                  <a:pt x="274923" y="0"/>
                </a:lnTo>
                <a:lnTo>
                  <a:pt x="274923" y="79208"/>
                </a:lnTo>
                <a:lnTo>
                  <a:pt x="330662" y="79208"/>
                </a:lnTo>
                <a:lnTo>
                  <a:pt x="330662" y="107287"/>
                </a:lnTo>
                <a:lnTo>
                  <a:pt x="274923" y="107287"/>
                </a:lnTo>
                <a:lnTo>
                  <a:pt x="274923" y="1890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6198737" y="6933265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6586815" y="697056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7086675" y="6932845"/>
            <a:ext cx="319405" cy="376555"/>
          </a:xfrm>
          <a:custGeom>
            <a:avLst/>
            <a:gdLst/>
            <a:ahLst/>
            <a:cxnLst/>
            <a:rect l="l" t="t" r="r" b="b"/>
            <a:pathLst>
              <a:path w="319404" h="376554">
                <a:moveTo>
                  <a:pt x="112735" y="44004"/>
                </a:moveTo>
                <a:lnTo>
                  <a:pt x="78789" y="44004"/>
                </a:lnTo>
                <a:lnTo>
                  <a:pt x="78789" y="1676"/>
                </a:lnTo>
                <a:lnTo>
                  <a:pt x="112735" y="1676"/>
                </a:lnTo>
                <a:lnTo>
                  <a:pt x="112735" y="44004"/>
                </a:lnTo>
                <a:close/>
              </a:path>
              <a:path w="319404" h="376554">
                <a:moveTo>
                  <a:pt x="191105" y="71245"/>
                </a:moveTo>
                <a:lnTo>
                  <a:pt x="0" y="71245"/>
                </a:lnTo>
                <a:lnTo>
                  <a:pt x="0" y="44004"/>
                </a:lnTo>
                <a:lnTo>
                  <a:pt x="191105" y="44004"/>
                </a:lnTo>
                <a:lnTo>
                  <a:pt x="191105" y="71245"/>
                </a:lnTo>
                <a:close/>
              </a:path>
              <a:path w="319404" h="376554">
                <a:moveTo>
                  <a:pt x="95971" y="222956"/>
                </a:moveTo>
                <a:lnTo>
                  <a:pt x="63420" y="218208"/>
                </a:lnTo>
                <a:lnTo>
                  <a:pt x="37980" y="204778"/>
                </a:lnTo>
                <a:lnTo>
                  <a:pt x="21419" y="183882"/>
                </a:lnTo>
                <a:lnTo>
                  <a:pt x="15506" y="156739"/>
                </a:lnTo>
                <a:lnTo>
                  <a:pt x="21419" y="129597"/>
                </a:lnTo>
                <a:lnTo>
                  <a:pt x="37980" y="108701"/>
                </a:lnTo>
                <a:lnTo>
                  <a:pt x="63420" y="95271"/>
                </a:lnTo>
                <a:lnTo>
                  <a:pt x="95971" y="90523"/>
                </a:lnTo>
                <a:lnTo>
                  <a:pt x="128457" y="95271"/>
                </a:lnTo>
                <a:lnTo>
                  <a:pt x="153753" y="108701"/>
                </a:lnTo>
                <a:lnTo>
                  <a:pt x="159886" y="116507"/>
                </a:lnTo>
                <a:lnTo>
                  <a:pt x="95971" y="116507"/>
                </a:lnTo>
                <a:lnTo>
                  <a:pt x="75691" y="119375"/>
                </a:lnTo>
                <a:lnTo>
                  <a:pt x="60087" y="127508"/>
                </a:lnTo>
                <a:lnTo>
                  <a:pt x="50061" y="140198"/>
                </a:lnTo>
                <a:lnTo>
                  <a:pt x="46519" y="156739"/>
                </a:lnTo>
                <a:lnTo>
                  <a:pt x="50061" y="173346"/>
                </a:lnTo>
                <a:lnTo>
                  <a:pt x="60087" y="186180"/>
                </a:lnTo>
                <a:lnTo>
                  <a:pt x="75691" y="194457"/>
                </a:lnTo>
                <a:lnTo>
                  <a:pt x="95971" y="197391"/>
                </a:lnTo>
                <a:lnTo>
                  <a:pt x="159556" y="197391"/>
                </a:lnTo>
                <a:lnTo>
                  <a:pt x="153753" y="204778"/>
                </a:lnTo>
                <a:lnTo>
                  <a:pt x="128457" y="218208"/>
                </a:lnTo>
                <a:lnTo>
                  <a:pt x="95971" y="222956"/>
                </a:lnTo>
                <a:close/>
              </a:path>
              <a:path w="319404" h="376554">
                <a:moveTo>
                  <a:pt x="159556" y="197391"/>
                </a:moveTo>
                <a:lnTo>
                  <a:pt x="95971" y="197391"/>
                </a:lnTo>
                <a:lnTo>
                  <a:pt x="116074" y="194457"/>
                </a:lnTo>
                <a:lnTo>
                  <a:pt x="131699" y="186180"/>
                </a:lnTo>
                <a:lnTo>
                  <a:pt x="141822" y="173346"/>
                </a:lnTo>
                <a:lnTo>
                  <a:pt x="145424" y="156739"/>
                </a:lnTo>
                <a:lnTo>
                  <a:pt x="141822" y="140198"/>
                </a:lnTo>
                <a:lnTo>
                  <a:pt x="131699" y="127508"/>
                </a:lnTo>
                <a:lnTo>
                  <a:pt x="116074" y="119375"/>
                </a:lnTo>
                <a:lnTo>
                  <a:pt x="95971" y="116507"/>
                </a:lnTo>
                <a:lnTo>
                  <a:pt x="159886" y="116507"/>
                </a:lnTo>
                <a:lnTo>
                  <a:pt x="170170" y="129597"/>
                </a:lnTo>
                <a:lnTo>
                  <a:pt x="176018" y="156739"/>
                </a:lnTo>
                <a:lnTo>
                  <a:pt x="170170" y="183882"/>
                </a:lnTo>
                <a:lnTo>
                  <a:pt x="159556" y="197391"/>
                </a:lnTo>
                <a:close/>
              </a:path>
              <a:path w="319404" h="376554">
                <a:moveTo>
                  <a:pt x="319346" y="376343"/>
                </a:moveTo>
                <a:lnTo>
                  <a:pt x="284981" y="376343"/>
                </a:lnTo>
                <a:lnTo>
                  <a:pt x="284981" y="284143"/>
                </a:lnTo>
                <a:lnTo>
                  <a:pt x="66635" y="284143"/>
                </a:lnTo>
                <a:lnTo>
                  <a:pt x="66635" y="256483"/>
                </a:lnTo>
                <a:lnTo>
                  <a:pt x="319346" y="256483"/>
                </a:lnTo>
                <a:lnTo>
                  <a:pt x="319346" y="376343"/>
                </a:lnTo>
                <a:close/>
              </a:path>
              <a:path w="319404" h="376554">
                <a:moveTo>
                  <a:pt x="319346" y="105191"/>
                </a:moveTo>
                <a:lnTo>
                  <a:pt x="286238" y="105191"/>
                </a:lnTo>
                <a:lnTo>
                  <a:pt x="286238" y="0"/>
                </a:lnTo>
                <a:lnTo>
                  <a:pt x="319346" y="0"/>
                </a:lnTo>
                <a:lnTo>
                  <a:pt x="319346" y="105191"/>
                </a:lnTo>
                <a:close/>
              </a:path>
              <a:path w="319404" h="376554">
                <a:moveTo>
                  <a:pt x="239300" y="231337"/>
                </a:moveTo>
                <a:lnTo>
                  <a:pt x="207030" y="231337"/>
                </a:lnTo>
                <a:lnTo>
                  <a:pt x="207030" y="6705"/>
                </a:lnTo>
                <a:lnTo>
                  <a:pt x="239300" y="6705"/>
                </a:lnTo>
                <a:lnTo>
                  <a:pt x="239300" y="105191"/>
                </a:lnTo>
                <a:lnTo>
                  <a:pt x="319346" y="105191"/>
                </a:lnTo>
                <a:lnTo>
                  <a:pt x="319346" y="133270"/>
                </a:lnTo>
                <a:lnTo>
                  <a:pt x="239300" y="133270"/>
                </a:lnTo>
                <a:lnTo>
                  <a:pt x="239300" y="231337"/>
                </a:lnTo>
                <a:close/>
              </a:path>
              <a:path w="319404" h="376554">
                <a:moveTo>
                  <a:pt x="319346" y="233852"/>
                </a:moveTo>
                <a:lnTo>
                  <a:pt x="286238" y="233852"/>
                </a:lnTo>
                <a:lnTo>
                  <a:pt x="286238" y="133270"/>
                </a:lnTo>
                <a:lnTo>
                  <a:pt x="319346" y="133270"/>
                </a:lnTo>
                <a:lnTo>
                  <a:pt x="319346" y="2338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7476849" y="693284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7859897" y="6947933"/>
            <a:ext cx="341630" cy="361315"/>
          </a:xfrm>
          <a:custGeom>
            <a:avLst/>
            <a:gdLst/>
            <a:ahLst/>
            <a:cxnLst/>
            <a:rect l="l" t="t" r="r" b="b"/>
            <a:pathLst>
              <a:path w="341629" h="361315">
                <a:moveTo>
                  <a:pt x="309288" y="28079"/>
                </a:moveTo>
                <a:lnTo>
                  <a:pt x="31012" y="28079"/>
                </a:lnTo>
                <a:lnTo>
                  <a:pt x="31012" y="0"/>
                </a:lnTo>
                <a:lnTo>
                  <a:pt x="309288" y="0"/>
                </a:lnTo>
                <a:lnTo>
                  <a:pt x="309288" y="28079"/>
                </a:lnTo>
                <a:close/>
              </a:path>
              <a:path w="341629" h="361315">
                <a:moveTo>
                  <a:pt x="31850" y="137880"/>
                </a:moveTo>
                <a:lnTo>
                  <a:pt x="19278" y="111058"/>
                </a:lnTo>
                <a:lnTo>
                  <a:pt x="66668" y="100863"/>
                </a:lnTo>
                <a:lnTo>
                  <a:pt x="107339" y="82613"/>
                </a:lnTo>
                <a:lnTo>
                  <a:pt x="136145" y="57841"/>
                </a:lnTo>
                <a:lnTo>
                  <a:pt x="147938" y="28079"/>
                </a:lnTo>
                <a:lnTo>
                  <a:pt x="192362" y="28079"/>
                </a:lnTo>
                <a:lnTo>
                  <a:pt x="204038" y="57841"/>
                </a:lnTo>
                <a:lnTo>
                  <a:pt x="207902" y="61187"/>
                </a:lnTo>
                <a:lnTo>
                  <a:pt x="170150" y="61187"/>
                </a:lnTo>
                <a:lnTo>
                  <a:pt x="148364" y="89613"/>
                </a:lnTo>
                <a:lnTo>
                  <a:pt x="116245" y="112263"/>
                </a:lnTo>
                <a:lnTo>
                  <a:pt x="76503" y="128549"/>
                </a:lnTo>
                <a:lnTo>
                  <a:pt x="31850" y="137880"/>
                </a:lnTo>
                <a:close/>
              </a:path>
              <a:path w="341629" h="361315">
                <a:moveTo>
                  <a:pt x="308869" y="137880"/>
                </a:moveTo>
                <a:lnTo>
                  <a:pt x="264151" y="128549"/>
                </a:lnTo>
                <a:lnTo>
                  <a:pt x="224265" y="112263"/>
                </a:lnTo>
                <a:lnTo>
                  <a:pt x="192002" y="89613"/>
                </a:lnTo>
                <a:lnTo>
                  <a:pt x="170150" y="61187"/>
                </a:lnTo>
                <a:lnTo>
                  <a:pt x="207902" y="61187"/>
                </a:lnTo>
                <a:lnTo>
                  <a:pt x="232647" y="82613"/>
                </a:lnTo>
                <a:lnTo>
                  <a:pt x="273279" y="100863"/>
                </a:lnTo>
                <a:lnTo>
                  <a:pt x="321023" y="111058"/>
                </a:lnTo>
                <a:lnTo>
                  <a:pt x="308869" y="137880"/>
                </a:lnTo>
                <a:close/>
              </a:path>
              <a:path w="341629" h="361315">
                <a:moveTo>
                  <a:pt x="186914" y="173503"/>
                </a:moveTo>
                <a:lnTo>
                  <a:pt x="152548" y="173503"/>
                </a:lnTo>
                <a:lnTo>
                  <a:pt x="152548" y="116926"/>
                </a:lnTo>
                <a:lnTo>
                  <a:pt x="186914" y="116926"/>
                </a:lnTo>
                <a:lnTo>
                  <a:pt x="186914" y="173503"/>
                </a:lnTo>
                <a:close/>
              </a:path>
              <a:path w="341629" h="361315">
                <a:moveTo>
                  <a:pt x="341139" y="201582"/>
                </a:moveTo>
                <a:lnTo>
                  <a:pt x="0" y="201582"/>
                </a:lnTo>
                <a:lnTo>
                  <a:pt x="0" y="173503"/>
                </a:lnTo>
                <a:lnTo>
                  <a:pt x="341139" y="173503"/>
                </a:lnTo>
                <a:lnTo>
                  <a:pt x="341139" y="201582"/>
                </a:lnTo>
                <a:close/>
              </a:path>
              <a:path w="341629" h="361315">
                <a:moveTo>
                  <a:pt x="297973" y="361256"/>
                </a:moveTo>
                <a:lnTo>
                  <a:pt x="263607" y="361256"/>
                </a:lnTo>
                <a:lnTo>
                  <a:pt x="263607" y="266541"/>
                </a:lnTo>
                <a:lnTo>
                  <a:pt x="37718" y="266541"/>
                </a:lnTo>
                <a:lnTo>
                  <a:pt x="37718" y="238881"/>
                </a:lnTo>
                <a:lnTo>
                  <a:pt x="297973" y="238881"/>
                </a:lnTo>
                <a:lnTo>
                  <a:pt x="297973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259291" y="693284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8793516" y="6938644"/>
            <a:ext cx="34290" cy="83820"/>
          </a:xfrm>
          <a:custGeom>
            <a:avLst/>
            <a:gdLst/>
            <a:ahLst/>
            <a:cxnLst/>
            <a:rect l="l" t="t" r="r" b="b"/>
            <a:pathLst>
              <a:path w="34290" h="83820">
                <a:moveTo>
                  <a:pt x="0" y="0"/>
                </a:moveTo>
                <a:lnTo>
                  <a:pt x="33946" y="0"/>
                </a:lnTo>
                <a:lnTo>
                  <a:pt x="33946" y="83820"/>
                </a:ln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793516" y="702246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5226" y="0"/>
                </a:lnTo>
                <a:lnTo>
                  <a:pt x="25522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789744" y="7149465"/>
            <a:ext cx="255904" cy="25400"/>
          </a:xfrm>
          <a:custGeom>
            <a:avLst/>
            <a:gdLst/>
            <a:ahLst/>
            <a:cxnLst/>
            <a:rect l="l" t="t" r="r" b="b"/>
            <a:pathLst>
              <a:path w="255904" h="25400">
                <a:moveTo>
                  <a:pt x="0" y="0"/>
                </a:moveTo>
                <a:lnTo>
                  <a:pt x="255645" y="0"/>
                </a:lnTo>
                <a:lnTo>
                  <a:pt x="255645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011024" y="7174865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0"/>
                </a:moveTo>
                <a:lnTo>
                  <a:pt x="34365" y="0"/>
                </a:lnTo>
                <a:lnTo>
                  <a:pt x="34365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790582" y="7211694"/>
            <a:ext cx="255270" cy="25400"/>
          </a:xfrm>
          <a:custGeom>
            <a:avLst/>
            <a:gdLst/>
            <a:ahLst/>
            <a:cxnLst/>
            <a:rect l="l" t="t" r="r" b="b"/>
            <a:pathLst>
              <a:path w="255270" h="25400">
                <a:moveTo>
                  <a:pt x="0" y="0"/>
                </a:moveTo>
                <a:lnTo>
                  <a:pt x="254807" y="0"/>
                </a:lnTo>
                <a:lnTo>
                  <a:pt x="254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790582" y="7237094"/>
            <a:ext cx="34925" cy="39370"/>
          </a:xfrm>
          <a:custGeom>
            <a:avLst/>
            <a:gdLst/>
            <a:ahLst/>
            <a:cxnLst/>
            <a:rect l="l" t="t" r="r" b="b"/>
            <a:pathLst>
              <a:path w="34925" h="39370">
                <a:moveTo>
                  <a:pt x="0" y="0"/>
                </a:moveTo>
                <a:lnTo>
                  <a:pt x="34365" y="0"/>
                </a:lnTo>
                <a:lnTo>
                  <a:pt x="3436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8790582" y="7276465"/>
            <a:ext cx="267970" cy="26670"/>
          </a:xfrm>
          <a:custGeom>
            <a:avLst/>
            <a:gdLst/>
            <a:ahLst/>
            <a:cxnLst/>
            <a:rect l="l" t="t" r="r" b="b"/>
            <a:pathLst>
              <a:path w="267970" h="26670">
                <a:moveTo>
                  <a:pt x="0" y="0"/>
                </a:moveTo>
                <a:lnTo>
                  <a:pt x="267379" y="0"/>
                </a:lnTo>
                <a:lnTo>
                  <a:pt x="267379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8747416" y="7087071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29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140104" y="6932845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537402" y="6932845"/>
            <a:ext cx="329565" cy="370840"/>
          </a:xfrm>
          <a:custGeom>
            <a:avLst/>
            <a:gdLst/>
            <a:ahLst/>
            <a:cxnLst/>
            <a:rect l="l" t="t" r="r" b="b"/>
            <a:pathLst>
              <a:path w="329565" h="370840">
                <a:moveTo>
                  <a:pt x="29336" y="183980"/>
                </a:moveTo>
                <a:lnTo>
                  <a:pt x="0" y="183980"/>
                </a:lnTo>
                <a:lnTo>
                  <a:pt x="0" y="18859"/>
                </a:lnTo>
                <a:lnTo>
                  <a:pt x="33946" y="18859"/>
                </a:lnTo>
                <a:lnTo>
                  <a:pt x="33946" y="155063"/>
                </a:lnTo>
                <a:lnTo>
                  <a:pt x="203121" y="155063"/>
                </a:lnTo>
                <a:lnTo>
                  <a:pt x="204935" y="167217"/>
                </a:lnTo>
                <a:lnTo>
                  <a:pt x="158697" y="175140"/>
                </a:lnTo>
                <a:lnTo>
                  <a:pt x="114464" y="180313"/>
                </a:lnTo>
                <a:lnTo>
                  <a:pt x="71566" y="183129"/>
                </a:lnTo>
                <a:lnTo>
                  <a:pt x="29336" y="183980"/>
                </a:lnTo>
                <a:close/>
              </a:path>
              <a:path w="329565" h="370840">
                <a:moveTo>
                  <a:pt x="203121" y="155063"/>
                </a:moveTo>
                <a:lnTo>
                  <a:pt x="33946" y="155063"/>
                </a:lnTo>
                <a:lnTo>
                  <a:pt x="74034" y="154048"/>
                </a:lnTo>
                <a:lnTo>
                  <a:pt x="114830" y="151344"/>
                </a:lnTo>
                <a:lnTo>
                  <a:pt x="156883" y="146517"/>
                </a:lnTo>
                <a:lnTo>
                  <a:pt x="200744" y="139138"/>
                </a:lnTo>
                <a:lnTo>
                  <a:pt x="203121" y="155063"/>
                </a:lnTo>
                <a:close/>
              </a:path>
              <a:path w="329565" h="370840">
                <a:moveTo>
                  <a:pt x="273246" y="370475"/>
                </a:moveTo>
                <a:lnTo>
                  <a:pt x="36460" y="370475"/>
                </a:lnTo>
                <a:lnTo>
                  <a:pt x="36460" y="233014"/>
                </a:lnTo>
                <a:lnTo>
                  <a:pt x="273246" y="233014"/>
                </a:lnTo>
                <a:lnTo>
                  <a:pt x="273246" y="260674"/>
                </a:lnTo>
                <a:lnTo>
                  <a:pt x="69988" y="260674"/>
                </a:lnTo>
                <a:lnTo>
                  <a:pt x="69988" y="342816"/>
                </a:lnTo>
                <a:lnTo>
                  <a:pt x="273246" y="342816"/>
                </a:lnTo>
                <a:lnTo>
                  <a:pt x="273246" y="370475"/>
                </a:lnTo>
                <a:close/>
              </a:path>
              <a:path w="329565" h="370840">
                <a:moveTo>
                  <a:pt x="273246" y="342816"/>
                </a:moveTo>
                <a:lnTo>
                  <a:pt x="239719" y="342816"/>
                </a:lnTo>
                <a:lnTo>
                  <a:pt x="239719" y="260674"/>
                </a:lnTo>
                <a:lnTo>
                  <a:pt x="273246" y="260674"/>
                </a:lnTo>
                <a:lnTo>
                  <a:pt x="273246" y="342816"/>
                </a:lnTo>
                <a:close/>
              </a:path>
              <a:path w="329565" h="370840">
                <a:moveTo>
                  <a:pt x="273246" y="212478"/>
                </a:moveTo>
                <a:lnTo>
                  <a:pt x="238881" y="212478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86332"/>
                </a:lnTo>
                <a:lnTo>
                  <a:pt x="328986" y="86332"/>
                </a:lnTo>
                <a:lnTo>
                  <a:pt x="328986" y="114830"/>
                </a:lnTo>
                <a:lnTo>
                  <a:pt x="273246" y="114830"/>
                </a:lnTo>
                <a:lnTo>
                  <a:pt x="273246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9909135" y="693284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0418501" y="6932426"/>
            <a:ext cx="338455" cy="376555"/>
          </a:xfrm>
          <a:custGeom>
            <a:avLst/>
            <a:gdLst/>
            <a:ahLst/>
            <a:cxnLst/>
            <a:rect l="l" t="t" r="r" b="b"/>
            <a:pathLst>
              <a:path w="338454" h="376554">
                <a:moveTo>
                  <a:pt x="16763" y="277856"/>
                </a:moveTo>
                <a:lnTo>
                  <a:pt x="0" y="277856"/>
                </a:lnTo>
                <a:lnTo>
                  <a:pt x="0" y="39813"/>
                </a:lnTo>
                <a:lnTo>
                  <a:pt x="94714" y="39813"/>
                </a:lnTo>
                <a:lnTo>
                  <a:pt x="94714" y="67892"/>
                </a:lnTo>
                <a:lnTo>
                  <a:pt x="33946" y="67892"/>
                </a:lnTo>
                <a:lnTo>
                  <a:pt x="33946" y="248939"/>
                </a:lnTo>
                <a:lnTo>
                  <a:pt x="99484" y="248939"/>
                </a:lnTo>
                <a:lnTo>
                  <a:pt x="102258" y="269894"/>
                </a:lnTo>
                <a:lnTo>
                  <a:pt x="77230" y="274320"/>
                </a:lnTo>
                <a:lnTo>
                  <a:pt x="54796" y="276704"/>
                </a:lnTo>
                <a:lnTo>
                  <a:pt x="34719" y="277673"/>
                </a:lnTo>
                <a:lnTo>
                  <a:pt x="16763" y="277856"/>
                </a:lnTo>
                <a:close/>
              </a:path>
              <a:path w="338454" h="376554">
                <a:moveTo>
                  <a:pt x="99484" y="248939"/>
                </a:moveTo>
                <a:lnTo>
                  <a:pt x="33946" y="248939"/>
                </a:lnTo>
                <a:lnTo>
                  <a:pt x="48391" y="248291"/>
                </a:lnTo>
                <a:lnTo>
                  <a:pt x="64016" y="246896"/>
                </a:lnTo>
                <a:lnTo>
                  <a:pt x="80740" y="244637"/>
                </a:lnTo>
                <a:lnTo>
                  <a:pt x="98486" y="241396"/>
                </a:lnTo>
                <a:lnTo>
                  <a:pt x="99484" y="248939"/>
                </a:lnTo>
                <a:close/>
              </a:path>
              <a:path w="338454" h="376554">
                <a:moveTo>
                  <a:pt x="134108" y="277856"/>
                </a:moveTo>
                <a:lnTo>
                  <a:pt x="115668" y="277856"/>
                </a:lnTo>
                <a:lnTo>
                  <a:pt x="115668" y="39813"/>
                </a:lnTo>
                <a:lnTo>
                  <a:pt x="215412" y="39813"/>
                </a:lnTo>
                <a:lnTo>
                  <a:pt x="215412" y="67892"/>
                </a:lnTo>
                <a:lnTo>
                  <a:pt x="149615" y="67892"/>
                </a:lnTo>
                <a:lnTo>
                  <a:pt x="149615" y="249358"/>
                </a:lnTo>
                <a:lnTo>
                  <a:pt x="227892" y="249358"/>
                </a:lnTo>
                <a:lnTo>
                  <a:pt x="230499" y="269056"/>
                </a:lnTo>
                <a:lnTo>
                  <a:pt x="207423" y="273790"/>
                </a:lnTo>
                <a:lnTo>
                  <a:pt x="184818" y="276442"/>
                </a:lnTo>
                <a:lnTo>
                  <a:pt x="160956" y="277601"/>
                </a:lnTo>
                <a:lnTo>
                  <a:pt x="134108" y="277856"/>
                </a:lnTo>
                <a:close/>
              </a:path>
              <a:path w="338454" h="376554">
                <a:moveTo>
                  <a:pt x="227892" y="249358"/>
                </a:moveTo>
                <a:lnTo>
                  <a:pt x="149615" y="249358"/>
                </a:lnTo>
                <a:lnTo>
                  <a:pt x="170327" y="248690"/>
                </a:lnTo>
                <a:lnTo>
                  <a:pt x="189586" y="247158"/>
                </a:lnTo>
                <a:lnTo>
                  <a:pt x="208137" y="244526"/>
                </a:lnTo>
                <a:lnTo>
                  <a:pt x="226727" y="240557"/>
                </a:lnTo>
                <a:lnTo>
                  <a:pt x="227892" y="249358"/>
                </a:lnTo>
                <a:close/>
              </a:path>
              <a:path w="338454" h="376554">
                <a:moveTo>
                  <a:pt x="283724" y="376343"/>
                </a:moveTo>
                <a:lnTo>
                  <a:pt x="249358" y="376343"/>
                </a:lnTo>
                <a:lnTo>
                  <a:pt x="249358" y="0"/>
                </a:lnTo>
                <a:lnTo>
                  <a:pt x="283724" y="0"/>
                </a:lnTo>
                <a:lnTo>
                  <a:pt x="283724" y="147938"/>
                </a:lnTo>
                <a:lnTo>
                  <a:pt x="338206" y="147938"/>
                </a:lnTo>
                <a:lnTo>
                  <a:pt x="338206" y="176856"/>
                </a:lnTo>
                <a:lnTo>
                  <a:pt x="283724" y="176856"/>
                </a:lnTo>
                <a:lnTo>
                  <a:pt x="283724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0806998" y="693242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90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90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90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1297811" y="693284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1682117" y="6933265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8450" y="223794"/>
                </a:moveTo>
                <a:lnTo>
                  <a:pt x="273666" y="223794"/>
                </a:lnTo>
                <a:lnTo>
                  <a:pt x="273666" y="125308"/>
                </a:lnTo>
                <a:lnTo>
                  <a:pt x="199487" y="125308"/>
                </a:lnTo>
                <a:lnTo>
                  <a:pt x="199487" y="97228"/>
                </a:lnTo>
                <a:lnTo>
                  <a:pt x="273666" y="97228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23794"/>
                </a:lnTo>
                <a:close/>
              </a:path>
              <a:path w="309879" h="375920">
                <a:moveTo>
                  <a:pt x="211640" y="54900"/>
                </a:moveTo>
                <a:lnTo>
                  <a:pt x="10896" y="54900"/>
                </a:lnTo>
                <a:lnTo>
                  <a:pt x="10896" y="27240"/>
                </a:lnTo>
                <a:lnTo>
                  <a:pt x="211640" y="27240"/>
                </a:lnTo>
                <a:lnTo>
                  <a:pt x="211640" y="54900"/>
                </a:lnTo>
                <a:close/>
              </a:path>
              <a:path w="309879" h="375920">
                <a:moveTo>
                  <a:pt x="18020" y="220441"/>
                </a:moveTo>
                <a:lnTo>
                  <a:pt x="0" y="193200"/>
                </a:lnTo>
                <a:lnTo>
                  <a:pt x="38490" y="172560"/>
                </a:lnTo>
                <a:lnTo>
                  <a:pt x="68416" y="143119"/>
                </a:lnTo>
                <a:lnTo>
                  <a:pt x="87812" y="107391"/>
                </a:lnTo>
                <a:lnTo>
                  <a:pt x="94714" y="67892"/>
                </a:lnTo>
                <a:lnTo>
                  <a:pt x="94714" y="54900"/>
                </a:lnTo>
                <a:lnTo>
                  <a:pt x="129079" y="54900"/>
                </a:lnTo>
                <a:lnTo>
                  <a:pt x="129079" y="67892"/>
                </a:lnTo>
                <a:lnTo>
                  <a:pt x="135693" y="103456"/>
                </a:lnTo>
                <a:lnTo>
                  <a:pt x="147910" y="124888"/>
                </a:lnTo>
                <a:lnTo>
                  <a:pt x="112735" y="124888"/>
                </a:lnTo>
                <a:lnTo>
                  <a:pt x="97405" y="155849"/>
                </a:lnTo>
                <a:lnTo>
                  <a:pt x="75907" y="182723"/>
                </a:lnTo>
                <a:lnTo>
                  <a:pt x="49144" y="204568"/>
                </a:lnTo>
                <a:lnTo>
                  <a:pt x="18020" y="220441"/>
                </a:lnTo>
                <a:close/>
              </a:path>
              <a:path w="309879" h="375920">
                <a:moveTo>
                  <a:pt x="203258" y="209545"/>
                </a:moveTo>
                <a:lnTo>
                  <a:pt x="173732" y="195374"/>
                </a:lnTo>
                <a:lnTo>
                  <a:pt x="148410" y="176018"/>
                </a:lnTo>
                <a:lnTo>
                  <a:pt x="127881" y="152260"/>
                </a:lnTo>
                <a:lnTo>
                  <a:pt x="112735" y="124888"/>
                </a:lnTo>
                <a:lnTo>
                  <a:pt x="147910" y="124888"/>
                </a:lnTo>
                <a:lnTo>
                  <a:pt x="154330" y="136152"/>
                </a:lnTo>
                <a:lnTo>
                  <a:pt x="183181" y="163425"/>
                </a:lnTo>
                <a:lnTo>
                  <a:pt x="220441" y="182723"/>
                </a:lnTo>
                <a:lnTo>
                  <a:pt x="203258" y="209545"/>
                </a:lnTo>
                <a:close/>
              </a:path>
              <a:path w="309879" h="375920">
                <a:moveTo>
                  <a:pt x="184399" y="375505"/>
                </a:moveTo>
                <a:lnTo>
                  <a:pt x="132288" y="370816"/>
                </a:lnTo>
                <a:lnTo>
                  <a:pt x="92828" y="357169"/>
                </a:lnTo>
                <a:lnTo>
                  <a:pt x="67827" y="335193"/>
                </a:lnTo>
                <a:lnTo>
                  <a:pt x="59091" y="305516"/>
                </a:lnTo>
                <a:lnTo>
                  <a:pt x="67827" y="275840"/>
                </a:lnTo>
                <a:lnTo>
                  <a:pt x="92828" y="253864"/>
                </a:lnTo>
                <a:lnTo>
                  <a:pt x="132288" y="240217"/>
                </a:lnTo>
                <a:lnTo>
                  <a:pt x="184399" y="235528"/>
                </a:lnTo>
                <a:lnTo>
                  <a:pt x="236445" y="240217"/>
                </a:lnTo>
                <a:lnTo>
                  <a:pt x="275761" y="253864"/>
                </a:lnTo>
                <a:lnTo>
                  <a:pt x="284886" y="261931"/>
                </a:lnTo>
                <a:lnTo>
                  <a:pt x="184399" y="261931"/>
                </a:lnTo>
                <a:lnTo>
                  <a:pt x="146321" y="264911"/>
                </a:lnTo>
                <a:lnTo>
                  <a:pt x="117712" y="273508"/>
                </a:lnTo>
                <a:lnTo>
                  <a:pt x="99710" y="287214"/>
                </a:lnTo>
                <a:lnTo>
                  <a:pt x="93457" y="305516"/>
                </a:lnTo>
                <a:lnTo>
                  <a:pt x="99710" y="323753"/>
                </a:lnTo>
                <a:lnTo>
                  <a:pt x="117712" y="337315"/>
                </a:lnTo>
                <a:lnTo>
                  <a:pt x="146321" y="345769"/>
                </a:lnTo>
                <a:lnTo>
                  <a:pt x="184399" y="348683"/>
                </a:lnTo>
                <a:lnTo>
                  <a:pt x="285360" y="348683"/>
                </a:lnTo>
                <a:lnTo>
                  <a:pt x="275761" y="357169"/>
                </a:lnTo>
                <a:lnTo>
                  <a:pt x="236445" y="370816"/>
                </a:lnTo>
                <a:lnTo>
                  <a:pt x="184399" y="375505"/>
                </a:lnTo>
                <a:close/>
              </a:path>
              <a:path w="309879" h="375920">
                <a:moveTo>
                  <a:pt x="285360" y="348683"/>
                </a:moveTo>
                <a:lnTo>
                  <a:pt x="184399" y="348683"/>
                </a:lnTo>
                <a:lnTo>
                  <a:pt x="222478" y="345769"/>
                </a:lnTo>
                <a:lnTo>
                  <a:pt x="251087" y="337315"/>
                </a:lnTo>
                <a:lnTo>
                  <a:pt x="269088" y="323753"/>
                </a:lnTo>
                <a:lnTo>
                  <a:pt x="275342" y="305516"/>
                </a:lnTo>
                <a:lnTo>
                  <a:pt x="269088" y="287214"/>
                </a:lnTo>
                <a:lnTo>
                  <a:pt x="251087" y="273508"/>
                </a:lnTo>
                <a:lnTo>
                  <a:pt x="222478" y="264911"/>
                </a:lnTo>
                <a:lnTo>
                  <a:pt x="184399" y="261931"/>
                </a:lnTo>
                <a:lnTo>
                  <a:pt x="284886" y="261931"/>
                </a:lnTo>
                <a:lnTo>
                  <a:pt x="300618" y="275840"/>
                </a:lnTo>
                <a:lnTo>
                  <a:pt x="309288" y="305516"/>
                </a:lnTo>
                <a:lnTo>
                  <a:pt x="300618" y="335193"/>
                </a:lnTo>
                <a:lnTo>
                  <a:pt x="285360" y="3486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2071033" y="693284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12495152" y="696277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2495152" y="6990715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09"/>
                </a:lnTo>
                <a:lnTo>
                  <a:pt x="0" y="1181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2495152" y="7108825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2604535" y="7136765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2451567" y="723328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2952685" y="6932845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80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80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80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3614010" y="6933265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34365" y="269894"/>
                </a:moveTo>
                <a:lnTo>
                  <a:pt x="0" y="269894"/>
                </a:lnTo>
                <a:lnTo>
                  <a:pt x="0" y="0"/>
                </a:lnTo>
                <a:lnTo>
                  <a:pt x="34365" y="0"/>
                </a:lnTo>
                <a:lnTo>
                  <a:pt x="34365" y="26989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3359621" y="6965315"/>
            <a:ext cx="175895" cy="27940"/>
          </a:xfrm>
          <a:custGeom>
            <a:avLst/>
            <a:gdLst/>
            <a:ahLst/>
            <a:cxnLst/>
            <a:rect l="l" t="t" r="r" b="b"/>
            <a:pathLst>
              <a:path w="175894" h="27940">
                <a:moveTo>
                  <a:pt x="0" y="0"/>
                </a:moveTo>
                <a:lnTo>
                  <a:pt x="175598" y="0"/>
                </a:lnTo>
                <a:lnTo>
                  <a:pt x="17559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3359621" y="6993255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5" h="119379">
                <a:moveTo>
                  <a:pt x="0" y="0"/>
                </a:moveTo>
                <a:lnTo>
                  <a:pt x="33527" y="0"/>
                </a:lnTo>
                <a:lnTo>
                  <a:pt x="33527" y="119380"/>
                </a:lnTo>
                <a:lnTo>
                  <a:pt x="0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3359621" y="7112634"/>
            <a:ext cx="175895" cy="27940"/>
          </a:xfrm>
          <a:custGeom>
            <a:avLst/>
            <a:gdLst/>
            <a:ahLst/>
            <a:cxnLst/>
            <a:rect l="l" t="t" r="r" b="b"/>
            <a:pathLst>
              <a:path w="175894" h="27940">
                <a:moveTo>
                  <a:pt x="0" y="0"/>
                </a:moveTo>
                <a:lnTo>
                  <a:pt x="175598" y="0"/>
                </a:lnTo>
                <a:lnTo>
                  <a:pt x="17559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3501693" y="6993194"/>
            <a:ext cx="33655" cy="120014"/>
          </a:xfrm>
          <a:custGeom>
            <a:avLst/>
            <a:gdLst/>
            <a:ahLst/>
            <a:cxnLst/>
            <a:rect l="l" t="t" r="r" b="b"/>
            <a:pathLst>
              <a:path w="33655" h="120015">
                <a:moveTo>
                  <a:pt x="33527" y="119440"/>
                </a:moveTo>
                <a:lnTo>
                  <a:pt x="0" y="119440"/>
                </a:lnTo>
                <a:lnTo>
                  <a:pt x="0" y="0"/>
                </a:lnTo>
                <a:lnTo>
                  <a:pt x="33527" y="0"/>
                </a:lnTo>
                <a:lnTo>
                  <a:pt x="33527" y="1194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3406559" y="7177405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40">
                <a:moveTo>
                  <a:pt x="0" y="0"/>
                </a:moveTo>
                <a:lnTo>
                  <a:pt x="34365" y="0"/>
                </a:lnTo>
                <a:lnTo>
                  <a:pt x="34365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3406559" y="7268844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5" h="27940">
                <a:moveTo>
                  <a:pt x="0" y="0"/>
                </a:moveTo>
                <a:lnTo>
                  <a:pt x="253130" y="0"/>
                </a:lnTo>
                <a:lnTo>
                  <a:pt x="253130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3838149" y="6933265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4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4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4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4230416" y="6933265"/>
            <a:ext cx="304800" cy="375920"/>
          </a:xfrm>
          <a:custGeom>
            <a:avLst/>
            <a:gdLst/>
            <a:ahLst/>
            <a:cxnLst/>
            <a:rect l="l" t="t" r="r" b="b"/>
            <a:pathLst>
              <a:path w="304800" h="375920">
                <a:moveTo>
                  <a:pt x="139557" y="45680"/>
                </a:moveTo>
                <a:lnTo>
                  <a:pt x="105191" y="45680"/>
                </a:lnTo>
                <a:lnTo>
                  <a:pt x="105191" y="0"/>
                </a:lnTo>
                <a:lnTo>
                  <a:pt x="139557" y="0"/>
                </a:lnTo>
                <a:lnTo>
                  <a:pt x="139557" y="45680"/>
                </a:lnTo>
                <a:close/>
              </a:path>
              <a:path w="304800" h="375920">
                <a:moveTo>
                  <a:pt x="236367" y="73340"/>
                </a:moveTo>
                <a:lnTo>
                  <a:pt x="7962" y="73340"/>
                </a:lnTo>
                <a:lnTo>
                  <a:pt x="7962" y="45680"/>
                </a:lnTo>
                <a:lnTo>
                  <a:pt x="236367" y="45680"/>
                </a:lnTo>
                <a:lnTo>
                  <a:pt x="236367" y="73340"/>
                </a:lnTo>
                <a:close/>
              </a:path>
              <a:path w="304800" h="375920">
                <a:moveTo>
                  <a:pt x="5029" y="304259"/>
                </a:moveTo>
                <a:lnTo>
                  <a:pt x="0" y="275342"/>
                </a:lnTo>
                <a:lnTo>
                  <a:pt x="50552" y="274975"/>
                </a:lnTo>
                <a:lnTo>
                  <a:pt x="105191" y="273666"/>
                </a:lnTo>
                <a:lnTo>
                  <a:pt x="105191" y="233433"/>
                </a:lnTo>
                <a:lnTo>
                  <a:pt x="74991" y="225634"/>
                </a:lnTo>
                <a:lnTo>
                  <a:pt x="51862" y="210959"/>
                </a:lnTo>
                <a:lnTo>
                  <a:pt x="37063" y="190234"/>
                </a:lnTo>
                <a:lnTo>
                  <a:pt x="31850" y="164283"/>
                </a:lnTo>
                <a:lnTo>
                  <a:pt x="38451" y="135556"/>
                </a:lnTo>
                <a:lnTo>
                  <a:pt x="56996" y="113625"/>
                </a:lnTo>
                <a:lnTo>
                  <a:pt x="85599" y="99632"/>
                </a:lnTo>
                <a:lnTo>
                  <a:pt x="122374" y="94714"/>
                </a:lnTo>
                <a:lnTo>
                  <a:pt x="159084" y="99632"/>
                </a:lnTo>
                <a:lnTo>
                  <a:pt x="187542" y="113625"/>
                </a:lnTo>
                <a:lnTo>
                  <a:pt x="193828" y="121117"/>
                </a:lnTo>
                <a:lnTo>
                  <a:pt x="122374" y="121117"/>
                </a:lnTo>
                <a:lnTo>
                  <a:pt x="98839" y="124149"/>
                </a:lnTo>
                <a:lnTo>
                  <a:pt x="80570" y="132799"/>
                </a:lnTo>
                <a:lnTo>
                  <a:pt x="68743" y="146400"/>
                </a:lnTo>
                <a:lnTo>
                  <a:pt x="64539" y="164283"/>
                </a:lnTo>
                <a:lnTo>
                  <a:pt x="68743" y="181924"/>
                </a:lnTo>
                <a:lnTo>
                  <a:pt x="80570" y="195400"/>
                </a:lnTo>
                <a:lnTo>
                  <a:pt x="98839" y="204005"/>
                </a:lnTo>
                <a:lnTo>
                  <a:pt x="122374" y="207030"/>
                </a:lnTo>
                <a:lnTo>
                  <a:pt x="195210" y="207030"/>
                </a:lnTo>
                <a:lnTo>
                  <a:pt x="192676" y="210592"/>
                </a:lnTo>
                <a:lnTo>
                  <a:pt x="169692" y="225221"/>
                </a:lnTo>
                <a:lnTo>
                  <a:pt x="139557" y="233014"/>
                </a:lnTo>
                <a:lnTo>
                  <a:pt x="139557" y="272408"/>
                </a:lnTo>
                <a:lnTo>
                  <a:pt x="246871" y="272408"/>
                </a:lnTo>
                <a:lnTo>
                  <a:pt x="248520" y="289172"/>
                </a:lnTo>
                <a:lnTo>
                  <a:pt x="197649" y="296052"/>
                </a:lnTo>
                <a:lnTo>
                  <a:pt x="146517" y="300457"/>
                </a:lnTo>
                <a:lnTo>
                  <a:pt x="96471" y="302932"/>
                </a:lnTo>
                <a:lnTo>
                  <a:pt x="48859" y="304018"/>
                </a:lnTo>
                <a:lnTo>
                  <a:pt x="5029" y="304259"/>
                </a:lnTo>
                <a:close/>
              </a:path>
              <a:path w="304800" h="375920">
                <a:moveTo>
                  <a:pt x="195210" y="207030"/>
                </a:moveTo>
                <a:lnTo>
                  <a:pt x="122374" y="207030"/>
                </a:lnTo>
                <a:lnTo>
                  <a:pt x="145666" y="204005"/>
                </a:lnTo>
                <a:lnTo>
                  <a:pt x="163811" y="195400"/>
                </a:lnTo>
                <a:lnTo>
                  <a:pt x="175592" y="181924"/>
                </a:lnTo>
                <a:lnTo>
                  <a:pt x="179789" y="164283"/>
                </a:lnTo>
                <a:lnTo>
                  <a:pt x="175592" y="146400"/>
                </a:lnTo>
                <a:lnTo>
                  <a:pt x="163811" y="132799"/>
                </a:lnTo>
                <a:lnTo>
                  <a:pt x="145666" y="124149"/>
                </a:lnTo>
                <a:lnTo>
                  <a:pt x="122374" y="121117"/>
                </a:lnTo>
                <a:lnTo>
                  <a:pt x="193828" y="121117"/>
                </a:lnTo>
                <a:lnTo>
                  <a:pt x="205943" y="135556"/>
                </a:lnTo>
                <a:lnTo>
                  <a:pt x="212478" y="164283"/>
                </a:lnTo>
                <a:lnTo>
                  <a:pt x="207331" y="189992"/>
                </a:lnTo>
                <a:lnTo>
                  <a:pt x="195210" y="207030"/>
                </a:lnTo>
                <a:close/>
              </a:path>
              <a:path w="304800" h="375920">
                <a:moveTo>
                  <a:pt x="246871" y="272408"/>
                </a:moveTo>
                <a:lnTo>
                  <a:pt x="139557" y="272408"/>
                </a:lnTo>
                <a:lnTo>
                  <a:pt x="166385" y="270974"/>
                </a:lnTo>
                <a:lnTo>
                  <a:pt x="193253" y="269108"/>
                </a:lnTo>
                <a:lnTo>
                  <a:pt x="219884" y="266692"/>
                </a:lnTo>
                <a:lnTo>
                  <a:pt x="246006" y="263607"/>
                </a:lnTo>
                <a:lnTo>
                  <a:pt x="246871" y="272408"/>
                </a:lnTo>
                <a:close/>
              </a:path>
              <a:path w="304800" h="375920">
                <a:moveTo>
                  <a:pt x="304259" y="375505"/>
                </a:moveTo>
                <a:lnTo>
                  <a:pt x="269894" y="375505"/>
                </a:lnTo>
                <a:lnTo>
                  <a:pt x="269894" y="0"/>
                </a:lnTo>
                <a:lnTo>
                  <a:pt x="304259" y="0"/>
                </a:lnTo>
                <a:lnTo>
                  <a:pt x="304259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4615142" y="6932845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5008249" y="6933265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5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5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5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5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5508947" y="6933265"/>
            <a:ext cx="339725" cy="375285"/>
          </a:xfrm>
          <a:custGeom>
            <a:avLst/>
            <a:gdLst/>
            <a:ahLst/>
            <a:cxnLst/>
            <a:rect l="l" t="t" r="r" b="b"/>
            <a:pathLst>
              <a:path w="339725" h="375284">
                <a:moveTo>
                  <a:pt x="98067" y="199067"/>
                </a:moveTo>
                <a:lnTo>
                  <a:pt x="58698" y="192552"/>
                </a:lnTo>
                <a:lnTo>
                  <a:pt x="27659" y="174289"/>
                </a:lnTo>
                <a:lnTo>
                  <a:pt x="7307" y="146203"/>
                </a:lnTo>
                <a:lnTo>
                  <a:pt x="0" y="110220"/>
                </a:lnTo>
                <a:lnTo>
                  <a:pt x="7307" y="74545"/>
                </a:lnTo>
                <a:lnTo>
                  <a:pt x="27659" y="46728"/>
                </a:lnTo>
                <a:lnTo>
                  <a:pt x="58698" y="28655"/>
                </a:lnTo>
                <a:lnTo>
                  <a:pt x="98067" y="22211"/>
                </a:lnTo>
                <a:lnTo>
                  <a:pt x="137258" y="28655"/>
                </a:lnTo>
                <a:lnTo>
                  <a:pt x="168317" y="46728"/>
                </a:lnTo>
                <a:lnTo>
                  <a:pt x="171244" y="50709"/>
                </a:lnTo>
                <a:lnTo>
                  <a:pt x="98067" y="50709"/>
                </a:lnTo>
                <a:lnTo>
                  <a:pt x="72070" y="55058"/>
                </a:lnTo>
                <a:lnTo>
                  <a:pt x="51652" y="67264"/>
                </a:lnTo>
                <a:lnTo>
                  <a:pt x="38307" y="86070"/>
                </a:lnTo>
                <a:lnTo>
                  <a:pt x="33527" y="110220"/>
                </a:lnTo>
                <a:lnTo>
                  <a:pt x="38307" y="134436"/>
                </a:lnTo>
                <a:lnTo>
                  <a:pt x="51652" y="153387"/>
                </a:lnTo>
                <a:lnTo>
                  <a:pt x="72070" y="165737"/>
                </a:lnTo>
                <a:lnTo>
                  <a:pt x="98067" y="170150"/>
                </a:lnTo>
                <a:lnTo>
                  <a:pt x="171330" y="170150"/>
                </a:lnTo>
                <a:lnTo>
                  <a:pt x="168317" y="174289"/>
                </a:lnTo>
                <a:lnTo>
                  <a:pt x="137258" y="192552"/>
                </a:lnTo>
                <a:lnTo>
                  <a:pt x="98067" y="199067"/>
                </a:lnTo>
                <a:close/>
              </a:path>
              <a:path w="339725" h="375284">
                <a:moveTo>
                  <a:pt x="171330" y="170150"/>
                </a:moveTo>
                <a:lnTo>
                  <a:pt x="98067" y="170150"/>
                </a:lnTo>
                <a:lnTo>
                  <a:pt x="123887" y="165737"/>
                </a:lnTo>
                <a:lnTo>
                  <a:pt x="144324" y="153387"/>
                </a:lnTo>
                <a:lnTo>
                  <a:pt x="157767" y="134436"/>
                </a:lnTo>
                <a:lnTo>
                  <a:pt x="162607" y="110220"/>
                </a:lnTo>
                <a:lnTo>
                  <a:pt x="157767" y="86070"/>
                </a:lnTo>
                <a:lnTo>
                  <a:pt x="144324" y="67264"/>
                </a:lnTo>
                <a:lnTo>
                  <a:pt x="123887" y="55058"/>
                </a:lnTo>
                <a:lnTo>
                  <a:pt x="98067" y="50709"/>
                </a:lnTo>
                <a:lnTo>
                  <a:pt x="171244" y="50709"/>
                </a:lnTo>
                <a:lnTo>
                  <a:pt x="188767" y="74545"/>
                </a:lnTo>
                <a:lnTo>
                  <a:pt x="196134" y="110220"/>
                </a:lnTo>
                <a:lnTo>
                  <a:pt x="188767" y="146203"/>
                </a:lnTo>
                <a:lnTo>
                  <a:pt x="171330" y="170150"/>
                </a:lnTo>
                <a:close/>
              </a:path>
              <a:path w="339725" h="375284">
                <a:moveTo>
                  <a:pt x="165121" y="375085"/>
                </a:moveTo>
                <a:lnTo>
                  <a:pt x="113560" y="370331"/>
                </a:lnTo>
                <a:lnTo>
                  <a:pt x="74493" y="356541"/>
                </a:lnTo>
                <a:lnTo>
                  <a:pt x="49727" y="334421"/>
                </a:lnTo>
                <a:lnTo>
                  <a:pt x="41070" y="304678"/>
                </a:lnTo>
                <a:lnTo>
                  <a:pt x="49727" y="274759"/>
                </a:lnTo>
                <a:lnTo>
                  <a:pt x="74493" y="252659"/>
                </a:lnTo>
                <a:lnTo>
                  <a:pt x="113560" y="238966"/>
                </a:lnTo>
                <a:lnTo>
                  <a:pt x="165121" y="234271"/>
                </a:lnTo>
                <a:lnTo>
                  <a:pt x="216440" y="238966"/>
                </a:lnTo>
                <a:lnTo>
                  <a:pt x="255383" y="252659"/>
                </a:lnTo>
                <a:lnTo>
                  <a:pt x="265285" y="261512"/>
                </a:lnTo>
                <a:lnTo>
                  <a:pt x="165121" y="261512"/>
                </a:lnTo>
                <a:lnTo>
                  <a:pt x="127593" y="264426"/>
                </a:lnTo>
                <a:lnTo>
                  <a:pt x="99376" y="272880"/>
                </a:lnTo>
                <a:lnTo>
                  <a:pt x="81611" y="286441"/>
                </a:lnTo>
                <a:lnTo>
                  <a:pt x="75436" y="304678"/>
                </a:lnTo>
                <a:lnTo>
                  <a:pt x="81611" y="322738"/>
                </a:lnTo>
                <a:lnTo>
                  <a:pt x="99376" y="336320"/>
                </a:lnTo>
                <a:lnTo>
                  <a:pt x="127593" y="344872"/>
                </a:lnTo>
                <a:lnTo>
                  <a:pt x="165121" y="347845"/>
                </a:lnTo>
                <a:lnTo>
                  <a:pt x="265101" y="347845"/>
                </a:lnTo>
                <a:lnTo>
                  <a:pt x="255383" y="356541"/>
                </a:lnTo>
                <a:lnTo>
                  <a:pt x="216440" y="370331"/>
                </a:lnTo>
                <a:lnTo>
                  <a:pt x="165121" y="375085"/>
                </a:lnTo>
                <a:close/>
              </a:path>
              <a:path w="339725" h="375284">
                <a:moveTo>
                  <a:pt x="265101" y="347845"/>
                </a:moveTo>
                <a:lnTo>
                  <a:pt x="165121" y="347845"/>
                </a:lnTo>
                <a:lnTo>
                  <a:pt x="202407" y="344872"/>
                </a:lnTo>
                <a:lnTo>
                  <a:pt x="230499" y="336320"/>
                </a:lnTo>
                <a:lnTo>
                  <a:pt x="248219" y="322738"/>
                </a:lnTo>
                <a:lnTo>
                  <a:pt x="254387" y="304678"/>
                </a:lnTo>
                <a:lnTo>
                  <a:pt x="248219" y="286441"/>
                </a:lnTo>
                <a:lnTo>
                  <a:pt x="230499" y="272880"/>
                </a:lnTo>
                <a:lnTo>
                  <a:pt x="202407" y="264426"/>
                </a:lnTo>
                <a:lnTo>
                  <a:pt x="165121" y="261512"/>
                </a:lnTo>
                <a:lnTo>
                  <a:pt x="265285" y="261512"/>
                </a:lnTo>
                <a:lnTo>
                  <a:pt x="280103" y="274759"/>
                </a:lnTo>
                <a:lnTo>
                  <a:pt x="288753" y="304678"/>
                </a:lnTo>
                <a:lnTo>
                  <a:pt x="280103" y="334421"/>
                </a:lnTo>
                <a:lnTo>
                  <a:pt x="265101" y="347845"/>
                </a:lnTo>
                <a:close/>
              </a:path>
              <a:path w="339725" h="375284">
                <a:moveTo>
                  <a:pt x="284562" y="222537"/>
                </a:moveTo>
                <a:lnTo>
                  <a:pt x="250197" y="222537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55739"/>
                </a:lnTo>
                <a:lnTo>
                  <a:pt x="339463" y="55739"/>
                </a:lnTo>
                <a:lnTo>
                  <a:pt x="339463" y="83818"/>
                </a:lnTo>
                <a:lnTo>
                  <a:pt x="284562" y="83818"/>
                </a:lnTo>
                <a:lnTo>
                  <a:pt x="284562" y="135785"/>
                </a:lnTo>
                <a:lnTo>
                  <a:pt x="339463" y="135785"/>
                </a:lnTo>
                <a:lnTo>
                  <a:pt x="339463" y="164283"/>
                </a:lnTo>
                <a:lnTo>
                  <a:pt x="284562" y="164283"/>
                </a:lnTo>
                <a:lnTo>
                  <a:pt x="284562" y="2225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5885709" y="6933265"/>
            <a:ext cx="349250" cy="375285"/>
          </a:xfrm>
          <a:custGeom>
            <a:avLst/>
            <a:gdLst/>
            <a:ahLst/>
            <a:cxnLst/>
            <a:rect l="l" t="t" r="r" b="b"/>
            <a:pathLst>
              <a:path w="349250" h="375284">
                <a:moveTo>
                  <a:pt x="18020" y="213736"/>
                </a:moveTo>
                <a:lnTo>
                  <a:pt x="0" y="186495"/>
                </a:lnTo>
                <a:lnTo>
                  <a:pt x="38648" y="165737"/>
                </a:lnTo>
                <a:lnTo>
                  <a:pt x="68102" y="135785"/>
                </a:lnTo>
                <a:lnTo>
                  <a:pt x="86869" y="98918"/>
                </a:lnTo>
                <a:lnTo>
                  <a:pt x="93457" y="57415"/>
                </a:lnTo>
                <a:lnTo>
                  <a:pt x="93457" y="18859"/>
                </a:lnTo>
                <a:lnTo>
                  <a:pt x="127822" y="18859"/>
                </a:lnTo>
                <a:lnTo>
                  <a:pt x="127822" y="60349"/>
                </a:lnTo>
                <a:lnTo>
                  <a:pt x="134429" y="97287"/>
                </a:lnTo>
                <a:lnTo>
                  <a:pt x="146362" y="118602"/>
                </a:lnTo>
                <a:lnTo>
                  <a:pt x="111058" y="118602"/>
                </a:lnTo>
                <a:lnTo>
                  <a:pt x="96168" y="149674"/>
                </a:lnTo>
                <a:lnTo>
                  <a:pt x="75226" y="176384"/>
                </a:lnTo>
                <a:lnTo>
                  <a:pt x="48941" y="197987"/>
                </a:lnTo>
                <a:lnTo>
                  <a:pt x="18020" y="213736"/>
                </a:lnTo>
                <a:close/>
              </a:path>
              <a:path w="349250" h="375284">
                <a:moveTo>
                  <a:pt x="200744" y="203258"/>
                </a:moveTo>
                <a:lnTo>
                  <a:pt x="171938" y="189088"/>
                </a:lnTo>
                <a:lnTo>
                  <a:pt x="146943" y="169731"/>
                </a:lnTo>
                <a:lnTo>
                  <a:pt x="126427" y="145974"/>
                </a:lnTo>
                <a:lnTo>
                  <a:pt x="111058" y="118602"/>
                </a:lnTo>
                <a:lnTo>
                  <a:pt x="146362" y="118602"/>
                </a:lnTo>
                <a:lnTo>
                  <a:pt x="153020" y="130494"/>
                </a:lnTo>
                <a:lnTo>
                  <a:pt x="181747" y="157650"/>
                </a:lnTo>
                <a:lnTo>
                  <a:pt x="218765" y="176437"/>
                </a:lnTo>
                <a:lnTo>
                  <a:pt x="200744" y="203258"/>
                </a:lnTo>
                <a:close/>
              </a:path>
              <a:path w="349250" h="375284">
                <a:moveTo>
                  <a:pt x="173922" y="375085"/>
                </a:moveTo>
                <a:lnTo>
                  <a:pt x="122184" y="370541"/>
                </a:lnTo>
                <a:lnTo>
                  <a:pt x="83137" y="357274"/>
                </a:lnTo>
                <a:lnTo>
                  <a:pt x="58469" y="335835"/>
                </a:lnTo>
                <a:lnTo>
                  <a:pt x="49871" y="306774"/>
                </a:lnTo>
                <a:lnTo>
                  <a:pt x="58469" y="277470"/>
                </a:lnTo>
                <a:lnTo>
                  <a:pt x="83137" y="255907"/>
                </a:lnTo>
                <a:lnTo>
                  <a:pt x="122184" y="242594"/>
                </a:lnTo>
                <a:lnTo>
                  <a:pt x="173922" y="238043"/>
                </a:lnTo>
                <a:lnTo>
                  <a:pt x="225418" y="242594"/>
                </a:lnTo>
                <a:lnTo>
                  <a:pt x="264341" y="255907"/>
                </a:lnTo>
                <a:lnTo>
                  <a:pt x="274569" y="264865"/>
                </a:lnTo>
                <a:lnTo>
                  <a:pt x="173922" y="264865"/>
                </a:lnTo>
                <a:lnTo>
                  <a:pt x="136394" y="267700"/>
                </a:lnTo>
                <a:lnTo>
                  <a:pt x="108177" y="275918"/>
                </a:lnTo>
                <a:lnTo>
                  <a:pt x="90412" y="289087"/>
                </a:lnTo>
                <a:lnTo>
                  <a:pt x="84237" y="306774"/>
                </a:lnTo>
                <a:lnTo>
                  <a:pt x="90412" y="324218"/>
                </a:lnTo>
                <a:lnTo>
                  <a:pt x="108177" y="337263"/>
                </a:lnTo>
                <a:lnTo>
                  <a:pt x="136394" y="345435"/>
                </a:lnTo>
                <a:lnTo>
                  <a:pt x="173922" y="348264"/>
                </a:lnTo>
                <a:lnTo>
                  <a:pt x="274689" y="348264"/>
                </a:lnTo>
                <a:lnTo>
                  <a:pt x="264341" y="357274"/>
                </a:lnTo>
                <a:lnTo>
                  <a:pt x="225418" y="370541"/>
                </a:lnTo>
                <a:lnTo>
                  <a:pt x="173922" y="375085"/>
                </a:lnTo>
                <a:close/>
              </a:path>
              <a:path w="349250" h="375284">
                <a:moveTo>
                  <a:pt x="274689" y="348264"/>
                </a:moveTo>
                <a:lnTo>
                  <a:pt x="173922" y="348264"/>
                </a:lnTo>
                <a:lnTo>
                  <a:pt x="211208" y="345435"/>
                </a:lnTo>
                <a:lnTo>
                  <a:pt x="239300" y="337263"/>
                </a:lnTo>
                <a:lnTo>
                  <a:pt x="257020" y="324218"/>
                </a:lnTo>
                <a:lnTo>
                  <a:pt x="263188" y="306774"/>
                </a:lnTo>
                <a:lnTo>
                  <a:pt x="257020" y="289087"/>
                </a:lnTo>
                <a:lnTo>
                  <a:pt x="239300" y="275918"/>
                </a:lnTo>
                <a:lnTo>
                  <a:pt x="211208" y="267700"/>
                </a:lnTo>
                <a:lnTo>
                  <a:pt x="173922" y="264865"/>
                </a:lnTo>
                <a:lnTo>
                  <a:pt x="274569" y="264865"/>
                </a:lnTo>
                <a:lnTo>
                  <a:pt x="288962" y="277470"/>
                </a:lnTo>
                <a:lnTo>
                  <a:pt x="297554" y="306774"/>
                </a:lnTo>
                <a:lnTo>
                  <a:pt x="288962" y="335835"/>
                </a:lnTo>
                <a:lnTo>
                  <a:pt x="274689" y="348264"/>
                </a:lnTo>
                <a:close/>
              </a:path>
              <a:path w="349250" h="375284">
                <a:moveTo>
                  <a:pt x="293363" y="227566"/>
                </a:moveTo>
                <a:lnTo>
                  <a:pt x="258997" y="227566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96809"/>
                </a:lnTo>
                <a:lnTo>
                  <a:pt x="349102" y="96809"/>
                </a:lnTo>
                <a:lnTo>
                  <a:pt x="349102" y="125308"/>
                </a:lnTo>
                <a:lnTo>
                  <a:pt x="293363" y="125308"/>
                </a:lnTo>
                <a:lnTo>
                  <a:pt x="293363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6286779" y="693284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6772058" y="6932845"/>
            <a:ext cx="354965" cy="375920"/>
          </a:xfrm>
          <a:custGeom>
            <a:avLst/>
            <a:gdLst/>
            <a:ahLst/>
            <a:cxnLst/>
            <a:rect l="l" t="t" r="r" b="b"/>
            <a:pathLst>
              <a:path w="354965" h="375920">
                <a:moveTo>
                  <a:pt x="129079" y="64959"/>
                </a:moveTo>
                <a:lnTo>
                  <a:pt x="94714" y="64959"/>
                </a:lnTo>
                <a:lnTo>
                  <a:pt x="94714" y="6705"/>
                </a:lnTo>
                <a:lnTo>
                  <a:pt x="129079" y="6705"/>
                </a:lnTo>
                <a:lnTo>
                  <a:pt x="129079" y="64959"/>
                </a:lnTo>
                <a:close/>
              </a:path>
              <a:path w="354965" h="375920">
                <a:moveTo>
                  <a:pt x="212478" y="92618"/>
                </a:moveTo>
                <a:lnTo>
                  <a:pt x="10058" y="92618"/>
                </a:lnTo>
                <a:lnTo>
                  <a:pt x="10058" y="64959"/>
                </a:lnTo>
                <a:lnTo>
                  <a:pt x="212478" y="64959"/>
                </a:lnTo>
                <a:lnTo>
                  <a:pt x="212478" y="92618"/>
                </a:lnTo>
                <a:close/>
              </a:path>
              <a:path w="354965" h="375920">
                <a:moveTo>
                  <a:pt x="19278" y="303421"/>
                </a:moveTo>
                <a:lnTo>
                  <a:pt x="0" y="277437"/>
                </a:lnTo>
                <a:lnTo>
                  <a:pt x="38025" y="250963"/>
                </a:lnTo>
                <a:lnTo>
                  <a:pt x="68154" y="213998"/>
                </a:lnTo>
                <a:lnTo>
                  <a:pt x="87989" y="169882"/>
                </a:lnTo>
                <a:lnTo>
                  <a:pt x="95133" y="121955"/>
                </a:lnTo>
                <a:lnTo>
                  <a:pt x="95133" y="92618"/>
                </a:lnTo>
                <a:lnTo>
                  <a:pt x="129079" y="92618"/>
                </a:lnTo>
                <a:lnTo>
                  <a:pt x="129079" y="121955"/>
                </a:lnTo>
                <a:lnTo>
                  <a:pt x="135752" y="166876"/>
                </a:lnTo>
                <a:lnTo>
                  <a:pt x="144891" y="187333"/>
                </a:lnTo>
                <a:lnTo>
                  <a:pt x="112316" y="187333"/>
                </a:lnTo>
                <a:lnTo>
                  <a:pt x="97071" y="224272"/>
                </a:lnTo>
                <a:lnTo>
                  <a:pt x="75855" y="256850"/>
                </a:lnTo>
                <a:lnTo>
                  <a:pt x="49609" y="283691"/>
                </a:lnTo>
                <a:lnTo>
                  <a:pt x="19278" y="303421"/>
                </a:lnTo>
                <a:close/>
              </a:path>
              <a:path w="354965" h="375920">
                <a:moveTo>
                  <a:pt x="201163" y="296716"/>
                </a:moveTo>
                <a:lnTo>
                  <a:pt x="172193" y="277915"/>
                </a:lnTo>
                <a:lnTo>
                  <a:pt x="147310" y="252554"/>
                </a:lnTo>
                <a:lnTo>
                  <a:pt x="127141" y="221928"/>
                </a:lnTo>
                <a:lnTo>
                  <a:pt x="112316" y="187333"/>
                </a:lnTo>
                <a:lnTo>
                  <a:pt x="144891" y="187333"/>
                </a:lnTo>
                <a:lnTo>
                  <a:pt x="154487" y="208811"/>
                </a:lnTo>
                <a:lnTo>
                  <a:pt x="183358" y="244303"/>
                </a:lnTo>
                <a:lnTo>
                  <a:pt x="220441" y="269894"/>
                </a:lnTo>
                <a:lnTo>
                  <a:pt x="201163" y="296716"/>
                </a:lnTo>
                <a:close/>
              </a:path>
              <a:path w="354965" h="375920">
                <a:moveTo>
                  <a:pt x="292525" y="375924"/>
                </a:moveTo>
                <a:lnTo>
                  <a:pt x="258159" y="375924"/>
                </a:lnTo>
                <a:lnTo>
                  <a:pt x="258159" y="0"/>
                </a:lnTo>
                <a:lnTo>
                  <a:pt x="292525" y="0"/>
                </a:lnTo>
                <a:lnTo>
                  <a:pt x="292525" y="154644"/>
                </a:lnTo>
                <a:lnTo>
                  <a:pt x="354550" y="154644"/>
                </a:lnTo>
                <a:lnTo>
                  <a:pt x="354550" y="183142"/>
                </a:lnTo>
                <a:lnTo>
                  <a:pt x="292525" y="183142"/>
                </a:lnTo>
                <a:lnTo>
                  <a:pt x="29252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7160974" y="6930331"/>
            <a:ext cx="340360" cy="374015"/>
          </a:xfrm>
          <a:custGeom>
            <a:avLst/>
            <a:gdLst/>
            <a:ahLst/>
            <a:cxnLst/>
            <a:rect l="l" t="t" r="r" b="b"/>
            <a:pathLst>
              <a:path w="340359" h="374015">
                <a:moveTo>
                  <a:pt x="187333" y="37718"/>
                </a:moveTo>
                <a:lnTo>
                  <a:pt x="152968" y="37718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7718"/>
                </a:lnTo>
                <a:close/>
              </a:path>
              <a:path w="340359" h="374015">
                <a:moveTo>
                  <a:pt x="305097" y="64959"/>
                </a:moveTo>
                <a:lnTo>
                  <a:pt x="35203" y="64959"/>
                </a:lnTo>
                <a:lnTo>
                  <a:pt x="35203" y="37718"/>
                </a:lnTo>
                <a:lnTo>
                  <a:pt x="305097" y="37718"/>
                </a:lnTo>
                <a:lnTo>
                  <a:pt x="305097" y="64959"/>
                </a:lnTo>
                <a:close/>
              </a:path>
              <a:path w="340359" h="374015">
                <a:moveTo>
                  <a:pt x="30174" y="165959"/>
                </a:moveTo>
                <a:lnTo>
                  <a:pt x="19697" y="139976"/>
                </a:lnTo>
                <a:lnTo>
                  <a:pt x="69726" y="131378"/>
                </a:lnTo>
                <a:lnTo>
                  <a:pt x="110954" y="115511"/>
                </a:lnTo>
                <a:lnTo>
                  <a:pt x="139452" y="93123"/>
                </a:lnTo>
                <a:lnTo>
                  <a:pt x="151291" y="64959"/>
                </a:lnTo>
                <a:lnTo>
                  <a:pt x="188590" y="64959"/>
                </a:lnTo>
                <a:lnTo>
                  <a:pt x="200430" y="93123"/>
                </a:lnTo>
                <a:lnTo>
                  <a:pt x="211524" y="101838"/>
                </a:lnTo>
                <a:lnTo>
                  <a:pt x="170150" y="101838"/>
                </a:lnTo>
                <a:lnTo>
                  <a:pt x="147277" y="126414"/>
                </a:lnTo>
                <a:lnTo>
                  <a:pt x="114778" y="145372"/>
                </a:lnTo>
                <a:lnTo>
                  <a:pt x="74971" y="158593"/>
                </a:lnTo>
                <a:lnTo>
                  <a:pt x="30174" y="165959"/>
                </a:lnTo>
                <a:close/>
              </a:path>
              <a:path w="340359" h="374015">
                <a:moveTo>
                  <a:pt x="309707" y="165959"/>
                </a:moveTo>
                <a:lnTo>
                  <a:pt x="264917" y="158593"/>
                </a:lnTo>
                <a:lnTo>
                  <a:pt x="225156" y="145372"/>
                </a:lnTo>
                <a:lnTo>
                  <a:pt x="192781" y="126414"/>
                </a:lnTo>
                <a:lnTo>
                  <a:pt x="170150" y="101838"/>
                </a:lnTo>
                <a:lnTo>
                  <a:pt x="211524" y="101838"/>
                </a:lnTo>
                <a:lnTo>
                  <a:pt x="228928" y="115511"/>
                </a:lnTo>
                <a:lnTo>
                  <a:pt x="270156" y="131378"/>
                </a:lnTo>
                <a:lnTo>
                  <a:pt x="320185" y="139976"/>
                </a:lnTo>
                <a:lnTo>
                  <a:pt x="309707" y="165959"/>
                </a:lnTo>
                <a:close/>
              </a:path>
              <a:path w="340359" h="374015">
                <a:moveTo>
                  <a:pt x="298392" y="373409"/>
                </a:moveTo>
                <a:lnTo>
                  <a:pt x="41909" y="373409"/>
                </a:lnTo>
                <a:lnTo>
                  <a:pt x="41909" y="257321"/>
                </a:lnTo>
                <a:lnTo>
                  <a:pt x="298392" y="257321"/>
                </a:lnTo>
                <a:lnTo>
                  <a:pt x="298392" y="284562"/>
                </a:lnTo>
                <a:lnTo>
                  <a:pt x="75436" y="284562"/>
                </a:lnTo>
                <a:lnTo>
                  <a:pt x="75436" y="345749"/>
                </a:lnTo>
                <a:lnTo>
                  <a:pt x="298392" y="345749"/>
                </a:lnTo>
                <a:lnTo>
                  <a:pt x="298392" y="373409"/>
                </a:lnTo>
                <a:close/>
              </a:path>
              <a:path w="340359" h="374015">
                <a:moveTo>
                  <a:pt x="298392" y="345749"/>
                </a:moveTo>
                <a:lnTo>
                  <a:pt x="264865" y="345749"/>
                </a:lnTo>
                <a:lnTo>
                  <a:pt x="264865" y="284562"/>
                </a:lnTo>
                <a:lnTo>
                  <a:pt x="298392" y="284562"/>
                </a:lnTo>
                <a:lnTo>
                  <a:pt x="298392" y="345749"/>
                </a:lnTo>
                <a:close/>
              </a:path>
              <a:path w="340359" h="374015">
                <a:moveTo>
                  <a:pt x="339882" y="219184"/>
                </a:moveTo>
                <a:lnTo>
                  <a:pt x="0" y="219184"/>
                </a:lnTo>
                <a:lnTo>
                  <a:pt x="0" y="191524"/>
                </a:lnTo>
                <a:lnTo>
                  <a:pt x="339882" y="191524"/>
                </a:lnTo>
                <a:lnTo>
                  <a:pt x="339882" y="2191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615782" y="7517395"/>
            <a:ext cx="301625" cy="373380"/>
          </a:xfrm>
          <a:custGeom>
            <a:avLst/>
            <a:gdLst/>
            <a:ahLst/>
            <a:cxnLst/>
            <a:rect l="l" t="t" r="r" b="b"/>
            <a:pathLst>
              <a:path w="301625" h="373379">
                <a:moveTo>
                  <a:pt x="129498" y="46099"/>
                </a:moveTo>
                <a:lnTo>
                  <a:pt x="95133" y="46099"/>
                </a:lnTo>
                <a:lnTo>
                  <a:pt x="95133" y="0"/>
                </a:lnTo>
                <a:lnTo>
                  <a:pt x="129498" y="0"/>
                </a:lnTo>
                <a:lnTo>
                  <a:pt x="129498" y="46099"/>
                </a:lnTo>
                <a:close/>
              </a:path>
              <a:path w="301625" h="373379">
                <a:moveTo>
                  <a:pt x="214155" y="73759"/>
                </a:moveTo>
                <a:lnTo>
                  <a:pt x="9639" y="73759"/>
                </a:lnTo>
                <a:lnTo>
                  <a:pt x="9639" y="46099"/>
                </a:lnTo>
                <a:lnTo>
                  <a:pt x="214155" y="46099"/>
                </a:lnTo>
                <a:lnTo>
                  <a:pt x="214155" y="73759"/>
                </a:lnTo>
                <a:close/>
              </a:path>
              <a:path w="301625" h="373379">
                <a:moveTo>
                  <a:pt x="16344" y="218765"/>
                </a:moveTo>
                <a:lnTo>
                  <a:pt x="0" y="192362"/>
                </a:lnTo>
                <a:lnTo>
                  <a:pt x="38379" y="174020"/>
                </a:lnTo>
                <a:lnTo>
                  <a:pt x="68468" y="147467"/>
                </a:lnTo>
                <a:lnTo>
                  <a:pt x="88107" y="114863"/>
                </a:lnTo>
                <a:lnTo>
                  <a:pt x="95133" y="78369"/>
                </a:lnTo>
                <a:lnTo>
                  <a:pt x="95133" y="73759"/>
                </a:lnTo>
                <a:lnTo>
                  <a:pt x="129079" y="73759"/>
                </a:lnTo>
                <a:lnTo>
                  <a:pt x="129079" y="78369"/>
                </a:lnTo>
                <a:lnTo>
                  <a:pt x="136237" y="112624"/>
                </a:lnTo>
                <a:lnTo>
                  <a:pt x="149202" y="132432"/>
                </a:lnTo>
                <a:lnTo>
                  <a:pt x="112735" y="132432"/>
                </a:lnTo>
                <a:lnTo>
                  <a:pt x="97143" y="161068"/>
                </a:lnTo>
                <a:lnTo>
                  <a:pt x="75383" y="185499"/>
                </a:lnTo>
                <a:lnTo>
                  <a:pt x="48201" y="204981"/>
                </a:lnTo>
                <a:lnTo>
                  <a:pt x="16344" y="218765"/>
                </a:lnTo>
                <a:close/>
              </a:path>
              <a:path w="301625" h="373379">
                <a:moveTo>
                  <a:pt x="209126" y="211221"/>
                </a:moveTo>
                <a:lnTo>
                  <a:pt x="177975" y="198439"/>
                </a:lnTo>
                <a:lnTo>
                  <a:pt x="151029" y="180628"/>
                </a:lnTo>
                <a:lnTo>
                  <a:pt x="129034" y="158416"/>
                </a:lnTo>
                <a:lnTo>
                  <a:pt x="112735" y="132432"/>
                </a:lnTo>
                <a:lnTo>
                  <a:pt x="149202" y="132432"/>
                </a:lnTo>
                <a:lnTo>
                  <a:pt x="156163" y="143067"/>
                </a:lnTo>
                <a:lnTo>
                  <a:pt x="186541" y="167773"/>
                </a:lnTo>
                <a:lnTo>
                  <a:pt x="225051" y="184818"/>
                </a:lnTo>
                <a:lnTo>
                  <a:pt x="209126" y="211221"/>
                </a:lnTo>
                <a:close/>
              </a:path>
              <a:path w="301625" h="373379">
                <a:moveTo>
                  <a:pt x="301326" y="372990"/>
                </a:moveTo>
                <a:lnTo>
                  <a:pt x="58253" y="372990"/>
                </a:lnTo>
                <a:lnTo>
                  <a:pt x="58253" y="244329"/>
                </a:lnTo>
                <a:lnTo>
                  <a:pt x="301326" y="244329"/>
                </a:lnTo>
                <a:lnTo>
                  <a:pt x="301326" y="271570"/>
                </a:lnTo>
                <a:lnTo>
                  <a:pt x="91780" y="271570"/>
                </a:lnTo>
                <a:lnTo>
                  <a:pt x="91780" y="345330"/>
                </a:lnTo>
                <a:lnTo>
                  <a:pt x="301326" y="345330"/>
                </a:lnTo>
                <a:lnTo>
                  <a:pt x="301326" y="372990"/>
                </a:lnTo>
                <a:close/>
              </a:path>
              <a:path w="301625" h="373379">
                <a:moveTo>
                  <a:pt x="301326" y="345330"/>
                </a:moveTo>
                <a:lnTo>
                  <a:pt x="267798" y="345330"/>
                </a:lnTo>
                <a:lnTo>
                  <a:pt x="267798" y="271570"/>
                </a:lnTo>
                <a:lnTo>
                  <a:pt x="301326" y="271570"/>
                </a:lnTo>
                <a:lnTo>
                  <a:pt x="301326" y="345330"/>
                </a:lnTo>
                <a:close/>
              </a:path>
              <a:path w="301625" h="373379">
                <a:moveTo>
                  <a:pt x="301326" y="225051"/>
                </a:moveTo>
                <a:lnTo>
                  <a:pt x="266960" y="225051"/>
                </a:lnTo>
                <a:lnTo>
                  <a:pt x="266960" y="2095"/>
                </a:lnTo>
                <a:lnTo>
                  <a:pt x="301326" y="2095"/>
                </a:lnTo>
                <a:lnTo>
                  <a:pt x="301326" y="22505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2039482" y="7536815"/>
            <a:ext cx="253365" cy="27940"/>
          </a:xfrm>
          <a:custGeom>
            <a:avLst/>
            <a:gdLst/>
            <a:ahLst/>
            <a:cxnLst/>
            <a:rect l="l" t="t" r="r" b="b"/>
            <a:pathLst>
              <a:path w="253364" h="27940">
                <a:moveTo>
                  <a:pt x="0" y="0"/>
                </a:moveTo>
                <a:lnTo>
                  <a:pt x="253130" y="0"/>
                </a:lnTo>
                <a:lnTo>
                  <a:pt x="253130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2039482" y="7564755"/>
            <a:ext cx="34290" cy="43180"/>
          </a:xfrm>
          <a:custGeom>
            <a:avLst/>
            <a:gdLst/>
            <a:ahLst/>
            <a:cxnLst/>
            <a:rect l="l" t="t" r="r" b="b"/>
            <a:pathLst>
              <a:path w="34289" h="43179">
                <a:moveTo>
                  <a:pt x="0" y="0"/>
                </a:moveTo>
                <a:lnTo>
                  <a:pt x="33946" y="0"/>
                </a:lnTo>
                <a:lnTo>
                  <a:pt x="33946" y="43180"/>
                </a:lnTo>
                <a:lnTo>
                  <a:pt x="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2039482" y="7607934"/>
            <a:ext cx="244475" cy="26670"/>
          </a:xfrm>
          <a:custGeom>
            <a:avLst/>
            <a:gdLst/>
            <a:ahLst/>
            <a:cxnLst/>
            <a:rect l="l" t="t" r="r" b="b"/>
            <a:pathLst>
              <a:path w="244475" h="26670">
                <a:moveTo>
                  <a:pt x="0" y="0"/>
                </a:moveTo>
                <a:lnTo>
                  <a:pt x="244329" y="0"/>
                </a:lnTo>
                <a:lnTo>
                  <a:pt x="24432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2039482" y="7634605"/>
            <a:ext cx="34290" cy="45720"/>
          </a:xfrm>
          <a:custGeom>
            <a:avLst/>
            <a:gdLst/>
            <a:ahLst/>
            <a:cxnLst/>
            <a:rect l="l" t="t" r="r" b="b"/>
            <a:pathLst>
              <a:path w="34289" h="45720">
                <a:moveTo>
                  <a:pt x="0" y="0"/>
                </a:moveTo>
                <a:lnTo>
                  <a:pt x="33946" y="0"/>
                </a:lnTo>
                <a:lnTo>
                  <a:pt x="33946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2039482" y="7680325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10" h="27940">
                <a:moveTo>
                  <a:pt x="0" y="0"/>
                </a:moveTo>
                <a:lnTo>
                  <a:pt x="257740" y="0"/>
                </a:lnTo>
                <a:lnTo>
                  <a:pt x="257740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1993801" y="7747056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30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2147188" y="7775135"/>
            <a:ext cx="34925" cy="120650"/>
          </a:xfrm>
          <a:custGeom>
            <a:avLst/>
            <a:gdLst/>
            <a:ahLst/>
            <a:cxnLst/>
            <a:rect l="l" t="t" r="r" b="b"/>
            <a:pathLst>
              <a:path w="34925" h="120650">
                <a:moveTo>
                  <a:pt x="34365" y="120278"/>
                </a:moveTo>
                <a:lnTo>
                  <a:pt x="0" y="120278"/>
                </a:lnTo>
                <a:lnTo>
                  <a:pt x="0" y="0"/>
                </a:lnTo>
                <a:lnTo>
                  <a:pt x="34365" y="0"/>
                </a:lnTo>
                <a:lnTo>
                  <a:pt x="34365" y="1202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2379365" y="7519071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5" h="375920">
                <a:moveTo>
                  <a:pt x="93457" y="289172"/>
                </a:moveTo>
                <a:lnTo>
                  <a:pt x="61259" y="282938"/>
                </a:lnTo>
                <a:lnTo>
                  <a:pt x="35779" y="265389"/>
                </a:lnTo>
                <a:lnTo>
                  <a:pt x="19022" y="238252"/>
                </a:lnTo>
                <a:lnTo>
                  <a:pt x="12991" y="203258"/>
                </a:lnTo>
                <a:lnTo>
                  <a:pt x="19022" y="168683"/>
                </a:lnTo>
                <a:lnTo>
                  <a:pt x="35779" y="141652"/>
                </a:lnTo>
                <a:lnTo>
                  <a:pt x="61259" y="124050"/>
                </a:lnTo>
                <a:lnTo>
                  <a:pt x="93457" y="117764"/>
                </a:lnTo>
                <a:lnTo>
                  <a:pt x="125655" y="124050"/>
                </a:lnTo>
                <a:lnTo>
                  <a:pt x="151134" y="141652"/>
                </a:lnTo>
                <a:lnTo>
                  <a:pt x="154252" y="146681"/>
                </a:lnTo>
                <a:lnTo>
                  <a:pt x="93457" y="146681"/>
                </a:lnTo>
                <a:lnTo>
                  <a:pt x="73288" y="150924"/>
                </a:lnTo>
                <a:lnTo>
                  <a:pt x="57520" y="162711"/>
                </a:lnTo>
                <a:lnTo>
                  <a:pt x="47252" y="180628"/>
                </a:lnTo>
                <a:lnTo>
                  <a:pt x="43585" y="203258"/>
                </a:lnTo>
                <a:lnTo>
                  <a:pt x="47252" y="226374"/>
                </a:lnTo>
                <a:lnTo>
                  <a:pt x="57520" y="244539"/>
                </a:lnTo>
                <a:lnTo>
                  <a:pt x="73288" y="256417"/>
                </a:lnTo>
                <a:lnTo>
                  <a:pt x="93457" y="260674"/>
                </a:lnTo>
                <a:lnTo>
                  <a:pt x="154045" y="260674"/>
                </a:lnTo>
                <a:lnTo>
                  <a:pt x="151134" y="265389"/>
                </a:lnTo>
                <a:lnTo>
                  <a:pt x="125655" y="282938"/>
                </a:lnTo>
                <a:lnTo>
                  <a:pt x="93457" y="289172"/>
                </a:lnTo>
                <a:close/>
              </a:path>
              <a:path w="319405" h="375920">
                <a:moveTo>
                  <a:pt x="154045" y="260674"/>
                </a:moveTo>
                <a:lnTo>
                  <a:pt x="93457" y="260674"/>
                </a:lnTo>
                <a:lnTo>
                  <a:pt x="113449" y="256417"/>
                </a:lnTo>
                <a:lnTo>
                  <a:pt x="129237" y="244539"/>
                </a:lnTo>
                <a:lnTo>
                  <a:pt x="139602" y="226374"/>
                </a:lnTo>
                <a:lnTo>
                  <a:pt x="143328" y="203258"/>
                </a:lnTo>
                <a:lnTo>
                  <a:pt x="139602" y="180628"/>
                </a:lnTo>
                <a:lnTo>
                  <a:pt x="129237" y="162711"/>
                </a:lnTo>
                <a:lnTo>
                  <a:pt x="113449" y="150924"/>
                </a:lnTo>
                <a:lnTo>
                  <a:pt x="93457" y="146681"/>
                </a:lnTo>
                <a:lnTo>
                  <a:pt x="154252" y="146681"/>
                </a:lnTo>
                <a:lnTo>
                  <a:pt x="167891" y="168683"/>
                </a:lnTo>
                <a:lnTo>
                  <a:pt x="173922" y="203258"/>
                </a:lnTo>
                <a:lnTo>
                  <a:pt x="167891" y="238252"/>
                </a:lnTo>
                <a:lnTo>
                  <a:pt x="154045" y="260674"/>
                </a:lnTo>
                <a:close/>
              </a:path>
              <a:path w="319405" h="375920">
                <a:moveTo>
                  <a:pt x="110220" y="64539"/>
                </a:moveTo>
                <a:lnTo>
                  <a:pt x="76274" y="64539"/>
                </a:lnTo>
                <a:lnTo>
                  <a:pt x="76274" y="11315"/>
                </a:lnTo>
                <a:lnTo>
                  <a:pt x="110220" y="11315"/>
                </a:lnTo>
                <a:lnTo>
                  <a:pt x="110220" y="64539"/>
                </a:lnTo>
                <a:close/>
              </a:path>
              <a:path w="319405" h="375920">
                <a:moveTo>
                  <a:pt x="186495" y="92618"/>
                </a:moveTo>
                <a:lnTo>
                  <a:pt x="0" y="92618"/>
                </a:lnTo>
                <a:lnTo>
                  <a:pt x="0" y="64539"/>
                </a:lnTo>
                <a:lnTo>
                  <a:pt x="186495" y="64539"/>
                </a:lnTo>
                <a:lnTo>
                  <a:pt x="186495" y="92618"/>
                </a:lnTo>
                <a:close/>
              </a:path>
              <a:path w="319405" h="375920">
                <a:moveTo>
                  <a:pt x="318927" y="158835"/>
                </a:moveTo>
                <a:lnTo>
                  <a:pt x="285819" y="158835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8835"/>
                </a:lnTo>
                <a:close/>
              </a:path>
              <a:path w="319405" h="375920">
                <a:moveTo>
                  <a:pt x="237624" y="357903"/>
                </a:moveTo>
                <a:lnTo>
                  <a:pt x="205354" y="357903"/>
                </a:lnTo>
                <a:lnTo>
                  <a:pt x="205354" y="8800"/>
                </a:lnTo>
                <a:lnTo>
                  <a:pt x="237624" y="8800"/>
                </a:lnTo>
                <a:lnTo>
                  <a:pt x="237624" y="158835"/>
                </a:lnTo>
                <a:lnTo>
                  <a:pt x="318927" y="158835"/>
                </a:lnTo>
                <a:lnTo>
                  <a:pt x="318927" y="186914"/>
                </a:lnTo>
                <a:lnTo>
                  <a:pt x="237624" y="186914"/>
                </a:lnTo>
                <a:lnTo>
                  <a:pt x="237624" y="357903"/>
                </a:lnTo>
                <a:close/>
              </a:path>
              <a:path w="319405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86914"/>
                </a:lnTo>
                <a:lnTo>
                  <a:pt x="318927" y="186914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2765347" y="7811177"/>
            <a:ext cx="70407" cy="132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3001631" y="7519490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3384680" y="7534578"/>
            <a:ext cx="341630" cy="361315"/>
          </a:xfrm>
          <a:custGeom>
            <a:avLst/>
            <a:gdLst/>
            <a:ahLst/>
            <a:cxnLst/>
            <a:rect l="l" t="t" r="r" b="b"/>
            <a:pathLst>
              <a:path w="341629" h="361315">
                <a:moveTo>
                  <a:pt x="309288" y="28079"/>
                </a:moveTo>
                <a:lnTo>
                  <a:pt x="31012" y="28079"/>
                </a:lnTo>
                <a:lnTo>
                  <a:pt x="31012" y="0"/>
                </a:lnTo>
                <a:lnTo>
                  <a:pt x="309288" y="0"/>
                </a:lnTo>
                <a:lnTo>
                  <a:pt x="309288" y="28079"/>
                </a:lnTo>
                <a:close/>
              </a:path>
              <a:path w="341629" h="361315">
                <a:moveTo>
                  <a:pt x="31850" y="137880"/>
                </a:moveTo>
                <a:lnTo>
                  <a:pt x="19278" y="111058"/>
                </a:lnTo>
                <a:lnTo>
                  <a:pt x="66668" y="100863"/>
                </a:lnTo>
                <a:lnTo>
                  <a:pt x="107339" y="82613"/>
                </a:lnTo>
                <a:lnTo>
                  <a:pt x="136145" y="57841"/>
                </a:lnTo>
                <a:lnTo>
                  <a:pt x="147938" y="28079"/>
                </a:lnTo>
                <a:lnTo>
                  <a:pt x="192362" y="28079"/>
                </a:lnTo>
                <a:lnTo>
                  <a:pt x="204038" y="57841"/>
                </a:lnTo>
                <a:lnTo>
                  <a:pt x="207902" y="61187"/>
                </a:lnTo>
                <a:lnTo>
                  <a:pt x="170150" y="61187"/>
                </a:lnTo>
                <a:lnTo>
                  <a:pt x="148364" y="89613"/>
                </a:lnTo>
                <a:lnTo>
                  <a:pt x="116245" y="112263"/>
                </a:lnTo>
                <a:lnTo>
                  <a:pt x="76503" y="128549"/>
                </a:lnTo>
                <a:lnTo>
                  <a:pt x="31850" y="137880"/>
                </a:lnTo>
                <a:close/>
              </a:path>
              <a:path w="341629" h="361315">
                <a:moveTo>
                  <a:pt x="308869" y="137880"/>
                </a:moveTo>
                <a:lnTo>
                  <a:pt x="264151" y="128549"/>
                </a:lnTo>
                <a:lnTo>
                  <a:pt x="224265" y="112263"/>
                </a:lnTo>
                <a:lnTo>
                  <a:pt x="192002" y="89613"/>
                </a:lnTo>
                <a:lnTo>
                  <a:pt x="170150" y="61187"/>
                </a:lnTo>
                <a:lnTo>
                  <a:pt x="207902" y="61187"/>
                </a:lnTo>
                <a:lnTo>
                  <a:pt x="232647" y="82613"/>
                </a:lnTo>
                <a:lnTo>
                  <a:pt x="273279" y="100863"/>
                </a:lnTo>
                <a:lnTo>
                  <a:pt x="321023" y="111058"/>
                </a:lnTo>
                <a:lnTo>
                  <a:pt x="308869" y="137880"/>
                </a:lnTo>
                <a:close/>
              </a:path>
              <a:path w="341629" h="361315">
                <a:moveTo>
                  <a:pt x="186914" y="173503"/>
                </a:moveTo>
                <a:lnTo>
                  <a:pt x="152548" y="173503"/>
                </a:lnTo>
                <a:lnTo>
                  <a:pt x="152548" y="116926"/>
                </a:lnTo>
                <a:lnTo>
                  <a:pt x="186914" y="116926"/>
                </a:lnTo>
                <a:lnTo>
                  <a:pt x="186914" y="173503"/>
                </a:lnTo>
                <a:close/>
              </a:path>
              <a:path w="341629" h="361315">
                <a:moveTo>
                  <a:pt x="341139" y="201582"/>
                </a:moveTo>
                <a:lnTo>
                  <a:pt x="0" y="201582"/>
                </a:lnTo>
                <a:lnTo>
                  <a:pt x="0" y="173503"/>
                </a:lnTo>
                <a:lnTo>
                  <a:pt x="341139" y="173503"/>
                </a:lnTo>
                <a:lnTo>
                  <a:pt x="341139" y="201582"/>
                </a:lnTo>
                <a:close/>
              </a:path>
              <a:path w="341629" h="361315">
                <a:moveTo>
                  <a:pt x="297973" y="361256"/>
                </a:moveTo>
                <a:lnTo>
                  <a:pt x="263607" y="361256"/>
                </a:lnTo>
                <a:lnTo>
                  <a:pt x="263607" y="266541"/>
                </a:lnTo>
                <a:lnTo>
                  <a:pt x="37718" y="266541"/>
                </a:lnTo>
                <a:lnTo>
                  <a:pt x="37718" y="238881"/>
                </a:lnTo>
                <a:lnTo>
                  <a:pt x="297973" y="238881"/>
                </a:lnTo>
                <a:lnTo>
                  <a:pt x="297973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3765633" y="7519071"/>
            <a:ext cx="324485" cy="375920"/>
          </a:xfrm>
          <a:custGeom>
            <a:avLst/>
            <a:gdLst/>
            <a:ahLst/>
            <a:cxnLst/>
            <a:rect l="l" t="t" r="r" b="b"/>
            <a:pathLst>
              <a:path w="324485" h="375920">
                <a:moveTo>
                  <a:pt x="248101" y="356646"/>
                </a:moveTo>
                <a:lnTo>
                  <a:pt x="215412" y="356646"/>
                </a:lnTo>
                <a:lnTo>
                  <a:pt x="215412" y="163445"/>
                </a:lnTo>
                <a:lnTo>
                  <a:pt x="153387" y="163445"/>
                </a:lnTo>
                <a:lnTo>
                  <a:pt x="153387" y="135366"/>
                </a:lnTo>
                <a:lnTo>
                  <a:pt x="215412" y="135366"/>
                </a:lnTo>
                <a:lnTo>
                  <a:pt x="215412" y="8800"/>
                </a:lnTo>
                <a:lnTo>
                  <a:pt x="248101" y="8800"/>
                </a:lnTo>
                <a:lnTo>
                  <a:pt x="248101" y="356646"/>
                </a:lnTo>
                <a:close/>
              </a:path>
              <a:path w="324485" h="375920">
                <a:moveTo>
                  <a:pt x="181885" y="72502"/>
                </a:moveTo>
                <a:lnTo>
                  <a:pt x="10477" y="72502"/>
                </a:lnTo>
                <a:lnTo>
                  <a:pt x="10477" y="44423"/>
                </a:lnTo>
                <a:lnTo>
                  <a:pt x="181885" y="44423"/>
                </a:lnTo>
                <a:lnTo>
                  <a:pt x="181885" y="72502"/>
                </a:lnTo>
                <a:close/>
              </a:path>
              <a:path w="324485" h="375920">
                <a:moveTo>
                  <a:pt x="20954" y="300906"/>
                </a:moveTo>
                <a:lnTo>
                  <a:pt x="0" y="275342"/>
                </a:lnTo>
                <a:lnTo>
                  <a:pt x="34869" y="245416"/>
                </a:lnTo>
                <a:lnTo>
                  <a:pt x="60506" y="205040"/>
                </a:lnTo>
                <a:lnTo>
                  <a:pt x="76320" y="157591"/>
                </a:lnTo>
                <a:lnTo>
                  <a:pt x="81722" y="106448"/>
                </a:lnTo>
                <a:lnTo>
                  <a:pt x="81722" y="72502"/>
                </a:lnTo>
                <a:lnTo>
                  <a:pt x="114830" y="72502"/>
                </a:lnTo>
                <a:lnTo>
                  <a:pt x="114830" y="106448"/>
                </a:lnTo>
                <a:lnTo>
                  <a:pt x="120030" y="154919"/>
                </a:lnTo>
                <a:lnTo>
                  <a:pt x="129201" y="181885"/>
                </a:lnTo>
                <a:lnTo>
                  <a:pt x="98486" y="181885"/>
                </a:lnTo>
                <a:lnTo>
                  <a:pt x="86136" y="218928"/>
                </a:lnTo>
                <a:lnTo>
                  <a:pt x="68835" y="251925"/>
                </a:lnTo>
                <a:lnTo>
                  <a:pt x="46977" y="279657"/>
                </a:lnTo>
                <a:lnTo>
                  <a:pt x="20954" y="300906"/>
                </a:lnTo>
                <a:close/>
              </a:path>
              <a:path w="324485" h="375920">
                <a:moveTo>
                  <a:pt x="173922" y="291686"/>
                </a:moveTo>
                <a:lnTo>
                  <a:pt x="148580" y="272055"/>
                </a:lnTo>
                <a:lnTo>
                  <a:pt x="127403" y="246529"/>
                </a:lnTo>
                <a:lnTo>
                  <a:pt x="110626" y="216132"/>
                </a:lnTo>
                <a:lnTo>
                  <a:pt x="98486" y="181885"/>
                </a:lnTo>
                <a:lnTo>
                  <a:pt x="129201" y="181885"/>
                </a:lnTo>
                <a:lnTo>
                  <a:pt x="135366" y="200010"/>
                </a:lnTo>
                <a:lnTo>
                  <a:pt x="160446" y="238344"/>
                </a:lnTo>
                <a:lnTo>
                  <a:pt x="194877" y="266541"/>
                </a:lnTo>
                <a:lnTo>
                  <a:pt x="173922" y="291686"/>
                </a:lnTo>
                <a:close/>
              </a:path>
              <a:path w="324485" h="375920">
                <a:moveTo>
                  <a:pt x="323956" y="375924"/>
                </a:moveTo>
                <a:lnTo>
                  <a:pt x="290848" y="375924"/>
                </a:lnTo>
                <a:lnTo>
                  <a:pt x="290848" y="0"/>
                </a:lnTo>
                <a:lnTo>
                  <a:pt x="323956" y="0"/>
                </a:lnTo>
                <a:lnTo>
                  <a:pt x="32395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4198973" y="7549515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4198973" y="7577455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4198973" y="7695565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4308356" y="7723505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4155387" y="7820025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4587051" y="7533005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4587051" y="7632065"/>
            <a:ext cx="255904" cy="29209"/>
          </a:xfrm>
          <a:custGeom>
            <a:avLst/>
            <a:gdLst/>
            <a:ahLst/>
            <a:cxnLst/>
            <a:rect l="l" t="t" r="r" b="b"/>
            <a:pathLst>
              <a:path w="255904" h="29209">
                <a:moveTo>
                  <a:pt x="0" y="0"/>
                </a:moveTo>
                <a:lnTo>
                  <a:pt x="255645" y="0"/>
                </a:lnTo>
                <a:lnTo>
                  <a:pt x="25564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4584536" y="7776844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4584536" y="7858125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4540951" y="7711014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5062098" y="7519490"/>
            <a:ext cx="329565" cy="370840"/>
          </a:xfrm>
          <a:custGeom>
            <a:avLst/>
            <a:gdLst/>
            <a:ahLst/>
            <a:cxnLst/>
            <a:rect l="l" t="t" r="r" b="b"/>
            <a:pathLst>
              <a:path w="329564" h="370840">
                <a:moveTo>
                  <a:pt x="29336" y="183980"/>
                </a:moveTo>
                <a:lnTo>
                  <a:pt x="0" y="183980"/>
                </a:lnTo>
                <a:lnTo>
                  <a:pt x="0" y="18859"/>
                </a:lnTo>
                <a:lnTo>
                  <a:pt x="33946" y="18859"/>
                </a:lnTo>
                <a:lnTo>
                  <a:pt x="33946" y="155063"/>
                </a:lnTo>
                <a:lnTo>
                  <a:pt x="203121" y="155063"/>
                </a:lnTo>
                <a:lnTo>
                  <a:pt x="204935" y="167217"/>
                </a:lnTo>
                <a:lnTo>
                  <a:pt x="158697" y="175140"/>
                </a:lnTo>
                <a:lnTo>
                  <a:pt x="114464" y="180313"/>
                </a:lnTo>
                <a:lnTo>
                  <a:pt x="71566" y="183129"/>
                </a:lnTo>
                <a:lnTo>
                  <a:pt x="29336" y="183980"/>
                </a:lnTo>
                <a:close/>
              </a:path>
              <a:path w="329564" h="370840">
                <a:moveTo>
                  <a:pt x="203121" y="155063"/>
                </a:moveTo>
                <a:lnTo>
                  <a:pt x="33946" y="155063"/>
                </a:lnTo>
                <a:lnTo>
                  <a:pt x="74034" y="154048"/>
                </a:lnTo>
                <a:lnTo>
                  <a:pt x="114830" y="151344"/>
                </a:lnTo>
                <a:lnTo>
                  <a:pt x="156883" y="146517"/>
                </a:lnTo>
                <a:lnTo>
                  <a:pt x="200744" y="139138"/>
                </a:lnTo>
                <a:lnTo>
                  <a:pt x="203121" y="155063"/>
                </a:lnTo>
                <a:close/>
              </a:path>
              <a:path w="329564" h="370840">
                <a:moveTo>
                  <a:pt x="273246" y="370475"/>
                </a:moveTo>
                <a:lnTo>
                  <a:pt x="36460" y="370475"/>
                </a:lnTo>
                <a:lnTo>
                  <a:pt x="36460" y="233014"/>
                </a:lnTo>
                <a:lnTo>
                  <a:pt x="273246" y="233014"/>
                </a:lnTo>
                <a:lnTo>
                  <a:pt x="273246" y="260674"/>
                </a:lnTo>
                <a:lnTo>
                  <a:pt x="69988" y="260674"/>
                </a:lnTo>
                <a:lnTo>
                  <a:pt x="69988" y="342816"/>
                </a:lnTo>
                <a:lnTo>
                  <a:pt x="273246" y="342816"/>
                </a:lnTo>
                <a:lnTo>
                  <a:pt x="273246" y="370475"/>
                </a:lnTo>
                <a:close/>
              </a:path>
              <a:path w="329564" h="370840">
                <a:moveTo>
                  <a:pt x="273246" y="342816"/>
                </a:moveTo>
                <a:lnTo>
                  <a:pt x="239719" y="342816"/>
                </a:lnTo>
                <a:lnTo>
                  <a:pt x="239719" y="260674"/>
                </a:lnTo>
                <a:lnTo>
                  <a:pt x="273246" y="260674"/>
                </a:lnTo>
                <a:lnTo>
                  <a:pt x="273246" y="342816"/>
                </a:lnTo>
                <a:close/>
              </a:path>
              <a:path w="329564" h="370840">
                <a:moveTo>
                  <a:pt x="273246" y="212478"/>
                </a:moveTo>
                <a:lnTo>
                  <a:pt x="238881" y="212478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86332"/>
                </a:lnTo>
                <a:lnTo>
                  <a:pt x="328986" y="86332"/>
                </a:lnTo>
                <a:lnTo>
                  <a:pt x="328986" y="114830"/>
                </a:lnTo>
                <a:lnTo>
                  <a:pt x="273246" y="114830"/>
                </a:lnTo>
                <a:lnTo>
                  <a:pt x="273246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5434669" y="7519909"/>
            <a:ext cx="346075" cy="375920"/>
          </a:xfrm>
          <a:custGeom>
            <a:avLst/>
            <a:gdLst/>
            <a:ahLst/>
            <a:cxnLst/>
            <a:rect l="l" t="t" r="r" b="b"/>
            <a:pathLst>
              <a:path w="346075" h="375920">
                <a:moveTo>
                  <a:pt x="94714" y="290848"/>
                </a:moveTo>
                <a:lnTo>
                  <a:pt x="56577" y="281609"/>
                </a:lnTo>
                <a:lnTo>
                  <a:pt x="26612" y="255278"/>
                </a:lnTo>
                <a:lnTo>
                  <a:pt x="7019" y="213939"/>
                </a:lnTo>
                <a:lnTo>
                  <a:pt x="0" y="159673"/>
                </a:lnTo>
                <a:lnTo>
                  <a:pt x="7019" y="105407"/>
                </a:lnTo>
                <a:lnTo>
                  <a:pt x="26612" y="64068"/>
                </a:lnTo>
                <a:lnTo>
                  <a:pt x="56577" y="37737"/>
                </a:lnTo>
                <a:lnTo>
                  <a:pt x="94714" y="28498"/>
                </a:lnTo>
                <a:lnTo>
                  <a:pt x="132786" y="37737"/>
                </a:lnTo>
                <a:lnTo>
                  <a:pt x="157445" y="59510"/>
                </a:lnTo>
                <a:lnTo>
                  <a:pt x="94714" y="59510"/>
                </a:lnTo>
                <a:lnTo>
                  <a:pt x="69641" y="66615"/>
                </a:lnTo>
                <a:lnTo>
                  <a:pt x="50028" y="86804"/>
                </a:lnTo>
                <a:lnTo>
                  <a:pt x="37253" y="118386"/>
                </a:lnTo>
                <a:lnTo>
                  <a:pt x="32689" y="159673"/>
                </a:lnTo>
                <a:lnTo>
                  <a:pt x="37253" y="201202"/>
                </a:lnTo>
                <a:lnTo>
                  <a:pt x="50028" y="232909"/>
                </a:lnTo>
                <a:lnTo>
                  <a:pt x="69641" y="253143"/>
                </a:lnTo>
                <a:lnTo>
                  <a:pt x="94714" y="260255"/>
                </a:lnTo>
                <a:lnTo>
                  <a:pt x="156970" y="260255"/>
                </a:lnTo>
                <a:lnTo>
                  <a:pt x="132786" y="281609"/>
                </a:lnTo>
                <a:lnTo>
                  <a:pt x="94714" y="290848"/>
                </a:lnTo>
                <a:close/>
              </a:path>
              <a:path w="346075" h="375920">
                <a:moveTo>
                  <a:pt x="156970" y="260255"/>
                </a:moveTo>
                <a:lnTo>
                  <a:pt x="94714" y="260255"/>
                </a:lnTo>
                <a:lnTo>
                  <a:pt x="119545" y="253143"/>
                </a:lnTo>
                <a:lnTo>
                  <a:pt x="139033" y="232909"/>
                </a:lnTo>
                <a:lnTo>
                  <a:pt x="151763" y="201202"/>
                </a:lnTo>
                <a:lnTo>
                  <a:pt x="156320" y="159673"/>
                </a:lnTo>
                <a:lnTo>
                  <a:pt x="151763" y="118386"/>
                </a:lnTo>
                <a:lnTo>
                  <a:pt x="139033" y="86804"/>
                </a:lnTo>
                <a:lnTo>
                  <a:pt x="119545" y="66615"/>
                </a:lnTo>
                <a:lnTo>
                  <a:pt x="94714" y="59510"/>
                </a:lnTo>
                <a:lnTo>
                  <a:pt x="157445" y="59510"/>
                </a:lnTo>
                <a:lnTo>
                  <a:pt x="162607" y="64068"/>
                </a:lnTo>
                <a:lnTo>
                  <a:pt x="182055" y="105407"/>
                </a:lnTo>
                <a:lnTo>
                  <a:pt x="189009" y="159673"/>
                </a:lnTo>
                <a:lnTo>
                  <a:pt x="182055" y="213939"/>
                </a:lnTo>
                <a:lnTo>
                  <a:pt x="162607" y="255278"/>
                </a:lnTo>
                <a:lnTo>
                  <a:pt x="156970" y="260255"/>
                </a:lnTo>
                <a:close/>
              </a:path>
              <a:path w="346075" h="375920">
                <a:moveTo>
                  <a:pt x="283724" y="375505"/>
                </a:moveTo>
                <a:lnTo>
                  <a:pt x="249358" y="375505"/>
                </a:lnTo>
                <a:lnTo>
                  <a:pt x="249358" y="0"/>
                </a:lnTo>
                <a:lnTo>
                  <a:pt x="283724" y="0"/>
                </a:lnTo>
                <a:lnTo>
                  <a:pt x="283724" y="149615"/>
                </a:lnTo>
                <a:lnTo>
                  <a:pt x="345749" y="149615"/>
                </a:lnTo>
                <a:lnTo>
                  <a:pt x="345749" y="178532"/>
                </a:lnTo>
                <a:lnTo>
                  <a:pt x="283724" y="178532"/>
                </a:lnTo>
                <a:lnTo>
                  <a:pt x="283724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5940856" y="7519909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5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5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5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5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5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5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5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6317199" y="7542959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29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29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29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6718268" y="7519490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5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5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5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7208157" y="7519909"/>
            <a:ext cx="318770" cy="371475"/>
          </a:xfrm>
          <a:custGeom>
            <a:avLst/>
            <a:gdLst/>
            <a:ahLst/>
            <a:cxnLst/>
            <a:rect l="l" t="t" r="r" b="b"/>
            <a:pathLst>
              <a:path w="318770" h="371475">
                <a:moveTo>
                  <a:pt x="305516" y="194457"/>
                </a:moveTo>
                <a:lnTo>
                  <a:pt x="271151" y="194457"/>
                </a:lnTo>
                <a:lnTo>
                  <a:pt x="271151" y="0"/>
                </a:lnTo>
                <a:lnTo>
                  <a:pt x="305516" y="0"/>
                </a:lnTo>
                <a:lnTo>
                  <a:pt x="305516" y="194457"/>
                </a:lnTo>
                <a:close/>
              </a:path>
              <a:path w="318770" h="371475">
                <a:moveTo>
                  <a:pt x="17601" y="190686"/>
                </a:moveTo>
                <a:lnTo>
                  <a:pt x="0" y="163864"/>
                </a:lnTo>
                <a:lnTo>
                  <a:pt x="38798" y="143767"/>
                </a:lnTo>
                <a:lnTo>
                  <a:pt x="68992" y="114673"/>
                </a:lnTo>
                <a:lnTo>
                  <a:pt x="88578" y="79057"/>
                </a:lnTo>
                <a:lnTo>
                  <a:pt x="95552" y="39394"/>
                </a:lnTo>
                <a:lnTo>
                  <a:pt x="95552" y="10896"/>
                </a:lnTo>
                <a:lnTo>
                  <a:pt x="129918" y="10896"/>
                </a:lnTo>
                <a:lnTo>
                  <a:pt x="129918" y="39394"/>
                </a:lnTo>
                <a:lnTo>
                  <a:pt x="136944" y="77060"/>
                </a:lnTo>
                <a:lnTo>
                  <a:pt x="148739" y="97228"/>
                </a:lnTo>
                <a:lnTo>
                  <a:pt x="113154" y="97228"/>
                </a:lnTo>
                <a:lnTo>
                  <a:pt x="97576" y="127802"/>
                </a:lnTo>
                <a:lnTo>
                  <a:pt x="75907" y="154172"/>
                </a:lnTo>
                <a:lnTo>
                  <a:pt x="48974" y="175435"/>
                </a:lnTo>
                <a:lnTo>
                  <a:pt x="17601" y="190686"/>
                </a:lnTo>
                <a:close/>
              </a:path>
              <a:path w="318770" h="371475">
                <a:moveTo>
                  <a:pt x="207868" y="183561"/>
                </a:moveTo>
                <a:lnTo>
                  <a:pt x="177275" y="169306"/>
                </a:lnTo>
                <a:lnTo>
                  <a:pt x="150767" y="149667"/>
                </a:lnTo>
                <a:lnTo>
                  <a:pt x="129132" y="125393"/>
                </a:lnTo>
                <a:lnTo>
                  <a:pt x="113154" y="97228"/>
                </a:lnTo>
                <a:lnTo>
                  <a:pt x="148739" y="97228"/>
                </a:lnTo>
                <a:lnTo>
                  <a:pt x="156582" y="110639"/>
                </a:lnTo>
                <a:lnTo>
                  <a:pt x="186672" y="137933"/>
                </a:lnTo>
                <a:lnTo>
                  <a:pt x="225051" y="156739"/>
                </a:lnTo>
                <a:lnTo>
                  <a:pt x="207868" y="183561"/>
                </a:lnTo>
                <a:close/>
              </a:path>
              <a:path w="318770" h="371475">
                <a:moveTo>
                  <a:pt x="318508" y="371314"/>
                </a:moveTo>
                <a:lnTo>
                  <a:pt x="63282" y="371314"/>
                </a:lnTo>
                <a:lnTo>
                  <a:pt x="63282" y="277856"/>
                </a:lnTo>
                <a:lnTo>
                  <a:pt x="271989" y="277856"/>
                </a:lnTo>
                <a:lnTo>
                  <a:pt x="271989" y="240557"/>
                </a:lnTo>
                <a:lnTo>
                  <a:pt x="62444" y="240557"/>
                </a:lnTo>
                <a:lnTo>
                  <a:pt x="62444" y="213317"/>
                </a:lnTo>
                <a:lnTo>
                  <a:pt x="305936" y="213317"/>
                </a:lnTo>
                <a:lnTo>
                  <a:pt x="305936" y="303840"/>
                </a:lnTo>
                <a:lnTo>
                  <a:pt x="97228" y="303840"/>
                </a:lnTo>
                <a:lnTo>
                  <a:pt x="97228" y="344073"/>
                </a:lnTo>
                <a:lnTo>
                  <a:pt x="318508" y="344073"/>
                </a:lnTo>
                <a:lnTo>
                  <a:pt x="318508" y="3713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7596235" y="7519909"/>
            <a:ext cx="316230" cy="371475"/>
          </a:xfrm>
          <a:custGeom>
            <a:avLst/>
            <a:gdLst/>
            <a:ahLst/>
            <a:cxnLst/>
            <a:rect l="l" t="t" r="r" b="b"/>
            <a:pathLst>
              <a:path w="316229" h="371475">
                <a:moveTo>
                  <a:pt x="303002" y="194877"/>
                </a:moveTo>
                <a:lnTo>
                  <a:pt x="268637" y="19487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94877"/>
                </a:lnTo>
                <a:close/>
              </a:path>
              <a:path w="316229" h="371475">
                <a:moveTo>
                  <a:pt x="215412" y="48614"/>
                </a:moveTo>
                <a:lnTo>
                  <a:pt x="9219" y="48614"/>
                </a:lnTo>
                <a:lnTo>
                  <a:pt x="9219" y="20954"/>
                </a:lnTo>
                <a:lnTo>
                  <a:pt x="215412" y="20954"/>
                </a:lnTo>
                <a:lnTo>
                  <a:pt x="215412" y="48614"/>
                </a:lnTo>
                <a:close/>
              </a:path>
              <a:path w="316229" h="371475">
                <a:moveTo>
                  <a:pt x="16344" y="195296"/>
                </a:moveTo>
                <a:lnTo>
                  <a:pt x="0" y="168055"/>
                </a:lnTo>
                <a:lnTo>
                  <a:pt x="38733" y="149634"/>
                </a:lnTo>
                <a:lnTo>
                  <a:pt x="68783" y="122845"/>
                </a:lnTo>
                <a:lnTo>
                  <a:pt x="88225" y="89849"/>
                </a:lnTo>
                <a:lnTo>
                  <a:pt x="95133" y="52805"/>
                </a:lnTo>
                <a:lnTo>
                  <a:pt x="95133" y="48614"/>
                </a:lnTo>
                <a:lnTo>
                  <a:pt x="130337" y="48614"/>
                </a:lnTo>
                <a:lnTo>
                  <a:pt x="130337" y="52805"/>
                </a:lnTo>
                <a:lnTo>
                  <a:pt x="137297" y="87668"/>
                </a:lnTo>
                <a:lnTo>
                  <a:pt x="148604" y="105610"/>
                </a:lnTo>
                <a:lnTo>
                  <a:pt x="113154" y="105610"/>
                </a:lnTo>
                <a:lnTo>
                  <a:pt x="97733" y="134947"/>
                </a:lnTo>
                <a:lnTo>
                  <a:pt x="75907" y="160197"/>
                </a:lnTo>
                <a:lnTo>
                  <a:pt x="48503" y="180575"/>
                </a:lnTo>
                <a:lnTo>
                  <a:pt x="16344" y="195296"/>
                </a:lnTo>
                <a:close/>
              </a:path>
              <a:path w="316229" h="371475">
                <a:moveTo>
                  <a:pt x="209126" y="187333"/>
                </a:moveTo>
                <a:lnTo>
                  <a:pt x="177982" y="174328"/>
                </a:lnTo>
                <a:lnTo>
                  <a:pt x="151082" y="155901"/>
                </a:lnTo>
                <a:lnTo>
                  <a:pt x="129210" y="132760"/>
                </a:lnTo>
                <a:lnTo>
                  <a:pt x="113154" y="105610"/>
                </a:lnTo>
                <a:lnTo>
                  <a:pt x="148604" y="105610"/>
                </a:lnTo>
                <a:lnTo>
                  <a:pt x="156792" y="118602"/>
                </a:lnTo>
                <a:lnTo>
                  <a:pt x="186737" y="143564"/>
                </a:lnTo>
                <a:lnTo>
                  <a:pt x="225051" y="160511"/>
                </a:lnTo>
                <a:lnTo>
                  <a:pt x="209126" y="187333"/>
                </a:lnTo>
                <a:close/>
              </a:path>
              <a:path w="316229" h="371475">
                <a:moveTo>
                  <a:pt x="315994" y="371314"/>
                </a:moveTo>
                <a:lnTo>
                  <a:pt x="60768" y="371314"/>
                </a:lnTo>
                <a:lnTo>
                  <a:pt x="60768" y="277437"/>
                </a:lnTo>
                <a:lnTo>
                  <a:pt x="269475" y="277437"/>
                </a:lnTo>
                <a:lnTo>
                  <a:pt x="269475" y="239719"/>
                </a:lnTo>
                <a:lnTo>
                  <a:pt x="59929" y="239719"/>
                </a:lnTo>
                <a:lnTo>
                  <a:pt x="59929" y="212897"/>
                </a:lnTo>
                <a:lnTo>
                  <a:pt x="303421" y="212897"/>
                </a:lnTo>
                <a:lnTo>
                  <a:pt x="303421" y="303002"/>
                </a:lnTo>
                <a:lnTo>
                  <a:pt x="94714" y="303002"/>
                </a:lnTo>
                <a:lnTo>
                  <a:pt x="94714" y="344073"/>
                </a:lnTo>
                <a:lnTo>
                  <a:pt x="315994" y="344073"/>
                </a:lnTo>
                <a:lnTo>
                  <a:pt x="315994" y="3713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7978026" y="7519490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8371133" y="7519909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5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5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5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5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8867222" y="7519490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9272063" y="7555865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40">
                <a:moveTo>
                  <a:pt x="0" y="0"/>
                </a:moveTo>
                <a:lnTo>
                  <a:pt x="172665" y="0"/>
                </a:lnTo>
                <a:lnTo>
                  <a:pt x="17266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9272063" y="7583805"/>
            <a:ext cx="33655" cy="189230"/>
          </a:xfrm>
          <a:custGeom>
            <a:avLst/>
            <a:gdLst/>
            <a:ahLst/>
            <a:cxnLst/>
            <a:rect l="l" t="t" r="r" b="b"/>
            <a:pathLst>
              <a:path w="33654" h="189229">
                <a:moveTo>
                  <a:pt x="0" y="0"/>
                </a:moveTo>
                <a:lnTo>
                  <a:pt x="33527" y="0"/>
                </a:lnTo>
                <a:lnTo>
                  <a:pt x="33527" y="189230"/>
                </a:lnTo>
                <a:lnTo>
                  <a:pt x="0" y="189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9272063" y="7773034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40">
                <a:moveTo>
                  <a:pt x="0" y="0"/>
                </a:moveTo>
                <a:lnTo>
                  <a:pt x="172665" y="0"/>
                </a:lnTo>
                <a:lnTo>
                  <a:pt x="17266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9411201" y="7584030"/>
            <a:ext cx="33655" cy="189865"/>
          </a:xfrm>
          <a:custGeom>
            <a:avLst/>
            <a:gdLst/>
            <a:ahLst/>
            <a:cxnLst/>
            <a:rect l="l" t="t" r="r" b="b"/>
            <a:pathLst>
              <a:path w="33654" h="189865">
                <a:moveTo>
                  <a:pt x="33527" y="189428"/>
                </a:moveTo>
                <a:lnTo>
                  <a:pt x="0" y="189428"/>
                </a:lnTo>
                <a:lnTo>
                  <a:pt x="0" y="0"/>
                </a:lnTo>
                <a:lnTo>
                  <a:pt x="33527" y="0"/>
                </a:lnTo>
                <a:lnTo>
                  <a:pt x="33527" y="1894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9523517" y="7519490"/>
            <a:ext cx="34925" cy="377190"/>
          </a:xfrm>
          <a:custGeom>
            <a:avLst/>
            <a:gdLst/>
            <a:ahLst/>
            <a:cxnLst/>
            <a:rect l="l" t="t" r="r" b="b"/>
            <a:pathLst>
              <a:path w="34925" h="377190">
                <a:moveTo>
                  <a:pt x="34365" y="376762"/>
                </a:moveTo>
                <a:lnTo>
                  <a:pt x="0" y="376762"/>
                </a:lnTo>
                <a:lnTo>
                  <a:pt x="0" y="0"/>
                </a:lnTo>
                <a:lnTo>
                  <a:pt x="34365" y="0"/>
                </a:lnTo>
                <a:lnTo>
                  <a:pt x="3436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9678581" y="7530465"/>
            <a:ext cx="254635" cy="24130"/>
          </a:xfrm>
          <a:custGeom>
            <a:avLst/>
            <a:gdLst/>
            <a:ahLst/>
            <a:cxnLst/>
            <a:rect l="l" t="t" r="r" b="b"/>
            <a:pathLst>
              <a:path w="254634" h="24129">
                <a:moveTo>
                  <a:pt x="0" y="0"/>
                </a:moveTo>
                <a:lnTo>
                  <a:pt x="254387" y="0"/>
                </a:lnTo>
                <a:lnTo>
                  <a:pt x="25438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9899022" y="7554594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9679419" y="7585075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0" y="0"/>
                </a:moveTo>
                <a:lnTo>
                  <a:pt x="253549" y="0"/>
                </a:lnTo>
                <a:lnTo>
                  <a:pt x="253549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9679419" y="7609205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9679419" y="7640955"/>
            <a:ext cx="260350" cy="25400"/>
          </a:xfrm>
          <a:custGeom>
            <a:avLst/>
            <a:gdLst/>
            <a:ahLst/>
            <a:cxnLst/>
            <a:rect l="l" t="t" r="r" b="b"/>
            <a:pathLst>
              <a:path w="260350" h="25400">
                <a:moveTo>
                  <a:pt x="0" y="0"/>
                </a:moveTo>
                <a:lnTo>
                  <a:pt x="260255" y="0"/>
                </a:lnTo>
                <a:lnTo>
                  <a:pt x="260255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9676486" y="7751444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9900280" y="7775575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9677324" y="7807325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9677324" y="783145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0" y="0"/>
                </a:moveTo>
                <a:lnTo>
                  <a:pt x="33946" y="0"/>
                </a:lnTo>
                <a:lnTo>
                  <a:pt x="33946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9677324" y="7865744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637" y="0"/>
                </a:lnTo>
                <a:lnTo>
                  <a:pt x="26863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9635834" y="7694251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5" h="26034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0147382" y="7519490"/>
            <a:ext cx="325755" cy="375920"/>
          </a:xfrm>
          <a:custGeom>
            <a:avLst/>
            <a:gdLst/>
            <a:ahLst/>
            <a:cxnLst/>
            <a:rect l="l" t="t" r="r" b="b"/>
            <a:pathLst>
              <a:path w="325754" h="375920">
                <a:moveTo>
                  <a:pt x="299230" y="189847"/>
                </a:moveTo>
                <a:lnTo>
                  <a:pt x="264865" y="189847"/>
                </a:lnTo>
                <a:lnTo>
                  <a:pt x="264865" y="0"/>
                </a:lnTo>
                <a:lnTo>
                  <a:pt x="299230" y="0"/>
                </a:lnTo>
                <a:lnTo>
                  <a:pt x="299230" y="189847"/>
                </a:lnTo>
                <a:close/>
              </a:path>
              <a:path w="325754" h="375920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25754" h="375920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25754" h="375920">
                <a:moveTo>
                  <a:pt x="261931" y="230918"/>
                </a:moveTo>
                <a:lnTo>
                  <a:pt x="228823" y="230918"/>
                </a:lnTo>
                <a:lnTo>
                  <a:pt x="228823" y="196134"/>
                </a:lnTo>
                <a:lnTo>
                  <a:pt x="261931" y="196134"/>
                </a:lnTo>
                <a:lnTo>
                  <a:pt x="261931" y="230918"/>
                </a:lnTo>
                <a:close/>
              </a:path>
              <a:path w="325754" h="375920">
                <a:moveTo>
                  <a:pt x="54900" y="370056"/>
                </a:moveTo>
                <a:lnTo>
                  <a:pt x="35203" y="370056"/>
                </a:lnTo>
                <a:lnTo>
                  <a:pt x="35203" y="277018"/>
                </a:lnTo>
                <a:lnTo>
                  <a:pt x="117764" y="277018"/>
                </a:lnTo>
                <a:lnTo>
                  <a:pt x="117764" y="239719"/>
                </a:lnTo>
                <a:lnTo>
                  <a:pt x="33946" y="239719"/>
                </a:lnTo>
                <a:lnTo>
                  <a:pt x="33946" y="213736"/>
                </a:lnTo>
                <a:lnTo>
                  <a:pt x="150453" y="213736"/>
                </a:lnTo>
                <a:lnTo>
                  <a:pt x="150453" y="302164"/>
                </a:lnTo>
                <a:lnTo>
                  <a:pt x="67892" y="302164"/>
                </a:lnTo>
                <a:lnTo>
                  <a:pt x="67892" y="344073"/>
                </a:lnTo>
                <a:lnTo>
                  <a:pt x="164262" y="344073"/>
                </a:lnTo>
                <a:lnTo>
                  <a:pt x="166378" y="362513"/>
                </a:lnTo>
                <a:lnTo>
                  <a:pt x="141711" y="366520"/>
                </a:lnTo>
                <a:lnTo>
                  <a:pt x="116769" y="368799"/>
                </a:lnTo>
                <a:lnTo>
                  <a:pt x="88762" y="369821"/>
                </a:lnTo>
                <a:lnTo>
                  <a:pt x="54900" y="370056"/>
                </a:lnTo>
                <a:close/>
              </a:path>
              <a:path w="325754" h="375920">
                <a:moveTo>
                  <a:pt x="325214" y="256483"/>
                </a:moveTo>
                <a:lnTo>
                  <a:pt x="164702" y="256483"/>
                </a:lnTo>
                <a:lnTo>
                  <a:pt x="164702" y="230918"/>
                </a:lnTo>
                <a:lnTo>
                  <a:pt x="325214" y="230918"/>
                </a:lnTo>
                <a:lnTo>
                  <a:pt x="325214" y="256483"/>
                </a:lnTo>
                <a:close/>
              </a:path>
              <a:path w="325754" h="375920">
                <a:moveTo>
                  <a:pt x="245167" y="375505"/>
                </a:moveTo>
                <a:lnTo>
                  <a:pt x="219217" y="371805"/>
                </a:lnTo>
                <a:lnTo>
                  <a:pt x="198491" y="361308"/>
                </a:lnTo>
                <a:lnTo>
                  <a:pt x="184759" y="344918"/>
                </a:lnTo>
                <a:lnTo>
                  <a:pt x="179789" y="323537"/>
                </a:lnTo>
                <a:lnTo>
                  <a:pt x="184759" y="302157"/>
                </a:lnTo>
                <a:lnTo>
                  <a:pt x="198491" y="285767"/>
                </a:lnTo>
                <a:lnTo>
                  <a:pt x="219217" y="275270"/>
                </a:lnTo>
                <a:lnTo>
                  <a:pt x="245167" y="271570"/>
                </a:lnTo>
                <a:lnTo>
                  <a:pt x="270811" y="275270"/>
                </a:lnTo>
                <a:lnTo>
                  <a:pt x="291267" y="285767"/>
                </a:lnTo>
                <a:lnTo>
                  <a:pt x="299967" y="296296"/>
                </a:lnTo>
                <a:lnTo>
                  <a:pt x="245167" y="296296"/>
                </a:lnTo>
                <a:lnTo>
                  <a:pt x="230519" y="298254"/>
                </a:lnTo>
                <a:lnTo>
                  <a:pt x="219131" y="303788"/>
                </a:lnTo>
                <a:lnTo>
                  <a:pt x="211752" y="312386"/>
                </a:lnTo>
                <a:lnTo>
                  <a:pt x="209126" y="323537"/>
                </a:lnTo>
                <a:lnTo>
                  <a:pt x="211752" y="334866"/>
                </a:lnTo>
                <a:lnTo>
                  <a:pt x="219131" y="343444"/>
                </a:lnTo>
                <a:lnTo>
                  <a:pt x="230519" y="348879"/>
                </a:lnTo>
                <a:lnTo>
                  <a:pt x="245167" y="350778"/>
                </a:lnTo>
                <a:lnTo>
                  <a:pt x="299967" y="350778"/>
                </a:lnTo>
                <a:lnTo>
                  <a:pt x="291267" y="361308"/>
                </a:lnTo>
                <a:lnTo>
                  <a:pt x="270811" y="371805"/>
                </a:lnTo>
                <a:lnTo>
                  <a:pt x="245167" y="375505"/>
                </a:lnTo>
                <a:close/>
              </a:path>
              <a:path w="325754" h="375920">
                <a:moveTo>
                  <a:pt x="299967" y="350778"/>
                </a:moveTo>
                <a:lnTo>
                  <a:pt x="245167" y="350778"/>
                </a:lnTo>
                <a:lnTo>
                  <a:pt x="259508" y="348879"/>
                </a:lnTo>
                <a:lnTo>
                  <a:pt x="270627" y="343444"/>
                </a:lnTo>
                <a:lnTo>
                  <a:pt x="277817" y="334866"/>
                </a:lnTo>
                <a:lnTo>
                  <a:pt x="280371" y="323537"/>
                </a:lnTo>
                <a:lnTo>
                  <a:pt x="277817" y="312386"/>
                </a:lnTo>
                <a:lnTo>
                  <a:pt x="270627" y="303788"/>
                </a:lnTo>
                <a:lnTo>
                  <a:pt x="259508" y="298254"/>
                </a:lnTo>
                <a:lnTo>
                  <a:pt x="245167" y="296296"/>
                </a:lnTo>
                <a:lnTo>
                  <a:pt x="299967" y="296296"/>
                </a:lnTo>
                <a:lnTo>
                  <a:pt x="304811" y="302164"/>
                </a:lnTo>
                <a:lnTo>
                  <a:pt x="309707" y="323537"/>
                </a:lnTo>
                <a:lnTo>
                  <a:pt x="304809" y="344918"/>
                </a:lnTo>
                <a:lnTo>
                  <a:pt x="299967" y="350778"/>
                </a:lnTo>
                <a:close/>
              </a:path>
              <a:path w="325754" h="375920">
                <a:moveTo>
                  <a:pt x="164262" y="344073"/>
                </a:moveTo>
                <a:lnTo>
                  <a:pt x="67892" y="344073"/>
                </a:lnTo>
                <a:lnTo>
                  <a:pt x="95906" y="343785"/>
                </a:lnTo>
                <a:lnTo>
                  <a:pt x="119755" y="342711"/>
                </a:lnTo>
                <a:lnTo>
                  <a:pt x="141560" y="340537"/>
                </a:lnTo>
                <a:lnTo>
                  <a:pt x="163445" y="336948"/>
                </a:lnTo>
                <a:lnTo>
                  <a:pt x="164262" y="3440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0530850" y="7519490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0910127" y="7518652"/>
            <a:ext cx="347345" cy="376555"/>
          </a:xfrm>
          <a:custGeom>
            <a:avLst/>
            <a:gdLst/>
            <a:ahLst/>
            <a:cxnLst/>
            <a:rect l="l" t="t" r="r" b="b"/>
            <a:pathLst>
              <a:path w="347345" h="376554">
                <a:moveTo>
                  <a:pt x="12991" y="219184"/>
                </a:moveTo>
                <a:lnTo>
                  <a:pt x="0" y="190686"/>
                </a:lnTo>
                <a:lnTo>
                  <a:pt x="50183" y="173168"/>
                </a:lnTo>
                <a:lnTo>
                  <a:pt x="91173" y="150118"/>
                </a:lnTo>
                <a:lnTo>
                  <a:pt x="122327" y="122039"/>
                </a:lnTo>
                <a:lnTo>
                  <a:pt x="143000" y="89433"/>
                </a:lnTo>
                <a:lnTo>
                  <a:pt x="152548" y="52805"/>
                </a:lnTo>
                <a:lnTo>
                  <a:pt x="16763" y="52805"/>
                </a:lnTo>
                <a:lnTo>
                  <a:pt x="16763" y="24726"/>
                </a:lnTo>
                <a:lnTo>
                  <a:pt x="189847" y="24726"/>
                </a:lnTo>
                <a:lnTo>
                  <a:pt x="184430" y="70213"/>
                </a:lnTo>
                <a:lnTo>
                  <a:pt x="168583" y="110903"/>
                </a:lnTo>
                <a:lnTo>
                  <a:pt x="142909" y="146472"/>
                </a:lnTo>
                <a:lnTo>
                  <a:pt x="108016" y="176592"/>
                </a:lnTo>
                <a:lnTo>
                  <a:pt x="64508" y="200938"/>
                </a:lnTo>
                <a:lnTo>
                  <a:pt x="12991" y="219184"/>
                </a:lnTo>
                <a:close/>
              </a:path>
              <a:path w="347345" h="376554">
                <a:moveTo>
                  <a:pt x="32269" y="372990"/>
                </a:moveTo>
                <a:lnTo>
                  <a:pt x="15087" y="347845"/>
                </a:lnTo>
                <a:lnTo>
                  <a:pt x="46676" y="330917"/>
                </a:lnTo>
                <a:lnTo>
                  <a:pt x="70407" y="307664"/>
                </a:lnTo>
                <a:lnTo>
                  <a:pt x="85337" y="280718"/>
                </a:lnTo>
                <a:lnTo>
                  <a:pt x="90523" y="252711"/>
                </a:lnTo>
                <a:lnTo>
                  <a:pt x="90523" y="226308"/>
                </a:lnTo>
                <a:lnTo>
                  <a:pt x="123631" y="226308"/>
                </a:lnTo>
                <a:lnTo>
                  <a:pt x="123631" y="252711"/>
                </a:lnTo>
                <a:lnTo>
                  <a:pt x="126801" y="278230"/>
                </a:lnTo>
                <a:lnTo>
                  <a:pt x="136311" y="302583"/>
                </a:lnTo>
                <a:lnTo>
                  <a:pt x="106448" y="302583"/>
                </a:lnTo>
                <a:lnTo>
                  <a:pt x="94151" y="324664"/>
                </a:lnTo>
                <a:lnTo>
                  <a:pt x="77531" y="344387"/>
                </a:lnTo>
                <a:lnTo>
                  <a:pt x="56826" y="360810"/>
                </a:lnTo>
                <a:lnTo>
                  <a:pt x="32269" y="372990"/>
                </a:lnTo>
                <a:close/>
              </a:path>
              <a:path w="347345" h="376554">
                <a:moveTo>
                  <a:pt x="220633" y="343235"/>
                </a:moveTo>
                <a:lnTo>
                  <a:pt x="175598" y="343235"/>
                </a:lnTo>
                <a:lnTo>
                  <a:pt x="198701" y="323609"/>
                </a:lnTo>
                <a:lnTo>
                  <a:pt x="215202" y="300330"/>
                </a:lnTo>
                <a:lnTo>
                  <a:pt x="225103" y="275872"/>
                </a:lnTo>
                <a:lnTo>
                  <a:pt x="228404" y="252711"/>
                </a:lnTo>
                <a:lnTo>
                  <a:pt x="228404" y="226308"/>
                </a:lnTo>
                <a:lnTo>
                  <a:pt x="261931" y="226308"/>
                </a:lnTo>
                <a:lnTo>
                  <a:pt x="261931" y="252711"/>
                </a:lnTo>
                <a:lnTo>
                  <a:pt x="266999" y="281897"/>
                </a:lnTo>
                <a:lnTo>
                  <a:pt x="277363" y="300906"/>
                </a:lnTo>
                <a:lnTo>
                  <a:pt x="245167" y="300906"/>
                </a:lnTo>
                <a:lnTo>
                  <a:pt x="234540" y="323714"/>
                </a:lnTo>
                <a:lnTo>
                  <a:pt x="220633" y="343235"/>
                </a:lnTo>
                <a:close/>
              </a:path>
              <a:path w="347345" h="376554">
                <a:moveTo>
                  <a:pt x="320185" y="372990"/>
                </a:moveTo>
                <a:lnTo>
                  <a:pt x="294849" y="360607"/>
                </a:lnTo>
                <a:lnTo>
                  <a:pt x="273718" y="344020"/>
                </a:lnTo>
                <a:lnTo>
                  <a:pt x="257066" y="323898"/>
                </a:lnTo>
                <a:lnTo>
                  <a:pt x="245167" y="300906"/>
                </a:lnTo>
                <a:lnTo>
                  <a:pt x="277363" y="300906"/>
                </a:lnTo>
                <a:lnTo>
                  <a:pt x="281733" y="308922"/>
                </a:lnTo>
                <a:lnTo>
                  <a:pt x="305425" y="331624"/>
                </a:lnTo>
                <a:lnTo>
                  <a:pt x="337367" y="347845"/>
                </a:lnTo>
                <a:lnTo>
                  <a:pt x="320185" y="372990"/>
                </a:lnTo>
                <a:close/>
              </a:path>
              <a:path w="347345" h="376554">
                <a:moveTo>
                  <a:pt x="176018" y="376343"/>
                </a:moveTo>
                <a:lnTo>
                  <a:pt x="151533" y="363285"/>
                </a:lnTo>
                <a:lnTo>
                  <a:pt x="131961" y="346063"/>
                </a:lnTo>
                <a:lnTo>
                  <a:pt x="117024" y="325541"/>
                </a:lnTo>
                <a:lnTo>
                  <a:pt x="106448" y="302583"/>
                </a:lnTo>
                <a:lnTo>
                  <a:pt x="136311" y="302583"/>
                </a:lnTo>
                <a:lnTo>
                  <a:pt x="136413" y="302845"/>
                </a:lnTo>
                <a:lnTo>
                  <a:pt x="152627" y="325024"/>
                </a:lnTo>
                <a:lnTo>
                  <a:pt x="175598" y="343235"/>
                </a:lnTo>
                <a:lnTo>
                  <a:pt x="220633" y="343235"/>
                </a:lnTo>
                <a:lnTo>
                  <a:pt x="219551" y="344754"/>
                </a:lnTo>
                <a:lnTo>
                  <a:pt x="200082" y="362729"/>
                </a:lnTo>
                <a:lnTo>
                  <a:pt x="176018" y="376343"/>
                </a:lnTo>
                <a:close/>
              </a:path>
              <a:path w="347345" h="376554">
                <a:moveTo>
                  <a:pt x="291267" y="211221"/>
                </a:moveTo>
                <a:lnTo>
                  <a:pt x="256902" y="211221"/>
                </a:lnTo>
                <a:lnTo>
                  <a:pt x="256902" y="0"/>
                </a:lnTo>
                <a:lnTo>
                  <a:pt x="291267" y="0"/>
                </a:lnTo>
                <a:lnTo>
                  <a:pt x="291267" y="94714"/>
                </a:lnTo>
                <a:lnTo>
                  <a:pt x="347006" y="94714"/>
                </a:lnTo>
                <a:lnTo>
                  <a:pt x="347006" y="123212"/>
                </a:lnTo>
                <a:lnTo>
                  <a:pt x="291267" y="123212"/>
                </a:lnTo>
                <a:lnTo>
                  <a:pt x="291267" y="2112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1311196" y="7519490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1689215" y="781117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1958941" y="7529194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549" y="0"/>
                </a:lnTo>
                <a:lnTo>
                  <a:pt x="25354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1958941" y="7555865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0" y="0"/>
                </a:moveTo>
                <a:lnTo>
                  <a:pt x="34365" y="0"/>
                </a:lnTo>
                <a:lnTo>
                  <a:pt x="3436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1958941" y="7591425"/>
            <a:ext cx="243840" cy="26670"/>
          </a:xfrm>
          <a:custGeom>
            <a:avLst/>
            <a:gdLst/>
            <a:ahLst/>
            <a:cxnLst/>
            <a:rect l="l" t="t" r="r" b="b"/>
            <a:pathLst>
              <a:path w="243840" h="26670">
                <a:moveTo>
                  <a:pt x="0" y="0"/>
                </a:moveTo>
                <a:lnTo>
                  <a:pt x="243491" y="0"/>
                </a:lnTo>
                <a:lnTo>
                  <a:pt x="24349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1958941" y="7618094"/>
            <a:ext cx="34925" cy="38100"/>
          </a:xfrm>
          <a:custGeom>
            <a:avLst/>
            <a:gdLst/>
            <a:ahLst/>
            <a:cxnLst/>
            <a:rect l="l" t="t" r="r" b="b"/>
            <a:pathLst>
              <a:path w="34925" h="38100">
                <a:moveTo>
                  <a:pt x="0" y="0"/>
                </a:moveTo>
                <a:lnTo>
                  <a:pt x="34365" y="0"/>
                </a:lnTo>
                <a:lnTo>
                  <a:pt x="3436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1958941" y="7656194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1952235" y="7781925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5" h="27940">
                <a:moveTo>
                  <a:pt x="0" y="0"/>
                </a:moveTo>
                <a:lnTo>
                  <a:pt x="258159" y="0"/>
                </a:lnTo>
                <a:lnTo>
                  <a:pt x="258159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2176029" y="7809865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0" y="0"/>
                </a:moveTo>
                <a:lnTo>
                  <a:pt x="34365" y="0"/>
                </a:lnTo>
                <a:lnTo>
                  <a:pt x="34365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1914098" y="7718139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2308462" y="7519490"/>
            <a:ext cx="299720" cy="375920"/>
          </a:xfrm>
          <a:custGeom>
            <a:avLst/>
            <a:gdLst/>
            <a:ahLst/>
            <a:cxnLst/>
            <a:rect l="l" t="t" r="r" b="b"/>
            <a:pathLst>
              <a:path w="299720" h="375920">
                <a:moveTo>
                  <a:pt x="113154" y="292106"/>
                </a:moveTo>
                <a:lnTo>
                  <a:pt x="76051" y="285800"/>
                </a:lnTo>
                <a:lnTo>
                  <a:pt x="46728" y="268060"/>
                </a:lnTo>
                <a:lnTo>
                  <a:pt x="27463" y="240656"/>
                </a:lnTo>
                <a:lnTo>
                  <a:pt x="20535" y="205354"/>
                </a:lnTo>
                <a:lnTo>
                  <a:pt x="27463" y="170471"/>
                </a:lnTo>
                <a:lnTo>
                  <a:pt x="46728" y="143171"/>
                </a:lnTo>
                <a:lnTo>
                  <a:pt x="76051" y="125380"/>
                </a:lnTo>
                <a:lnTo>
                  <a:pt x="113154" y="119021"/>
                </a:lnTo>
                <a:lnTo>
                  <a:pt x="150676" y="125380"/>
                </a:lnTo>
                <a:lnTo>
                  <a:pt x="180104" y="143171"/>
                </a:lnTo>
                <a:lnTo>
                  <a:pt x="183164" y="147519"/>
                </a:lnTo>
                <a:lnTo>
                  <a:pt x="113154" y="147519"/>
                </a:lnTo>
                <a:lnTo>
                  <a:pt x="89115" y="151841"/>
                </a:lnTo>
                <a:lnTo>
                  <a:pt x="70145" y="163864"/>
                </a:lnTo>
                <a:lnTo>
                  <a:pt x="57696" y="182173"/>
                </a:lnTo>
                <a:lnTo>
                  <a:pt x="53224" y="205354"/>
                </a:lnTo>
                <a:lnTo>
                  <a:pt x="57696" y="228777"/>
                </a:lnTo>
                <a:lnTo>
                  <a:pt x="70145" y="247211"/>
                </a:lnTo>
                <a:lnTo>
                  <a:pt x="89115" y="259279"/>
                </a:lnTo>
                <a:lnTo>
                  <a:pt x="113154" y="263607"/>
                </a:lnTo>
                <a:lnTo>
                  <a:pt x="183225" y="263607"/>
                </a:lnTo>
                <a:lnTo>
                  <a:pt x="180104" y="268060"/>
                </a:lnTo>
                <a:lnTo>
                  <a:pt x="150676" y="285800"/>
                </a:lnTo>
                <a:lnTo>
                  <a:pt x="113154" y="292106"/>
                </a:lnTo>
                <a:close/>
              </a:path>
              <a:path w="299720" h="375920">
                <a:moveTo>
                  <a:pt x="183225" y="263607"/>
                </a:moveTo>
                <a:lnTo>
                  <a:pt x="113154" y="263607"/>
                </a:lnTo>
                <a:lnTo>
                  <a:pt x="137258" y="259279"/>
                </a:lnTo>
                <a:lnTo>
                  <a:pt x="156373" y="247211"/>
                </a:lnTo>
                <a:lnTo>
                  <a:pt x="168965" y="228777"/>
                </a:lnTo>
                <a:lnTo>
                  <a:pt x="173503" y="205354"/>
                </a:lnTo>
                <a:lnTo>
                  <a:pt x="168965" y="182173"/>
                </a:lnTo>
                <a:lnTo>
                  <a:pt x="156373" y="163864"/>
                </a:lnTo>
                <a:lnTo>
                  <a:pt x="137258" y="151841"/>
                </a:lnTo>
                <a:lnTo>
                  <a:pt x="113154" y="147519"/>
                </a:lnTo>
                <a:lnTo>
                  <a:pt x="183164" y="147519"/>
                </a:lnTo>
                <a:lnTo>
                  <a:pt x="199316" y="170471"/>
                </a:lnTo>
                <a:lnTo>
                  <a:pt x="206192" y="205354"/>
                </a:lnTo>
                <a:lnTo>
                  <a:pt x="199316" y="240656"/>
                </a:lnTo>
                <a:lnTo>
                  <a:pt x="183225" y="263607"/>
                </a:lnTo>
                <a:close/>
              </a:path>
              <a:path w="299720" h="375920">
                <a:moveTo>
                  <a:pt x="129918" y="60768"/>
                </a:moveTo>
                <a:lnTo>
                  <a:pt x="95552" y="60768"/>
                </a:lnTo>
                <a:lnTo>
                  <a:pt x="95552" y="4190"/>
                </a:lnTo>
                <a:lnTo>
                  <a:pt x="129918" y="4190"/>
                </a:lnTo>
                <a:lnTo>
                  <a:pt x="129918" y="60768"/>
                </a:lnTo>
                <a:close/>
              </a:path>
              <a:path w="299720" h="375920">
                <a:moveTo>
                  <a:pt x="225470" y="88847"/>
                </a:moveTo>
                <a:lnTo>
                  <a:pt x="0" y="88847"/>
                </a:lnTo>
                <a:lnTo>
                  <a:pt x="0" y="60768"/>
                </a:lnTo>
                <a:lnTo>
                  <a:pt x="225470" y="60768"/>
                </a:lnTo>
                <a:lnTo>
                  <a:pt x="225470" y="88847"/>
                </a:lnTo>
                <a:close/>
              </a:path>
              <a:path w="299720" h="375920">
                <a:moveTo>
                  <a:pt x="299230" y="375924"/>
                </a:moveTo>
                <a:lnTo>
                  <a:pt x="264865" y="375924"/>
                </a:lnTo>
                <a:lnTo>
                  <a:pt x="264865" y="0"/>
                </a:lnTo>
                <a:lnTo>
                  <a:pt x="299230" y="0"/>
                </a:lnTo>
                <a:lnTo>
                  <a:pt x="299230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2803885" y="7519909"/>
            <a:ext cx="319405" cy="367665"/>
          </a:xfrm>
          <a:custGeom>
            <a:avLst/>
            <a:gdLst/>
            <a:ahLst/>
            <a:cxnLst/>
            <a:rect l="l" t="t" r="r" b="b"/>
            <a:pathLst>
              <a:path w="319405" h="367665">
                <a:moveTo>
                  <a:pt x="308450" y="275342"/>
                </a:moveTo>
                <a:lnTo>
                  <a:pt x="273666" y="275342"/>
                </a:lnTo>
                <a:lnTo>
                  <a:pt x="273666" y="131594"/>
                </a:lnTo>
                <a:lnTo>
                  <a:pt x="198229" y="131594"/>
                </a:lnTo>
                <a:lnTo>
                  <a:pt x="198229" y="103515"/>
                </a:lnTo>
                <a:lnTo>
                  <a:pt x="273666" y="103515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75342"/>
                </a:lnTo>
                <a:close/>
              </a:path>
              <a:path w="319405" h="367665">
                <a:moveTo>
                  <a:pt x="211640" y="58253"/>
                </a:moveTo>
                <a:lnTo>
                  <a:pt x="10896" y="58253"/>
                </a:lnTo>
                <a:lnTo>
                  <a:pt x="10896" y="30174"/>
                </a:lnTo>
                <a:lnTo>
                  <a:pt x="211640" y="30174"/>
                </a:lnTo>
                <a:lnTo>
                  <a:pt x="211640" y="58253"/>
                </a:lnTo>
                <a:close/>
              </a:path>
              <a:path w="319405" h="367665">
                <a:moveTo>
                  <a:pt x="18020" y="227147"/>
                </a:moveTo>
                <a:lnTo>
                  <a:pt x="0" y="200325"/>
                </a:lnTo>
                <a:lnTo>
                  <a:pt x="38314" y="180071"/>
                </a:lnTo>
                <a:lnTo>
                  <a:pt x="68259" y="151134"/>
                </a:lnTo>
                <a:lnTo>
                  <a:pt x="87753" y="115989"/>
                </a:lnTo>
                <a:lnTo>
                  <a:pt x="94714" y="77112"/>
                </a:lnTo>
                <a:lnTo>
                  <a:pt x="94714" y="58253"/>
                </a:lnTo>
                <a:lnTo>
                  <a:pt x="129079" y="58253"/>
                </a:lnTo>
                <a:lnTo>
                  <a:pt x="129156" y="77112"/>
                </a:lnTo>
                <a:lnTo>
                  <a:pt x="135693" y="112676"/>
                </a:lnTo>
                <a:lnTo>
                  <a:pt x="147633" y="133689"/>
                </a:lnTo>
                <a:lnTo>
                  <a:pt x="112735" y="133689"/>
                </a:lnTo>
                <a:lnTo>
                  <a:pt x="97228" y="164087"/>
                </a:lnTo>
                <a:lnTo>
                  <a:pt x="75750" y="190476"/>
                </a:lnTo>
                <a:lnTo>
                  <a:pt x="49085" y="211837"/>
                </a:lnTo>
                <a:lnTo>
                  <a:pt x="18020" y="227147"/>
                </a:lnTo>
                <a:close/>
              </a:path>
              <a:path w="319405" h="367665">
                <a:moveTo>
                  <a:pt x="203258" y="218765"/>
                </a:moveTo>
                <a:lnTo>
                  <a:pt x="173732" y="204529"/>
                </a:lnTo>
                <a:lnTo>
                  <a:pt x="148410" y="185028"/>
                </a:lnTo>
                <a:lnTo>
                  <a:pt x="127881" y="161127"/>
                </a:lnTo>
                <a:lnTo>
                  <a:pt x="112735" y="133689"/>
                </a:lnTo>
                <a:lnTo>
                  <a:pt x="147633" y="133689"/>
                </a:lnTo>
                <a:lnTo>
                  <a:pt x="154330" y="145476"/>
                </a:lnTo>
                <a:lnTo>
                  <a:pt x="183181" y="172698"/>
                </a:lnTo>
                <a:lnTo>
                  <a:pt x="220441" y="191943"/>
                </a:lnTo>
                <a:lnTo>
                  <a:pt x="203258" y="218765"/>
                </a:lnTo>
                <a:close/>
              </a:path>
              <a:path w="319405" h="367665">
                <a:moveTo>
                  <a:pt x="318927" y="367123"/>
                </a:moveTo>
                <a:lnTo>
                  <a:pt x="67892" y="367123"/>
                </a:lnTo>
                <a:lnTo>
                  <a:pt x="67892" y="251035"/>
                </a:lnTo>
                <a:lnTo>
                  <a:pt x="102677" y="251035"/>
                </a:lnTo>
                <a:lnTo>
                  <a:pt x="102677" y="339044"/>
                </a:lnTo>
                <a:lnTo>
                  <a:pt x="318927" y="339044"/>
                </a:lnTo>
                <a:lnTo>
                  <a:pt x="318927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3188191" y="7517395"/>
            <a:ext cx="340995" cy="378460"/>
          </a:xfrm>
          <a:custGeom>
            <a:avLst/>
            <a:gdLst/>
            <a:ahLst/>
            <a:cxnLst/>
            <a:rect l="l" t="t" r="r" b="b"/>
            <a:pathLst>
              <a:path w="340994" h="378459">
                <a:moveTo>
                  <a:pt x="187333" y="45261"/>
                </a:moveTo>
                <a:lnTo>
                  <a:pt x="152548" y="45261"/>
                </a:lnTo>
                <a:lnTo>
                  <a:pt x="152548" y="0"/>
                </a:lnTo>
                <a:lnTo>
                  <a:pt x="187333" y="0"/>
                </a:lnTo>
                <a:lnTo>
                  <a:pt x="187333" y="45261"/>
                </a:lnTo>
                <a:close/>
              </a:path>
              <a:path w="340994" h="378459">
                <a:moveTo>
                  <a:pt x="319766" y="72921"/>
                </a:moveTo>
                <a:lnTo>
                  <a:pt x="17601" y="72921"/>
                </a:lnTo>
                <a:lnTo>
                  <a:pt x="17601" y="45261"/>
                </a:lnTo>
                <a:lnTo>
                  <a:pt x="319766" y="45261"/>
                </a:lnTo>
                <a:lnTo>
                  <a:pt x="319766" y="72921"/>
                </a:lnTo>
                <a:close/>
              </a:path>
              <a:path w="340994" h="378459">
                <a:moveTo>
                  <a:pt x="170150" y="219603"/>
                </a:moveTo>
                <a:lnTo>
                  <a:pt x="118674" y="215504"/>
                </a:lnTo>
                <a:lnTo>
                  <a:pt x="80203" y="203468"/>
                </a:lnTo>
                <a:lnTo>
                  <a:pt x="56112" y="183889"/>
                </a:lnTo>
                <a:lnTo>
                  <a:pt x="47776" y="157158"/>
                </a:lnTo>
                <a:lnTo>
                  <a:pt x="56112" y="130363"/>
                </a:lnTo>
                <a:lnTo>
                  <a:pt x="80203" y="110639"/>
                </a:lnTo>
                <a:lnTo>
                  <a:pt x="118674" y="98460"/>
                </a:lnTo>
                <a:lnTo>
                  <a:pt x="170150" y="94295"/>
                </a:lnTo>
                <a:lnTo>
                  <a:pt x="221142" y="98460"/>
                </a:lnTo>
                <a:lnTo>
                  <a:pt x="259364" y="110639"/>
                </a:lnTo>
                <a:lnTo>
                  <a:pt x="271603" y="120698"/>
                </a:lnTo>
                <a:lnTo>
                  <a:pt x="170150" y="120698"/>
                </a:lnTo>
                <a:lnTo>
                  <a:pt x="133434" y="123153"/>
                </a:lnTo>
                <a:lnTo>
                  <a:pt x="106187" y="130284"/>
                </a:lnTo>
                <a:lnTo>
                  <a:pt x="89233" y="141737"/>
                </a:lnTo>
                <a:lnTo>
                  <a:pt x="83399" y="157158"/>
                </a:lnTo>
                <a:lnTo>
                  <a:pt x="89233" y="172580"/>
                </a:lnTo>
                <a:lnTo>
                  <a:pt x="106187" y="184033"/>
                </a:lnTo>
                <a:lnTo>
                  <a:pt x="133434" y="191164"/>
                </a:lnTo>
                <a:lnTo>
                  <a:pt x="170150" y="193619"/>
                </a:lnTo>
                <a:lnTo>
                  <a:pt x="271436" y="193619"/>
                </a:lnTo>
                <a:lnTo>
                  <a:pt x="259364" y="203468"/>
                </a:lnTo>
                <a:lnTo>
                  <a:pt x="221142" y="215504"/>
                </a:lnTo>
                <a:lnTo>
                  <a:pt x="170150" y="219603"/>
                </a:lnTo>
                <a:close/>
              </a:path>
              <a:path w="340994" h="378459">
                <a:moveTo>
                  <a:pt x="271436" y="193619"/>
                </a:moveTo>
                <a:lnTo>
                  <a:pt x="170150" y="193619"/>
                </a:lnTo>
                <a:lnTo>
                  <a:pt x="206736" y="191164"/>
                </a:lnTo>
                <a:lnTo>
                  <a:pt x="233695" y="184033"/>
                </a:lnTo>
                <a:lnTo>
                  <a:pt x="250360" y="172580"/>
                </a:lnTo>
                <a:lnTo>
                  <a:pt x="256064" y="157158"/>
                </a:lnTo>
                <a:lnTo>
                  <a:pt x="250360" y="141737"/>
                </a:lnTo>
                <a:lnTo>
                  <a:pt x="233695" y="130284"/>
                </a:lnTo>
                <a:lnTo>
                  <a:pt x="206736" y="123153"/>
                </a:lnTo>
                <a:lnTo>
                  <a:pt x="170150" y="120698"/>
                </a:lnTo>
                <a:lnTo>
                  <a:pt x="271603" y="120698"/>
                </a:lnTo>
                <a:lnTo>
                  <a:pt x="283364" y="130363"/>
                </a:lnTo>
                <a:lnTo>
                  <a:pt x="291686" y="157158"/>
                </a:lnTo>
                <a:lnTo>
                  <a:pt x="283364" y="183889"/>
                </a:lnTo>
                <a:lnTo>
                  <a:pt x="271436" y="193619"/>
                </a:lnTo>
                <a:close/>
              </a:path>
              <a:path w="340994" h="378459">
                <a:moveTo>
                  <a:pt x="340720" y="274085"/>
                </a:moveTo>
                <a:lnTo>
                  <a:pt x="0" y="274085"/>
                </a:lnTo>
                <a:lnTo>
                  <a:pt x="0" y="246006"/>
                </a:lnTo>
                <a:lnTo>
                  <a:pt x="340720" y="246006"/>
                </a:lnTo>
                <a:lnTo>
                  <a:pt x="340720" y="274085"/>
                </a:lnTo>
                <a:close/>
              </a:path>
              <a:path w="340994" h="378459">
                <a:moveTo>
                  <a:pt x="187333" y="378438"/>
                </a:moveTo>
                <a:lnTo>
                  <a:pt x="152548" y="378438"/>
                </a:lnTo>
                <a:lnTo>
                  <a:pt x="152548" y="274085"/>
                </a:lnTo>
                <a:lnTo>
                  <a:pt x="187333" y="274085"/>
                </a:lnTo>
                <a:lnTo>
                  <a:pt x="187333" y="3784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13573754" y="7811177"/>
            <a:ext cx="70407" cy="132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13821726" y="7519490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14206452" y="7519071"/>
            <a:ext cx="296545" cy="377190"/>
          </a:xfrm>
          <a:custGeom>
            <a:avLst/>
            <a:gdLst/>
            <a:ahLst/>
            <a:cxnLst/>
            <a:rect l="l" t="t" r="r" b="b"/>
            <a:pathLst>
              <a:path w="296544" h="377190">
                <a:moveTo>
                  <a:pt x="296296" y="376762"/>
                </a:moveTo>
                <a:lnTo>
                  <a:pt x="261931" y="376762"/>
                </a:lnTo>
                <a:lnTo>
                  <a:pt x="261931" y="173084"/>
                </a:lnTo>
                <a:lnTo>
                  <a:pt x="190267" y="173084"/>
                </a:lnTo>
                <a:lnTo>
                  <a:pt x="190267" y="145005"/>
                </a:lnTo>
                <a:lnTo>
                  <a:pt x="261931" y="145005"/>
                </a:lnTo>
                <a:lnTo>
                  <a:pt x="261931" y="0"/>
                </a:lnTo>
                <a:lnTo>
                  <a:pt x="296296" y="0"/>
                </a:lnTo>
                <a:lnTo>
                  <a:pt x="296296" y="376762"/>
                </a:lnTo>
                <a:close/>
              </a:path>
              <a:path w="296544" h="377190">
                <a:moveTo>
                  <a:pt x="29755" y="286238"/>
                </a:moveTo>
                <a:lnTo>
                  <a:pt x="838" y="286238"/>
                </a:lnTo>
                <a:lnTo>
                  <a:pt x="838" y="139138"/>
                </a:lnTo>
                <a:lnTo>
                  <a:pt x="134528" y="139138"/>
                </a:lnTo>
                <a:lnTo>
                  <a:pt x="134528" y="63282"/>
                </a:lnTo>
                <a:lnTo>
                  <a:pt x="0" y="63282"/>
                </a:lnTo>
                <a:lnTo>
                  <a:pt x="0" y="35203"/>
                </a:lnTo>
                <a:lnTo>
                  <a:pt x="168055" y="35203"/>
                </a:lnTo>
                <a:lnTo>
                  <a:pt x="168055" y="166798"/>
                </a:lnTo>
                <a:lnTo>
                  <a:pt x="34784" y="166798"/>
                </a:lnTo>
                <a:lnTo>
                  <a:pt x="34784" y="257740"/>
                </a:lnTo>
                <a:lnTo>
                  <a:pt x="200078" y="257740"/>
                </a:lnTo>
                <a:lnTo>
                  <a:pt x="202001" y="274085"/>
                </a:lnTo>
                <a:lnTo>
                  <a:pt x="160767" y="280227"/>
                </a:lnTo>
                <a:lnTo>
                  <a:pt x="120121" y="283933"/>
                </a:lnTo>
                <a:lnTo>
                  <a:pt x="77354" y="285754"/>
                </a:lnTo>
                <a:lnTo>
                  <a:pt x="29755" y="286238"/>
                </a:lnTo>
                <a:close/>
              </a:path>
              <a:path w="296544" h="377190">
                <a:moveTo>
                  <a:pt x="200078" y="257740"/>
                </a:moveTo>
                <a:lnTo>
                  <a:pt x="34784" y="257740"/>
                </a:lnTo>
                <a:lnTo>
                  <a:pt x="79836" y="257197"/>
                </a:lnTo>
                <a:lnTo>
                  <a:pt x="120488" y="255278"/>
                </a:lnTo>
                <a:lnTo>
                  <a:pt x="159254" y="251552"/>
                </a:lnTo>
                <a:lnTo>
                  <a:pt x="198648" y="245587"/>
                </a:lnTo>
                <a:lnTo>
                  <a:pt x="200078" y="2577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14580280" y="7519909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5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5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5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5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5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5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15084837" y="7519909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4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4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4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4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15462437" y="7519909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4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4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4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15969462" y="7523681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32269" y="140814"/>
                </a:moveTo>
                <a:lnTo>
                  <a:pt x="19697" y="113154"/>
                </a:lnTo>
                <a:lnTo>
                  <a:pt x="68986" y="101275"/>
                </a:lnTo>
                <a:lnTo>
                  <a:pt x="111635" y="79731"/>
                </a:lnTo>
                <a:lnTo>
                  <a:pt x="141632" y="50801"/>
                </a:lnTo>
                <a:lnTo>
                  <a:pt x="152968" y="16763"/>
                </a:lnTo>
                <a:lnTo>
                  <a:pt x="152968" y="0"/>
                </a:lnTo>
                <a:lnTo>
                  <a:pt x="188171" y="0"/>
                </a:lnTo>
                <a:lnTo>
                  <a:pt x="188171" y="16763"/>
                </a:lnTo>
                <a:lnTo>
                  <a:pt x="199559" y="50271"/>
                </a:lnTo>
                <a:lnTo>
                  <a:pt x="210005" y="60349"/>
                </a:lnTo>
                <a:lnTo>
                  <a:pt x="170569" y="60349"/>
                </a:lnTo>
                <a:lnTo>
                  <a:pt x="147310" y="89305"/>
                </a:lnTo>
                <a:lnTo>
                  <a:pt x="114621" y="112840"/>
                </a:lnTo>
                <a:lnTo>
                  <a:pt x="75331" y="130245"/>
                </a:lnTo>
                <a:lnTo>
                  <a:pt x="32269" y="140814"/>
                </a:lnTo>
                <a:close/>
              </a:path>
              <a:path w="340359" h="367029">
                <a:moveTo>
                  <a:pt x="308450" y="140814"/>
                </a:moveTo>
                <a:lnTo>
                  <a:pt x="265690" y="130245"/>
                </a:lnTo>
                <a:lnTo>
                  <a:pt x="226623" y="112840"/>
                </a:lnTo>
                <a:lnTo>
                  <a:pt x="193999" y="89305"/>
                </a:lnTo>
                <a:lnTo>
                  <a:pt x="170569" y="60349"/>
                </a:lnTo>
                <a:lnTo>
                  <a:pt x="210005" y="60349"/>
                </a:lnTo>
                <a:lnTo>
                  <a:pt x="229609" y="79260"/>
                </a:lnTo>
                <a:lnTo>
                  <a:pt x="272153" y="101099"/>
                </a:lnTo>
                <a:lnTo>
                  <a:pt x="321023" y="113154"/>
                </a:lnTo>
                <a:lnTo>
                  <a:pt x="308450" y="140814"/>
                </a:lnTo>
                <a:close/>
              </a:path>
              <a:path w="340359" h="367029">
                <a:moveTo>
                  <a:pt x="295877" y="366704"/>
                </a:moveTo>
                <a:lnTo>
                  <a:pt x="43166" y="366704"/>
                </a:lnTo>
                <a:lnTo>
                  <a:pt x="43166" y="220860"/>
                </a:lnTo>
                <a:lnTo>
                  <a:pt x="77112" y="220860"/>
                </a:lnTo>
                <a:lnTo>
                  <a:pt x="77112" y="264865"/>
                </a:lnTo>
                <a:lnTo>
                  <a:pt x="295877" y="264865"/>
                </a:lnTo>
                <a:lnTo>
                  <a:pt x="295877" y="291267"/>
                </a:lnTo>
                <a:lnTo>
                  <a:pt x="77112" y="291267"/>
                </a:lnTo>
                <a:lnTo>
                  <a:pt x="77112" y="339044"/>
                </a:lnTo>
                <a:lnTo>
                  <a:pt x="295877" y="339044"/>
                </a:lnTo>
                <a:lnTo>
                  <a:pt x="295877" y="366704"/>
                </a:lnTo>
                <a:close/>
              </a:path>
              <a:path w="340359" h="367029">
                <a:moveTo>
                  <a:pt x="295877" y="264865"/>
                </a:moveTo>
                <a:lnTo>
                  <a:pt x="261931" y="264865"/>
                </a:lnTo>
                <a:lnTo>
                  <a:pt x="261931" y="220860"/>
                </a:lnTo>
                <a:lnTo>
                  <a:pt x="295877" y="220860"/>
                </a:lnTo>
                <a:lnTo>
                  <a:pt x="295877" y="264865"/>
                </a:lnTo>
                <a:close/>
              </a:path>
              <a:path w="340359" h="367029">
                <a:moveTo>
                  <a:pt x="295877" y="339044"/>
                </a:moveTo>
                <a:lnTo>
                  <a:pt x="261931" y="339044"/>
                </a:lnTo>
                <a:lnTo>
                  <a:pt x="261931" y="291267"/>
                </a:lnTo>
                <a:lnTo>
                  <a:pt x="295877" y="291267"/>
                </a:lnTo>
                <a:lnTo>
                  <a:pt x="295877" y="339044"/>
                </a:lnTo>
                <a:close/>
              </a:path>
              <a:path w="340359" h="367029">
                <a:moveTo>
                  <a:pt x="340301" y="194877"/>
                </a:moveTo>
                <a:lnTo>
                  <a:pt x="0" y="194877"/>
                </a:lnTo>
                <a:lnTo>
                  <a:pt x="0" y="167217"/>
                </a:lnTo>
                <a:lnTo>
                  <a:pt x="340301" y="167217"/>
                </a:lnTo>
                <a:lnTo>
                  <a:pt x="340301" y="194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16352930" y="7519490"/>
            <a:ext cx="349250" cy="367665"/>
          </a:xfrm>
          <a:custGeom>
            <a:avLst/>
            <a:gdLst/>
            <a:ahLst/>
            <a:cxnLst/>
            <a:rect l="l" t="t" r="r" b="b"/>
            <a:pathLst>
              <a:path w="349250" h="367665">
                <a:moveTo>
                  <a:pt x="199906" y="160511"/>
                </a:moveTo>
                <a:lnTo>
                  <a:pt x="165959" y="156739"/>
                </a:lnTo>
                <a:lnTo>
                  <a:pt x="171244" y="126368"/>
                </a:lnTo>
                <a:lnTo>
                  <a:pt x="174289" y="99848"/>
                </a:lnTo>
                <a:lnTo>
                  <a:pt x="175684" y="76942"/>
                </a:lnTo>
                <a:lnTo>
                  <a:pt x="176018" y="57415"/>
                </a:lnTo>
                <a:lnTo>
                  <a:pt x="22630" y="57415"/>
                </a:lnTo>
                <a:lnTo>
                  <a:pt x="22630" y="29336"/>
                </a:lnTo>
                <a:lnTo>
                  <a:pt x="209545" y="29336"/>
                </a:lnTo>
                <a:lnTo>
                  <a:pt x="209484" y="57415"/>
                </a:lnTo>
                <a:lnTo>
                  <a:pt x="209394" y="69929"/>
                </a:lnTo>
                <a:lnTo>
                  <a:pt x="208340" y="95500"/>
                </a:lnTo>
                <a:lnTo>
                  <a:pt x="205478" y="125707"/>
                </a:lnTo>
                <a:lnTo>
                  <a:pt x="199906" y="160511"/>
                </a:lnTo>
                <a:close/>
              </a:path>
              <a:path w="349250" h="367665">
                <a:moveTo>
                  <a:pt x="3352" y="223375"/>
                </a:moveTo>
                <a:lnTo>
                  <a:pt x="0" y="195296"/>
                </a:lnTo>
                <a:lnTo>
                  <a:pt x="79627" y="194457"/>
                </a:lnTo>
                <a:lnTo>
                  <a:pt x="79627" y="113154"/>
                </a:lnTo>
                <a:lnTo>
                  <a:pt x="113573" y="113154"/>
                </a:lnTo>
                <a:lnTo>
                  <a:pt x="113573" y="193200"/>
                </a:lnTo>
                <a:lnTo>
                  <a:pt x="236534" y="193200"/>
                </a:lnTo>
                <a:lnTo>
                  <a:pt x="190099" y="214845"/>
                </a:lnTo>
                <a:lnTo>
                  <a:pt x="140948" y="219211"/>
                </a:lnTo>
                <a:lnTo>
                  <a:pt x="92300" y="221806"/>
                </a:lnTo>
                <a:lnTo>
                  <a:pt x="45865" y="223053"/>
                </a:lnTo>
                <a:lnTo>
                  <a:pt x="3352" y="223375"/>
                </a:lnTo>
                <a:close/>
              </a:path>
              <a:path w="349250" h="367665">
                <a:moveTo>
                  <a:pt x="236534" y="193200"/>
                </a:moveTo>
                <a:lnTo>
                  <a:pt x="113573" y="193200"/>
                </a:lnTo>
                <a:lnTo>
                  <a:pt x="144592" y="191688"/>
                </a:lnTo>
                <a:lnTo>
                  <a:pt x="175651" y="189586"/>
                </a:lnTo>
                <a:lnTo>
                  <a:pt x="206159" y="186776"/>
                </a:lnTo>
                <a:lnTo>
                  <a:pt x="235528" y="183142"/>
                </a:lnTo>
                <a:lnTo>
                  <a:pt x="236534" y="193200"/>
                </a:lnTo>
                <a:close/>
              </a:path>
              <a:path w="349250" h="367665">
                <a:moveTo>
                  <a:pt x="295039" y="283305"/>
                </a:moveTo>
                <a:lnTo>
                  <a:pt x="260674" y="283305"/>
                </a:lnTo>
                <a:lnTo>
                  <a:pt x="260674" y="0"/>
                </a:lnTo>
                <a:lnTo>
                  <a:pt x="295039" y="0"/>
                </a:lnTo>
                <a:lnTo>
                  <a:pt x="295039" y="122374"/>
                </a:lnTo>
                <a:lnTo>
                  <a:pt x="349102" y="122374"/>
                </a:lnTo>
                <a:lnTo>
                  <a:pt x="349102" y="150872"/>
                </a:lnTo>
                <a:lnTo>
                  <a:pt x="295039" y="150872"/>
                </a:lnTo>
                <a:lnTo>
                  <a:pt x="295039" y="283305"/>
                </a:lnTo>
                <a:close/>
              </a:path>
              <a:path w="349250" h="367665">
                <a:moveTo>
                  <a:pt x="307193" y="367542"/>
                </a:moveTo>
                <a:lnTo>
                  <a:pt x="57415" y="367542"/>
                </a:lnTo>
                <a:lnTo>
                  <a:pt x="57415" y="257321"/>
                </a:lnTo>
                <a:lnTo>
                  <a:pt x="91780" y="257321"/>
                </a:lnTo>
                <a:lnTo>
                  <a:pt x="91780" y="339463"/>
                </a:lnTo>
                <a:lnTo>
                  <a:pt x="307193" y="339463"/>
                </a:lnTo>
                <a:lnTo>
                  <a:pt x="307193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16740589" y="7532482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7243888" y="7557627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1628" y="229661"/>
                </a:moveTo>
                <a:lnTo>
                  <a:pt x="248101" y="226308"/>
                </a:lnTo>
                <a:lnTo>
                  <a:pt x="253392" y="200174"/>
                </a:lnTo>
                <a:lnTo>
                  <a:pt x="257426" y="175651"/>
                </a:lnTo>
                <a:lnTo>
                  <a:pt x="260359" y="152463"/>
                </a:lnTo>
                <a:lnTo>
                  <a:pt x="262350" y="130337"/>
                </a:lnTo>
                <a:lnTo>
                  <a:pt x="33403" y="130337"/>
                </a:lnTo>
                <a:lnTo>
                  <a:pt x="30593" y="114411"/>
                </a:lnTo>
                <a:lnTo>
                  <a:pt x="263607" y="104353"/>
                </a:lnTo>
                <a:lnTo>
                  <a:pt x="264092" y="89652"/>
                </a:lnTo>
                <a:lnTo>
                  <a:pt x="264341" y="75069"/>
                </a:lnTo>
                <a:lnTo>
                  <a:pt x="264446" y="28079"/>
                </a:lnTo>
                <a:lnTo>
                  <a:pt x="40232" y="28079"/>
                </a:lnTo>
                <a:lnTo>
                  <a:pt x="40232" y="0"/>
                </a:lnTo>
                <a:lnTo>
                  <a:pt x="297973" y="0"/>
                </a:lnTo>
                <a:lnTo>
                  <a:pt x="297884" y="60565"/>
                </a:lnTo>
                <a:lnTo>
                  <a:pt x="297717" y="87452"/>
                </a:lnTo>
                <a:lnTo>
                  <a:pt x="295930" y="129865"/>
                </a:lnTo>
                <a:lnTo>
                  <a:pt x="295880" y="130337"/>
                </a:lnTo>
                <a:lnTo>
                  <a:pt x="262350" y="130337"/>
                </a:lnTo>
                <a:lnTo>
                  <a:pt x="35622" y="142909"/>
                </a:lnTo>
                <a:lnTo>
                  <a:pt x="294566" y="142909"/>
                </a:lnTo>
                <a:lnTo>
                  <a:pt x="291077" y="176286"/>
                </a:lnTo>
                <a:lnTo>
                  <a:pt x="281628" y="22966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609076" y="8106135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5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5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5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5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2111291" y="8115774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60" h="366395">
                <a:moveTo>
                  <a:pt x="295458" y="138299"/>
                </a:moveTo>
                <a:lnTo>
                  <a:pt x="44842" y="138299"/>
                </a:lnTo>
                <a:lnTo>
                  <a:pt x="44842" y="0"/>
                </a:lnTo>
                <a:lnTo>
                  <a:pt x="78789" y="0"/>
                </a:lnTo>
                <a:lnTo>
                  <a:pt x="78789" y="41489"/>
                </a:lnTo>
                <a:lnTo>
                  <a:pt x="295458" y="41489"/>
                </a:lnTo>
                <a:lnTo>
                  <a:pt x="295458" y="68311"/>
                </a:lnTo>
                <a:lnTo>
                  <a:pt x="78789" y="68311"/>
                </a:lnTo>
                <a:lnTo>
                  <a:pt x="78789" y="111058"/>
                </a:lnTo>
                <a:lnTo>
                  <a:pt x="295458" y="111058"/>
                </a:lnTo>
                <a:lnTo>
                  <a:pt x="295458" y="138299"/>
                </a:lnTo>
                <a:close/>
              </a:path>
              <a:path w="340360" h="366395">
                <a:moveTo>
                  <a:pt x="295458" y="41489"/>
                </a:moveTo>
                <a:lnTo>
                  <a:pt x="261512" y="41489"/>
                </a:lnTo>
                <a:lnTo>
                  <a:pt x="261512" y="0"/>
                </a:lnTo>
                <a:lnTo>
                  <a:pt x="295458" y="0"/>
                </a:lnTo>
                <a:lnTo>
                  <a:pt x="295458" y="41489"/>
                </a:lnTo>
                <a:close/>
              </a:path>
              <a:path w="340360" h="366395">
                <a:moveTo>
                  <a:pt x="295458" y="111058"/>
                </a:moveTo>
                <a:lnTo>
                  <a:pt x="261512" y="111058"/>
                </a:lnTo>
                <a:lnTo>
                  <a:pt x="261512" y="68311"/>
                </a:lnTo>
                <a:lnTo>
                  <a:pt x="295458" y="68311"/>
                </a:lnTo>
                <a:lnTo>
                  <a:pt x="295458" y="111058"/>
                </a:lnTo>
                <a:close/>
              </a:path>
              <a:path w="340360" h="366395">
                <a:moveTo>
                  <a:pt x="339882" y="199487"/>
                </a:moveTo>
                <a:lnTo>
                  <a:pt x="0" y="199487"/>
                </a:lnTo>
                <a:lnTo>
                  <a:pt x="0" y="171827"/>
                </a:lnTo>
                <a:lnTo>
                  <a:pt x="339882" y="171827"/>
                </a:lnTo>
                <a:lnTo>
                  <a:pt x="339882" y="199487"/>
                </a:lnTo>
                <a:close/>
              </a:path>
              <a:path w="340360" h="366395">
                <a:moveTo>
                  <a:pt x="170150" y="365865"/>
                </a:moveTo>
                <a:lnTo>
                  <a:pt x="116035" y="361603"/>
                </a:lnTo>
                <a:lnTo>
                  <a:pt x="75436" y="349049"/>
                </a:lnTo>
                <a:lnTo>
                  <a:pt x="49924" y="328560"/>
                </a:lnTo>
                <a:lnTo>
                  <a:pt x="41070" y="300487"/>
                </a:lnTo>
                <a:lnTo>
                  <a:pt x="48647" y="274301"/>
                </a:lnTo>
                <a:lnTo>
                  <a:pt x="70564" y="254440"/>
                </a:lnTo>
                <a:lnTo>
                  <a:pt x="105604" y="241258"/>
                </a:lnTo>
                <a:lnTo>
                  <a:pt x="152548" y="235109"/>
                </a:lnTo>
                <a:lnTo>
                  <a:pt x="152548" y="199487"/>
                </a:lnTo>
                <a:lnTo>
                  <a:pt x="187333" y="199487"/>
                </a:lnTo>
                <a:lnTo>
                  <a:pt x="187333" y="235109"/>
                </a:lnTo>
                <a:lnTo>
                  <a:pt x="234035" y="241258"/>
                </a:lnTo>
                <a:lnTo>
                  <a:pt x="268951" y="254440"/>
                </a:lnTo>
                <a:lnTo>
                  <a:pt x="276277" y="261093"/>
                </a:lnTo>
                <a:lnTo>
                  <a:pt x="170150" y="261093"/>
                </a:lnTo>
                <a:lnTo>
                  <a:pt x="130310" y="263712"/>
                </a:lnTo>
                <a:lnTo>
                  <a:pt x="100686" y="271361"/>
                </a:lnTo>
                <a:lnTo>
                  <a:pt x="82220" y="283724"/>
                </a:lnTo>
                <a:lnTo>
                  <a:pt x="75855" y="300487"/>
                </a:lnTo>
                <a:lnTo>
                  <a:pt x="82220" y="317251"/>
                </a:lnTo>
                <a:lnTo>
                  <a:pt x="100686" y="329614"/>
                </a:lnTo>
                <a:lnTo>
                  <a:pt x="130310" y="337263"/>
                </a:lnTo>
                <a:lnTo>
                  <a:pt x="170150" y="339882"/>
                </a:lnTo>
                <a:lnTo>
                  <a:pt x="275505" y="339882"/>
                </a:lnTo>
                <a:lnTo>
                  <a:pt x="264131" y="349049"/>
                </a:lnTo>
                <a:lnTo>
                  <a:pt x="223781" y="361603"/>
                </a:lnTo>
                <a:lnTo>
                  <a:pt x="170150" y="365865"/>
                </a:lnTo>
                <a:close/>
              </a:path>
              <a:path w="340360" h="366395">
                <a:moveTo>
                  <a:pt x="275505" y="339882"/>
                </a:moveTo>
                <a:lnTo>
                  <a:pt x="170150" y="339882"/>
                </a:lnTo>
                <a:lnTo>
                  <a:pt x="209682" y="337263"/>
                </a:lnTo>
                <a:lnTo>
                  <a:pt x="239038" y="329614"/>
                </a:lnTo>
                <a:lnTo>
                  <a:pt x="257315" y="317251"/>
                </a:lnTo>
                <a:lnTo>
                  <a:pt x="263607" y="300487"/>
                </a:lnTo>
                <a:lnTo>
                  <a:pt x="257315" y="283724"/>
                </a:lnTo>
                <a:lnTo>
                  <a:pt x="239038" y="271361"/>
                </a:lnTo>
                <a:lnTo>
                  <a:pt x="209682" y="263712"/>
                </a:lnTo>
                <a:lnTo>
                  <a:pt x="170150" y="261093"/>
                </a:lnTo>
                <a:lnTo>
                  <a:pt x="276277" y="261093"/>
                </a:lnTo>
                <a:lnTo>
                  <a:pt x="290822" y="274301"/>
                </a:lnTo>
                <a:lnTo>
                  <a:pt x="298392" y="300487"/>
                </a:lnTo>
                <a:lnTo>
                  <a:pt x="289552" y="328560"/>
                </a:lnTo>
                <a:lnTo>
                  <a:pt x="275505" y="3398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2498112" y="8106135"/>
            <a:ext cx="307340" cy="377190"/>
          </a:xfrm>
          <a:custGeom>
            <a:avLst/>
            <a:gdLst/>
            <a:ahLst/>
            <a:cxnLst/>
            <a:rect l="l" t="t" r="r" b="b"/>
            <a:pathLst>
              <a:path w="307339" h="377190">
                <a:moveTo>
                  <a:pt x="204097" y="209126"/>
                </a:moveTo>
                <a:lnTo>
                  <a:pt x="170150" y="204935"/>
                </a:lnTo>
                <a:lnTo>
                  <a:pt x="175919" y="162718"/>
                </a:lnTo>
                <a:lnTo>
                  <a:pt x="179213" y="126512"/>
                </a:lnTo>
                <a:lnTo>
                  <a:pt x="180700" y="96200"/>
                </a:lnTo>
                <a:lnTo>
                  <a:pt x="181047" y="71664"/>
                </a:lnTo>
                <a:lnTo>
                  <a:pt x="24307" y="71664"/>
                </a:lnTo>
                <a:lnTo>
                  <a:pt x="24307" y="43585"/>
                </a:lnTo>
                <a:lnTo>
                  <a:pt x="214993" y="43585"/>
                </a:lnTo>
                <a:lnTo>
                  <a:pt x="214931" y="71664"/>
                </a:lnTo>
                <a:lnTo>
                  <a:pt x="214823" y="87603"/>
                </a:lnTo>
                <a:lnTo>
                  <a:pt x="213631" y="120383"/>
                </a:lnTo>
                <a:lnTo>
                  <a:pt x="210396" y="160865"/>
                </a:lnTo>
                <a:lnTo>
                  <a:pt x="204097" y="209126"/>
                </a:lnTo>
                <a:close/>
              </a:path>
              <a:path w="307339" h="377190">
                <a:moveTo>
                  <a:pt x="5029" y="295039"/>
                </a:moveTo>
                <a:lnTo>
                  <a:pt x="0" y="266541"/>
                </a:lnTo>
                <a:lnTo>
                  <a:pt x="61999" y="266187"/>
                </a:lnTo>
                <a:lnTo>
                  <a:pt x="83818" y="265703"/>
                </a:lnTo>
                <a:lnTo>
                  <a:pt x="83818" y="155482"/>
                </a:lnTo>
                <a:lnTo>
                  <a:pt x="117764" y="155482"/>
                </a:lnTo>
                <a:lnTo>
                  <a:pt x="117764" y="264865"/>
                </a:lnTo>
                <a:lnTo>
                  <a:pt x="249468" y="264865"/>
                </a:lnTo>
                <a:lnTo>
                  <a:pt x="200063" y="287261"/>
                </a:lnTo>
                <a:lnTo>
                  <a:pt x="148629" y="291418"/>
                </a:lnTo>
                <a:lnTo>
                  <a:pt x="98080" y="293765"/>
                </a:lnTo>
                <a:lnTo>
                  <a:pt x="49764" y="294805"/>
                </a:lnTo>
                <a:lnTo>
                  <a:pt x="5029" y="295039"/>
                </a:lnTo>
                <a:close/>
              </a:path>
              <a:path w="307339" h="377190">
                <a:moveTo>
                  <a:pt x="249468" y="264865"/>
                </a:moveTo>
                <a:lnTo>
                  <a:pt x="117764" y="264865"/>
                </a:lnTo>
                <a:lnTo>
                  <a:pt x="150689" y="263418"/>
                </a:lnTo>
                <a:lnTo>
                  <a:pt x="183771" y="261460"/>
                </a:lnTo>
                <a:lnTo>
                  <a:pt x="216538" y="258794"/>
                </a:lnTo>
                <a:lnTo>
                  <a:pt x="248520" y="255226"/>
                </a:lnTo>
                <a:lnTo>
                  <a:pt x="249468" y="264865"/>
                </a:lnTo>
                <a:close/>
              </a:path>
              <a:path w="307339" h="377190">
                <a:moveTo>
                  <a:pt x="307193" y="376762"/>
                </a:moveTo>
                <a:lnTo>
                  <a:pt x="272827" y="376762"/>
                </a:lnTo>
                <a:lnTo>
                  <a:pt x="272827" y="0"/>
                </a:lnTo>
                <a:lnTo>
                  <a:pt x="307193" y="0"/>
                </a:lnTo>
                <a:lnTo>
                  <a:pt x="307193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2884933" y="8105716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90">
                <a:moveTo>
                  <a:pt x="219603" y="190686"/>
                </a:moveTo>
                <a:lnTo>
                  <a:pt x="27659" y="190686"/>
                </a:lnTo>
                <a:lnTo>
                  <a:pt x="27659" y="35622"/>
                </a:lnTo>
                <a:lnTo>
                  <a:pt x="217927" y="35622"/>
                </a:lnTo>
                <a:lnTo>
                  <a:pt x="217927" y="64120"/>
                </a:lnTo>
                <a:lnTo>
                  <a:pt x="61606" y="64120"/>
                </a:lnTo>
                <a:lnTo>
                  <a:pt x="61606" y="162607"/>
                </a:lnTo>
                <a:lnTo>
                  <a:pt x="219603" y="162607"/>
                </a:lnTo>
                <a:lnTo>
                  <a:pt x="219603" y="190686"/>
                </a:lnTo>
                <a:close/>
              </a:path>
              <a:path w="304164" h="377190">
                <a:moveTo>
                  <a:pt x="4190" y="295458"/>
                </a:moveTo>
                <a:lnTo>
                  <a:pt x="0" y="266541"/>
                </a:lnTo>
                <a:lnTo>
                  <a:pt x="77204" y="266011"/>
                </a:lnTo>
                <a:lnTo>
                  <a:pt x="104353" y="265284"/>
                </a:lnTo>
                <a:lnTo>
                  <a:pt x="104353" y="190686"/>
                </a:lnTo>
                <a:lnTo>
                  <a:pt x="138718" y="190686"/>
                </a:lnTo>
                <a:lnTo>
                  <a:pt x="138718" y="264027"/>
                </a:lnTo>
                <a:lnTo>
                  <a:pt x="245677" y="264027"/>
                </a:lnTo>
                <a:lnTo>
                  <a:pt x="197656" y="287519"/>
                </a:lnTo>
                <a:lnTo>
                  <a:pt x="147006" y="291656"/>
                </a:lnTo>
                <a:lnTo>
                  <a:pt x="97021" y="294064"/>
                </a:lnTo>
                <a:lnTo>
                  <a:pt x="48986" y="295183"/>
                </a:lnTo>
                <a:lnTo>
                  <a:pt x="4190" y="295458"/>
                </a:lnTo>
                <a:close/>
              </a:path>
              <a:path w="304164" h="377190">
                <a:moveTo>
                  <a:pt x="245677" y="264027"/>
                </a:moveTo>
                <a:lnTo>
                  <a:pt x="138718" y="264027"/>
                </a:lnTo>
                <a:lnTo>
                  <a:pt x="165776" y="262664"/>
                </a:lnTo>
                <a:lnTo>
                  <a:pt x="192676" y="260988"/>
                </a:lnTo>
                <a:lnTo>
                  <a:pt x="219105" y="258840"/>
                </a:lnTo>
                <a:lnTo>
                  <a:pt x="244748" y="256064"/>
                </a:lnTo>
                <a:lnTo>
                  <a:pt x="245677" y="264027"/>
                </a:lnTo>
                <a:close/>
              </a:path>
              <a:path w="304164" h="377190">
                <a:moveTo>
                  <a:pt x="303840" y="377181"/>
                </a:moveTo>
                <a:lnTo>
                  <a:pt x="269475" y="377181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71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3274267" y="8106554"/>
            <a:ext cx="338455" cy="374650"/>
          </a:xfrm>
          <a:custGeom>
            <a:avLst/>
            <a:gdLst/>
            <a:ahLst/>
            <a:cxnLst/>
            <a:rect l="l" t="t" r="r" b="b"/>
            <a:pathLst>
              <a:path w="338454" h="374650">
                <a:moveTo>
                  <a:pt x="303421" y="93876"/>
                </a:moveTo>
                <a:lnTo>
                  <a:pt x="268637" y="93876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93876"/>
                </a:lnTo>
                <a:close/>
              </a:path>
              <a:path w="338454" h="374650">
                <a:moveTo>
                  <a:pt x="95971" y="196972"/>
                </a:moveTo>
                <a:lnTo>
                  <a:pt x="57638" y="190522"/>
                </a:lnTo>
                <a:lnTo>
                  <a:pt x="27240" y="172403"/>
                </a:lnTo>
                <a:lnTo>
                  <a:pt x="7216" y="144461"/>
                </a:lnTo>
                <a:lnTo>
                  <a:pt x="0" y="108544"/>
                </a:lnTo>
                <a:lnTo>
                  <a:pt x="7216" y="73111"/>
                </a:lnTo>
                <a:lnTo>
                  <a:pt x="27240" y="45418"/>
                </a:lnTo>
                <a:lnTo>
                  <a:pt x="57638" y="27391"/>
                </a:lnTo>
                <a:lnTo>
                  <a:pt x="95971" y="20954"/>
                </a:lnTo>
                <a:lnTo>
                  <a:pt x="131109" y="26219"/>
                </a:lnTo>
                <a:lnTo>
                  <a:pt x="159883" y="41070"/>
                </a:lnTo>
                <a:lnTo>
                  <a:pt x="167382" y="49452"/>
                </a:lnTo>
                <a:lnTo>
                  <a:pt x="95971" y="49452"/>
                </a:lnTo>
                <a:lnTo>
                  <a:pt x="70944" y="53853"/>
                </a:lnTo>
                <a:lnTo>
                  <a:pt x="51024" y="66111"/>
                </a:lnTo>
                <a:lnTo>
                  <a:pt x="37862" y="84813"/>
                </a:lnTo>
                <a:lnTo>
                  <a:pt x="33108" y="108544"/>
                </a:lnTo>
                <a:lnTo>
                  <a:pt x="37862" y="132583"/>
                </a:lnTo>
                <a:lnTo>
                  <a:pt x="51024" y="151553"/>
                </a:lnTo>
                <a:lnTo>
                  <a:pt x="70944" y="164001"/>
                </a:lnTo>
                <a:lnTo>
                  <a:pt x="95971" y="168474"/>
                </a:lnTo>
                <a:lnTo>
                  <a:pt x="167342" y="168474"/>
                </a:lnTo>
                <a:lnTo>
                  <a:pt x="160564" y="176279"/>
                </a:lnTo>
                <a:lnTo>
                  <a:pt x="131587" y="191557"/>
                </a:lnTo>
                <a:lnTo>
                  <a:pt x="95971" y="196972"/>
                </a:lnTo>
                <a:close/>
              </a:path>
              <a:path w="338454" h="374650">
                <a:moveTo>
                  <a:pt x="167342" y="168474"/>
                </a:moveTo>
                <a:lnTo>
                  <a:pt x="95971" y="168474"/>
                </a:lnTo>
                <a:lnTo>
                  <a:pt x="121483" y="164001"/>
                </a:lnTo>
                <a:lnTo>
                  <a:pt x="141652" y="151553"/>
                </a:lnTo>
                <a:lnTo>
                  <a:pt x="154906" y="132583"/>
                </a:lnTo>
                <a:lnTo>
                  <a:pt x="159673" y="108544"/>
                </a:lnTo>
                <a:lnTo>
                  <a:pt x="154906" y="84813"/>
                </a:lnTo>
                <a:lnTo>
                  <a:pt x="141652" y="66111"/>
                </a:lnTo>
                <a:lnTo>
                  <a:pt x="121483" y="53853"/>
                </a:lnTo>
                <a:lnTo>
                  <a:pt x="95971" y="49452"/>
                </a:lnTo>
                <a:lnTo>
                  <a:pt x="167382" y="49452"/>
                </a:lnTo>
                <a:lnTo>
                  <a:pt x="180483" y="64094"/>
                </a:lnTo>
                <a:lnTo>
                  <a:pt x="191105" y="93876"/>
                </a:lnTo>
                <a:lnTo>
                  <a:pt x="303421" y="93876"/>
                </a:lnTo>
                <a:lnTo>
                  <a:pt x="303421" y="121955"/>
                </a:lnTo>
                <a:lnTo>
                  <a:pt x="191524" y="121955"/>
                </a:lnTo>
                <a:lnTo>
                  <a:pt x="181132" y="152594"/>
                </a:lnTo>
                <a:lnTo>
                  <a:pt x="167342" y="168474"/>
                </a:lnTo>
                <a:close/>
              </a:path>
              <a:path w="338454" h="374650">
                <a:moveTo>
                  <a:pt x="303421" y="213736"/>
                </a:moveTo>
                <a:lnTo>
                  <a:pt x="268637" y="213736"/>
                </a:lnTo>
                <a:lnTo>
                  <a:pt x="268637" y="121955"/>
                </a:lnTo>
                <a:lnTo>
                  <a:pt x="303421" y="121955"/>
                </a:lnTo>
                <a:lnTo>
                  <a:pt x="303421" y="213736"/>
                </a:lnTo>
                <a:close/>
              </a:path>
              <a:path w="338454" h="374650">
                <a:moveTo>
                  <a:pt x="31850" y="370895"/>
                </a:moveTo>
                <a:lnTo>
                  <a:pt x="14668" y="345330"/>
                </a:lnTo>
                <a:lnTo>
                  <a:pt x="46433" y="328232"/>
                </a:lnTo>
                <a:lnTo>
                  <a:pt x="70145" y="305045"/>
                </a:lnTo>
                <a:lnTo>
                  <a:pt x="84977" y="278321"/>
                </a:lnTo>
                <a:lnTo>
                  <a:pt x="90104" y="250616"/>
                </a:lnTo>
                <a:lnTo>
                  <a:pt x="90104" y="228404"/>
                </a:lnTo>
                <a:lnTo>
                  <a:pt x="123212" y="228404"/>
                </a:lnTo>
                <a:lnTo>
                  <a:pt x="123212" y="250616"/>
                </a:lnTo>
                <a:lnTo>
                  <a:pt x="126447" y="275951"/>
                </a:lnTo>
                <a:lnTo>
                  <a:pt x="136204" y="300540"/>
                </a:lnTo>
                <a:lnTo>
                  <a:pt x="136475" y="300906"/>
                </a:lnTo>
                <a:lnTo>
                  <a:pt x="106029" y="300906"/>
                </a:lnTo>
                <a:lnTo>
                  <a:pt x="93732" y="322627"/>
                </a:lnTo>
                <a:lnTo>
                  <a:pt x="77112" y="342030"/>
                </a:lnTo>
                <a:lnTo>
                  <a:pt x="56406" y="358368"/>
                </a:lnTo>
                <a:lnTo>
                  <a:pt x="31850" y="370895"/>
                </a:lnTo>
                <a:close/>
              </a:path>
              <a:path w="338454" h="374650">
                <a:moveTo>
                  <a:pt x="220725" y="340720"/>
                </a:moveTo>
                <a:lnTo>
                  <a:pt x="175598" y="340720"/>
                </a:lnTo>
                <a:lnTo>
                  <a:pt x="198943" y="321219"/>
                </a:lnTo>
                <a:lnTo>
                  <a:pt x="215569" y="298182"/>
                </a:lnTo>
                <a:lnTo>
                  <a:pt x="225516" y="273888"/>
                </a:lnTo>
                <a:lnTo>
                  <a:pt x="228823" y="250616"/>
                </a:lnTo>
                <a:lnTo>
                  <a:pt x="228823" y="228404"/>
                </a:lnTo>
                <a:lnTo>
                  <a:pt x="262350" y="228404"/>
                </a:lnTo>
                <a:lnTo>
                  <a:pt x="262350" y="250616"/>
                </a:lnTo>
                <a:lnTo>
                  <a:pt x="267425" y="279559"/>
                </a:lnTo>
                <a:lnTo>
                  <a:pt x="278463" y="299649"/>
                </a:lnTo>
                <a:lnTo>
                  <a:pt x="245167" y="299649"/>
                </a:lnTo>
                <a:lnTo>
                  <a:pt x="234304" y="322090"/>
                </a:lnTo>
                <a:lnTo>
                  <a:pt x="220725" y="340720"/>
                </a:lnTo>
                <a:close/>
              </a:path>
              <a:path w="338454" h="374650">
                <a:moveTo>
                  <a:pt x="321023" y="370895"/>
                </a:moveTo>
                <a:lnTo>
                  <a:pt x="295505" y="358368"/>
                </a:lnTo>
                <a:lnTo>
                  <a:pt x="274137" y="342030"/>
                </a:lnTo>
                <a:lnTo>
                  <a:pt x="257197" y="322274"/>
                </a:lnTo>
                <a:lnTo>
                  <a:pt x="245167" y="299649"/>
                </a:lnTo>
                <a:lnTo>
                  <a:pt x="278463" y="299649"/>
                </a:lnTo>
                <a:lnTo>
                  <a:pt x="282205" y="306459"/>
                </a:lnTo>
                <a:lnTo>
                  <a:pt x="306021" y="329116"/>
                </a:lnTo>
                <a:lnTo>
                  <a:pt x="338206" y="345330"/>
                </a:lnTo>
                <a:lnTo>
                  <a:pt x="321023" y="370895"/>
                </a:lnTo>
                <a:close/>
              </a:path>
              <a:path w="338454" h="374650">
                <a:moveTo>
                  <a:pt x="176018" y="374247"/>
                </a:moveTo>
                <a:lnTo>
                  <a:pt x="151468" y="361197"/>
                </a:lnTo>
                <a:lnTo>
                  <a:pt x="131751" y="344020"/>
                </a:lnTo>
                <a:lnTo>
                  <a:pt x="116670" y="323622"/>
                </a:lnTo>
                <a:lnTo>
                  <a:pt x="106029" y="300906"/>
                </a:lnTo>
                <a:lnTo>
                  <a:pt x="136475" y="300906"/>
                </a:lnTo>
                <a:lnTo>
                  <a:pt x="152562" y="322693"/>
                </a:lnTo>
                <a:lnTo>
                  <a:pt x="175598" y="340720"/>
                </a:lnTo>
                <a:lnTo>
                  <a:pt x="220725" y="340720"/>
                </a:lnTo>
                <a:lnTo>
                  <a:pt x="219236" y="342763"/>
                </a:lnTo>
                <a:lnTo>
                  <a:pt x="199847" y="360529"/>
                </a:lnTo>
                <a:lnTo>
                  <a:pt x="17601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3653964" y="814385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60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60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60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4039108" y="8397822"/>
            <a:ext cx="70407" cy="132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4317128" y="8115934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549" y="0"/>
                </a:lnTo>
                <a:lnTo>
                  <a:pt x="25354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4317128" y="8142605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0" y="0"/>
                </a:moveTo>
                <a:lnTo>
                  <a:pt x="34365" y="0"/>
                </a:lnTo>
                <a:lnTo>
                  <a:pt x="34365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4317128" y="8178165"/>
            <a:ext cx="243840" cy="26670"/>
          </a:xfrm>
          <a:custGeom>
            <a:avLst/>
            <a:gdLst/>
            <a:ahLst/>
            <a:cxnLst/>
            <a:rect l="l" t="t" r="r" b="b"/>
            <a:pathLst>
              <a:path w="243839" h="26670">
                <a:moveTo>
                  <a:pt x="0" y="0"/>
                </a:moveTo>
                <a:lnTo>
                  <a:pt x="243491" y="0"/>
                </a:lnTo>
                <a:lnTo>
                  <a:pt x="24349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4317128" y="8204834"/>
            <a:ext cx="34925" cy="38100"/>
          </a:xfrm>
          <a:custGeom>
            <a:avLst/>
            <a:gdLst/>
            <a:ahLst/>
            <a:cxnLst/>
            <a:rect l="l" t="t" r="r" b="b"/>
            <a:pathLst>
              <a:path w="34925" h="38100">
                <a:moveTo>
                  <a:pt x="0" y="0"/>
                </a:moveTo>
                <a:lnTo>
                  <a:pt x="34365" y="0"/>
                </a:lnTo>
                <a:lnTo>
                  <a:pt x="3436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4317128" y="8242934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4310423" y="8368665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5" h="27940">
                <a:moveTo>
                  <a:pt x="0" y="0"/>
                </a:moveTo>
                <a:lnTo>
                  <a:pt x="258159" y="0"/>
                </a:lnTo>
                <a:lnTo>
                  <a:pt x="258159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4534217" y="8396605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0" y="0"/>
                </a:moveTo>
                <a:lnTo>
                  <a:pt x="34365" y="0"/>
                </a:lnTo>
                <a:lnTo>
                  <a:pt x="34365" y="86360"/>
                </a:lnTo>
                <a:lnTo>
                  <a:pt x="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4272286" y="8304784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4666650" y="8106135"/>
            <a:ext cx="299720" cy="375920"/>
          </a:xfrm>
          <a:custGeom>
            <a:avLst/>
            <a:gdLst/>
            <a:ahLst/>
            <a:cxnLst/>
            <a:rect l="l" t="t" r="r" b="b"/>
            <a:pathLst>
              <a:path w="299720" h="375920">
                <a:moveTo>
                  <a:pt x="113154" y="292106"/>
                </a:moveTo>
                <a:lnTo>
                  <a:pt x="76051" y="285800"/>
                </a:lnTo>
                <a:lnTo>
                  <a:pt x="46728" y="268060"/>
                </a:lnTo>
                <a:lnTo>
                  <a:pt x="27463" y="240656"/>
                </a:lnTo>
                <a:lnTo>
                  <a:pt x="20535" y="205354"/>
                </a:lnTo>
                <a:lnTo>
                  <a:pt x="27463" y="170471"/>
                </a:lnTo>
                <a:lnTo>
                  <a:pt x="46728" y="143171"/>
                </a:lnTo>
                <a:lnTo>
                  <a:pt x="76051" y="125380"/>
                </a:lnTo>
                <a:lnTo>
                  <a:pt x="113154" y="119021"/>
                </a:lnTo>
                <a:lnTo>
                  <a:pt x="150676" y="125380"/>
                </a:lnTo>
                <a:lnTo>
                  <a:pt x="180104" y="143171"/>
                </a:lnTo>
                <a:lnTo>
                  <a:pt x="183164" y="147519"/>
                </a:lnTo>
                <a:lnTo>
                  <a:pt x="113154" y="147519"/>
                </a:lnTo>
                <a:lnTo>
                  <a:pt x="89115" y="151841"/>
                </a:lnTo>
                <a:lnTo>
                  <a:pt x="70145" y="163864"/>
                </a:lnTo>
                <a:lnTo>
                  <a:pt x="57696" y="182173"/>
                </a:lnTo>
                <a:lnTo>
                  <a:pt x="53224" y="205354"/>
                </a:lnTo>
                <a:lnTo>
                  <a:pt x="57696" y="228777"/>
                </a:lnTo>
                <a:lnTo>
                  <a:pt x="70145" y="247211"/>
                </a:lnTo>
                <a:lnTo>
                  <a:pt x="89115" y="259279"/>
                </a:lnTo>
                <a:lnTo>
                  <a:pt x="113154" y="263607"/>
                </a:lnTo>
                <a:lnTo>
                  <a:pt x="183225" y="263607"/>
                </a:lnTo>
                <a:lnTo>
                  <a:pt x="180104" y="268060"/>
                </a:lnTo>
                <a:lnTo>
                  <a:pt x="150676" y="285800"/>
                </a:lnTo>
                <a:lnTo>
                  <a:pt x="113154" y="292106"/>
                </a:lnTo>
                <a:close/>
              </a:path>
              <a:path w="299720" h="375920">
                <a:moveTo>
                  <a:pt x="183225" y="263607"/>
                </a:moveTo>
                <a:lnTo>
                  <a:pt x="113154" y="263607"/>
                </a:lnTo>
                <a:lnTo>
                  <a:pt x="137258" y="259279"/>
                </a:lnTo>
                <a:lnTo>
                  <a:pt x="156373" y="247211"/>
                </a:lnTo>
                <a:lnTo>
                  <a:pt x="168965" y="228777"/>
                </a:lnTo>
                <a:lnTo>
                  <a:pt x="173503" y="205354"/>
                </a:lnTo>
                <a:lnTo>
                  <a:pt x="168965" y="182173"/>
                </a:lnTo>
                <a:lnTo>
                  <a:pt x="156373" y="163864"/>
                </a:lnTo>
                <a:lnTo>
                  <a:pt x="137258" y="151841"/>
                </a:lnTo>
                <a:lnTo>
                  <a:pt x="113154" y="147519"/>
                </a:lnTo>
                <a:lnTo>
                  <a:pt x="183164" y="147519"/>
                </a:lnTo>
                <a:lnTo>
                  <a:pt x="199316" y="170471"/>
                </a:lnTo>
                <a:lnTo>
                  <a:pt x="206192" y="205354"/>
                </a:lnTo>
                <a:lnTo>
                  <a:pt x="199316" y="240656"/>
                </a:lnTo>
                <a:lnTo>
                  <a:pt x="183225" y="263607"/>
                </a:lnTo>
                <a:close/>
              </a:path>
              <a:path w="299720" h="375920">
                <a:moveTo>
                  <a:pt x="129918" y="60768"/>
                </a:moveTo>
                <a:lnTo>
                  <a:pt x="95552" y="60768"/>
                </a:lnTo>
                <a:lnTo>
                  <a:pt x="95552" y="4190"/>
                </a:lnTo>
                <a:lnTo>
                  <a:pt x="129918" y="4190"/>
                </a:lnTo>
                <a:lnTo>
                  <a:pt x="129918" y="60768"/>
                </a:lnTo>
                <a:close/>
              </a:path>
              <a:path w="299720" h="375920">
                <a:moveTo>
                  <a:pt x="225470" y="88847"/>
                </a:moveTo>
                <a:lnTo>
                  <a:pt x="0" y="88847"/>
                </a:lnTo>
                <a:lnTo>
                  <a:pt x="0" y="60768"/>
                </a:lnTo>
                <a:lnTo>
                  <a:pt x="225470" y="60768"/>
                </a:lnTo>
                <a:lnTo>
                  <a:pt x="225470" y="88847"/>
                </a:lnTo>
                <a:close/>
              </a:path>
              <a:path w="299720" h="375920">
                <a:moveTo>
                  <a:pt x="299230" y="375924"/>
                </a:moveTo>
                <a:lnTo>
                  <a:pt x="264865" y="375924"/>
                </a:lnTo>
                <a:lnTo>
                  <a:pt x="264865" y="0"/>
                </a:lnTo>
                <a:lnTo>
                  <a:pt x="299230" y="0"/>
                </a:lnTo>
                <a:lnTo>
                  <a:pt x="299230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5204267" y="8124825"/>
            <a:ext cx="34925" cy="107950"/>
          </a:xfrm>
          <a:custGeom>
            <a:avLst/>
            <a:gdLst/>
            <a:ahLst/>
            <a:cxnLst/>
            <a:rect l="l" t="t" r="r" b="b"/>
            <a:pathLst>
              <a:path w="34925" h="107950">
                <a:moveTo>
                  <a:pt x="0" y="0"/>
                </a:moveTo>
                <a:lnTo>
                  <a:pt x="34365" y="0"/>
                </a:lnTo>
                <a:lnTo>
                  <a:pt x="34365" y="107950"/>
                </a:lnTo>
                <a:lnTo>
                  <a:pt x="0" y="1079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5204267" y="8232775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39" h="27940">
                <a:moveTo>
                  <a:pt x="0" y="0"/>
                </a:moveTo>
                <a:lnTo>
                  <a:pt x="256483" y="0"/>
                </a:lnTo>
                <a:lnTo>
                  <a:pt x="25648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5161101" y="8314842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39882" y="28498"/>
                </a:moveTo>
                <a:lnTo>
                  <a:pt x="0" y="28498"/>
                </a:lnTo>
                <a:lnTo>
                  <a:pt x="0" y="0"/>
                </a:lnTo>
                <a:lnTo>
                  <a:pt x="339882" y="0"/>
                </a:lnTo>
                <a:lnTo>
                  <a:pt x="339882" y="28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5249110" y="8343340"/>
            <a:ext cx="34290" cy="139065"/>
          </a:xfrm>
          <a:custGeom>
            <a:avLst/>
            <a:gdLst/>
            <a:ahLst/>
            <a:cxnLst/>
            <a:rect l="l" t="t" r="r" b="b"/>
            <a:pathLst>
              <a:path w="34289" h="139065">
                <a:moveTo>
                  <a:pt x="33946" y="138718"/>
                </a:moveTo>
                <a:lnTo>
                  <a:pt x="0" y="138718"/>
                </a:lnTo>
                <a:lnTo>
                  <a:pt x="0" y="0"/>
                </a:lnTo>
                <a:lnTo>
                  <a:pt x="33946" y="0"/>
                </a:lnTo>
                <a:lnTo>
                  <a:pt x="33946" y="1387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5378609" y="8343340"/>
            <a:ext cx="34925" cy="139065"/>
          </a:xfrm>
          <a:custGeom>
            <a:avLst/>
            <a:gdLst/>
            <a:ahLst/>
            <a:cxnLst/>
            <a:rect l="l" t="t" r="r" b="b"/>
            <a:pathLst>
              <a:path w="34925" h="139065">
                <a:moveTo>
                  <a:pt x="34365" y="138718"/>
                </a:moveTo>
                <a:lnTo>
                  <a:pt x="0" y="138718"/>
                </a:lnTo>
                <a:lnTo>
                  <a:pt x="0" y="0"/>
                </a:lnTo>
                <a:lnTo>
                  <a:pt x="34365" y="0"/>
                </a:lnTo>
                <a:lnTo>
                  <a:pt x="34365" y="1387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5659964" y="8106554"/>
            <a:ext cx="323215" cy="375920"/>
          </a:xfrm>
          <a:custGeom>
            <a:avLst/>
            <a:gdLst/>
            <a:ahLst/>
            <a:cxnLst/>
            <a:rect l="l" t="t" r="r" b="b"/>
            <a:pathLst>
              <a:path w="323214" h="375920">
                <a:moveTo>
                  <a:pt x="181047" y="74598"/>
                </a:moveTo>
                <a:lnTo>
                  <a:pt x="7124" y="74598"/>
                </a:lnTo>
                <a:lnTo>
                  <a:pt x="7124" y="46938"/>
                </a:lnTo>
                <a:lnTo>
                  <a:pt x="181047" y="46938"/>
                </a:lnTo>
                <a:lnTo>
                  <a:pt x="181047" y="74598"/>
                </a:lnTo>
                <a:close/>
              </a:path>
              <a:path w="323214" h="375920">
                <a:moveTo>
                  <a:pt x="3771" y="282886"/>
                </a:moveTo>
                <a:lnTo>
                  <a:pt x="0" y="254387"/>
                </a:lnTo>
                <a:lnTo>
                  <a:pt x="28701" y="254211"/>
                </a:lnTo>
                <a:lnTo>
                  <a:pt x="39394" y="253968"/>
                </a:lnTo>
                <a:lnTo>
                  <a:pt x="39394" y="74598"/>
                </a:lnTo>
                <a:lnTo>
                  <a:pt x="70826" y="74598"/>
                </a:lnTo>
                <a:lnTo>
                  <a:pt x="70826" y="253130"/>
                </a:lnTo>
                <a:lnTo>
                  <a:pt x="188967" y="253130"/>
                </a:lnTo>
                <a:lnTo>
                  <a:pt x="190686" y="270313"/>
                </a:lnTo>
                <a:lnTo>
                  <a:pt x="143328" y="276874"/>
                </a:lnTo>
                <a:lnTo>
                  <a:pt x="93457" y="280685"/>
                </a:lnTo>
                <a:lnTo>
                  <a:pt x="45471" y="282453"/>
                </a:lnTo>
                <a:lnTo>
                  <a:pt x="3771" y="282886"/>
                </a:lnTo>
                <a:close/>
              </a:path>
              <a:path w="323214" h="375920">
                <a:moveTo>
                  <a:pt x="188967" y="253130"/>
                </a:moveTo>
                <a:lnTo>
                  <a:pt x="70826" y="253130"/>
                </a:lnTo>
                <a:lnTo>
                  <a:pt x="94138" y="252397"/>
                </a:lnTo>
                <a:lnTo>
                  <a:pt x="106010" y="251834"/>
                </a:lnTo>
                <a:lnTo>
                  <a:pt x="117764" y="251035"/>
                </a:lnTo>
                <a:lnTo>
                  <a:pt x="117764" y="74598"/>
                </a:lnTo>
                <a:lnTo>
                  <a:pt x="149196" y="74598"/>
                </a:lnTo>
                <a:lnTo>
                  <a:pt x="149196" y="248939"/>
                </a:lnTo>
                <a:lnTo>
                  <a:pt x="188548" y="248939"/>
                </a:lnTo>
                <a:lnTo>
                  <a:pt x="188967" y="253130"/>
                </a:lnTo>
                <a:close/>
              </a:path>
              <a:path w="323214" h="375920">
                <a:moveTo>
                  <a:pt x="188548" y="248939"/>
                </a:moveTo>
                <a:lnTo>
                  <a:pt x="149196" y="248939"/>
                </a:lnTo>
                <a:lnTo>
                  <a:pt x="159411" y="248232"/>
                </a:lnTo>
                <a:lnTo>
                  <a:pt x="169312" y="247368"/>
                </a:lnTo>
                <a:lnTo>
                  <a:pt x="178899" y="246346"/>
                </a:lnTo>
                <a:lnTo>
                  <a:pt x="188171" y="245167"/>
                </a:lnTo>
                <a:lnTo>
                  <a:pt x="188548" y="248939"/>
                </a:lnTo>
                <a:close/>
              </a:path>
              <a:path w="323214" h="375920">
                <a:moveTo>
                  <a:pt x="323118" y="150872"/>
                </a:moveTo>
                <a:lnTo>
                  <a:pt x="290429" y="150872"/>
                </a:lnTo>
                <a:lnTo>
                  <a:pt x="290429" y="0"/>
                </a:lnTo>
                <a:lnTo>
                  <a:pt x="323118" y="0"/>
                </a:lnTo>
                <a:lnTo>
                  <a:pt x="323118" y="150872"/>
                </a:lnTo>
                <a:close/>
              </a:path>
              <a:path w="323214" h="375920">
                <a:moveTo>
                  <a:pt x="241396" y="356646"/>
                </a:moveTo>
                <a:lnTo>
                  <a:pt x="209126" y="356646"/>
                </a:lnTo>
                <a:lnTo>
                  <a:pt x="209126" y="7962"/>
                </a:lnTo>
                <a:lnTo>
                  <a:pt x="241396" y="7962"/>
                </a:lnTo>
                <a:lnTo>
                  <a:pt x="241396" y="150872"/>
                </a:lnTo>
                <a:lnTo>
                  <a:pt x="323118" y="150872"/>
                </a:lnTo>
                <a:lnTo>
                  <a:pt x="323118" y="178951"/>
                </a:lnTo>
                <a:lnTo>
                  <a:pt x="241396" y="178951"/>
                </a:lnTo>
                <a:lnTo>
                  <a:pt x="241396" y="356646"/>
                </a:lnTo>
                <a:close/>
              </a:path>
              <a:path w="323214" h="375920">
                <a:moveTo>
                  <a:pt x="323118" y="375505"/>
                </a:moveTo>
                <a:lnTo>
                  <a:pt x="290429" y="375505"/>
                </a:lnTo>
                <a:lnTo>
                  <a:pt x="290429" y="178951"/>
                </a:lnTo>
                <a:lnTo>
                  <a:pt x="323118" y="178951"/>
                </a:lnTo>
                <a:lnTo>
                  <a:pt x="323118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6322965" y="8106554"/>
            <a:ext cx="34925" cy="193675"/>
          </a:xfrm>
          <a:custGeom>
            <a:avLst/>
            <a:gdLst/>
            <a:ahLst/>
            <a:cxnLst/>
            <a:rect l="l" t="t" r="r" b="b"/>
            <a:pathLst>
              <a:path w="34925" h="193675">
                <a:moveTo>
                  <a:pt x="34365" y="193200"/>
                </a:moveTo>
                <a:lnTo>
                  <a:pt x="0" y="193200"/>
                </a:lnTo>
                <a:lnTo>
                  <a:pt x="0" y="0"/>
                </a:lnTo>
                <a:lnTo>
                  <a:pt x="34365" y="0"/>
                </a:lnTo>
                <a:lnTo>
                  <a:pt x="34365" y="1932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6068996" y="8127365"/>
            <a:ext cx="175895" cy="26670"/>
          </a:xfrm>
          <a:custGeom>
            <a:avLst/>
            <a:gdLst/>
            <a:ahLst/>
            <a:cxnLst/>
            <a:rect l="l" t="t" r="r" b="b"/>
            <a:pathLst>
              <a:path w="175895" h="26670">
                <a:moveTo>
                  <a:pt x="0" y="0"/>
                </a:moveTo>
                <a:lnTo>
                  <a:pt x="175598" y="0"/>
                </a:lnTo>
                <a:lnTo>
                  <a:pt x="17559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6068996" y="8154034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59">
                <a:moveTo>
                  <a:pt x="0" y="0"/>
                </a:moveTo>
                <a:lnTo>
                  <a:pt x="33527" y="0"/>
                </a:lnTo>
                <a:lnTo>
                  <a:pt x="33527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6068996" y="8253094"/>
            <a:ext cx="175895" cy="27940"/>
          </a:xfrm>
          <a:custGeom>
            <a:avLst/>
            <a:gdLst/>
            <a:ahLst/>
            <a:cxnLst/>
            <a:rect l="l" t="t" r="r" b="b"/>
            <a:pathLst>
              <a:path w="175895" h="27940">
                <a:moveTo>
                  <a:pt x="0" y="0"/>
                </a:moveTo>
                <a:lnTo>
                  <a:pt x="175598" y="0"/>
                </a:lnTo>
                <a:lnTo>
                  <a:pt x="17559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6211068" y="8154330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59">
                <a:moveTo>
                  <a:pt x="33527" y="98905"/>
                </a:moveTo>
                <a:lnTo>
                  <a:pt x="0" y="98905"/>
                </a:lnTo>
                <a:lnTo>
                  <a:pt x="0" y="0"/>
                </a:lnTo>
                <a:lnTo>
                  <a:pt x="33527" y="0"/>
                </a:lnTo>
                <a:lnTo>
                  <a:pt x="33527" y="989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6113839" y="8319134"/>
            <a:ext cx="243840" cy="26670"/>
          </a:xfrm>
          <a:custGeom>
            <a:avLst/>
            <a:gdLst/>
            <a:ahLst/>
            <a:cxnLst/>
            <a:rect l="l" t="t" r="r" b="b"/>
            <a:pathLst>
              <a:path w="243839" h="26670">
                <a:moveTo>
                  <a:pt x="0" y="0"/>
                </a:moveTo>
                <a:lnTo>
                  <a:pt x="243491" y="0"/>
                </a:lnTo>
                <a:lnTo>
                  <a:pt x="24349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6323384" y="8345805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89" h="38100">
                <a:moveTo>
                  <a:pt x="0" y="0"/>
                </a:moveTo>
                <a:lnTo>
                  <a:pt x="33946" y="0"/>
                </a:lnTo>
                <a:lnTo>
                  <a:pt x="33946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6115096" y="8383905"/>
            <a:ext cx="242570" cy="25400"/>
          </a:xfrm>
          <a:custGeom>
            <a:avLst/>
            <a:gdLst/>
            <a:ahLst/>
            <a:cxnLst/>
            <a:rect l="l" t="t" r="r" b="b"/>
            <a:pathLst>
              <a:path w="242570" h="25400">
                <a:moveTo>
                  <a:pt x="0" y="0"/>
                </a:moveTo>
                <a:lnTo>
                  <a:pt x="242234" y="0"/>
                </a:lnTo>
                <a:lnTo>
                  <a:pt x="24223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6115096" y="8409305"/>
            <a:ext cx="33655" cy="41910"/>
          </a:xfrm>
          <a:custGeom>
            <a:avLst/>
            <a:gdLst/>
            <a:ahLst/>
            <a:cxnLst/>
            <a:rect l="l" t="t" r="r" b="b"/>
            <a:pathLst>
              <a:path w="33654" h="41909">
                <a:moveTo>
                  <a:pt x="0" y="0"/>
                </a:moveTo>
                <a:lnTo>
                  <a:pt x="33527" y="0"/>
                </a:lnTo>
                <a:lnTo>
                  <a:pt x="3352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6115096" y="8451215"/>
            <a:ext cx="255270" cy="26670"/>
          </a:xfrm>
          <a:custGeom>
            <a:avLst/>
            <a:gdLst/>
            <a:ahLst/>
            <a:cxnLst/>
            <a:rect l="l" t="t" r="r" b="b"/>
            <a:pathLst>
              <a:path w="255270" h="26670">
                <a:moveTo>
                  <a:pt x="0" y="0"/>
                </a:moveTo>
                <a:lnTo>
                  <a:pt x="255226" y="0"/>
                </a:lnTo>
                <a:lnTo>
                  <a:pt x="25522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6455397" y="8105716"/>
            <a:ext cx="288290" cy="377190"/>
          </a:xfrm>
          <a:custGeom>
            <a:avLst/>
            <a:gdLst/>
            <a:ahLst/>
            <a:cxnLst/>
            <a:rect l="l" t="t" r="r" b="b"/>
            <a:pathLst>
              <a:path w="288290" h="377190">
                <a:moveTo>
                  <a:pt x="32269" y="285819"/>
                </a:moveTo>
                <a:lnTo>
                  <a:pt x="1257" y="285819"/>
                </a:lnTo>
                <a:lnTo>
                  <a:pt x="1257" y="141652"/>
                </a:lnTo>
                <a:lnTo>
                  <a:pt x="139557" y="141652"/>
                </a:lnTo>
                <a:lnTo>
                  <a:pt x="139557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4341" y="35203"/>
                </a:lnTo>
                <a:lnTo>
                  <a:pt x="174341" y="169731"/>
                </a:lnTo>
                <a:lnTo>
                  <a:pt x="35622" y="169731"/>
                </a:lnTo>
                <a:lnTo>
                  <a:pt x="35622" y="257321"/>
                </a:lnTo>
                <a:lnTo>
                  <a:pt x="219947" y="257321"/>
                </a:lnTo>
                <a:lnTo>
                  <a:pt x="221698" y="271989"/>
                </a:lnTo>
                <a:lnTo>
                  <a:pt x="172534" y="278924"/>
                </a:lnTo>
                <a:lnTo>
                  <a:pt x="125727" y="283148"/>
                </a:lnTo>
                <a:lnTo>
                  <a:pt x="79548" y="285250"/>
                </a:lnTo>
                <a:lnTo>
                  <a:pt x="32269" y="285819"/>
                </a:lnTo>
                <a:close/>
              </a:path>
              <a:path w="288290" h="377190">
                <a:moveTo>
                  <a:pt x="219947" y="257321"/>
                </a:moveTo>
                <a:lnTo>
                  <a:pt x="35622" y="257321"/>
                </a:lnTo>
                <a:lnTo>
                  <a:pt x="80910" y="256699"/>
                </a:lnTo>
                <a:lnTo>
                  <a:pt x="125412" y="254545"/>
                </a:lnTo>
                <a:lnTo>
                  <a:pt x="170700" y="250426"/>
                </a:lnTo>
                <a:lnTo>
                  <a:pt x="218346" y="243910"/>
                </a:lnTo>
                <a:lnTo>
                  <a:pt x="219947" y="257321"/>
                </a:lnTo>
                <a:close/>
              </a:path>
              <a:path w="288290" h="377190">
                <a:moveTo>
                  <a:pt x="287915" y="376762"/>
                </a:moveTo>
                <a:lnTo>
                  <a:pt x="253549" y="376762"/>
                </a:lnTo>
                <a:lnTo>
                  <a:pt x="253549" y="0"/>
                </a:lnTo>
                <a:lnTo>
                  <a:pt x="287915" y="0"/>
                </a:lnTo>
                <a:lnTo>
                  <a:pt x="28791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6834675" y="810571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90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90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90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7206408" y="814385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7706181" y="8106554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8139521" y="8119744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8139521" y="8218805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40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8137007" y="8363584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8137007" y="8444865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8093421" y="8297659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8600445" y="8106135"/>
            <a:ext cx="316230" cy="367665"/>
          </a:xfrm>
          <a:custGeom>
            <a:avLst/>
            <a:gdLst/>
            <a:ahLst/>
            <a:cxnLst/>
            <a:rect l="l" t="t" r="r" b="b"/>
            <a:pathLst>
              <a:path w="316229" h="367665">
                <a:moveTo>
                  <a:pt x="304678" y="275761"/>
                </a:moveTo>
                <a:lnTo>
                  <a:pt x="270313" y="275761"/>
                </a:lnTo>
                <a:lnTo>
                  <a:pt x="270313" y="0"/>
                </a:lnTo>
                <a:lnTo>
                  <a:pt x="304678" y="0"/>
                </a:lnTo>
                <a:lnTo>
                  <a:pt x="304678" y="275761"/>
                </a:lnTo>
                <a:close/>
              </a:path>
              <a:path w="316229" h="367665">
                <a:moveTo>
                  <a:pt x="18020" y="222117"/>
                </a:moveTo>
                <a:lnTo>
                  <a:pt x="0" y="194038"/>
                </a:lnTo>
                <a:lnTo>
                  <a:pt x="38602" y="172010"/>
                </a:lnTo>
                <a:lnTo>
                  <a:pt x="68364" y="140395"/>
                </a:lnTo>
                <a:lnTo>
                  <a:pt x="87517" y="101865"/>
                </a:lnTo>
                <a:lnTo>
                  <a:pt x="94295" y="59091"/>
                </a:lnTo>
                <a:lnTo>
                  <a:pt x="94295" y="20954"/>
                </a:lnTo>
                <a:lnTo>
                  <a:pt x="128660" y="20954"/>
                </a:lnTo>
                <a:lnTo>
                  <a:pt x="128660" y="59091"/>
                </a:lnTo>
                <a:lnTo>
                  <a:pt x="135490" y="100110"/>
                </a:lnTo>
                <a:lnTo>
                  <a:pt x="146728" y="121536"/>
                </a:lnTo>
                <a:lnTo>
                  <a:pt x="111897" y="121536"/>
                </a:lnTo>
                <a:lnTo>
                  <a:pt x="96698" y="153930"/>
                </a:lnTo>
                <a:lnTo>
                  <a:pt x="75488" y="182042"/>
                </a:lnTo>
                <a:lnTo>
                  <a:pt x="49013" y="205046"/>
                </a:lnTo>
                <a:lnTo>
                  <a:pt x="18020" y="222117"/>
                </a:lnTo>
                <a:close/>
              </a:path>
              <a:path w="316229" h="367665">
                <a:moveTo>
                  <a:pt x="204516" y="214574"/>
                </a:moveTo>
                <a:lnTo>
                  <a:pt x="174367" y="199153"/>
                </a:lnTo>
                <a:lnTo>
                  <a:pt x="148462" y="177956"/>
                </a:lnTo>
                <a:lnTo>
                  <a:pt x="127429" y="151808"/>
                </a:lnTo>
                <a:lnTo>
                  <a:pt x="111897" y="121536"/>
                </a:lnTo>
                <a:lnTo>
                  <a:pt x="146728" y="121536"/>
                </a:lnTo>
                <a:lnTo>
                  <a:pt x="154696" y="136728"/>
                </a:lnTo>
                <a:lnTo>
                  <a:pt x="184353" y="166588"/>
                </a:lnTo>
                <a:lnTo>
                  <a:pt x="222537" y="187333"/>
                </a:lnTo>
                <a:lnTo>
                  <a:pt x="204516" y="214574"/>
                </a:lnTo>
                <a:close/>
              </a:path>
              <a:path w="316229" h="367665">
                <a:moveTo>
                  <a:pt x="315994" y="367542"/>
                </a:moveTo>
                <a:lnTo>
                  <a:pt x="62863" y="367542"/>
                </a:lnTo>
                <a:lnTo>
                  <a:pt x="62863" y="250197"/>
                </a:lnTo>
                <a:lnTo>
                  <a:pt x="97228" y="250197"/>
                </a:lnTo>
                <a:lnTo>
                  <a:pt x="97228" y="339463"/>
                </a:lnTo>
                <a:lnTo>
                  <a:pt x="315994" y="339463"/>
                </a:lnTo>
                <a:lnTo>
                  <a:pt x="315994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8978046" y="8106135"/>
            <a:ext cx="323850" cy="375920"/>
          </a:xfrm>
          <a:custGeom>
            <a:avLst/>
            <a:gdLst/>
            <a:ahLst/>
            <a:cxnLst/>
            <a:rect l="l" t="t" r="r" b="b"/>
            <a:pathLst>
              <a:path w="323850" h="375920">
                <a:moveTo>
                  <a:pt x="246844" y="357484"/>
                </a:moveTo>
                <a:lnTo>
                  <a:pt x="214574" y="357484"/>
                </a:lnTo>
                <a:lnTo>
                  <a:pt x="214574" y="163445"/>
                </a:lnTo>
                <a:lnTo>
                  <a:pt x="152548" y="163445"/>
                </a:lnTo>
                <a:lnTo>
                  <a:pt x="152548" y="134947"/>
                </a:lnTo>
                <a:lnTo>
                  <a:pt x="214574" y="134947"/>
                </a:lnTo>
                <a:lnTo>
                  <a:pt x="214574" y="8381"/>
                </a:lnTo>
                <a:lnTo>
                  <a:pt x="246844" y="8381"/>
                </a:lnTo>
                <a:lnTo>
                  <a:pt x="246844" y="357484"/>
                </a:lnTo>
                <a:close/>
              </a:path>
              <a:path w="323850" h="375920">
                <a:moveTo>
                  <a:pt x="21373" y="295458"/>
                </a:moveTo>
                <a:lnTo>
                  <a:pt x="0" y="269475"/>
                </a:lnTo>
                <a:lnTo>
                  <a:pt x="34646" y="240479"/>
                </a:lnTo>
                <a:lnTo>
                  <a:pt x="60610" y="201268"/>
                </a:lnTo>
                <a:lnTo>
                  <a:pt x="76909" y="155613"/>
                </a:lnTo>
                <a:lnTo>
                  <a:pt x="82560" y="107287"/>
                </a:lnTo>
                <a:lnTo>
                  <a:pt x="82560" y="35622"/>
                </a:lnTo>
                <a:lnTo>
                  <a:pt x="115668" y="35622"/>
                </a:lnTo>
                <a:lnTo>
                  <a:pt x="115668" y="106029"/>
                </a:lnTo>
                <a:lnTo>
                  <a:pt x="120829" y="151344"/>
                </a:lnTo>
                <a:lnTo>
                  <a:pt x="130766" y="179789"/>
                </a:lnTo>
                <a:lnTo>
                  <a:pt x="99324" y="179789"/>
                </a:lnTo>
                <a:lnTo>
                  <a:pt x="86732" y="215661"/>
                </a:lnTo>
                <a:lnTo>
                  <a:pt x="69307" y="247682"/>
                </a:lnTo>
                <a:lnTo>
                  <a:pt x="47403" y="274674"/>
                </a:lnTo>
                <a:lnTo>
                  <a:pt x="21373" y="295458"/>
                </a:lnTo>
                <a:close/>
              </a:path>
              <a:path w="323850" h="375920">
                <a:moveTo>
                  <a:pt x="173503" y="287076"/>
                </a:moveTo>
                <a:lnTo>
                  <a:pt x="148770" y="267543"/>
                </a:lnTo>
                <a:lnTo>
                  <a:pt x="128084" y="242391"/>
                </a:lnTo>
                <a:lnTo>
                  <a:pt x="111563" y="212760"/>
                </a:lnTo>
                <a:lnTo>
                  <a:pt x="99324" y="179789"/>
                </a:lnTo>
                <a:lnTo>
                  <a:pt x="130766" y="179789"/>
                </a:lnTo>
                <a:lnTo>
                  <a:pt x="135890" y="194457"/>
                </a:lnTo>
                <a:lnTo>
                  <a:pt x="160223" y="231914"/>
                </a:lnTo>
                <a:lnTo>
                  <a:pt x="193200" y="260255"/>
                </a:lnTo>
                <a:lnTo>
                  <a:pt x="173503" y="287076"/>
                </a:lnTo>
                <a:close/>
              </a:path>
              <a:path w="323850" h="375920">
                <a:moveTo>
                  <a:pt x="323537" y="375924"/>
                </a:moveTo>
                <a:lnTo>
                  <a:pt x="290848" y="375924"/>
                </a:lnTo>
                <a:lnTo>
                  <a:pt x="290848" y="0"/>
                </a:lnTo>
                <a:lnTo>
                  <a:pt x="323537" y="0"/>
                </a:lnTo>
                <a:lnTo>
                  <a:pt x="32353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9381211" y="8106135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70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70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70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70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70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9755878" y="8106135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0256157" y="8103620"/>
            <a:ext cx="339090" cy="374650"/>
          </a:xfrm>
          <a:custGeom>
            <a:avLst/>
            <a:gdLst/>
            <a:ahLst/>
            <a:cxnLst/>
            <a:rect l="l" t="t" r="r" b="b"/>
            <a:pathLst>
              <a:path w="339090" h="374650">
                <a:moveTo>
                  <a:pt x="186914" y="35622"/>
                </a:moveTo>
                <a:lnTo>
                  <a:pt x="152548" y="35622"/>
                </a:lnTo>
                <a:lnTo>
                  <a:pt x="152548" y="0"/>
                </a:lnTo>
                <a:lnTo>
                  <a:pt x="186914" y="0"/>
                </a:lnTo>
                <a:lnTo>
                  <a:pt x="186914" y="35622"/>
                </a:lnTo>
                <a:close/>
              </a:path>
              <a:path w="339090" h="374650">
                <a:moveTo>
                  <a:pt x="304678" y="61606"/>
                </a:moveTo>
                <a:lnTo>
                  <a:pt x="34365" y="61606"/>
                </a:lnTo>
                <a:lnTo>
                  <a:pt x="34365" y="35622"/>
                </a:lnTo>
                <a:lnTo>
                  <a:pt x="304678" y="35622"/>
                </a:lnTo>
                <a:lnTo>
                  <a:pt x="304678" y="61606"/>
                </a:lnTo>
                <a:close/>
              </a:path>
              <a:path w="339090" h="374650">
                <a:moveTo>
                  <a:pt x="27659" y="152548"/>
                </a:moveTo>
                <a:lnTo>
                  <a:pt x="17601" y="126565"/>
                </a:lnTo>
                <a:lnTo>
                  <a:pt x="66884" y="119715"/>
                </a:lnTo>
                <a:lnTo>
                  <a:pt x="107915" y="106344"/>
                </a:lnTo>
                <a:lnTo>
                  <a:pt x="137003" y="86843"/>
                </a:lnTo>
                <a:lnTo>
                  <a:pt x="150453" y="61606"/>
                </a:lnTo>
                <a:lnTo>
                  <a:pt x="189009" y="61606"/>
                </a:lnTo>
                <a:lnTo>
                  <a:pt x="202335" y="86843"/>
                </a:lnTo>
                <a:lnTo>
                  <a:pt x="212118" y="93457"/>
                </a:lnTo>
                <a:lnTo>
                  <a:pt x="169731" y="93457"/>
                </a:lnTo>
                <a:lnTo>
                  <a:pt x="146707" y="116657"/>
                </a:lnTo>
                <a:lnTo>
                  <a:pt x="113783" y="134161"/>
                </a:lnTo>
                <a:lnTo>
                  <a:pt x="73314" y="146085"/>
                </a:lnTo>
                <a:lnTo>
                  <a:pt x="27659" y="152548"/>
                </a:lnTo>
                <a:close/>
              </a:path>
              <a:path w="339090" h="374650">
                <a:moveTo>
                  <a:pt x="310965" y="152548"/>
                </a:moveTo>
                <a:lnTo>
                  <a:pt x="265618" y="146085"/>
                </a:lnTo>
                <a:lnTo>
                  <a:pt x="225418" y="134161"/>
                </a:lnTo>
                <a:lnTo>
                  <a:pt x="192683" y="116657"/>
                </a:lnTo>
                <a:lnTo>
                  <a:pt x="169731" y="93457"/>
                </a:lnTo>
                <a:lnTo>
                  <a:pt x="212118" y="93457"/>
                </a:lnTo>
                <a:lnTo>
                  <a:pt x="231180" y="106344"/>
                </a:lnTo>
                <a:lnTo>
                  <a:pt x="272048" y="119715"/>
                </a:lnTo>
                <a:lnTo>
                  <a:pt x="321442" y="126565"/>
                </a:lnTo>
                <a:lnTo>
                  <a:pt x="310965" y="152548"/>
                </a:lnTo>
                <a:close/>
              </a:path>
              <a:path w="339090" h="374650">
                <a:moveTo>
                  <a:pt x="339044" y="195715"/>
                </a:moveTo>
                <a:lnTo>
                  <a:pt x="0" y="195715"/>
                </a:lnTo>
                <a:lnTo>
                  <a:pt x="0" y="169312"/>
                </a:lnTo>
                <a:lnTo>
                  <a:pt x="339044" y="169312"/>
                </a:lnTo>
                <a:lnTo>
                  <a:pt x="339044" y="195715"/>
                </a:lnTo>
                <a:close/>
              </a:path>
              <a:path w="339090" h="374650">
                <a:moveTo>
                  <a:pt x="186914" y="230499"/>
                </a:moveTo>
                <a:lnTo>
                  <a:pt x="152129" y="230499"/>
                </a:lnTo>
                <a:lnTo>
                  <a:pt x="152129" y="195715"/>
                </a:lnTo>
                <a:lnTo>
                  <a:pt x="186914" y="195715"/>
                </a:lnTo>
                <a:lnTo>
                  <a:pt x="186914" y="230499"/>
                </a:lnTo>
                <a:close/>
              </a:path>
              <a:path w="339090" h="374650">
                <a:moveTo>
                  <a:pt x="307193" y="374247"/>
                </a:moveTo>
                <a:lnTo>
                  <a:pt x="41489" y="374247"/>
                </a:lnTo>
                <a:lnTo>
                  <a:pt x="41489" y="287915"/>
                </a:lnTo>
                <a:lnTo>
                  <a:pt x="261931" y="287915"/>
                </a:lnTo>
                <a:lnTo>
                  <a:pt x="261931" y="256064"/>
                </a:lnTo>
                <a:lnTo>
                  <a:pt x="40232" y="256064"/>
                </a:lnTo>
                <a:lnTo>
                  <a:pt x="40232" y="230499"/>
                </a:lnTo>
                <a:lnTo>
                  <a:pt x="295877" y="230499"/>
                </a:lnTo>
                <a:lnTo>
                  <a:pt x="295877" y="312641"/>
                </a:lnTo>
                <a:lnTo>
                  <a:pt x="75017" y="312641"/>
                </a:lnTo>
                <a:lnTo>
                  <a:pt x="75017" y="348264"/>
                </a:lnTo>
                <a:lnTo>
                  <a:pt x="307193" y="348264"/>
                </a:lnTo>
                <a:lnTo>
                  <a:pt x="307193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10642140" y="8106135"/>
            <a:ext cx="318135" cy="367665"/>
          </a:xfrm>
          <a:custGeom>
            <a:avLst/>
            <a:gdLst/>
            <a:ahLst/>
            <a:cxnLst/>
            <a:rect l="l" t="t" r="r" b="b"/>
            <a:pathLst>
              <a:path w="318134" h="367665">
                <a:moveTo>
                  <a:pt x="124050" y="46099"/>
                </a:moveTo>
                <a:lnTo>
                  <a:pt x="89685" y="46099"/>
                </a:lnTo>
                <a:lnTo>
                  <a:pt x="89685" y="0"/>
                </a:lnTo>
                <a:lnTo>
                  <a:pt x="124050" y="0"/>
                </a:lnTo>
                <a:lnTo>
                  <a:pt x="124050" y="46099"/>
                </a:lnTo>
                <a:close/>
              </a:path>
              <a:path w="318134" h="367665">
                <a:moveTo>
                  <a:pt x="308869" y="286657"/>
                </a:moveTo>
                <a:lnTo>
                  <a:pt x="274085" y="286657"/>
                </a:lnTo>
                <a:lnTo>
                  <a:pt x="274085" y="207030"/>
                </a:lnTo>
                <a:lnTo>
                  <a:pt x="210383" y="207030"/>
                </a:lnTo>
                <a:lnTo>
                  <a:pt x="210383" y="178951"/>
                </a:lnTo>
                <a:lnTo>
                  <a:pt x="274085" y="178951"/>
                </a:lnTo>
                <a:lnTo>
                  <a:pt x="274085" y="128241"/>
                </a:lnTo>
                <a:lnTo>
                  <a:pt x="210383" y="128241"/>
                </a:lnTo>
                <a:lnTo>
                  <a:pt x="210383" y="100162"/>
                </a:lnTo>
                <a:lnTo>
                  <a:pt x="274085" y="100162"/>
                </a:lnTo>
                <a:lnTo>
                  <a:pt x="274085" y="419"/>
                </a:lnTo>
                <a:lnTo>
                  <a:pt x="308869" y="419"/>
                </a:lnTo>
                <a:lnTo>
                  <a:pt x="308869" y="286657"/>
                </a:lnTo>
                <a:close/>
              </a:path>
              <a:path w="318134" h="367665">
                <a:moveTo>
                  <a:pt x="210383" y="73759"/>
                </a:moveTo>
                <a:lnTo>
                  <a:pt x="0" y="73759"/>
                </a:lnTo>
                <a:lnTo>
                  <a:pt x="0" y="46099"/>
                </a:lnTo>
                <a:lnTo>
                  <a:pt x="210383" y="46099"/>
                </a:lnTo>
                <a:lnTo>
                  <a:pt x="210383" y="73759"/>
                </a:lnTo>
                <a:close/>
              </a:path>
              <a:path w="318134" h="367665">
                <a:moveTo>
                  <a:pt x="106448" y="238043"/>
                </a:moveTo>
                <a:lnTo>
                  <a:pt x="72116" y="232850"/>
                </a:lnTo>
                <a:lnTo>
                  <a:pt x="45209" y="218188"/>
                </a:lnTo>
                <a:lnTo>
                  <a:pt x="27653" y="195433"/>
                </a:lnTo>
                <a:lnTo>
                  <a:pt x="21373" y="165959"/>
                </a:lnTo>
                <a:lnTo>
                  <a:pt x="27653" y="136793"/>
                </a:lnTo>
                <a:lnTo>
                  <a:pt x="45209" y="114306"/>
                </a:lnTo>
                <a:lnTo>
                  <a:pt x="72116" y="99835"/>
                </a:lnTo>
                <a:lnTo>
                  <a:pt x="106448" y="94714"/>
                </a:lnTo>
                <a:lnTo>
                  <a:pt x="140781" y="99835"/>
                </a:lnTo>
                <a:lnTo>
                  <a:pt x="167688" y="114306"/>
                </a:lnTo>
                <a:lnTo>
                  <a:pt x="173332" y="121536"/>
                </a:lnTo>
                <a:lnTo>
                  <a:pt x="106448" y="121536"/>
                </a:lnTo>
                <a:lnTo>
                  <a:pt x="85180" y="124764"/>
                </a:lnTo>
                <a:lnTo>
                  <a:pt x="68626" y="133847"/>
                </a:lnTo>
                <a:lnTo>
                  <a:pt x="57886" y="147880"/>
                </a:lnTo>
                <a:lnTo>
                  <a:pt x="54062" y="165959"/>
                </a:lnTo>
                <a:lnTo>
                  <a:pt x="57886" y="184347"/>
                </a:lnTo>
                <a:lnTo>
                  <a:pt x="68626" y="198648"/>
                </a:lnTo>
                <a:lnTo>
                  <a:pt x="85180" y="207921"/>
                </a:lnTo>
                <a:lnTo>
                  <a:pt x="106448" y="211221"/>
                </a:lnTo>
                <a:lnTo>
                  <a:pt x="173063" y="211221"/>
                </a:lnTo>
                <a:lnTo>
                  <a:pt x="167688" y="218188"/>
                </a:lnTo>
                <a:lnTo>
                  <a:pt x="140781" y="232850"/>
                </a:lnTo>
                <a:lnTo>
                  <a:pt x="106448" y="238043"/>
                </a:lnTo>
                <a:close/>
              </a:path>
              <a:path w="318134" h="367665">
                <a:moveTo>
                  <a:pt x="173063" y="211221"/>
                </a:moveTo>
                <a:lnTo>
                  <a:pt x="106448" y="211221"/>
                </a:lnTo>
                <a:lnTo>
                  <a:pt x="127717" y="207921"/>
                </a:lnTo>
                <a:lnTo>
                  <a:pt x="144271" y="198648"/>
                </a:lnTo>
                <a:lnTo>
                  <a:pt x="155011" y="184347"/>
                </a:lnTo>
                <a:lnTo>
                  <a:pt x="158835" y="165959"/>
                </a:lnTo>
                <a:lnTo>
                  <a:pt x="155011" y="147880"/>
                </a:lnTo>
                <a:lnTo>
                  <a:pt x="144271" y="133847"/>
                </a:lnTo>
                <a:lnTo>
                  <a:pt x="127717" y="124764"/>
                </a:lnTo>
                <a:lnTo>
                  <a:pt x="106448" y="121536"/>
                </a:lnTo>
                <a:lnTo>
                  <a:pt x="173332" y="121536"/>
                </a:lnTo>
                <a:lnTo>
                  <a:pt x="185244" y="136793"/>
                </a:lnTo>
                <a:lnTo>
                  <a:pt x="191524" y="165959"/>
                </a:lnTo>
                <a:lnTo>
                  <a:pt x="185244" y="195433"/>
                </a:lnTo>
                <a:lnTo>
                  <a:pt x="173063" y="211221"/>
                </a:lnTo>
                <a:close/>
              </a:path>
              <a:path w="318134" h="367665">
                <a:moveTo>
                  <a:pt x="317670" y="367542"/>
                </a:moveTo>
                <a:lnTo>
                  <a:pt x="67054" y="367542"/>
                </a:lnTo>
                <a:lnTo>
                  <a:pt x="67054" y="262350"/>
                </a:lnTo>
                <a:lnTo>
                  <a:pt x="101419" y="262350"/>
                </a:lnTo>
                <a:lnTo>
                  <a:pt x="101419" y="339463"/>
                </a:lnTo>
                <a:lnTo>
                  <a:pt x="317670" y="339463"/>
                </a:lnTo>
                <a:lnTo>
                  <a:pt x="317670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11026446" y="8129604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29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29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29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11453917" y="8133715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09" h="27940">
                <a:moveTo>
                  <a:pt x="0" y="0"/>
                </a:moveTo>
                <a:lnTo>
                  <a:pt x="257321" y="0"/>
                </a:lnTo>
                <a:lnTo>
                  <a:pt x="25732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11677712" y="8161655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0" y="0"/>
                </a:moveTo>
                <a:lnTo>
                  <a:pt x="33527" y="0"/>
                </a:lnTo>
                <a:lnTo>
                  <a:pt x="33527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11454756" y="8220075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40">
                <a:moveTo>
                  <a:pt x="0" y="0"/>
                </a:moveTo>
                <a:lnTo>
                  <a:pt x="256483" y="0"/>
                </a:lnTo>
                <a:lnTo>
                  <a:pt x="25648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11454756" y="8248015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90" h="60959">
                <a:moveTo>
                  <a:pt x="0" y="0"/>
                </a:moveTo>
                <a:lnTo>
                  <a:pt x="33946" y="0"/>
                </a:lnTo>
                <a:lnTo>
                  <a:pt x="33946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11454756" y="8308975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29" h="27940">
                <a:moveTo>
                  <a:pt x="0" y="0"/>
                </a:moveTo>
                <a:lnTo>
                  <a:pt x="265284" y="0"/>
                </a:lnTo>
                <a:lnTo>
                  <a:pt x="26528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1564977" y="8336915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0"/>
                </a:moveTo>
                <a:lnTo>
                  <a:pt x="34784" y="0"/>
                </a:lnTo>
                <a:lnTo>
                  <a:pt x="34784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1412008" y="840803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11932271" y="8106554"/>
            <a:ext cx="293370" cy="375285"/>
          </a:xfrm>
          <a:custGeom>
            <a:avLst/>
            <a:gdLst/>
            <a:ahLst/>
            <a:cxnLst/>
            <a:rect l="l" t="t" r="r" b="b"/>
            <a:pathLst>
              <a:path w="293370" h="375284">
                <a:moveTo>
                  <a:pt x="292525" y="60768"/>
                </a:moveTo>
                <a:lnTo>
                  <a:pt x="257740" y="60768"/>
                </a:lnTo>
                <a:lnTo>
                  <a:pt x="257740" y="0"/>
                </a:lnTo>
                <a:lnTo>
                  <a:pt x="292525" y="0"/>
                </a:lnTo>
                <a:lnTo>
                  <a:pt x="292525" y="60768"/>
                </a:lnTo>
                <a:close/>
              </a:path>
              <a:path w="293370" h="375284">
                <a:moveTo>
                  <a:pt x="171408" y="194877"/>
                </a:moveTo>
                <a:lnTo>
                  <a:pt x="0" y="194877"/>
                </a:lnTo>
                <a:lnTo>
                  <a:pt x="0" y="28079"/>
                </a:lnTo>
                <a:lnTo>
                  <a:pt x="171408" y="28079"/>
                </a:lnTo>
                <a:lnTo>
                  <a:pt x="171408" y="55739"/>
                </a:lnTo>
                <a:lnTo>
                  <a:pt x="33946" y="55739"/>
                </a:lnTo>
                <a:lnTo>
                  <a:pt x="33946" y="167636"/>
                </a:lnTo>
                <a:lnTo>
                  <a:pt x="171408" y="167636"/>
                </a:lnTo>
                <a:lnTo>
                  <a:pt x="171408" y="194877"/>
                </a:lnTo>
                <a:close/>
              </a:path>
              <a:path w="293370" h="375284">
                <a:moveTo>
                  <a:pt x="171408" y="167636"/>
                </a:moveTo>
                <a:lnTo>
                  <a:pt x="137880" y="167636"/>
                </a:lnTo>
                <a:lnTo>
                  <a:pt x="137880" y="55739"/>
                </a:lnTo>
                <a:lnTo>
                  <a:pt x="171408" y="55739"/>
                </a:lnTo>
                <a:lnTo>
                  <a:pt x="171408" y="60768"/>
                </a:lnTo>
                <a:lnTo>
                  <a:pt x="292525" y="60768"/>
                </a:lnTo>
                <a:lnTo>
                  <a:pt x="292525" y="88428"/>
                </a:lnTo>
                <a:lnTo>
                  <a:pt x="171408" y="88428"/>
                </a:lnTo>
                <a:lnTo>
                  <a:pt x="171408" y="134947"/>
                </a:lnTo>
                <a:lnTo>
                  <a:pt x="292525" y="134947"/>
                </a:lnTo>
                <a:lnTo>
                  <a:pt x="292525" y="162607"/>
                </a:lnTo>
                <a:lnTo>
                  <a:pt x="171408" y="162607"/>
                </a:lnTo>
                <a:lnTo>
                  <a:pt x="171408" y="167636"/>
                </a:lnTo>
                <a:close/>
              </a:path>
              <a:path w="293370" h="375284">
                <a:moveTo>
                  <a:pt x="292525" y="134947"/>
                </a:moveTo>
                <a:lnTo>
                  <a:pt x="257740" y="134947"/>
                </a:lnTo>
                <a:lnTo>
                  <a:pt x="257740" y="88428"/>
                </a:lnTo>
                <a:lnTo>
                  <a:pt x="292525" y="88428"/>
                </a:lnTo>
                <a:lnTo>
                  <a:pt x="292525" y="134947"/>
                </a:lnTo>
                <a:close/>
              </a:path>
              <a:path w="293370" h="375284">
                <a:moveTo>
                  <a:pt x="292525" y="222117"/>
                </a:moveTo>
                <a:lnTo>
                  <a:pt x="257740" y="222117"/>
                </a:lnTo>
                <a:lnTo>
                  <a:pt x="257740" y="162607"/>
                </a:lnTo>
                <a:lnTo>
                  <a:pt x="292525" y="162607"/>
                </a:lnTo>
                <a:lnTo>
                  <a:pt x="292525" y="222117"/>
                </a:lnTo>
                <a:close/>
              </a:path>
              <a:path w="293370" h="375284">
                <a:moveTo>
                  <a:pt x="168055" y="375085"/>
                </a:moveTo>
                <a:lnTo>
                  <a:pt x="116009" y="370325"/>
                </a:lnTo>
                <a:lnTo>
                  <a:pt x="76693" y="356488"/>
                </a:lnTo>
                <a:lnTo>
                  <a:pt x="51836" y="334244"/>
                </a:lnTo>
                <a:lnTo>
                  <a:pt x="43166" y="304259"/>
                </a:lnTo>
                <a:lnTo>
                  <a:pt x="51836" y="274098"/>
                </a:lnTo>
                <a:lnTo>
                  <a:pt x="76693" y="251873"/>
                </a:lnTo>
                <a:lnTo>
                  <a:pt x="116009" y="238135"/>
                </a:lnTo>
                <a:lnTo>
                  <a:pt x="168055" y="233433"/>
                </a:lnTo>
                <a:lnTo>
                  <a:pt x="220343" y="238135"/>
                </a:lnTo>
                <a:lnTo>
                  <a:pt x="259783" y="251873"/>
                </a:lnTo>
                <a:lnTo>
                  <a:pt x="269175" y="260255"/>
                </a:lnTo>
                <a:lnTo>
                  <a:pt x="168055" y="260255"/>
                </a:lnTo>
                <a:lnTo>
                  <a:pt x="130219" y="263241"/>
                </a:lnTo>
                <a:lnTo>
                  <a:pt x="101734" y="271884"/>
                </a:lnTo>
                <a:lnTo>
                  <a:pt x="83778" y="285714"/>
                </a:lnTo>
                <a:lnTo>
                  <a:pt x="77531" y="304259"/>
                </a:lnTo>
                <a:lnTo>
                  <a:pt x="83778" y="322804"/>
                </a:lnTo>
                <a:lnTo>
                  <a:pt x="101734" y="336634"/>
                </a:lnTo>
                <a:lnTo>
                  <a:pt x="130219" y="345278"/>
                </a:lnTo>
                <a:lnTo>
                  <a:pt x="168055" y="348264"/>
                </a:lnTo>
                <a:lnTo>
                  <a:pt x="268991" y="348264"/>
                </a:lnTo>
                <a:lnTo>
                  <a:pt x="259783" y="356488"/>
                </a:lnTo>
                <a:lnTo>
                  <a:pt x="220343" y="370325"/>
                </a:lnTo>
                <a:lnTo>
                  <a:pt x="168055" y="375085"/>
                </a:lnTo>
                <a:close/>
              </a:path>
              <a:path w="293370" h="375284">
                <a:moveTo>
                  <a:pt x="268991" y="348264"/>
                </a:moveTo>
                <a:lnTo>
                  <a:pt x="168055" y="348264"/>
                </a:lnTo>
                <a:lnTo>
                  <a:pt x="206375" y="345278"/>
                </a:lnTo>
                <a:lnTo>
                  <a:pt x="235109" y="336634"/>
                </a:lnTo>
                <a:lnTo>
                  <a:pt x="253156" y="322804"/>
                </a:lnTo>
                <a:lnTo>
                  <a:pt x="259417" y="304259"/>
                </a:lnTo>
                <a:lnTo>
                  <a:pt x="253156" y="285714"/>
                </a:lnTo>
                <a:lnTo>
                  <a:pt x="235109" y="271884"/>
                </a:lnTo>
                <a:lnTo>
                  <a:pt x="206375" y="263241"/>
                </a:lnTo>
                <a:lnTo>
                  <a:pt x="168055" y="260255"/>
                </a:lnTo>
                <a:lnTo>
                  <a:pt x="269175" y="260255"/>
                </a:lnTo>
                <a:lnTo>
                  <a:pt x="284686" y="274098"/>
                </a:lnTo>
                <a:lnTo>
                  <a:pt x="293363" y="304259"/>
                </a:lnTo>
                <a:lnTo>
                  <a:pt x="284686" y="334244"/>
                </a:lnTo>
                <a:lnTo>
                  <a:pt x="268991" y="3482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12317415" y="8138794"/>
            <a:ext cx="145415" cy="26670"/>
          </a:xfrm>
          <a:custGeom>
            <a:avLst/>
            <a:gdLst/>
            <a:ahLst/>
            <a:cxnLst/>
            <a:rect l="l" t="t" r="r" b="b"/>
            <a:pathLst>
              <a:path w="145415" h="26670">
                <a:moveTo>
                  <a:pt x="0" y="0"/>
                </a:moveTo>
                <a:lnTo>
                  <a:pt x="145005" y="0"/>
                </a:lnTo>
                <a:lnTo>
                  <a:pt x="14500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12317415" y="8165465"/>
            <a:ext cx="32384" cy="109220"/>
          </a:xfrm>
          <a:custGeom>
            <a:avLst/>
            <a:gdLst/>
            <a:ahLst/>
            <a:cxnLst/>
            <a:rect l="l" t="t" r="r" b="b"/>
            <a:pathLst>
              <a:path w="32384" h="109220">
                <a:moveTo>
                  <a:pt x="0" y="0"/>
                </a:moveTo>
                <a:lnTo>
                  <a:pt x="32269" y="0"/>
                </a:lnTo>
                <a:lnTo>
                  <a:pt x="32269" y="109219"/>
                </a:lnTo>
                <a:lnTo>
                  <a:pt x="0" y="1092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12317415" y="8274684"/>
            <a:ext cx="145415" cy="26670"/>
          </a:xfrm>
          <a:custGeom>
            <a:avLst/>
            <a:gdLst/>
            <a:ahLst/>
            <a:cxnLst/>
            <a:rect l="l" t="t" r="r" b="b"/>
            <a:pathLst>
              <a:path w="145415" h="26670">
                <a:moveTo>
                  <a:pt x="0" y="0"/>
                </a:moveTo>
                <a:lnTo>
                  <a:pt x="145005" y="0"/>
                </a:lnTo>
                <a:lnTo>
                  <a:pt x="14500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2430569" y="8165646"/>
            <a:ext cx="32384" cy="109220"/>
          </a:xfrm>
          <a:custGeom>
            <a:avLst/>
            <a:gdLst/>
            <a:ahLst/>
            <a:cxnLst/>
            <a:rect l="l" t="t" r="r" b="b"/>
            <a:pathLst>
              <a:path w="32384" h="109220">
                <a:moveTo>
                  <a:pt x="31850" y="108963"/>
                </a:moveTo>
                <a:lnTo>
                  <a:pt x="0" y="108963"/>
                </a:lnTo>
                <a:lnTo>
                  <a:pt x="0" y="0"/>
                </a:lnTo>
                <a:lnTo>
                  <a:pt x="31850" y="0"/>
                </a:lnTo>
                <a:lnTo>
                  <a:pt x="31850" y="1089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12365192" y="8350884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40">
                <a:moveTo>
                  <a:pt x="0" y="0"/>
                </a:moveTo>
                <a:lnTo>
                  <a:pt x="252711" y="0"/>
                </a:lnTo>
                <a:lnTo>
                  <a:pt x="25271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12583538" y="8378825"/>
            <a:ext cx="34925" cy="104139"/>
          </a:xfrm>
          <a:custGeom>
            <a:avLst/>
            <a:gdLst/>
            <a:ahLst/>
            <a:cxnLst/>
            <a:rect l="l" t="t" r="r" b="b"/>
            <a:pathLst>
              <a:path w="34925" h="104140">
                <a:moveTo>
                  <a:pt x="0" y="0"/>
                </a:moveTo>
                <a:lnTo>
                  <a:pt x="34365" y="0"/>
                </a:lnTo>
                <a:lnTo>
                  <a:pt x="34365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12584795" y="8106554"/>
            <a:ext cx="33655" cy="96520"/>
          </a:xfrm>
          <a:custGeom>
            <a:avLst/>
            <a:gdLst/>
            <a:ahLst/>
            <a:cxnLst/>
            <a:rect l="l" t="t" r="r" b="b"/>
            <a:pathLst>
              <a:path w="33654" h="96520">
                <a:moveTo>
                  <a:pt x="33108" y="96390"/>
                </a:moveTo>
                <a:lnTo>
                  <a:pt x="0" y="96390"/>
                </a:lnTo>
                <a:lnTo>
                  <a:pt x="0" y="0"/>
                </a:lnTo>
                <a:lnTo>
                  <a:pt x="33108" y="0"/>
                </a:lnTo>
                <a:lnTo>
                  <a:pt x="33108" y="963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12504330" y="8113394"/>
            <a:ext cx="33020" cy="90170"/>
          </a:xfrm>
          <a:custGeom>
            <a:avLst/>
            <a:gdLst/>
            <a:ahLst/>
            <a:cxnLst/>
            <a:rect l="l" t="t" r="r" b="b"/>
            <a:pathLst>
              <a:path w="33020" h="90170">
                <a:moveTo>
                  <a:pt x="0" y="0"/>
                </a:moveTo>
                <a:lnTo>
                  <a:pt x="32689" y="0"/>
                </a:lnTo>
                <a:lnTo>
                  <a:pt x="32689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2504330" y="8203565"/>
            <a:ext cx="113664" cy="27940"/>
          </a:xfrm>
          <a:custGeom>
            <a:avLst/>
            <a:gdLst/>
            <a:ahLst/>
            <a:cxnLst/>
            <a:rect l="l" t="t" r="r" b="b"/>
            <a:pathLst>
              <a:path w="113665" h="27940">
                <a:moveTo>
                  <a:pt x="0" y="0"/>
                </a:moveTo>
                <a:lnTo>
                  <a:pt x="113573" y="0"/>
                </a:lnTo>
                <a:lnTo>
                  <a:pt x="113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2504330" y="8231505"/>
            <a:ext cx="33020" cy="96520"/>
          </a:xfrm>
          <a:custGeom>
            <a:avLst/>
            <a:gdLst/>
            <a:ahLst/>
            <a:cxnLst/>
            <a:rect l="l" t="t" r="r" b="b"/>
            <a:pathLst>
              <a:path w="33020" h="96520">
                <a:moveTo>
                  <a:pt x="0" y="0"/>
                </a:moveTo>
                <a:lnTo>
                  <a:pt x="32689" y="0"/>
                </a:lnTo>
                <a:lnTo>
                  <a:pt x="32689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2584795" y="8231024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59">
                <a:moveTo>
                  <a:pt x="33108" y="98905"/>
                </a:moveTo>
                <a:lnTo>
                  <a:pt x="0" y="98905"/>
                </a:lnTo>
                <a:lnTo>
                  <a:pt x="0" y="0"/>
                </a:lnTo>
                <a:lnTo>
                  <a:pt x="33108" y="0"/>
                </a:lnTo>
                <a:lnTo>
                  <a:pt x="33108" y="989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2700045" y="810613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13188677" y="8123737"/>
            <a:ext cx="340995" cy="358775"/>
          </a:xfrm>
          <a:custGeom>
            <a:avLst/>
            <a:gdLst/>
            <a:ahLst/>
            <a:cxnLst/>
            <a:rect l="l" t="t" r="r" b="b"/>
            <a:pathLst>
              <a:path w="340994" h="358775">
                <a:moveTo>
                  <a:pt x="250616" y="214155"/>
                </a:moveTo>
                <a:lnTo>
                  <a:pt x="217088" y="214155"/>
                </a:lnTo>
                <a:lnTo>
                  <a:pt x="217088" y="181466"/>
                </a:lnTo>
                <a:lnTo>
                  <a:pt x="250616" y="181466"/>
                </a:lnTo>
                <a:lnTo>
                  <a:pt x="250616" y="214155"/>
                </a:lnTo>
                <a:close/>
              </a:path>
              <a:path w="340994" h="358775">
                <a:moveTo>
                  <a:pt x="58253" y="348683"/>
                </a:moveTo>
                <a:lnTo>
                  <a:pt x="40232" y="348683"/>
                </a:lnTo>
                <a:lnTo>
                  <a:pt x="40232" y="209964"/>
                </a:lnTo>
                <a:lnTo>
                  <a:pt x="73340" y="209964"/>
                </a:lnTo>
                <a:lnTo>
                  <a:pt x="73340" y="320185"/>
                </a:lnTo>
                <a:lnTo>
                  <a:pt x="154682" y="320185"/>
                </a:lnTo>
                <a:lnTo>
                  <a:pt x="157158" y="336529"/>
                </a:lnTo>
                <a:lnTo>
                  <a:pt x="128739" y="342848"/>
                </a:lnTo>
                <a:lnTo>
                  <a:pt x="102677" y="346535"/>
                </a:lnTo>
                <a:lnTo>
                  <a:pt x="79129" y="348257"/>
                </a:lnTo>
                <a:lnTo>
                  <a:pt x="58253" y="348683"/>
                </a:lnTo>
                <a:close/>
              </a:path>
              <a:path w="340994" h="358775">
                <a:moveTo>
                  <a:pt x="317670" y="239719"/>
                </a:moveTo>
                <a:lnTo>
                  <a:pt x="148358" y="239719"/>
                </a:lnTo>
                <a:lnTo>
                  <a:pt x="148358" y="214155"/>
                </a:lnTo>
                <a:lnTo>
                  <a:pt x="317670" y="214155"/>
                </a:lnTo>
                <a:lnTo>
                  <a:pt x="317670" y="239719"/>
                </a:lnTo>
                <a:close/>
              </a:path>
              <a:path w="340994" h="358775">
                <a:moveTo>
                  <a:pt x="233852" y="358322"/>
                </a:moveTo>
                <a:lnTo>
                  <a:pt x="207482" y="354753"/>
                </a:lnTo>
                <a:lnTo>
                  <a:pt x="186652" y="344544"/>
                </a:lnTo>
                <a:lnTo>
                  <a:pt x="172973" y="328442"/>
                </a:lnTo>
                <a:lnTo>
                  <a:pt x="168055" y="307193"/>
                </a:lnTo>
                <a:lnTo>
                  <a:pt x="172973" y="285944"/>
                </a:lnTo>
                <a:lnTo>
                  <a:pt x="186652" y="269841"/>
                </a:lnTo>
                <a:lnTo>
                  <a:pt x="207482" y="259633"/>
                </a:lnTo>
                <a:lnTo>
                  <a:pt x="233852" y="256064"/>
                </a:lnTo>
                <a:lnTo>
                  <a:pt x="260399" y="259633"/>
                </a:lnTo>
                <a:lnTo>
                  <a:pt x="281209" y="269841"/>
                </a:lnTo>
                <a:lnTo>
                  <a:pt x="290090" y="280371"/>
                </a:lnTo>
                <a:lnTo>
                  <a:pt x="233852" y="280371"/>
                </a:lnTo>
                <a:lnTo>
                  <a:pt x="219203" y="282205"/>
                </a:lnTo>
                <a:lnTo>
                  <a:pt x="207816" y="287496"/>
                </a:lnTo>
                <a:lnTo>
                  <a:pt x="200436" y="295930"/>
                </a:lnTo>
                <a:lnTo>
                  <a:pt x="197810" y="307193"/>
                </a:lnTo>
                <a:lnTo>
                  <a:pt x="200436" y="318279"/>
                </a:lnTo>
                <a:lnTo>
                  <a:pt x="207816" y="326733"/>
                </a:lnTo>
                <a:lnTo>
                  <a:pt x="219203" y="332122"/>
                </a:lnTo>
                <a:lnTo>
                  <a:pt x="233852" y="334015"/>
                </a:lnTo>
                <a:lnTo>
                  <a:pt x="290090" y="334015"/>
                </a:lnTo>
                <a:lnTo>
                  <a:pt x="281209" y="344544"/>
                </a:lnTo>
                <a:lnTo>
                  <a:pt x="260399" y="354753"/>
                </a:lnTo>
                <a:lnTo>
                  <a:pt x="233852" y="358322"/>
                </a:lnTo>
                <a:close/>
              </a:path>
              <a:path w="340994" h="358775">
                <a:moveTo>
                  <a:pt x="290090" y="334015"/>
                </a:moveTo>
                <a:lnTo>
                  <a:pt x="233852" y="334015"/>
                </a:lnTo>
                <a:lnTo>
                  <a:pt x="248743" y="332122"/>
                </a:lnTo>
                <a:lnTo>
                  <a:pt x="260255" y="326733"/>
                </a:lnTo>
                <a:lnTo>
                  <a:pt x="267680" y="318279"/>
                </a:lnTo>
                <a:lnTo>
                  <a:pt x="270313" y="307193"/>
                </a:lnTo>
                <a:lnTo>
                  <a:pt x="267680" y="295930"/>
                </a:lnTo>
                <a:lnTo>
                  <a:pt x="260255" y="287496"/>
                </a:lnTo>
                <a:lnTo>
                  <a:pt x="248743" y="282205"/>
                </a:lnTo>
                <a:lnTo>
                  <a:pt x="233852" y="280371"/>
                </a:lnTo>
                <a:lnTo>
                  <a:pt x="290090" y="280371"/>
                </a:lnTo>
                <a:lnTo>
                  <a:pt x="294790" y="285944"/>
                </a:lnTo>
                <a:lnTo>
                  <a:pt x="299649" y="307193"/>
                </a:lnTo>
                <a:lnTo>
                  <a:pt x="294790" y="328442"/>
                </a:lnTo>
                <a:lnTo>
                  <a:pt x="290090" y="334015"/>
                </a:lnTo>
                <a:close/>
              </a:path>
              <a:path w="340994" h="358775">
                <a:moveTo>
                  <a:pt x="154682" y="320185"/>
                </a:moveTo>
                <a:lnTo>
                  <a:pt x="73340" y="320185"/>
                </a:lnTo>
                <a:lnTo>
                  <a:pt x="90850" y="319124"/>
                </a:lnTo>
                <a:lnTo>
                  <a:pt x="110325" y="317041"/>
                </a:lnTo>
                <a:lnTo>
                  <a:pt x="131214" y="313702"/>
                </a:lnTo>
                <a:lnTo>
                  <a:pt x="152968" y="308869"/>
                </a:lnTo>
                <a:lnTo>
                  <a:pt x="154682" y="320185"/>
                </a:lnTo>
                <a:close/>
              </a:path>
              <a:path w="340994" h="358775">
                <a:moveTo>
                  <a:pt x="139557" y="133689"/>
                </a:moveTo>
                <a:lnTo>
                  <a:pt x="104772" y="133689"/>
                </a:lnTo>
                <a:lnTo>
                  <a:pt x="112198" y="100326"/>
                </a:lnTo>
                <a:lnTo>
                  <a:pt x="116716" y="71716"/>
                </a:lnTo>
                <a:lnTo>
                  <a:pt x="119034" y="47586"/>
                </a:lnTo>
                <a:lnTo>
                  <a:pt x="119859" y="27659"/>
                </a:lnTo>
                <a:lnTo>
                  <a:pt x="31850" y="27659"/>
                </a:lnTo>
                <a:lnTo>
                  <a:pt x="31850" y="0"/>
                </a:lnTo>
                <a:lnTo>
                  <a:pt x="153387" y="0"/>
                </a:lnTo>
                <a:lnTo>
                  <a:pt x="153369" y="15506"/>
                </a:lnTo>
                <a:lnTo>
                  <a:pt x="153171" y="33854"/>
                </a:lnTo>
                <a:lnTo>
                  <a:pt x="151658" y="60872"/>
                </a:lnTo>
                <a:lnTo>
                  <a:pt x="147552" y="94334"/>
                </a:lnTo>
                <a:lnTo>
                  <a:pt x="139557" y="133689"/>
                </a:lnTo>
                <a:close/>
              </a:path>
              <a:path w="340994" h="358775">
                <a:moveTo>
                  <a:pt x="286657" y="133689"/>
                </a:moveTo>
                <a:lnTo>
                  <a:pt x="252711" y="133689"/>
                </a:lnTo>
                <a:lnTo>
                  <a:pt x="259279" y="100562"/>
                </a:lnTo>
                <a:lnTo>
                  <a:pt x="263136" y="72031"/>
                </a:lnTo>
                <a:lnTo>
                  <a:pt x="265036" y="47586"/>
                </a:lnTo>
                <a:lnTo>
                  <a:pt x="265703" y="27659"/>
                </a:lnTo>
                <a:lnTo>
                  <a:pt x="178951" y="27659"/>
                </a:lnTo>
                <a:lnTo>
                  <a:pt x="178951" y="0"/>
                </a:lnTo>
                <a:lnTo>
                  <a:pt x="298811" y="0"/>
                </a:lnTo>
                <a:lnTo>
                  <a:pt x="298701" y="27659"/>
                </a:lnTo>
                <a:lnTo>
                  <a:pt x="298621" y="36565"/>
                </a:lnTo>
                <a:lnTo>
                  <a:pt x="297292" y="63282"/>
                </a:lnTo>
                <a:lnTo>
                  <a:pt x="293684" y="95657"/>
                </a:lnTo>
                <a:lnTo>
                  <a:pt x="286657" y="133689"/>
                </a:lnTo>
                <a:close/>
              </a:path>
              <a:path w="340994" h="358775">
                <a:moveTo>
                  <a:pt x="340720" y="161768"/>
                </a:moveTo>
                <a:lnTo>
                  <a:pt x="0" y="161768"/>
                </a:lnTo>
                <a:lnTo>
                  <a:pt x="0" y="133689"/>
                </a:lnTo>
                <a:lnTo>
                  <a:pt x="340720" y="133689"/>
                </a:lnTo>
                <a:lnTo>
                  <a:pt x="340720" y="1617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13580946" y="8106135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30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30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30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30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13959803" y="8106554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14350395" y="8106135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30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30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14735539" y="810613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15247047" y="810613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5660272" y="8134984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09" h="27940">
                <a:moveTo>
                  <a:pt x="0" y="0"/>
                </a:moveTo>
                <a:lnTo>
                  <a:pt x="257321" y="0"/>
                </a:lnTo>
                <a:lnTo>
                  <a:pt x="25732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15884066" y="8162925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5" h="58420">
                <a:moveTo>
                  <a:pt x="0" y="0"/>
                </a:moveTo>
                <a:lnTo>
                  <a:pt x="33527" y="0"/>
                </a:lnTo>
                <a:lnTo>
                  <a:pt x="33527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5661109" y="8221344"/>
            <a:ext cx="256540" cy="26670"/>
          </a:xfrm>
          <a:custGeom>
            <a:avLst/>
            <a:gdLst/>
            <a:ahLst/>
            <a:cxnLst/>
            <a:rect l="l" t="t" r="r" b="b"/>
            <a:pathLst>
              <a:path w="256540" h="26670">
                <a:moveTo>
                  <a:pt x="0" y="0"/>
                </a:moveTo>
                <a:lnTo>
                  <a:pt x="256483" y="0"/>
                </a:lnTo>
                <a:lnTo>
                  <a:pt x="25648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15661109" y="8248015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0" y="0"/>
                </a:moveTo>
                <a:lnTo>
                  <a:pt x="33946" y="0"/>
                </a:lnTo>
                <a:lnTo>
                  <a:pt x="33946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15661109" y="8310244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30" h="27940">
                <a:moveTo>
                  <a:pt x="0" y="0"/>
                </a:moveTo>
                <a:lnTo>
                  <a:pt x="265284" y="0"/>
                </a:lnTo>
                <a:lnTo>
                  <a:pt x="26528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15618362" y="8406203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30" h="28575">
                <a:moveTo>
                  <a:pt x="341558" y="28498"/>
                </a:moveTo>
                <a:lnTo>
                  <a:pt x="0" y="28498"/>
                </a:lnTo>
                <a:lnTo>
                  <a:pt x="0" y="0"/>
                </a:lnTo>
                <a:lnTo>
                  <a:pt x="341558" y="0"/>
                </a:lnTo>
                <a:lnTo>
                  <a:pt x="341558" y="28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16019012" y="8106554"/>
            <a:ext cx="328930" cy="374650"/>
          </a:xfrm>
          <a:custGeom>
            <a:avLst/>
            <a:gdLst/>
            <a:ahLst/>
            <a:cxnLst/>
            <a:rect l="l" t="t" r="r" b="b"/>
            <a:pathLst>
              <a:path w="328930" h="374650">
                <a:moveTo>
                  <a:pt x="295039" y="221279"/>
                </a:moveTo>
                <a:lnTo>
                  <a:pt x="260255" y="221279"/>
                </a:lnTo>
                <a:lnTo>
                  <a:pt x="260255" y="110220"/>
                </a:lnTo>
                <a:lnTo>
                  <a:pt x="190686" y="110220"/>
                </a:lnTo>
                <a:lnTo>
                  <a:pt x="190686" y="82560"/>
                </a:lnTo>
                <a:lnTo>
                  <a:pt x="260255" y="82560"/>
                </a:lnTo>
                <a:lnTo>
                  <a:pt x="260255" y="0"/>
                </a:lnTo>
                <a:lnTo>
                  <a:pt x="295039" y="0"/>
                </a:lnTo>
                <a:lnTo>
                  <a:pt x="295039" y="221279"/>
                </a:lnTo>
                <a:close/>
              </a:path>
              <a:path w="328930" h="374650">
                <a:moveTo>
                  <a:pt x="29755" y="202839"/>
                </a:moveTo>
                <a:lnTo>
                  <a:pt x="1257" y="202839"/>
                </a:lnTo>
                <a:lnTo>
                  <a:pt x="1257" y="95133"/>
                </a:lnTo>
                <a:lnTo>
                  <a:pt x="133270" y="95133"/>
                </a:lnTo>
                <a:lnTo>
                  <a:pt x="133270" y="45680"/>
                </a:lnTo>
                <a:lnTo>
                  <a:pt x="0" y="45680"/>
                </a:lnTo>
                <a:lnTo>
                  <a:pt x="0" y="17601"/>
                </a:lnTo>
                <a:lnTo>
                  <a:pt x="166798" y="17601"/>
                </a:lnTo>
                <a:lnTo>
                  <a:pt x="166798" y="121117"/>
                </a:lnTo>
                <a:lnTo>
                  <a:pt x="34784" y="121117"/>
                </a:lnTo>
                <a:lnTo>
                  <a:pt x="34784" y="174760"/>
                </a:lnTo>
                <a:lnTo>
                  <a:pt x="198486" y="174760"/>
                </a:lnTo>
                <a:lnTo>
                  <a:pt x="200325" y="192362"/>
                </a:lnTo>
                <a:lnTo>
                  <a:pt x="158173" y="197889"/>
                </a:lnTo>
                <a:lnTo>
                  <a:pt x="117397" y="201058"/>
                </a:lnTo>
                <a:lnTo>
                  <a:pt x="75442" y="202499"/>
                </a:lnTo>
                <a:lnTo>
                  <a:pt x="29755" y="202839"/>
                </a:lnTo>
                <a:close/>
              </a:path>
              <a:path w="328930" h="374650">
                <a:moveTo>
                  <a:pt x="198486" y="174760"/>
                </a:moveTo>
                <a:lnTo>
                  <a:pt x="34784" y="174760"/>
                </a:lnTo>
                <a:lnTo>
                  <a:pt x="77990" y="174361"/>
                </a:lnTo>
                <a:lnTo>
                  <a:pt x="117973" y="172822"/>
                </a:lnTo>
                <a:lnTo>
                  <a:pt x="157014" y="169633"/>
                </a:lnTo>
                <a:lnTo>
                  <a:pt x="197391" y="164283"/>
                </a:lnTo>
                <a:lnTo>
                  <a:pt x="198486" y="174760"/>
                </a:lnTo>
                <a:close/>
              </a:path>
              <a:path w="328930" h="374650">
                <a:moveTo>
                  <a:pt x="21792" y="370895"/>
                </a:moveTo>
                <a:lnTo>
                  <a:pt x="5029" y="345749"/>
                </a:lnTo>
                <a:lnTo>
                  <a:pt x="36552" y="328645"/>
                </a:lnTo>
                <a:lnTo>
                  <a:pt x="60139" y="305412"/>
                </a:lnTo>
                <a:lnTo>
                  <a:pt x="74925" y="278564"/>
                </a:lnTo>
                <a:lnTo>
                  <a:pt x="80046" y="250616"/>
                </a:lnTo>
                <a:lnTo>
                  <a:pt x="80046" y="233852"/>
                </a:lnTo>
                <a:lnTo>
                  <a:pt x="113154" y="233852"/>
                </a:lnTo>
                <a:lnTo>
                  <a:pt x="113154" y="250616"/>
                </a:lnTo>
                <a:lnTo>
                  <a:pt x="116389" y="276128"/>
                </a:lnTo>
                <a:lnTo>
                  <a:pt x="126063" y="300487"/>
                </a:lnTo>
                <a:lnTo>
                  <a:pt x="96390" y="300487"/>
                </a:lnTo>
                <a:lnTo>
                  <a:pt x="84086" y="322509"/>
                </a:lnTo>
                <a:lnTo>
                  <a:pt x="67421" y="342134"/>
                </a:lnTo>
                <a:lnTo>
                  <a:pt x="46591" y="358538"/>
                </a:lnTo>
                <a:lnTo>
                  <a:pt x="21792" y="370895"/>
                </a:lnTo>
                <a:close/>
              </a:path>
              <a:path w="328930" h="374650">
                <a:moveTo>
                  <a:pt x="211452" y="340720"/>
                </a:moveTo>
                <a:lnTo>
                  <a:pt x="165540" y="340720"/>
                </a:lnTo>
                <a:lnTo>
                  <a:pt x="189127" y="321396"/>
                </a:lnTo>
                <a:lnTo>
                  <a:pt x="205878" y="298340"/>
                </a:lnTo>
                <a:lnTo>
                  <a:pt x="215870" y="273947"/>
                </a:lnTo>
                <a:lnTo>
                  <a:pt x="219184" y="250616"/>
                </a:lnTo>
                <a:lnTo>
                  <a:pt x="219184" y="233852"/>
                </a:lnTo>
                <a:lnTo>
                  <a:pt x="252711" y="233852"/>
                </a:lnTo>
                <a:lnTo>
                  <a:pt x="252711" y="250616"/>
                </a:lnTo>
                <a:lnTo>
                  <a:pt x="257786" y="279625"/>
                </a:lnTo>
                <a:lnTo>
                  <a:pt x="268500" y="299230"/>
                </a:lnTo>
                <a:lnTo>
                  <a:pt x="235528" y="299230"/>
                </a:lnTo>
                <a:lnTo>
                  <a:pt x="224896" y="321979"/>
                </a:lnTo>
                <a:lnTo>
                  <a:pt x="211452" y="340720"/>
                </a:lnTo>
                <a:close/>
              </a:path>
              <a:path w="328930" h="374650">
                <a:moveTo>
                  <a:pt x="310965" y="370895"/>
                </a:moveTo>
                <a:lnTo>
                  <a:pt x="285387" y="358518"/>
                </a:lnTo>
                <a:lnTo>
                  <a:pt x="264131" y="341977"/>
                </a:lnTo>
                <a:lnTo>
                  <a:pt x="247430" y="321972"/>
                </a:lnTo>
                <a:lnTo>
                  <a:pt x="235528" y="299230"/>
                </a:lnTo>
                <a:lnTo>
                  <a:pt x="268500" y="299230"/>
                </a:lnTo>
                <a:lnTo>
                  <a:pt x="272565" y="306669"/>
                </a:lnTo>
                <a:lnTo>
                  <a:pt x="296382" y="329470"/>
                </a:lnTo>
                <a:lnTo>
                  <a:pt x="328566" y="345749"/>
                </a:lnTo>
                <a:lnTo>
                  <a:pt x="310965" y="370895"/>
                </a:lnTo>
                <a:close/>
              </a:path>
              <a:path w="328930" h="374650">
                <a:moveTo>
                  <a:pt x="166378" y="374247"/>
                </a:moveTo>
                <a:lnTo>
                  <a:pt x="141652" y="361367"/>
                </a:lnTo>
                <a:lnTo>
                  <a:pt x="121955" y="344125"/>
                </a:lnTo>
                <a:lnTo>
                  <a:pt x="106972" y="323505"/>
                </a:lnTo>
                <a:lnTo>
                  <a:pt x="96390" y="300487"/>
                </a:lnTo>
                <a:lnTo>
                  <a:pt x="126063" y="300487"/>
                </a:lnTo>
                <a:lnTo>
                  <a:pt x="126146" y="300697"/>
                </a:lnTo>
                <a:lnTo>
                  <a:pt x="142503" y="322752"/>
                </a:lnTo>
                <a:lnTo>
                  <a:pt x="165540" y="340720"/>
                </a:lnTo>
                <a:lnTo>
                  <a:pt x="211452" y="340720"/>
                </a:lnTo>
                <a:lnTo>
                  <a:pt x="209911" y="342868"/>
                </a:lnTo>
                <a:lnTo>
                  <a:pt x="190443" y="360699"/>
                </a:lnTo>
                <a:lnTo>
                  <a:pt x="16637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6405832" y="8106135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6783853" y="8397822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80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4249063" y="1550418"/>
            <a:ext cx="701040" cy="696595"/>
          </a:xfrm>
          <a:custGeom>
            <a:avLst/>
            <a:gdLst/>
            <a:ahLst/>
            <a:cxnLst/>
            <a:rect l="l" t="t" r="r" b="b"/>
            <a:pathLst>
              <a:path w="701039" h="696594">
                <a:moveTo>
                  <a:pt x="700719" y="353712"/>
                </a:moveTo>
                <a:lnTo>
                  <a:pt x="0" y="353712"/>
                </a:lnTo>
                <a:lnTo>
                  <a:pt x="0" y="328566"/>
                </a:lnTo>
                <a:lnTo>
                  <a:pt x="502070" y="328566"/>
                </a:lnTo>
                <a:lnTo>
                  <a:pt x="514499" y="328357"/>
                </a:lnTo>
                <a:lnTo>
                  <a:pt x="567448" y="298392"/>
                </a:lnTo>
                <a:lnTo>
                  <a:pt x="578999" y="290154"/>
                </a:lnTo>
                <a:lnTo>
                  <a:pt x="587564" y="285924"/>
                </a:lnTo>
                <a:lnTo>
                  <a:pt x="597387" y="284365"/>
                </a:lnTo>
                <a:lnTo>
                  <a:pt x="612710" y="284143"/>
                </a:lnTo>
                <a:lnTo>
                  <a:pt x="625616" y="284320"/>
                </a:lnTo>
                <a:lnTo>
                  <a:pt x="665771" y="302301"/>
                </a:lnTo>
                <a:lnTo>
                  <a:pt x="685632" y="326052"/>
                </a:lnTo>
                <a:lnTo>
                  <a:pt x="700719" y="353712"/>
                </a:lnTo>
                <a:close/>
              </a:path>
              <a:path w="701039" h="696594">
                <a:moveTo>
                  <a:pt x="568783" y="462675"/>
                </a:moveTo>
                <a:lnTo>
                  <a:pt x="450941" y="462675"/>
                </a:lnTo>
                <a:lnTo>
                  <a:pt x="487821" y="435854"/>
                </a:lnTo>
                <a:lnTo>
                  <a:pt x="500714" y="439802"/>
                </a:lnTo>
                <a:lnTo>
                  <a:pt x="509247" y="442297"/>
                </a:lnTo>
                <a:lnTo>
                  <a:pt x="517229" y="444399"/>
                </a:lnTo>
                <a:lnTo>
                  <a:pt x="539716" y="449939"/>
                </a:lnTo>
                <a:lnTo>
                  <a:pt x="547698" y="452041"/>
                </a:lnTo>
                <a:lnTo>
                  <a:pt x="556231" y="454536"/>
                </a:lnTo>
                <a:lnTo>
                  <a:pt x="569124" y="458484"/>
                </a:lnTo>
                <a:lnTo>
                  <a:pt x="568783" y="462675"/>
                </a:lnTo>
                <a:close/>
              </a:path>
              <a:path w="701039" h="696594">
                <a:moveTo>
                  <a:pt x="549008" y="696528"/>
                </a:moveTo>
                <a:lnTo>
                  <a:pt x="448426" y="678926"/>
                </a:lnTo>
                <a:lnTo>
                  <a:pt x="99639" y="678926"/>
                </a:lnTo>
                <a:lnTo>
                  <a:pt x="99239" y="649740"/>
                </a:lnTo>
                <a:lnTo>
                  <a:pt x="98852" y="625230"/>
                </a:lnTo>
                <a:lnTo>
                  <a:pt x="98388" y="601899"/>
                </a:lnTo>
                <a:lnTo>
                  <a:pt x="96908" y="535538"/>
                </a:lnTo>
                <a:lnTo>
                  <a:pt x="96443" y="512390"/>
                </a:lnTo>
                <a:lnTo>
                  <a:pt x="96049" y="487821"/>
                </a:lnTo>
                <a:lnTo>
                  <a:pt x="95552" y="452617"/>
                </a:lnTo>
                <a:lnTo>
                  <a:pt x="202001" y="462675"/>
                </a:lnTo>
                <a:lnTo>
                  <a:pt x="568783" y="462675"/>
                </a:lnTo>
                <a:lnTo>
                  <a:pt x="566734" y="487821"/>
                </a:lnTo>
                <a:lnTo>
                  <a:pt x="190267" y="487821"/>
                </a:lnTo>
                <a:lnTo>
                  <a:pt x="190267" y="653781"/>
                </a:lnTo>
                <a:lnTo>
                  <a:pt x="552538" y="653781"/>
                </a:lnTo>
                <a:lnTo>
                  <a:pt x="551575" y="664206"/>
                </a:lnTo>
                <a:lnTo>
                  <a:pt x="550371" y="678926"/>
                </a:lnTo>
                <a:lnTo>
                  <a:pt x="202001" y="678926"/>
                </a:lnTo>
                <a:lnTo>
                  <a:pt x="99743" y="686470"/>
                </a:lnTo>
                <a:lnTo>
                  <a:pt x="549787" y="686470"/>
                </a:lnTo>
                <a:lnTo>
                  <a:pt x="549008" y="696528"/>
                </a:lnTo>
                <a:close/>
              </a:path>
              <a:path w="701039" h="696594">
                <a:moveTo>
                  <a:pt x="552538" y="653781"/>
                </a:moveTo>
                <a:lnTo>
                  <a:pt x="459323" y="653781"/>
                </a:lnTo>
                <a:lnTo>
                  <a:pt x="459323" y="487821"/>
                </a:lnTo>
                <a:lnTo>
                  <a:pt x="566734" y="487821"/>
                </a:lnTo>
                <a:lnTo>
                  <a:pt x="559904" y="571639"/>
                </a:lnTo>
                <a:lnTo>
                  <a:pt x="558405" y="591002"/>
                </a:lnTo>
                <a:lnTo>
                  <a:pt x="557337" y="603961"/>
                </a:lnTo>
                <a:lnTo>
                  <a:pt x="556192" y="616370"/>
                </a:lnTo>
                <a:lnTo>
                  <a:pt x="552538" y="653781"/>
                </a:lnTo>
                <a:close/>
              </a:path>
              <a:path w="701039" h="696594">
                <a:moveTo>
                  <a:pt x="350359" y="233852"/>
                </a:moveTo>
                <a:lnTo>
                  <a:pt x="290010" y="233852"/>
                </a:lnTo>
                <a:lnTo>
                  <a:pt x="253517" y="233669"/>
                </a:lnTo>
                <a:lnTo>
                  <a:pt x="211804" y="228901"/>
                </a:lnTo>
                <a:lnTo>
                  <a:pt x="163451" y="215065"/>
                </a:lnTo>
                <a:lnTo>
                  <a:pt x="122374" y="193200"/>
                </a:lnTo>
                <a:lnTo>
                  <a:pt x="88428" y="156320"/>
                </a:lnTo>
                <a:lnTo>
                  <a:pt x="78789" y="120698"/>
                </a:lnTo>
                <a:lnTo>
                  <a:pt x="78789" y="113154"/>
                </a:lnTo>
                <a:lnTo>
                  <a:pt x="94380" y="65875"/>
                </a:lnTo>
                <a:lnTo>
                  <a:pt x="137086" y="30521"/>
                </a:lnTo>
                <a:lnTo>
                  <a:pt x="187333" y="11734"/>
                </a:lnTo>
                <a:lnTo>
                  <a:pt x="230656" y="1466"/>
                </a:lnTo>
                <a:lnTo>
                  <a:pt x="290010" y="0"/>
                </a:lnTo>
                <a:lnTo>
                  <a:pt x="350359" y="0"/>
                </a:lnTo>
                <a:lnTo>
                  <a:pt x="409713" y="1466"/>
                </a:lnTo>
                <a:lnTo>
                  <a:pt x="453036" y="11734"/>
                </a:lnTo>
                <a:lnTo>
                  <a:pt x="467224" y="15925"/>
                </a:lnTo>
                <a:lnTo>
                  <a:pt x="320185" y="15925"/>
                </a:lnTo>
                <a:lnTo>
                  <a:pt x="313617" y="15971"/>
                </a:lnTo>
                <a:lnTo>
                  <a:pt x="275813" y="21740"/>
                </a:lnTo>
                <a:lnTo>
                  <a:pt x="229871" y="36303"/>
                </a:lnTo>
                <a:lnTo>
                  <a:pt x="193593" y="75207"/>
                </a:lnTo>
                <a:lnTo>
                  <a:pt x="184475" y="113154"/>
                </a:lnTo>
                <a:lnTo>
                  <a:pt x="184460" y="120698"/>
                </a:lnTo>
                <a:lnTo>
                  <a:pt x="184740" y="136152"/>
                </a:lnTo>
                <a:lnTo>
                  <a:pt x="206192" y="174341"/>
                </a:lnTo>
                <a:lnTo>
                  <a:pt x="243203" y="203691"/>
                </a:lnTo>
                <a:lnTo>
                  <a:pt x="282840" y="214567"/>
                </a:lnTo>
                <a:lnTo>
                  <a:pt x="467224" y="217927"/>
                </a:lnTo>
                <a:lnTo>
                  <a:pt x="453036" y="222117"/>
                </a:lnTo>
                <a:lnTo>
                  <a:pt x="428565" y="228901"/>
                </a:lnTo>
                <a:lnTo>
                  <a:pt x="409713" y="232385"/>
                </a:lnTo>
                <a:lnTo>
                  <a:pt x="386853" y="233669"/>
                </a:lnTo>
                <a:lnTo>
                  <a:pt x="350359" y="233852"/>
                </a:lnTo>
                <a:close/>
              </a:path>
              <a:path w="701039" h="696594">
                <a:moveTo>
                  <a:pt x="467224" y="217927"/>
                </a:moveTo>
                <a:lnTo>
                  <a:pt x="320185" y="217927"/>
                </a:lnTo>
                <a:lnTo>
                  <a:pt x="326275" y="217894"/>
                </a:lnTo>
                <a:lnTo>
                  <a:pt x="331186" y="217665"/>
                </a:lnTo>
                <a:lnTo>
                  <a:pt x="369768" y="212354"/>
                </a:lnTo>
                <a:lnTo>
                  <a:pt x="409975" y="197705"/>
                </a:lnTo>
                <a:lnTo>
                  <a:pt x="447261" y="159306"/>
                </a:lnTo>
                <a:lnTo>
                  <a:pt x="456745" y="120698"/>
                </a:lnTo>
                <a:lnTo>
                  <a:pt x="456729" y="113154"/>
                </a:lnTo>
                <a:lnTo>
                  <a:pt x="447261" y="75207"/>
                </a:lnTo>
                <a:lnTo>
                  <a:pt x="420544" y="44993"/>
                </a:lnTo>
                <a:lnTo>
                  <a:pt x="376343" y="24307"/>
                </a:lnTo>
                <a:lnTo>
                  <a:pt x="337511" y="17163"/>
                </a:lnTo>
                <a:lnTo>
                  <a:pt x="320185" y="15925"/>
                </a:lnTo>
                <a:lnTo>
                  <a:pt x="467224" y="15925"/>
                </a:lnTo>
                <a:lnTo>
                  <a:pt x="503131" y="30534"/>
                </a:lnTo>
                <a:lnTo>
                  <a:pt x="539683" y="58148"/>
                </a:lnTo>
                <a:lnTo>
                  <a:pt x="559538" y="96757"/>
                </a:lnTo>
                <a:lnTo>
                  <a:pt x="560743" y="113154"/>
                </a:lnTo>
                <a:lnTo>
                  <a:pt x="560743" y="120698"/>
                </a:lnTo>
                <a:lnTo>
                  <a:pt x="545158" y="167976"/>
                </a:lnTo>
                <a:lnTo>
                  <a:pt x="503131" y="203317"/>
                </a:lnTo>
                <a:lnTo>
                  <a:pt x="476911" y="215065"/>
                </a:lnTo>
                <a:lnTo>
                  <a:pt x="467224" y="2179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5021865" y="1521919"/>
            <a:ext cx="637540" cy="711200"/>
          </a:xfrm>
          <a:custGeom>
            <a:avLst/>
            <a:gdLst/>
            <a:ahLst/>
            <a:cxnLst/>
            <a:rect l="l" t="t" r="r" b="b"/>
            <a:pathLst>
              <a:path w="637539" h="711200">
                <a:moveTo>
                  <a:pt x="0" y="405679"/>
                </a:moveTo>
                <a:lnTo>
                  <a:pt x="37037" y="388025"/>
                </a:lnTo>
                <a:lnTo>
                  <a:pt x="80491" y="350791"/>
                </a:lnTo>
                <a:lnTo>
                  <a:pt x="108544" y="313898"/>
                </a:lnTo>
                <a:lnTo>
                  <a:pt x="129348" y="274884"/>
                </a:lnTo>
                <a:lnTo>
                  <a:pt x="143433" y="228980"/>
                </a:lnTo>
                <a:lnTo>
                  <a:pt x="152129" y="162724"/>
                </a:lnTo>
                <a:lnTo>
                  <a:pt x="152968" y="135680"/>
                </a:lnTo>
                <a:lnTo>
                  <a:pt x="149405" y="107221"/>
                </a:lnTo>
                <a:lnTo>
                  <a:pt x="140814" y="64539"/>
                </a:lnTo>
                <a:lnTo>
                  <a:pt x="136623" y="60349"/>
                </a:lnTo>
                <a:lnTo>
                  <a:pt x="129079" y="48614"/>
                </a:lnTo>
                <a:lnTo>
                  <a:pt x="124888" y="43585"/>
                </a:lnTo>
                <a:lnTo>
                  <a:pt x="145267" y="46885"/>
                </a:lnTo>
                <a:lnTo>
                  <a:pt x="261512" y="67892"/>
                </a:lnTo>
                <a:lnTo>
                  <a:pt x="259207" y="107915"/>
                </a:lnTo>
                <a:lnTo>
                  <a:pt x="253130" y="146681"/>
                </a:lnTo>
                <a:lnTo>
                  <a:pt x="246006" y="184399"/>
                </a:lnTo>
                <a:lnTo>
                  <a:pt x="236367" y="217088"/>
                </a:lnTo>
                <a:lnTo>
                  <a:pt x="257950" y="225785"/>
                </a:lnTo>
                <a:lnTo>
                  <a:pt x="259212" y="226308"/>
                </a:lnTo>
                <a:lnTo>
                  <a:pt x="233014" y="226308"/>
                </a:lnTo>
                <a:lnTo>
                  <a:pt x="218483" y="253949"/>
                </a:lnTo>
                <a:lnTo>
                  <a:pt x="196180" y="286127"/>
                </a:lnTo>
                <a:lnTo>
                  <a:pt x="159935" y="324493"/>
                </a:lnTo>
                <a:lnTo>
                  <a:pt x="116088" y="358322"/>
                </a:lnTo>
                <a:lnTo>
                  <a:pt x="72417" y="383133"/>
                </a:lnTo>
                <a:lnTo>
                  <a:pt x="25040" y="399917"/>
                </a:lnTo>
                <a:lnTo>
                  <a:pt x="14524" y="402601"/>
                </a:lnTo>
                <a:lnTo>
                  <a:pt x="0" y="405679"/>
                </a:lnTo>
                <a:close/>
              </a:path>
              <a:path w="637539" h="711200">
                <a:moveTo>
                  <a:pt x="356226" y="408194"/>
                </a:moveTo>
                <a:lnTo>
                  <a:pt x="309288" y="388915"/>
                </a:lnTo>
                <a:lnTo>
                  <a:pt x="288707" y="356233"/>
                </a:lnTo>
                <a:lnTo>
                  <a:pt x="268276" y="312733"/>
                </a:lnTo>
                <a:lnTo>
                  <a:pt x="253130" y="277018"/>
                </a:lnTo>
                <a:lnTo>
                  <a:pt x="238445" y="240590"/>
                </a:lnTo>
                <a:lnTo>
                  <a:pt x="233014" y="226308"/>
                </a:lnTo>
                <a:lnTo>
                  <a:pt x="259212" y="226308"/>
                </a:lnTo>
                <a:lnTo>
                  <a:pt x="309079" y="247263"/>
                </a:lnTo>
                <a:lnTo>
                  <a:pt x="347943" y="264616"/>
                </a:lnTo>
                <a:lnTo>
                  <a:pt x="387783" y="285033"/>
                </a:lnTo>
                <a:lnTo>
                  <a:pt x="420033" y="317984"/>
                </a:lnTo>
                <a:lnTo>
                  <a:pt x="422324" y="336320"/>
                </a:lnTo>
                <a:lnTo>
                  <a:pt x="422262" y="350791"/>
                </a:lnTo>
                <a:lnTo>
                  <a:pt x="422128" y="357313"/>
                </a:lnTo>
                <a:lnTo>
                  <a:pt x="419928" y="367228"/>
                </a:lnTo>
                <a:lnTo>
                  <a:pt x="413931" y="376068"/>
                </a:lnTo>
                <a:lnTo>
                  <a:pt x="402377" y="388025"/>
                </a:lnTo>
                <a:lnTo>
                  <a:pt x="402326" y="388915"/>
                </a:lnTo>
                <a:lnTo>
                  <a:pt x="390762" y="400061"/>
                </a:lnTo>
                <a:lnTo>
                  <a:pt x="382105" y="405784"/>
                </a:lnTo>
                <a:lnTo>
                  <a:pt x="372034" y="407892"/>
                </a:lnTo>
                <a:lnTo>
                  <a:pt x="356226" y="408194"/>
                </a:lnTo>
                <a:close/>
              </a:path>
              <a:path w="637539" h="711200">
                <a:moveTo>
                  <a:pt x="513804" y="402326"/>
                </a:moveTo>
                <a:lnTo>
                  <a:pt x="513804" y="29336"/>
                </a:lnTo>
                <a:lnTo>
                  <a:pt x="495364" y="0"/>
                </a:lnTo>
                <a:lnTo>
                  <a:pt x="637017" y="39394"/>
                </a:lnTo>
                <a:lnTo>
                  <a:pt x="630312" y="204516"/>
                </a:lnTo>
                <a:lnTo>
                  <a:pt x="630312" y="379695"/>
                </a:lnTo>
                <a:lnTo>
                  <a:pt x="587466" y="387770"/>
                </a:lnTo>
                <a:lnTo>
                  <a:pt x="513804" y="402326"/>
                </a:lnTo>
                <a:close/>
              </a:path>
              <a:path w="637539" h="711200">
                <a:moveTo>
                  <a:pt x="508775" y="710777"/>
                </a:moveTo>
                <a:lnTo>
                  <a:pt x="508775" y="499555"/>
                </a:lnTo>
                <a:lnTo>
                  <a:pt x="139138" y="499555"/>
                </a:lnTo>
                <a:lnTo>
                  <a:pt x="139138" y="473572"/>
                </a:lnTo>
                <a:lnTo>
                  <a:pt x="448426" y="473572"/>
                </a:lnTo>
                <a:lnTo>
                  <a:pt x="460580" y="469381"/>
                </a:lnTo>
                <a:lnTo>
                  <a:pt x="467777" y="466814"/>
                </a:lnTo>
                <a:lnTo>
                  <a:pt x="472576" y="464561"/>
                </a:lnTo>
                <a:lnTo>
                  <a:pt x="477141" y="461366"/>
                </a:lnTo>
                <a:lnTo>
                  <a:pt x="483630" y="455970"/>
                </a:lnTo>
                <a:lnTo>
                  <a:pt x="630312" y="478601"/>
                </a:lnTo>
                <a:lnTo>
                  <a:pt x="627797" y="502070"/>
                </a:lnTo>
                <a:lnTo>
                  <a:pt x="619415" y="689822"/>
                </a:lnTo>
                <a:lnTo>
                  <a:pt x="601093" y="692815"/>
                </a:lnTo>
                <a:lnTo>
                  <a:pt x="589136" y="694904"/>
                </a:lnTo>
                <a:lnTo>
                  <a:pt x="578279" y="697071"/>
                </a:lnTo>
                <a:lnTo>
                  <a:pt x="548262" y="703528"/>
                </a:lnTo>
                <a:lnTo>
                  <a:pt x="537588" y="705695"/>
                </a:lnTo>
                <a:lnTo>
                  <a:pt x="508775" y="7107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578544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39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39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39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39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39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39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39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39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658172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602170" y="3200983"/>
            <a:ext cx="310515" cy="372110"/>
          </a:xfrm>
          <a:custGeom>
            <a:avLst/>
            <a:gdLst/>
            <a:ahLst/>
            <a:cxnLst/>
            <a:rect l="l" t="t" r="r" b="b"/>
            <a:pathLst>
              <a:path w="310514" h="372110">
                <a:moveTo>
                  <a:pt x="26206" y="209655"/>
                </a:moveTo>
                <a:lnTo>
                  <a:pt x="0" y="167724"/>
                </a:lnTo>
                <a:lnTo>
                  <a:pt x="40053" y="148006"/>
                </a:lnTo>
                <a:lnTo>
                  <a:pt x="67634" y="120350"/>
                </a:lnTo>
                <a:lnTo>
                  <a:pt x="83572" y="87553"/>
                </a:lnTo>
                <a:lnTo>
                  <a:pt x="88700" y="52413"/>
                </a:lnTo>
                <a:lnTo>
                  <a:pt x="88700" y="16933"/>
                </a:lnTo>
                <a:lnTo>
                  <a:pt x="142727" y="16933"/>
                </a:lnTo>
                <a:lnTo>
                  <a:pt x="142727" y="52413"/>
                </a:lnTo>
                <a:lnTo>
                  <a:pt x="147760" y="86438"/>
                </a:lnTo>
                <a:lnTo>
                  <a:pt x="163339" y="117477"/>
                </a:lnTo>
                <a:lnTo>
                  <a:pt x="177013" y="130631"/>
                </a:lnTo>
                <a:lnTo>
                  <a:pt x="116520" y="130631"/>
                </a:lnTo>
                <a:lnTo>
                  <a:pt x="101388" y="156132"/>
                </a:lnTo>
                <a:lnTo>
                  <a:pt x="81342" y="178308"/>
                </a:lnTo>
                <a:lnTo>
                  <a:pt x="56307" y="196400"/>
                </a:lnTo>
                <a:lnTo>
                  <a:pt x="26206" y="209655"/>
                </a:lnTo>
                <a:close/>
              </a:path>
              <a:path w="310514" h="372110">
                <a:moveTo>
                  <a:pt x="203204" y="203607"/>
                </a:moveTo>
                <a:lnTo>
                  <a:pt x="174465" y="191298"/>
                </a:lnTo>
                <a:lnTo>
                  <a:pt x="150488" y="174679"/>
                </a:lnTo>
                <a:lnTo>
                  <a:pt x="131198" y="154280"/>
                </a:lnTo>
                <a:lnTo>
                  <a:pt x="116520" y="130631"/>
                </a:lnTo>
                <a:lnTo>
                  <a:pt x="177013" y="130631"/>
                </a:lnTo>
                <a:lnTo>
                  <a:pt x="190183" y="143300"/>
                </a:lnTo>
                <a:lnTo>
                  <a:pt x="229008" y="161676"/>
                </a:lnTo>
                <a:lnTo>
                  <a:pt x="203204" y="203607"/>
                </a:lnTo>
                <a:close/>
              </a:path>
              <a:path w="310514" h="372110">
                <a:moveTo>
                  <a:pt x="310048" y="371735"/>
                </a:moveTo>
                <a:lnTo>
                  <a:pt x="256424" y="371735"/>
                </a:lnTo>
                <a:lnTo>
                  <a:pt x="256424" y="280212"/>
                </a:lnTo>
                <a:lnTo>
                  <a:pt x="56848" y="280212"/>
                </a:lnTo>
                <a:lnTo>
                  <a:pt x="56848" y="237475"/>
                </a:lnTo>
                <a:lnTo>
                  <a:pt x="310048" y="237475"/>
                </a:lnTo>
                <a:lnTo>
                  <a:pt x="310048" y="371735"/>
                </a:lnTo>
                <a:close/>
              </a:path>
              <a:path w="310514" h="372110">
                <a:moveTo>
                  <a:pt x="310048" y="221347"/>
                </a:moveTo>
                <a:lnTo>
                  <a:pt x="256424" y="221347"/>
                </a:lnTo>
                <a:lnTo>
                  <a:pt x="256424" y="0"/>
                </a:lnTo>
                <a:lnTo>
                  <a:pt x="310048" y="0"/>
                </a:lnTo>
                <a:lnTo>
                  <a:pt x="310048" y="221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967051" y="3200983"/>
            <a:ext cx="352425" cy="371475"/>
          </a:xfrm>
          <a:custGeom>
            <a:avLst/>
            <a:gdLst/>
            <a:ahLst/>
            <a:cxnLst/>
            <a:rect l="l" t="t" r="r" b="b"/>
            <a:pathLst>
              <a:path w="352425" h="371475">
                <a:moveTo>
                  <a:pt x="31851" y="295130"/>
                </a:moveTo>
                <a:lnTo>
                  <a:pt x="0" y="251989"/>
                </a:lnTo>
                <a:lnTo>
                  <a:pt x="40538" y="222809"/>
                </a:lnTo>
                <a:lnTo>
                  <a:pt x="68793" y="182138"/>
                </a:lnTo>
                <a:lnTo>
                  <a:pt x="85330" y="134058"/>
                </a:lnTo>
                <a:lnTo>
                  <a:pt x="90716" y="82652"/>
                </a:lnTo>
                <a:lnTo>
                  <a:pt x="90716" y="28626"/>
                </a:lnTo>
                <a:lnTo>
                  <a:pt x="144339" y="28626"/>
                </a:lnTo>
                <a:lnTo>
                  <a:pt x="144339" y="82652"/>
                </a:lnTo>
                <a:lnTo>
                  <a:pt x="149366" y="132326"/>
                </a:lnTo>
                <a:lnTo>
                  <a:pt x="164902" y="178559"/>
                </a:lnTo>
                <a:lnTo>
                  <a:pt x="171532" y="188286"/>
                </a:lnTo>
                <a:lnTo>
                  <a:pt x="117729" y="188286"/>
                </a:lnTo>
                <a:lnTo>
                  <a:pt x="103404" y="221990"/>
                </a:lnTo>
                <a:lnTo>
                  <a:pt x="84466" y="251687"/>
                </a:lnTo>
                <a:lnTo>
                  <a:pt x="60691" y="276395"/>
                </a:lnTo>
                <a:lnTo>
                  <a:pt x="31851" y="295130"/>
                </a:lnTo>
                <a:close/>
              </a:path>
              <a:path w="352425" h="371475">
                <a:moveTo>
                  <a:pt x="197963" y="288276"/>
                </a:moveTo>
                <a:lnTo>
                  <a:pt x="171252" y="270555"/>
                </a:lnTo>
                <a:lnTo>
                  <a:pt x="149077" y="247504"/>
                </a:lnTo>
                <a:lnTo>
                  <a:pt x="131286" y="219842"/>
                </a:lnTo>
                <a:lnTo>
                  <a:pt x="117729" y="188286"/>
                </a:lnTo>
                <a:lnTo>
                  <a:pt x="171532" y="188286"/>
                </a:lnTo>
                <a:lnTo>
                  <a:pt x="191625" y="217763"/>
                </a:lnTo>
                <a:lnTo>
                  <a:pt x="230217" y="246345"/>
                </a:lnTo>
                <a:lnTo>
                  <a:pt x="197963" y="288276"/>
                </a:lnTo>
                <a:close/>
              </a:path>
              <a:path w="352425" h="371475">
                <a:moveTo>
                  <a:pt x="298355" y="371332"/>
                </a:moveTo>
                <a:lnTo>
                  <a:pt x="245135" y="371332"/>
                </a:lnTo>
                <a:lnTo>
                  <a:pt x="245135" y="0"/>
                </a:lnTo>
                <a:lnTo>
                  <a:pt x="298355" y="0"/>
                </a:lnTo>
                <a:lnTo>
                  <a:pt x="298355" y="142727"/>
                </a:lnTo>
                <a:lnTo>
                  <a:pt x="352382" y="142727"/>
                </a:lnTo>
                <a:lnTo>
                  <a:pt x="352382" y="187077"/>
                </a:lnTo>
                <a:lnTo>
                  <a:pt x="298355" y="187077"/>
                </a:lnTo>
                <a:lnTo>
                  <a:pt x="298355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2458175" y="3205015"/>
            <a:ext cx="335915" cy="363220"/>
          </a:xfrm>
          <a:custGeom>
            <a:avLst/>
            <a:gdLst/>
            <a:ahLst/>
            <a:cxnLst/>
            <a:rect l="l" t="t" r="r" b="b"/>
            <a:pathLst>
              <a:path w="335914" h="363220">
                <a:moveTo>
                  <a:pt x="35076" y="141114"/>
                </a:moveTo>
                <a:lnTo>
                  <a:pt x="16530" y="99989"/>
                </a:lnTo>
                <a:lnTo>
                  <a:pt x="71080" y="87377"/>
                </a:lnTo>
                <a:lnTo>
                  <a:pt x="109716" y="66222"/>
                </a:lnTo>
                <a:lnTo>
                  <a:pt x="132704" y="39776"/>
                </a:lnTo>
                <a:lnTo>
                  <a:pt x="140307" y="11289"/>
                </a:lnTo>
                <a:lnTo>
                  <a:pt x="140307" y="0"/>
                </a:lnTo>
                <a:lnTo>
                  <a:pt x="195140" y="0"/>
                </a:lnTo>
                <a:lnTo>
                  <a:pt x="195140" y="11289"/>
                </a:lnTo>
                <a:lnTo>
                  <a:pt x="202744" y="39663"/>
                </a:lnTo>
                <a:lnTo>
                  <a:pt x="225732" y="66222"/>
                </a:lnTo>
                <a:lnTo>
                  <a:pt x="235803" y="71766"/>
                </a:lnTo>
                <a:lnTo>
                  <a:pt x="167724" y="71766"/>
                </a:lnTo>
                <a:lnTo>
                  <a:pt x="146034" y="96436"/>
                </a:lnTo>
                <a:lnTo>
                  <a:pt x="116368" y="116721"/>
                </a:lnTo>
                <a:lnTo>
                  <a:pt x="79219" y="131866"/>
                </a:lnTo>
                <a:lnTo>
                  <a:pt x="35076" y="141114"/>
                </a:lnTo>
                <a:close/>
              </a:path>
              <a:path w="335914" h="363220">
                <a:moveTo>
                  <a:pt x="299968" y="141114"/>
                </a:moveTo>
                <a:lnTo>
                  <a:pt x="255946" y="132036"/>
                </a:lnTo>
                <a:lnTo>
                  <a:pt x="219029" y="116872"/>
                </a:lnTo>
                <a:lnTo>
                  <a:pt x="189521" y="96493"/>
                </a:lnTo>
                <a:lnTo>
                  <a:pt x="167724" y="71766"/>
                </a:lnTo>
                <a:lnTo>
                  <a:pt x="235803" y="71766"/>
                </a:lnTo>
                <a:lnTo>
                  <a:pt x="264368" y="87490"/>
                </a:lnTo>
                <a:lnTo>
                  <a:pt x="318918" y="99989"/>
                </a:lnTo>
                <a:lnTo>
                  <a:pt x="299968" y="141114"/>
                </a:lnTo>
                <a:close/>
              </a:path>
              <a:path w="335914" h="363220">
                <a:moveTo>
                  <a:pt x="293114" y="362865"/>
                </a:moveTo>
                <a:lnTo>
                  <a:pt x="39108" y="362865"/>
                </a:lnTo>
                <a:lnTo>
                  <a:pt x="39108" y="218525"/>
                </a:lnTo>
                <a:lnTo>
                  <a:pt x="91925" y="218525"/>
                </a:lnTo>
                <a:lnTo>
                  <a:pt x="91925" y="249570"/>
                </a:lnTo>
                <a:lnTo>
                  <a:pt x="293114" y="249570"/>
                </a:lnTo>
                <a:lnTo>
                  <a:pt x="293114" y="289485"/>
                </a:lnTo>
                <a:lnTo>
                  <a:pt x="91925" y="289485"/>
                </a:lnTo>
                <a:lnTo>
                  <a:pt x="91925" y="321740"/>
                </a:lnTo>
                <a:lnTo>
                  <a:pt x="293114" y="321740"/>
                </a:lnTo>
                <a:lnTo>
                  <a:pt x="293114" y="362865"/>
                </a:lnTo>
                <a:close/>
              </a:path>
              <a:path w="335914" h="363220">
                <a:moveTo>
                  <a:pt x="293114" y="249570"/>
                </a:moveTo>
                <a:lnTo>
                  <a:pt x="240700" y="249570"/>
                </a:lnTo>
                <a:lnTo>
                  <a:pt x="240700" y="218525"/>
                </a:lnTo>
                <a:lnTo>
                  <a:pt x="293114" y="218525"/>
                </a:lnTo>
                <a:lnTo>
                  <a:pt x="293114" y="249570"/>
                </a:lnTo>
                <a:close/>
              </a:path>
              <a:path w="335914" h="363220">
                <a:moveTo>
                  <a:pt x="293114" y="321740"/>
                </a:moveTo>
                <a:lnTo>
                  <a:pt x="240700" y="321740"/>
                </a:lnTo>
                <a:lnTo>
                  <a:pt x="240700" y="289485"/>
                </a:lnTo>
                <a:lnTo>
                  <a:pt x="293114" y="289485"/>
                </a:lnTo>
                <a:lnTo>
                  <a:pt x="293114" y="321740"/>
                </a:lnTo>
                <a:close/>
              </a:path>
              <a:path w="335914" h="363220">
                <a:moveTo>
                  <a:pt x="335448" y="199979"/>
                </a:moveTo>
                <a:lnTo>
                  <a:pt x="0" y="199979"/>
                </a:lnTo>
                <a:lnTo>
                  <a:pt x="0" y="158048"/>
                </a:lnTo>
                <a:lnTo>
                  <a:pt x="335448" y="158048"/>
                </a:lnTo>
                <a:lnTo>
                  <a:pt x="335448" y="1999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2823862" y="3200580"/>
            <a:ext cx="346075" cy="365760"/>
          </a:xfrm>
          <a:custGeom>
            <a:avLst/>
            <a:gdLst/>
            <a:ahLst/>
            <a:cxnLst/>
            <a:rect l="l" t="t" r="r" b="b"/>
            <a:pathLst>
              <a:path w="346075" h="365760">
                <a:moveTo>
                  <a:pt x="203607" y="159660"/>
                </a:moveTo>
                <a:lnTo>
                  <a:pt x="151597" y="153613"/>
                </a:lnTo>
                <a:lnTo>
                  <a:pt x="155351" y="128999"/>
                </a:lnTo>
                <a:lnTo>
                  <a:pt x="157745" y="106994"/>
                </a:lnTo>
                <a:lnTo>
                  <a:pt x="159081" y="87333"/>
                </a:lnTo>
                <a:lnTo>
                  <a:pt x="159660" y="69750"/>
                </a:lnTo>
                <a:lnTo>
                  <a:pt x="21368" y="69750"/>
                </a:lnTo>
                <a:lnTo>
                  <a:pt x="21368" y="27416"/>
                </a:lnTo>
                <a:lnTo>
                  <a:pt x="212074" y="27416"/>
                </a:lnTo>
                <a:lnTo>
                  <a:pt x="211942" y="71779"/>
                </a:lnTo>
                <a:lnTo>
                  <a:pt x="211016" y="97167"/>
                </a:lnTo>
                <a:lnTo>
                  <a:pt x="208502" y="126486"/>
                </a:lnTo>
                <a:lnTo>
                  <a:pt x="203607" y="159660"/>
                </a:lnTo>
                <a:close/>
              </a:path>
              <a:path w="346075" h="365760">
                <a:moveTo>
                  <a:pt x="4838" y="228605"/>
                </a:moveTo>
                <a:lnTo>
                  <a:pt x="0" y="186270"/>
                </a:lnTo>
                <a:lnTo>
                  <a:pt x="67734" y="185867"/>
                </a:lnTo>
                <a:lnTo>
                  <a:pt x="67734" y="113697"/>
                </a:lnTo>
                <a:lnTo>
                  <a:pt x="119745" y="113697"/>
                </a:lnTo>
                <a:lnTo>
                  <a:pt x="119745" y="183851"/>
                </a:lnTo>
                <a:lnTo>
                  <a:pt x="228991" y="183851"/>
                </a:lnTo>
                <a:lnTo>
                  <a:pt x="231427" y="212477"/>
                </a:lnTo>
                <a:lnTo>
                  <a:pt x="172663" y="220894"/>
                </a:lnTo>
                <a:lnTo>
                  <a:pt x="113294" y="225682"/>
                </a:lnTo>
                <a:lnTo>
                  <a:pt x="56344" y="227899"/>
                </a:lnTo>
                <a:lnTo>
                  <a:pt x="4838" y="228605"/>
                </a:lnTo>
                <a:close/>
              </a:path>
              <a:path w="346075" h="365760">
                <a:moveTo>
                  <a:pt x="228991" y="183851"/>
                </a:moveTo>
                <a:lnTo>
                  <a:pt x="119745" y="183851"/>
                </a:lnTo>
                <a:lnTo>
                  <a:pt x="147294" y="182402"/>
                </a:lnTo>
                <a:lnTo>
                  <a:pt x="174729" y="180424"/>
                </a:lnTo>
                <a:lnTo>
                  <a:pt x="201787" y="177841"/>
                </a:lnTo>
                <a:lnTo>
                  <a:pt x="228201" y="174578"/>
                </a:lnTo>
                <a:lnTo>
                  <a:pt x="228991" y="183851"/>
                </a:lnTo>
                <a:close/>
              </a:path>
              <a:path w="346075" h="365760">
                <a:moveTo>
                  <a:pt x="301581" y="278196"/>
                </a:moveTo>
                <a:lnTo>
                  <a:pt x="248361" y="278196"/>
                </a:lnTo>
                <a:lnTo>
                  <a:pt x="248361" y="0"/>
                </a:lnTo>
                <a:lnTo>
                  <a:pt x="301581" y="0"/>
                </a:lnTo>
                <a:lnTo>
                  <a:pt x="301581" y="113294"/>
                </a:lnTo>
                <a:lnTo>
                  <a:pt x="345931" y="113294"/>
                </a:lnTo>
                <a:lnTo>
                  <a:pt x="345931" y="157241"/>
                </a:lnTo>
                <a:lnTo>
                  <a:pt x="301581" y="157241"/>
                </a:lnTo>
                <a:lnTo>
                  <a:pt x="301581" y="278196"/>
                </a:lnTo>
                <a:close/>
              </a:path>
              <a:path w="346075" h="365760">
                <a:moveTo>
                  <a:pt x="313273" y="365284"/>
                </a:moveTo>
                <a:lnTo>
                  <a:pt x="54026" y="365284"/>
                </a:lnTo>
                <a:lnTo>
                  <a:pt x="54026" y="253602"/>
                </a:lnTo>
                <a:lnTo>
                  <a:pt x="107246" y="253602"/>
                </a:lnTo>
                <a:lnTo>
                  <a:pt x="107246" y="322950"/>
                </a:lnTo>
                <a:lnTo>
                  <a:pt x="313273" y="322950"/>
                </a:lnTo>
                <a:lnTo>
                  <a:pt x="313273" y="3652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458" y="4047247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7806" y="4310379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7806" y="4386579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9063" y="4062729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89">
                <a:moveTo>
                  <a:pt x="0" y="0"/>
                </a:moveTo>
                <a:lnTo>
                  <a:pt x="33946" y="0"/>
                </a:lnTo>
                <a:lnTo>
                  <a:pt x="33946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9063" y="410972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9063" y="413639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9063" y="418465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55733" y="4062334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55733" y="4136513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47188" y="421236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93801" y="425260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79365" y="4060238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60" h="354964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60" h="354964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60" h="354964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60" h="354964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2664" y="408496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60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60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60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67808" y="4058562"/>
            <a:ext cx="339725" cy="356235"/>
          </a:xfrm>
          <a:custGeom>
            <a:avLst/>
            <a:gdLst/>
            <a:ahLst/>
            <a:cxnLst/>
            <a:rect l="l" t="t" r="r" b="b"/>
            <a:pathLst>
              <a:path w="339725" h="356235">
                <a:moveTo>
                  <a:pt x="302164" y="356226"/>
                </a:moveTo>
                <a:lnTo>
                  <a:pt x="43585" y="356226"/>
                </a:lnTo>
                <a:lnTo>
                  <a:pt x="43585" y="247682"/>
                </a:lnTo>
                <a:lnTo>
                  <a:pt x="77950" y="247682"/>
                </a:lnTo>
                <a:lnTo>
                  <a:pt x="77950" y="328147"/>
                </a:lnTo>
                <a:lnTo>
                  <a:pt x="302164" y="328147"/>
                </a:lnTo>
                <a:lnTo>
                  <a:pt x="302164" y="356226"/>
                </a:lnTo>
                <a:close/>
              </a:path>
              <a:path w="339725" h="356235">
                <a:moveTo>
                  <a:pt x="187333" y="188590"/>
                </a:moveTo>
                <a:lnTo>
                  <a:pt x="152968" y="188590"/>
                </a:lnTo>
                <a:lnTo>
                  <a:pt x="152968" y="149196"/>
                </a:lnTo>
                <a:lnTo>
                  <a:pt x="105080" y="142143"/>
                </a:lnTo>
                <a:lnTo>
                  <a:pt x="68783" y="127036"/>
                </a:lnTo>
                <a:lnTo>
                  <a:pt x="45765" y="104464"/>
                </a:lnTo>
                <a:lnTo>
                  <a:pt x="37718" y="75017"/>
                </a:lnTo>
                <a:lnTo>
                  <a:pt x="47036" y="43493"/>
                </a:lnTo>
                <a:lnTo>
                  <a:pt x="73602" y="19906"/>
                </a:lnTo>
                <a:lnTo>
                  <a:pt x="115335" y="5120"/>
                </a:lnTo>
                <a:lnTo>
                  <a:pt x="170150" y="0"/>
                </a:lnTo>
                <a:lnTo>
                  <a:pt x="224481" y="5120"/>
                </a:lnTo>
                <a:lnTo>
                  <a:pt x="265965" y="19906"/>
                </a:lnTo>
                <a:lnTo>
                  <a:pt x="274667" y="27659"/>
                </a:lnTo>
                <a:lnTo>
                  <a:pt x="170150" y="27659"/>
                </a:lnTo>
                <a:lnTo>
                  <a:pt x="129852" y="30875"/>
                </a:lnTo>
                <a:lnTo>
                  <a:pt x="99219" y="40180"/>
                </a:lnTo>
                <a:lnTo>
                  <a:pt x="79745" y="55064"/>
                </a:lnTo>
                <a:lnTo>
                  <a:pt x="72921" y="75017"/>
                </a:lnTo>
                <a:lnTo>
                  <a:pt x="79745" y="94904"/>
                </a:lnTo>
                <a:lnTo>
                  <a:pt x="99219" y="109644"/>
                </a:lnTo>
                <a:lnTo>
                  <a:pt x="129852" y="118805"/>
                </a:lnTo>
                <a:lnTo>
                  <a:pt x="170150" y="121955"/>
                </a:lnTo>
                <a:lnTo>
                  <a:pt x="275781" y="121955"/>
                </a:lnTo>
                <a:lnTo>
                  <a:pt x="270784" y="126879"/>
                </a:lnTo>
                <a:lnTo>
                  <a:pt x="234736" y="142084"/>
                </a:lnTo>
                <a:lnTo>
                  <a:pt x="187333" y="149196"/>
                </a:lnTo>
                <a:lnTo>
                  <a:pt x="187333" y="188590"/>
                </a:lnTo>
                <a:close/>
              </a:path>
              <a:path w="339725" h="356235">
                <a:moveTo>
                  <a:pt x="275781" y="121955"/>
                </a:moveTo>
                <a:lnTo>
                  <a:pt x="170150" y="121955"/>
                </a:lnTo>
                <a:lnTo>
                  <a:pt x="209964" y="118805"/>
                </a:lnTo>
                <a:lnTo>
                  <a:pt x="240348" y="109644"/>
                </a:lnTo>
                <a:lnTo>
                  <a:pt x="259731" y="94904"/>
                </a:lnTo>
                <a:lnTo>
                  <a:pt x="266541" y="75017"/>
                </a:lnTo>
                <a:lnTo>
                  <a:pt x="259731" y="55064"/>
                </a:lnTo>
                <a:lnTo>
                  <a:pt x="240348" y="40180"/>
                </a:lnTo>
                <a:lnTo>
                  <a:pt x="209964" y="30875"/>
                </a:lnTo>
                <a:lnTo>
                  <a:pt x="170150" y="27659"/>
                </a:lnTo>
                <a:lnTo>
                  <a:pt x="274667" y="27659"/>
                </a:lnTo>
                <a:lnTo>
                  <a:pt x="292440" y="43493"/>
                </a:lnTo>
                <a:lnTo>
                  <a:pt x="301745" y="75017"/>
                </a:lnTo>
                <a:lnTo>
                  <a:pt x="293710" y="104288"/>
                </a:lnTo>
                <a:lnTo>
                  <a:pt x="275781" y="121955"/>
                </a:lnTo>
                <a:close/>
              </a:path>
              <a:path w="339725" h="356235">
                <a:moveTo>
                  <a:pt x="339463" y="216669"/>
                </a:moveTo>
                <a:lnTo>
                  <a:pt x="0" y="216669"/>
                </a:lnTo>
                <a:lnTo>
                  <a:pt x="0" y="188590"/>
                </a:lnTo>
                <a:lnTo>
                  <a:pt x="339463" y="188590"/>
                </a:lnTo>
                <a:lnTo>
                  <a:pt x="339463" y="21666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69297" y="4047247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38516" y="4051437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60" h="367029">
                <a:moveTo>
                  <a:pt x="32269" y="140814"/>
                </a:moveTo>
                <a:lnTo>
                  <a:pt x="19697" y="113154"/>
                </a:lnTo>
                <a:lnTo>
                  <a:pt x="68986" y="101275"/>
                </a:lnTo>
                <a:lnTo>
                  <a:pt x="111635" y="79731"/>
                </a:lnTo>
                <a:lnTo>
                  <a:pt x="141632" y="50801"/>
                </a:lnTo>
                <a:lnTo>
                  <a:pt x="152968" y="16763"/>
                </a:lnTo>
                <a:lnTo>
                  <a:pt x="152968" y="0"/>
                </a:lnTo>
                <a:lnTo>
                  <a:pt x="188171" y="0"/>
                </a:lnTo>
                <a:lnTo>
                  <a:pt x="188171" y="16763"/>
                </a:lnTo>
                <a:lnTo>
                  <a:pt x="199559" y="50271"/>
                </a:lnTo>
                <a:lnTo>
                  <a:pt x="210005" y="60349"/>
                </a:lnTo>
                <a:lnTo>
                  <a:pt x="170569" y="60349"/>
                </a:lnTo>
                <a:lnTo>
                  <a:pt x="147310" y="89305"/>
                </a:lnTo>
                <a:lnTo>
                  <a:pt x="114621" y="112840"/>
                </a:lnTo>
                <a:lnTo>
                  <a:pt x="75331" y="130245"/>
                </a:lnTo>
                <a:lnTo>
                  <a:pt x="32269" y="140814"/>
                </a:lnTo>
                <a:close/>
              </a:path>
              <a:path w="340360" h="367029">
                <a:moveTo>
                  <a:pt x="308450" y="140814"/>
                </a:moveTo>
                <a:lnTo>
                  <a:pt x="265690" y="130245"/>
                </a:lnTo>
                <a:lnTo>
                  <a:pt x="226623" y="112840"/>
                </a:lnTo>
                <a:lnTo>
                  <a:pt x="193999" y="89305"/>
                </a:lnTo>
                <a:lnTo>
                  <a:pt x="170569" y="60349"/>
                </a:lnTo>
                <a:lnTo>
                  <a:pt x="210005" y="60349"/>
                </a:lnTo>
                <a:lnTo>
                  <a:pt x="229609" y="79260"/>
                </a:lnTo>
                <a:lnTo>
                  <a:pt x="272153" y="101099"/>
                </a:lnTo>
                <a:lnTo>
                  <a:pt x="321023" y="113154"/>
                </a:lnTo>
                <a:lnTo>
                  <a:pt x="308450" y="140814"/>
                </a:lnTo>
                <a:close/>
              </a:path>
              <a:path w="340360" h="367029">
                <a:moveTo>
                  <a:pt x="295877" y="366704"/>
                </a:moveTo>
                <a:lnTo>
                  <a:pt x="43166" y="366704"/>
                </a:lnTo>
                <a:lnTo>
                  <a:pt x="43166" y="220860"/>
                </a:lnTo>
                <a:lnTo>
                  <a:pt x="77112" y="220860"/>
                </a:lnTo>
                <a:lnTo>
                  <a:pt x="77112" y="264865"/>
                </a:lnTo>
                <a:lnTo>
                  <a:pt x="295877" y="264865"/>
                </a:lnTo>
                <a:lnTo>
                  <a:pt x="295877" y="291267"/>
                </a:lnTo>
                <a:lnTo>
                  <a:pt x="77112" y="291267"/>
                </a:lnTo>
                <a:lnTo>
                  <a:pt x="77112" y="339044"/>
                </a:lnTo>
                <a:lnTo>
                  <a:pt x="295877" y="339044"/>
                </a:lnTo>
                <a:lnTo>
                  <a:pt x="295877" y="366704"/>
                </a:lnTo>
                <a:close/>
              </a:path>
              <a:path w="340360" h="367029">
                <a:moveTo>
                  <a:pt x="295877" y="264865"/>
                </a:moveTo>
                <a:lnTo>
                  <a:pt x="261931" y="264865"/>
                </a:lnTo>
                <a:lnTo>
                  <a:pt x="261931" y="220860"/>
                </a:lnTo>
                <a:lnTo>
                  <a:pt x="295877" y="220860"/>
                </a:lnTo>
                <a:lnTo>
                  <a:pt x="295877" y="264865"/>
                </a:lnTo>
                <a:close/>
              </a:path>
              <a:path w="340360" h="367029">
                <a:moveTo>
                  <a:pt x="295877" y="339044"/>
                </a:moveTo>
                <a:lnTo>
                  <a:pt x="261931" y="339044"/>
                </a:lnTo>
                <a:lnTo>
                  <a:pt x="261931" y="291267"/>
                </a:lnTo>
                <a:lnTo>
                  <a:pt x="295877" y="291267"/>
                </a:lnTo>
                <a:lnTo>
                  <a:pt x="295877" y="339044"/>
                </a:lnTo>
                <a:close/>
              </a:path>
              <a:path w="340360" h="367029">
                <a:moveTo>
                  <a:pt x="340301" y="194877"/>
                </a:moveTo>
                <a:lnTo>
                  <a:pt x="0" y="194877"/>
                </a:lnTo>
                <a:lnTo>
                  <a:pt x="0" y="167217"/>
                </a:lnTo>
                <a:lnTo>
                  <a:pt x="340301" y="167217"/>
                </a:lnTo>
                <a:lnTo>
                  <a:pt x="340301" y="194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5755" y="4047666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10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10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10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10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10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10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31816" y="4047247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29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29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12350" y="4045151"/>
            <a:ext cx="340995" cy="378460"/>
          </a:xfrm>
          <a:custGeom>
            <a:avLst/>
            <a:gdLst/>
            <a:ahLst/>
            <a:cxnLst/>
            <a:rect l="l" t="t" r="r" b="b"/>
            <a:pathLst>
              <a:path w="340995" h="378460">
                <a:moveTo>
                  <a:pt x="187333" y="45261"/>
                </a:moveTo>
                <a:lnTo>
                  <a:pt x="152548" y="45261"/>
                </a:lnTo>
                <a:lnTo>
                  <a:pt x="152548" y="0"/>
                </a:lnTo>
                <a:lnTo>
                  <a:pt x="187333" y="0"/>
                </a:lnTo>
                <a:lnTo>
                  <a:pt x="187333" y="45261"/>
                </a:lnTo>
                <a:close/>
              </a:path>
              <a:path w="340995" h="378460">
                <a:moveTo>
                  <a:pt x="319766" y="72921"/>
                </a:moveTo>
                <a:lnTo>
                  <a:pt x="17601" y="72921"/>
                </a:lnTo>
                <a:lnTo>
                  <a:pt x="17601" y="45261"/>
                </a:lnTo>
                <a:lnTo>
                  <a:pt x="319766" y="45261"/>
                </a:lnTo>
                <a:lnTo>
                  <a:pt x="319766" y="72921"/>
                </a:lnTo>
                <a:close/>
              </a:path>
              <a:path w="340995" h="378460">
                <a:moveTo>
                  <a:pt x="170150" y="219603"/>
                </a:moveTo>
                <a:lnTo>
                  <a:pt x="118674" y="215504"/>
                </a:lnTo>
                <a:lnTo>
                  <a:pt x="80203" y="203468"/>
                </a:lnTo>
                <a:lnTo>
                  <a:pt x="56112" y="183889"/>
                </a:lnTo>
                <a:lnTo>
                  <a:pt x="47776" y="157158"/>
                </a:lnTo>
                <a:lnTo>
                  <a:pt x="56112" y="130363"/>
                </a:lnTo>
                <a:lnTo>
                  <a:pt x="80203" y="110639"/>
                </a:lnTo>
                <a:lnTo>
                  <a:pt x="118674" y="98460"/>
                </a:lnTo>
                <a:lnTo>
                  <a:pt x="170150" y="94295"/>
                </a:lnTo>
                <a:lnTo>
                  <a:pt x="221142" y="98460"/>
                </a:lnTo>
                <a:lnTo>
                  <a:pt x="259364" y="110639"/>
                </a:lnTo>
                <a:lnTo>
                  <a:pt x="271603" y="120698"/>
                </a:lnTo>
                <a:lnTo>
                  <a:pt x="170150" y="120698"/>
                </a:lnTo>
                <a:lnTo>
                  <a:pt x="133434" y="123153"/>
                </a:lnTo>
                <a:lnTo>
                  <a:pt x="106187" y="130284"/>
                </a:lnTo>
                <a:lnTo>
                  <a:pt x="89233" y="141737"/>
                </a:lnTo>
                <a:lnTo>
                  <a:pt x="83399" y="157158"/>
                </a:lnTo>
                <a:lnTo>
                  <a:pt x="89233" y="172580"/>
                </a:lnTo>
                <a:lnTo>
                  <a:pt x="106187" y="184033"/>
                </a:lnTo>
                <a:lnTo>
                  <a:pt x="133434" y="191164"/>
                </a:lnTo>
                <a:lnTo>
                  <a:pt x="170150" y="193619"/>
                </a:lnTo>
                <a:lnTo>
                  <a:pt x="271436" y="193619"/>
                </a:lnTo>
                <a:lnTo>
                  <a:pt x="259364" y="203468"/>
                </a:lnTo>
                <a:lnTo>
                  <a:pt x="221142" y="215504"/>
                </a:lnTo>
                <a:lnTo>
                  <a:pt x="170150" y="219603"/>
                </a:lnTo>
                <a:close/>
              </a:path>
              <a:path w="340995" h="378460">
                <a:moveTo>
                  <a:pt x="271436" y="193619"/>
                </a:moveTo>
                <a:lnTo>
                  <a:pt x="170150" y="193619"/>
                </a:lnTo>
                <a:lnTo>
                  <a:pt x="206736" y="191164"/>
                </a:lnTo>
                <a:lnTo>
                  <a:pt x="233695" y="184033"/>
                </a:lnTo>
                <a:lnTo>
                  <a:pt x="250360" y="172580"/>
                </a:lnTo>
                <a:lnTo>
                  <a:pt x="256064" y="157158"/>
                </a:lnTo>
                <a:lnTo>
                  <a:pt x="250360" y="141737"/>
                </a:lnTo>
                <a:lnTo>
                  <a:pt x="233695" y="130284"/>
                </a:lnTo>
                <a:lnTo>
                  <a:pt x="206736" y="123153"/>
                </a:lnTo>
                <a:lnTo>
                  <a:pt x="170150" y="120698"/>
                </a:lnTo>
                <a:lnTo>
                  <a:pt x="271603" y="120698"/>
                </a:lnTo>
                <a:lnTo>
                  <a:pt x="283364" y="130363"/>
                </a:lnTo>
                <a:lnTo>
                  <a:pt x="291686" y="157158"/>
                </a:lnTo>
                <a:lnTo>
                  <a:pt x="283364" y="183889"/>
                </a:lnTo>
                <a:lnTo>
                  <a:pt x="271436" y="193619"/>
                </a:lnTo>
                <a:close/>
              </a:path>
              <a:path w="340995" h="378460">
                <a:moveTo>
                  <a:pt x="340720" y="274085"/>
                </a:moveTo>
                <a:lnTo>
                  <a:pt x="0" y="274085"/>
                </a:lnTo>
                <a:lnTo>
                  <a:pt x="0" y="246006"/>
                </a:lnTo>
                <a:lnTo>
                  <a:pt x="340720" y="246006"/>
                </a:lnTo>
                <a:lnTo>
                  <a:pt x="340720" y="274085"/>
                </a:lnTo>
                <a:close/>
              </a:path>
              <a:path w="340995" h="378460">
                <a:moveTo>
                  <a:pt x="187333" y="378438"/>
                </a:moveTo>
                <a:lnTo>
                  <a:pt x="152548" y="378438"/>
                </a:lnTo>
                <a:lnTo>
                  <a:pt x="152548" y="274085"/>
                </a:lnTo>
                <a:lnTo>
                  <a:pt x="187333" y="274085"/>
                </a:lnTo>
                <a:lnTo>
                  <a:pt x="187333" y="3784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99170" y="4047247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10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10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10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10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10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44798" y="4057650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549" y="0"/>
                </a:lnTo>
                <a:lnTo>
                  <a:pt x="25354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44798" y="408432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0"/>
                </a:moveTo>
                <a:lnTo>
                  <a:pt x="34365" y="0"/>
                </a:lnTo>
                <a:lnTo>
                  <a:pt x="3436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44798" y="4119879"/>
            <a:ext cx="243840" cy="25400"/>
          </a:xfrm>
          <a:custGeom>
            <a:avLst/>
            <a:gdLst/>
            <a:ahLst/>
            <a:cxnLst/>
            <a:rect l="l" t="t" r="r" b="b"/>
            <a:pathLst>
              <a:path w="243839" h="25400">
                <a:moveTo>
                  <a:pt x="0" y="0"/>
                </a:moveTo>
                <a:lnTo>
                  <a:pt x="243491" y="0"/>
                </a:lnTo>
                <a:lnTo>
                  <a:pt x="24349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44798" y="4145279"/>
            <a:ext cx="34925" cy="38100"/>
          </a:xfrm>
          <a:custGeom>
            <a:avLst/>
            <a:gdLst/>
            <a:ahLst/>
            <a:cxnLst/>
            <a:rect l="l" t="t" r="r" b="b"/>
            <a:pathLst>
              <a:path w="34925" h="38100">
                <a:moveTo>
                  <a:pt x="0" y="0"/>
                </a:moveTo>
                <a:lnTo>
                  <a:pt x="34365" y="0"/>
                </a:lnTo>
                <a:lnTo>
                  <a:pt x="3436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44798" y="4183379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38092" y="4310379"/>
            <a:ext cx="258445" cy="26670"/>
          </a:xfrm>
          <a:custGeom>
            <a:avLst/>
            <a:gdLst/>
            <a:ahLst/>
            <a:cxnLst/>
            <a:rect l="l" t="t" r="r" b="b"/>
            <a:pathLst>
              <a:path w="258445" h="26670">
                <a:moveTo>
                  <a:pt x="0" y="0"/>
                </a:moveTo>
                <a:lnTo>
                  <a:pt x="258159" y="0"/>
                </a:lnTo>
                <a:lnTo>
                  <a:pt x="25815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61886" y="4337050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60">
                <a:moveTo>
                  <a:pt x="0" y="0"/>
                </a:moveTo>
                <a:lnTo>
                  <a:pt x="34365" y="0"/>
                </a:lnTo>
                <a:lnTo>
                  <a:pt x="34365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99955" y="4245895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85518" y="4047666"/>
            <a:ext cx="311150" cy="375285"/>
          </a:xfrm>
          <a:custGeom>
            <a:avLst/>
            <a:gdLst/>
            <a:ahLst/>
            <a:cxnLst/>
            <a:rect l="l" t="t" r="r" b="b"/>
            <a:pathLst>
              <a:path w="311150" h="375285">
                <a:moveTo>
                  <a:pt x="310126" y="222117"/>
                </a:moveTo>
                <a:lnTo>
                  <a:pt x="275342" y="222117"/>
                </a:lnTo>
                <a:lnTo>
                  <a:pt x="275342" y="107706"/>
                </a:lnTo>
                <a:lnTo>
                  <a:pt x="193619" y="107706"/>
                </a:lnTo>
                <a:lnTo>
                  <a:pt x="193619" y="79627"/>
                </a:lnTo>
                <a:lnTo>
                  <a:pt x="275342" y="79627"/>
                </a:lnTo>
                <a:lnTo>
                  <a:pt x="275342" y="0"/>
                </a:lnTo>
                <a:lnTo>
                  <a:pt x="310126" y="0"/>
                </a:lnTo>
                <a:lnTo>
                  <a:pt x="310126" y="222117"/>
                </a:lnTo>
                <a:close/>
              </a:path>
              <a:path w="311150" h="375285">
                <a:moveTo>
                  <a:pt x="18020" y="215831"/>
                </a:moveTo>
                <a:lnTo>
                  <a:pt x="0" y="187752"/>
                </a:lnTo>
                <a:lnTo>
                  <a:pt x="39263" y="167125"/>
                </a:lnTo>
                <a:lnTo>
                  <a:pt x="69254" y="137461"/>
                </a:lnTo>
                <a:lnTo>
                  <a:pt x="88401" y="100882"/>
                </a:lnTo>
                <a:lnTo>
                  <a:pt x="95133" y="59510"/>
                </a:lnTo>
                <a:lnTo>
                  <a:pt x="95133" y="20954"/>
                </a:lnTo>
                <a:lnTo>
                  <a:pt x="129498" y="20954"/>
                </a:lnTo>
                <a:lnTo>
                  <a:pt x="129498" y="58253"/>
                </a:lnTo>
                <a:lnTo>
                  <a:pt x="136053" y="96836"/>
                </a:lnTo>
                <a:lnTo>
                  <a:pt x="148826" y="120278"/>
                </a:lnTo>
                <a:lnTo>
                  <a:pt x="113154" y="120278"/>
                </a:lnTo>
                <a:lnTo>
                  <a:pt x="97936" y="151533"/>
                </a:lnTo>
                <a:lnTo>
                  <a:pt x="76588" y="178270"/>
                </a:lnTo>
                <a:lnTo>
                  <a:pt x="49740" y="199899"/>
                </a:lnTo>
                <a:lnTo>
                  <a:pt x="18020" y="215831"/>
                </a:lnTo>
                <a:close/>
              </a:path>
              <a:path w="311150" h="375285">
                <a:moveTo>
                  <a:pt x="202420" y="204516"/>
                </a:moveTo>
                <a:lnTo>
                  <a:pt x="173444" y="190293"/>
                </a:lnTo>
                <a:lnTo>
                  <a:pt x="148515" y="171198"/>
                </a:lnTo>
                <a:lnTo>
                  <a:pt x="128222" y="147703"/>
                </a:lnTo>
                <a:lnTo>
                  <a:pt x="113154" y="120278"/>
                </a:lnTo>
                <a:lnTo>
                  <a:pt x="148826" y="120278"/>
                </a:lnTo>
                <a:lnTo>
                  <a:pt x="154592" y="130861"/>
                </a:lnTo>
                <a:lnTo>
                  <a:pt x="183424" y="158442"/>
                </a:lnTo>
                <a:lnTo>
                  <a:pt x="220860" y="177694"/>
                </a:lnTo>
                <a:lnTo>
                  <a:pt x="202420" y="204516"/>
                </a:lnTo>
                <a:close/>
              </a:path>
              <a:path w="311150" h="375285">
                <a:moveTo>
                  <a:pt x="186076" y="375085"/>
                </a:moveTo>
                <a:lnTo>
                  <a:pt x="133964" y="370325"/>
                </a:lnTo>
                <a:lnTo>
                  <a:pt x="94504" y="356488"/>
                </a:lnTo>
                <a:lnTo>
                  <a:pt x="69503" y="334244"/>
                </a:lnTo>
                <a:lnTo>
                  <a:pt x="60768" y="304259"/>
                </a:lnTo>
                <a:lnTo>
                  <a:pt x="69503" y="274098"/>
                </a:lnTo>
                <a:lnTo>
                  <a:pt x="94504" y="251873"/>
                </a:lnTo>
                <a:lnTo>
                  <a:pt x="133964" y="238135"/>
                </a:lnTo>
                <a:lnTo>
                  <a:pt x="186076" y="233433"/>
                </a:lnTo>
                <a:lnTo>
                  <a:pt x="238121" y="238135"/>
                </a:lnTo>
                <a:lnTo>
                  <a:pt x="277437" y="251873"/>
                </a:lnTo>
                <a:lnTo>
                  <a:pt x="286812" y="260255"/>
                </a:lnTo>
                <a:lnTo>
                  <a:pt x="186076" y="260255"/>
                </a:lnTo>
                <a:lnTo>
                  <a:pt x="147997" y="263241"/>
                </a:lnTo>
                <a:lnTo>
                  <a:pt x="119388" y="271884"/>
                </a:lnTo>
                <a:lnTo>
                  <a:pt x="101387" y="285714"/>
                </a:lnTo>
                <a:lnTo>
                  <a:pt x="95133" y="304259"/>
                </a:lnTo>
                <a:lnTo>
                  <a:pt x="101387" y="322562"/>
                </a:lnTo>
                <a:lnTo>
                  <a:pt x="119388" y="336267"/>
                </a:lnTo>
                <a:lnTo>
                  <a:pt x="147997" y="344865"/>
                </a:lnTo>
                <a:lnTo>
                  <a:pt x="186076" y="347845"/>
                </a:lnTo>
                <a:lnTo>
                  <a:pt x="287096" y="347845"/>
                </a:lnTo>
                <a:lnTo>
                  <a:pt x="277437" y="356488"/>
                </a:lnTo>
                <a:lnTo>
                  <a:pt x="238121" y="370325"/>
                </a:lnTo>
                <a:lnTo>
                  <a:pt x="186076" y="375085"/>
                </a:lnTo>
                <a:close/>
              </a:path>
              <a:path w="311150" h="375285">
                <a:moveTo>
                  <a:pt x="287096" y="347845"/>
                </a:moveTo>
                <a:lnTo>
                  <a:pt x="186076" y="347845"/>
                </a:lnTo>
                <a:lnTo>
                  <a:pt x="224154" y="344865"/>
                </a:lnTo>
                <a:lnTo>
                  <a:pt x="252763" y="336267"/>
                </a:lnTo>
                <a:lnTo>
                  <a:pt x="270765" y="322562"/>
                </a:lnTo>
                <a:lnTo>
                  <a:pt x="277018" y="304259"/>
                </a:lnTo>
                <a:lnTo>
                  <a:pt x="270765" y="285714"/>
                </a:lnTo>
                <a:lnTo>
                  <a:pt x="252763" y="271884"/>
                </a:lnTo>
                <a:lnTo>
                  <a:pt x="224154" y="263241"/>
                </a:lnTo>
                <a:lnTo>
                  <a:pt x="186076" y="260255"/>
                </a:lnTo>
                <a:lnTo>
                  <a:pt x="286812" y="260255"/>
                </a:lnTo>
                <a:lnTo>
                  <a:pt x="302295" y="274098"/>
                </a:lnTo>
                <a:lnTo>
                  <a:pt x="310965" y="304259"/>
                </a:lnTo>
                <a:lnTo>
                  <a:pt x="302295" y="334244"/>
                </a:lnTo>
                <a:lnTo>
                  <a:pt x="287096" y="3478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71082" y="4053533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74667" y="408496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72803" y="4046827"/>
            <a:ext cx="296545" cy="377190"/>
          </a:xfrm>
          <a:custGeom>
            <a:avLst/>
            <a:gdLst/>
            <a:ahLst/>
            <a:cxnLst/>
            <a:rect l="l" t="t" r="r" b="b"/>
            <a:pathLst>
              <a:path w="296545" h="377189">
                <a:moveTo>
                  <a:pt x="296296" y="376762"/>
                </a:moveTo>
                <a:lnTo>
                  <a:pt x="261931" y="376762"/>
                </a:lnTo>
                <a:lnTo>
                  <a:pt x="261931" y="217088"/>
                </a:lnTo>
                <a:lnTo>
                  <a:pt x="185237" y="217088"/>
                </a:lnTo>
                <a:lnTo>
                  <a:pt x="185237" y="189009"/>
                </a:lnTo>
                <a:lnTo>
                  <a:pt x="261931" y="189009"/>
                </a:lnTo>
                <a:lnTo>
                  <a:pt x="261931" y="113992"/>
                </a:lnTo>
                <a:lnTo>
                  <a:pt x="187752" y="113992"/>
                </a:lnTo>
                <a:lnTo>
                  <a:pt x="187752" y="85913"/>
                </a:lnTo>
                <a:lnTo>
                  <a:pt x="261931" y="85913"/>
                </a:lnTo>
                <a:lnTo>
                  <a:pt x="261931" y="0"/>
                </a:lnTo>
                <a:lnTo>
                  <a:pt x="296296" y="0"/>
                </a:lnTo>
                <a:lnTo>
                  <a:pt x="296296" y="376762"/>
                </a:lnTo>
                <a:close/>
              </a:path>
              <a:path w="296545" h="377189">
                <a:moveTo>
                  <a:pt x="29336" y="289172"/>
                </a:moveTo>
                <a:lnTo>
                  <a:pt x="838" y="289172"/>
                </a:lnTo>
                <a:lnTo>
                  <a:pt x="838" y="140814"/>
                </a:lnTo>
                <a:lnTo>
                  <a:pt x="130337" y="140814"/>
                </a:lnTo>
                <a:lnTo>
                  <a:pt x="130337" y="62025"/>
                </a:lnTo>
                <a:lnTo>
                  <a:pt x="0" y="62025"/>
                </a:lnTo>
                <a:lnTo>
                  <a:pt x="0" y="34365"/>
                </a:lnTo>
                <a:lnTo>
                  <a:pt x="164283" y="34365"/>
                </a:lnTo>
                <a:lnTo>
                  <a:pt x="164283" y="168893"/>
                </a:lnTo>
                <a:lnTo>
                  <a:pt x="34784" y="168893"/>
                </a:lnTo>
                <a:lnTo>
                  <a:pt x="34784" y="260674"/>
                </a:lnTo>
                <a:lnTo>
                  <a:pt x="193527" y="260674"/>
                </a:lnTo>
                <a:lnTo>
                  <a:pt x="195296" y="277856"/>
                </a:lnTo>
                <a:lnTo>
                  <a:pt x="152686" y="283514"/>
                </a:lnTo>
                <a:lnTo>
                  <a:pt x="112159" y="286972"/>
                </a:lnTo>
                <a:lnTo>
                  <a:pt x="71710" y="288700"/>
                </a:lnTo>
                <a:lnTo>
                  <a:pt x="29336" y="289172"/>
                </a:lnTo>
                <a:close/>
              </a:path>
              <a:path w="296545" h="377189">
                <a:moveTo>
                  <a:pt x="193527" y="260674"/>
                </a:moveTo>
                <a:lnTo>
                  <a:pt x="34784" y="260674"/>
                </a:lnTo>
                <a:lnTo>
                  <a:pt x="74846" y="260143"/>
                </a:lnTo>
                <a:lnTo>
                  <a:pt x="113259" y="258316"/>
                </a:lnTo>
                <a:lnTo>
                  <a:pt x="151828" y="254839"/>
                </a:lnTo>
                <a:lnTo>
                  <a:pt x="192362" y="249358"/>
                </a:lnTo>
                <a:lnTo>
                  <a:pt x="193527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44955" y="4046827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93457" y="289172"/>
                </a:moveTo>
                <a:lnTo>
                  <a:pt x="61259" y="282938"/>
                </a:lnTo>
                <a:lnTo>
                  <a:pt x="35779" y="265389"/>
                </a:lnTo>
                <a:lnTo>
                  <a:pt x="19022" y="238252"/>
                </a:lnTo>
                <a:lnTo>
                  <a:pt x="12991" y="203258"/>
                </a:lnTo>
                <a:lnTo>
                  <a:pt x="19022" y="168683"/>
                </a:lnTo>
                <a:lnTo>
                  <a:pt x="35779" y="141652"/>
                </a:lnTo>
                <a:lnTo>
                  <a:pt x="61259" y="124050"/>
                </a:lnTo>
                <a:lnTo>
                  <a:pt x="93457" y="117764"/>
                </a:lnTo>
                <a:lnTo>
                  <a:pt x="125655" y="124050"/>
                </a:lnTo>
                <a:lnTo>
                  <a:pt x="151134" y="141652"/>
                </a:lnTo>
                <a:lnTo>
                  <a:pt x="154252" y="146681"/>
                </a:lnTo>
                <a:lnTo>
                  <a:pt x="93457" y="146681"/>
                </a:lnTo>
                <a:lnTo>
                  <a:pt x="73288" y="150924"/>
                </a:lnTo>
                <a:lnTo>
                  <a:pt x="57520" y="162711"/>
                </a:lnTo>
                <a:lnTo>
                  <a:pt x="47252" y="180628"/>
                </a:lnTo>
                <a:lnTo>
                  <a:pt x="43585" y="203258"/>
                </a:lnTo>
                <a:lnTo>
                  <a:pt x="47252" y="226374"/>
                </a:lnTo>
                <a:lnTo>
                  <a:pt x="57520" y="244539"/>
                </a:lnTo>
                <a:lnTo>
                  <a:pt x="73288" y="256417"/>
                </a:lnTo>
                <a:lnTo>
                  <a:pt x="93457" y="260674"/>
                </a:lnTo>
                <a:lnTo>
                  <a:pt x="154045" y="260674"/>
                </a:lnTo>
                <a:lnTo>
                  <a:pt x="151134" y="265389"/>
                </a:lnTo>
                <a:lnTo>
                  <a:pt x="125655" y="282938"/>
                </a:lnTo>
                <a:lnTo>
                  <a:pt x="93457" y="289172"/>
                </a:lnTo>
                <a:close/>
              </a:path>
              <a:path w="319404" h="375920">
                <a:moveTo>
                  <a:pt x="154045" y="260674"/>
                </a:moveTo>
                <a:lnTo>
                  <a:pt x="93457" y="260674"/>
                </a:lnTo>
                <a:lnTo>
                  <a:pt x="113449" y="256417"/>
                </a:lnTo>
                <a:lnTo>
                  <a:pt x="129237" y="244539"/>
                </a:lnTo>
                <a:lnTo>
                  <a:pt x="139602" y="226374"/>
                </a:lnTo>
                <a:lnTo>
                  <a:pt x="143328" y="203258"/>
                </a:lnTo>
                <a:lnTo>
                  <a:pt x="139602" y="180628"/>
                </a:lnTo>
                <a:lnTo>
                  <a:pt x="129237" y="162711"/>
                </a:lnTo>
                <a:lnTo>
                  <a:pt x="113449" y="150924"/>
                </a:lnTo>
                <a:lnTo>
                  <a:pt x="93457" y="146681"/>
                </a:lnTo>
                <a:lnTo>
                  <a:pt x="154252" y="146681"/>
                </a:lnTo>
                <a:lnTo>
                  <a:pt x="167891" y="168683"/>
                </a:lnTo>
                <a:lnTo>
                  <a:pt x="173922" y="203258"/>
                </a:lnTo>
                <a:lnTo>
                  <a:pt x="167891" y="238252"/>
                </a:lnTo>
                <a:lnTo>
                  <a:pt x="154045" y="260674"/>
                </a:lnTo>
                <a:close/>
              </a:path>
              <a:path w="319404" h="375920">
                <a:moveTo>
                  <a:pt x="110220" y="64539"/>
                </a:moveTo>
                <a:lnTo>
                  <a:pt x="76274" y="64539"/>
                </a:lnTo>
                <a:lnTo>
                  <a:pt x="76274" y="11315"/>
                </a:lnTo>
                <a:lnTo>
                  <a:pt x="110220" y="11315"/>
                </a:lnTo>
                <a:lnTo>
                  <a:pt x="110220" y="64539"/>
                </a:lnTo>
                <a:close/>
              </a:path>
              <a:path w="319404" h="375920">
                <a:moveTo>
                  <a:pt x="186495" y="92618"/>
                </a:moveTo>
                <a:lnTo>
                  <a:pt x="0" y="92618"/>
                </a:lnTo>
                <a:lnTo>
                  <a:pt x="0" y="64539"/>
                </a:lnTo>
                <a:lnTo>
                  <a:pt x="186495" y="64539"/>
                </a:lnTo>
                <a:lnTo>
                  <a:pt x="186495" y="92618"/>
                </a:lnTo>
                <a:close/>
              </a:path>
              <a:path w="319404" h="375920">
                <a:moveTo>
                  <a:pt x="318927" y="158835"/>
                </a:moveTo>
                <a:lnTo>
                  <a:pt x="285819" y="158835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8835"/>
                </a:lnTo>
                <a:close/>
              </a:path>
              <a:path w="319404" h="375920">
                <a:moveTo>
                  <a:pt x="237624" y="357903"/>
                </a:moveTo>
                <a:lnTo>
                  <a:pt x="205354" y="357903"/>
                </a:lnTo>
                <a:lnTo>
                  <a:pt x="205354" y="8800"/>
                </a:lnTo>
                <a:lnTo>
                  <a:pt x="237624" y="8800"/>
                </a:lnTo>
                <a:lnTo>
                  <a:pt x="237624" y="158835"/>
                </a:lnTo>
                <a:lnTo>
                  <a:pt x="318927" y="158835"/>
                </a:lnTo>
                <a:lnTo>
                  <a:pt x="318927" y="186914"/>
                </a:lnTo>
                <a:lnTo>
                  <a:pt x="237624" y="186914"/>
                </a:lnTo>
                <a:lnTo>
                  <a:pt x="237624" y="357903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86914"/>
                </a:lnTo>
                <a:lnTo>
                  <a:pt x="318927" y="186914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747835" y="4047247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0116" y="295458"/>
                </a:moveTo>
                <a:lnTo>
                  <a:pt x="0" y="270732"/>
                </a:lnTo>
                <a:lnTo>
                  <a:pt x="45875" y="239528"/>
                </a:lnTo>
                <a:lnTo>
                  <a:pt x="80545" y="204060"/>
                </a:lnTo>
                <a:lnTo>
                  <a:pt x="104977" y="164789"/>
                </a:lnTo>
                <a:lnTo>
                  <a:pt x="120134" y="122179"/>
                </a:lnTo>
                <a:lnTo>
                  <a:pt x="126984" y="76693"/>
                </a:lnTo>
                <a:lnTo>
                  <a:pt x="14249" y="76693"/>
                </a:lnTo>
                <a:lnTo>
                  <a:pt x="14249" y="48614"/>
                </a:lnTo>
                <a:lnTo>
                  <a:pt x="160930" y="48614"/>
                </a:lnTo>
                <a:lnTo>
                  <a:pt x="157921" y="96322"/>
                </a:lnTo>
                <a:lnTo>
                  <a:pt x="148171" y="142226"/>
                </a:lnTo>
                <a:lnTo>
                  <a:pt x="130599" y="185709"/>
                </a:lnTo>
                <a:lnTo>
                  <a:pt x="104120" y="226153"/>
                </a:lnTo>
                <a:lnTo>
                  <a:pt x="67654" y="262942"/>
                </a:lnTo>
                <a:lnTo>
                  <a:pt x="20116" y="295458"/>
                </a:lnTo>
                <a:close/>
              </a:path>
              <a:path w="319404" h="375920">
                <a:moveTo>
                  <a:pt x="318927" y="151291"/>
                </a:moveTo>
                <a:lnTo>
                  <a:pt x="285819" y="151291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1291"/>
                </a:lnTo>
                <a:close/>
              </a:path>
              <a:path w="319404" h="375920">
                <a:moveTo>
                  <a:pt x="234690" y="357065"/>
                </a:moveTo>
                <a:lnTo>
                  <a:pt x="202420" y="357065"/>
                </a:lnTo>
                <a:lnTo>
                  <a:pt x="202420" y="10058"/>
                </a:lnTo>
                <a:lnTo>
                  <a:pt x="234690" y="10058"/>
                </a:lnTo>
                <a:lnTo>
                  <a:pt x="234690" y="151291"/>
                </a:lnTo>
                <a:lnTo>
                  <a:pt x="318927" y="151291"/>
                </a:lnTo>
                <a:lnTo>
                  <a:pt x="318927" y="179370"/>
                </a:lnTo>
                <a:lnTo>
                  <a:pt x="234690" y="179370"/>
                </a:lnTo>
                <a:lnTo>
                  <a:pt x="234690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79370"/>
                </a:lnTo>
                <a:lnTo>
                  <a:pt x="318927" y="17937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48905" y="4047247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3922" y="196972"/>
                </a:moveTo>
                <a:lnTo>
                  <a:pt x="0" y="196972"/>
                </a:lnTo>
                <a:lnTo>
                  <a:pt x="0" y="23888"/>
                </a:lnTo>
                <a:lnTo>
                  <a:pt x="33946" y="23888"/>
                </a:lnTo>
                <a:lnTo>
                  <a:pt x="33946" y="80465"/>
                </a:lnTo>
                <a:lnTo>
                  <a:pt x="173922" y="80465"/>
                </a:lnTo>
                <a:lnTo>
                  <a:pt x="173922" y="107287"/>
                </a:lnTo>
                <a:lnTo>
                  <a:pt x="33946" y="107287"/>
                </a:lnTo>
                <a:lnTo>
                  <a:pt x="33946" y="169312"/>
                </a:lnTo>
                <a:lnTo>
                  <a:pt x="173922" y="169312"/>
                </a:lnTo>
                <a:lnTo>
                  <a:pt x="173922" y="196972"/>
                </a:lnTo>
                <a:close/>
              </a:path>
              <a:path w="332104" h="375920">
                <a:moveTo>
                  <a:pt x="173922" y="80465"/>
                </a:moveTo>
                <a:lnTo>
                  <a:pt x="140395" y="80465"/>
                </a:lnTo>
                <a:lnTo>
                  <a:pt x="140395" y="23888"/>
                </a:lnTo>
                <a:lnTo>
                  <a:pt x="173922" y="23888"/>
                </a:lnTo>
                <a:lnTo>
                  <a:pt x="173922" y="80465"/>
                </a:lnTo>
                <a:close/>
              </a:path>
              <a:path w="332104" h="375920">
                <a:moveTo>
                  <a:pt x="173922" y="169312"/>
                </a:moveTo>
                <a:lnTo>
                  <a:pt x="140395" y="169312"/>
                </a:lnTo>
                <a:lnTo>
                  <a:pt x="140395" y="107287"/>
                </a:lnTo>
                <a:lnTo>
                  <a:pt x="173922" y="107287"/>
                </a:lnTo>
                <a:lnTo>
                  <a:pt x="173922" y="169312"/>
                </a:lnTo>
                <a:close/>
              </a:path>
              <a:path w="332104" h="375920">
                <a:moveTo>
                  <a:pt x="156739" y="375924"/>
                </a:moveTo>
                <a:lnTo>
                  <a:pt x="105001" y="371235"/>
                </a:lnTo>
                <a:lnTo>
                  <a:pt x="65954" y="357588"/>
                </a:lnTo>
                <a:lnTo>
                  <a:pt x="41286" y="335612"/>
                </a:lnTo>
                <a:lnTo>
                  <a:pt x="32689" y="305936"/>
                </a:lnTo>
                <a:lnTo>
                  <a:pt x="41286" y="276259"/>
                </a:lnTo>
                <a:lnTo>
                  <a:pt x="65954" y="254283"/>
                </a:lnTo>
                <a:lnTo>
                  <a:pt x="105001" y="240636"/>
                </a:lnTo>
                <a:lnTo>
                  <a:pt x="156739" y="235947"/>
                </a:lnTo>
                <a:lnTo>
                  <a:pt x="208235" y="240636"/>
                </a:lnTo>
                <a:lnTo>
                  <a:pt x="247158" y="254283"/>
                </a:lnTo>
                <a:lnTo>
                  <a:pt x="257605" y="263607"/>
                </a:lnTo>
                <a:lnTo>
                  <a:pt x="156739" y="263607"/>
                </a:lnTo>
                <a:lnTo>
                  <a:pt x="119034" y="266449"/>
                </a:lnTo>
                <a:lnTo>
                  <a:pt x="90837" y="274713"/>
                </a:lnTo>
                <a:lnTo>
                  <a:pt x="73170" y="288006"/>
                </a:lnTo>
                <a:lnTo>
                  <a:pt x="67054" y="305936"/>
                </a:lnTo>
                <a:lnTo>
                  <a:pt x="73170" y="323930"/>
                </a:lnTo>
                <a:lnTo>
                  <a:pt x="90837" y="337367"/>
                </a:lnTo>
                <a:lnTo>
                  <a:pt x="119034" y="345775"/>
                </a:lnTo>
                <a:lnTo>
                  <a:pt x="156739" y="348683"/>
                </a:lnTo>
                <a:lnTo>
                  <a:pt x="257136" y="348683"/>
                </a:lnTo>
                <a:lnTo>
                  <a:pt x="247158" y="357588"/>
                </a:lnTo>
                <a:lnTo>
                  <a:pt x="208235" y="371235"/>
                </a:lnTo>
                <a:lnTo>
                  <a:pt x="156739" y="375924"/>
                </a:lnTo>
                <a:close/>
              </a:path>
              <a:path w="332104" h="375920">
                <a:moveTo>
                  <a:pt x="257136" y="348683"/>
                </a:moveTo>
                <a:lnTo>
                  <a:pt x="156739" y="348683"/>
                </a:lnTo>
                <a:lnTo>
                  <a:pt x="194025" y="345775"/>
                </a:lnTo>
                <a:lnTo>
                  <a:pt x="222117" y="337367"/>
                </a:lnTo>
                <a:lnTo>
                  <a:pt x="239837" y="323930"/>
                </a:lnTo>
                <a:lnTo>
                  <a:pt x="246006" y="305936"/>
                </a:lnTo>
                <a:lnTo>
                  <a:pt x="239837" y="288006"/>
                </a:lnTo>
                <a:lnTo>
                  <a:pt x="222117" y="274713"/>
                </a:lnTo>
                <a:lnTo>
                  <a:pt x="194025" y="266449"/>
                </a:lnTo>
                <a:lnTo>
                  <a:pt x="156739" y="263607"/>
                </a:lnTo>
                <a:lnTo>
                  <a:pt x="257605" y="263607"/>
                </a:lnTo>
                <a:lnTo>
                  <a:pt x="271780" y="276259"/>
                </a:lnTo>
                <a:lnTo>
                  <a:pt x="280371" y="305936"/>
                </a:lnTo>
                <a:lnTo>
                  <a:pt x="271780" y="335612"/>
                </a:lnTo>
                <a:lnTo>
                  <a:pt x="257136" y="348683"/>
                </a:lnTo>
                <a:close/>
              </a:path>
              <a:path w="332104" h="375920">
                <a:moveTo>
                  <a:pt x="276180" y="226308"/>
                </a:moveTo>
                <a:lnTo>
                  <a:pt x="241815" y="226308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94714"/>
                </a:lnTo>
                <a:lnTo>
                  <a:pt x="331919" y="94714"/>
                </a:lnTo>
                <a:lnTo>
                  <a:pt x="331919" y="123212"/>
                </a:lnTo>
                <a:lnTo>
                  <a:pt x="276180" y="123212"/>
                </a:lnTo>
                <a:lnTo>
                  <a:pt x="276180" y="2263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520219" y="4047247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913326" y="4047666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4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4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4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4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407605" y="4070716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09093" y="404766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295715" y="4071554"/>
            <a:ext cx="340360" cy="352425"/>
          </a:xfrm>
          <a:custGeom>
            <a:avLst/>
            <a:gdLst/>
            <a:ahLst/>
            <a:cxnLst/>
            <a:rect l="l" t="t" r="r" b="b"/>
            <a:pathLst>
              <a:path w="340359" h="352425">
                <a:moveTo>
                  <a:pt x="186495" y="352035"/>
                </a:moveTo>
                <a:lnTo>
                  <a:pt x="151710" y="352035"/>
                </a:lnTo>
                <a:lnTo>
                  <a:pt x="151710" y="189847"/>
                </a:lnTo>
                <a:lnTo>
                  <a:pt x="0" y="189847"/>
                </a:lnTo>
                <a:lnTo>
                  <a:pt x="0" y="161768"/>
                </a:lnTo>
                <a:lnTo>
                  <a:pt x="249358" y="161768"/>
                </a:lnTo>
                <a:lnTo>
                  <a:pt x="256142" y="123743"/>
                </a:lnTo>
                <a:lnTo>
                  <a:pt x="259626" y="90156"/>
                </a:lnTo>
                <a:lnTo>
                  <a:pt x="260910" y="60106"/>
                </a:lnTo>
                <a:lnTo>
                  <a:pt x="261093" y="27659"/>
                </a:lnTo>
                <a:lnTo>
                  <a:pt x="42328" y="27659"/>
                </a:lnTo>
                <a:lnTo>
                  <a:pt x="42328" y="0"/>
                </a:lnTo>
                <a:lnTo>
                  <a:pt x="294620" y="0"/>
                </a:lnTo>
                <a:lnTo>
                  <a:pt x="294456" y="60106"/>
                </a:lnTo>
                <a:lnTo>
                  <a:pt x="293310" y="90156"/>
                </a:lnTo>
                <a:lnTo>
                  <a:pt x="290200" y="123743"/>
                </a:lnTo>
                <a:lnTo>
                  <a:pt x="284143" y="161768"/>
                </a:lnTo>
                <a:lnTo>
                  <a:pt x="339882" y="161768"/>
                </a:lnTo>
                <a:lnTo>
                  <a:pt x="339882" y="189847"/>
                </a:lnTo>
                <a:lnTo>
                  <a:pt x="186495" y="189847"/>
                </a:lnTo>
                <a:lnTo>
                  <a:pt x="186495" y="352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680860" y="4081612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29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29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29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29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29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109170" y="4057650"/>
            <a:ext cx="254635" cy="25400"/>
          </a:xfrm>
          <a:custGeom>
            <a:avLst/>
            <a:gdLst/>
            <a:ahLst/>
            <a:cxnLst/>
            <a:rect l="l" t="t" r="r" b="b"/>
            <a:pathLst>
              <a:path w="254634" h="25400">
                <a:moveTo>
                  <a:pt x="0" y="0"/>
                </a:moveTo>
                <a:lnTo>
                  <a:pt x="254387" y="0"/>
                </a:lnTo>
                <a:lnTo>
                  <a:pt x="25438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329612" y="4083050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110008" y="4113529"/>
            <a:ext cx="254000" cy="22860"/>
          </a:xfrm>
          <a:custGeom>
            <a:avLst/>
            <a:gdLst/>
            <a:ahLst/>
            <a:cxnLst/>
            <a:rect l="l" t="t" r="r" b="b"/>
            <a:pathLst>
              <a:path w="254000" h="22860">
                <a:moveTo>
                  <a:pt x="0" y="0"/>
                </a:moveTo>
                <a:lnTo>
                  <a:pt x="253549" y="0"/>
                </a:lnTo>
                <a:lnTo>
                  <a:pt x="253549" y="22860"/>
                </a:lnTo>
                <a:lnTo>
                  <a:pt x="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110008" y="4136390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0" y="0"/>
                </a:moveTo>
                <a:lnTo>
                  <a:pt x="33946" y="0"/>
                </a:lnTo>
                <a:lnTo>
                  <a:pt x="33946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110008" y="4169409"/>
            <a:ext cx="260350" cy="24130"/>
          </a:xfrm>
          <a:custGeom>
            <a:avLst/>
            <a:gdLst/>
            <a:ahLst/>
            <a:cxnLst/>
            <a:rect l="l" t="t" r="r" b="b"/>
            <a:pathLst>
              <a:path w="260350" h="24129">
                <a:moveTo>
                  <a:pt x="0" y="0"/>
                </a:moveTo>
                <a:lnTo>
                  <a:pt x="260255" y="0"/>
                </a:lnTo>
                <a:lnTo>
                  <a:pt x="260255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107075" y="4278629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330869" y="4302759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107913" y="4334509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107913" y="43586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946" y="0"/>
                </a:lnTo>
                <a:lnTo>
                  <a:pt x="33946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107913" y="4392929"/>
            <a:ext cx="269240" cy="25400"/>
          </a:xfrm>
          <a:custGeom>
            <a:avLst/>
            <a:gdLst/>
            <a:ahLst/>
            <a:cxnLst/>
            <a:rect l="l" t="t" r="r" b="b"/>
            <a:pathLst>
              <a:path w="269240" h="25400">
                <a:moveTo>
                  <a:pt x="0" y="0"/>
                </a:moveTo>
                <a:lnTo>
                  <a:pt x="268637" y="0"/>
                </a:lnTo>
                <a:lnTo>
                  <a:pt x="26863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066423" y="4222007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5" h="26035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569723" y="4046408"/>
            <a:ext cx="346710" cy="376555"/>
          </a:xfrm>
          <a:custGeom>
            <a:avLst/>
            <a:gdLst/>
            <a:ahLst/>
            <a:cxnLst/>
            <a:rect l="l" t="t" r="r" b="b"/>
            <a:pathLst>
              <a:path w="346709" h="376554">
                <a:moveTo>
                  <a:pt x="12991" y="215412"/>
                </a:moveTo>
                <a:lnTo>
                  <a:pt x="0" y="187333"/>
                </a:lnTo>
                <a:lnTo>
                  <a:pt x="51028" y="170083"/>
                </a:lnTo>
                <a:lnTo>
                  <a:pt x="92199" y="147402"/>
                </a:lnTo>
                <a:lnTo>
                  <a:pt x="123112" y="119893"/>
                </a:lnTo>
                <a:lnTo>
                  <a:pt x="143362" y="88159"/>
                </a:lnTo>
                <a:lnTo>
                  <a:pt x="152548" y="52805"/>
                </a:lnTo>
                <a:lnTo>
                  <a:pt x="16344" y="52805"/>
                </a:lnTo>
                <a:lnTo>
                  <a:pt x="16344" y="24726"/>
                </a:lnTo>
                <a:lnTo>
                  <a:pt x="189428" y="24726"/>
                </a:lnTo>
                <a:lnTo>
                  <a:pt x="184071" y="69991"/>
                </a:lnTo>
                <a:lnTo>
                  <a:pt x="168365" y="110112"/>
                </a:lnTo>
                <a:lnTo>
                  <a:pt x="142857" y="144900"/>
                </a:lnTo>
                <a:lnTo>
                  <a:pt x="108094" y="174170"/>
                </a:lnTo>
                <a:lnTo>
                  <a:pt x="64623" y="197736"/>
                </a:lnTo>
                <a:lnTo>
                  <a:pt x="12991" y="215412"/>
                </a:lnTo>
                <a:close/>
              </a:path>
              <a:path w="346709" h="376554">
                <a:moveTo>
                  <a:pt x="297135" y="261931"/>
                </a:moveTo>
                <a:lnTo>
                  <a:pt x="51548" y="261931"/>
                </a:lnTo>
                <a:lnTo>
                  <a:pt x="51548" y="234271"/>
                </a:lnTo>
                <a:lnTo>
                  <a:pt x="297135" y="234271"/>
                </a:lnTo>
                <a:lnTo>
                  <a:pt x="297135" y="261931"/>
                </a:lnTo>
                <a:close/>
              </a:path>
              <a:path w="346709" h="376554">
                <a:moveTo>
                  <a:pt x="50290" y="375924"/>
                </a:moveTo>
                <a:lnTo>
                  <a:pt x="37718" y="349521"/>
                </a:lnTo>
                <a:lnTo>
                  <a:pt x="82482" y="337662"/>
                </a:lnTo>
                <a:lnTo>
                  <a:pt x="119859" y="317827"/>
                </a:lnTo>
                <a:lnTo>
                  <a:pt x="145922" y="291942"/>
                </a:lnTo>
                <a:lnTo>
                  <a:pt x="156739" y="261931"/>
                </a:lnTo>
                <a:lnTo>
                  <a:pt x="192781" y="261931"/>
                </a:lnTo>
                <a:lnTo>
                  <a:pt x="203717" y="291588"/>
                </a:lnTo>
                <a:lnTo>
                  <a:pt x="213155" y="300906"/>
                </a:lnTo>
                <a:lnTo>
                  <a:pt x="174760" y="300906"/>
                </a:lnTo>
                <a:lnTo>
                  <a:pt x="154192" y="327420"/>
                </a:lnTo>
                <a:lnTo>
                  <a:pt x="125255" y="349259"/>
                </a:lnTo>
                <a:lnTo>
                  <a:pt x="89953" y="365676"/>
                </a:lnTo>
                <a:lnTo>
                  <a:pt x="50290" y="375924"/>
                </a:lnTo>
                <a:close/>
              </a:path>
              <a:path w="346709" h="376554">
                <a:moveTo>
                  <a:pt x="298392" y="376343"/>
                </a:moveTo>
                <a:lnTo>
                  <a:pt x="259037" y="365970"/>
                </a:lnTo>
                <a:lnTo>
                  <a:pt x="224003" y="349311"/>
                </a:lnTo>
                <a:lnTo>
                  <a:pt x="195256" y="327309"/>
                </a:lnTo>
                <a:lnTo>
                  <a:pt x="174760" y="300906"/>
                </a:lnTo>
                <a:lnTo>
                  <a:pt x="213155" y="300906"/>
                </a:lnTo>
                <a:lnTo>
                  <a:pt x="229975" y="317513"/>
                </a:lnTo>
                <a:lnTo>
                  <a:pt x="267392" y="337544"/>
                </a:lnTo>
                <a:lnTo>
                  <a:pt x="311803" y="349521"/>
                </a:lnTo>
                <a:lnTo>
                  <a:pt x="298392" y="376343"/>
                </a:lnTo>
                <a:close/>
              </a:path>
              <a:path w="346709" h="376554">
                <a:moveTo>
                  <a:pt x="290848" y="215831"/>
                </a:moveTo>
                <a:lnTo>
                  <a:pt x="256483" y="215831"/>
                </a:lnTo>
                <a:lnTo>
                  <a:pt x="256483" y="0"/>
                </a:lnTo>
                <a:lnTo>
                  <a:pt x="290848" y="0"/>
                </a:lnTo>
                <a:lnTo>
                  <a:pt x="290848" y="96390"/>
                </a:lnTo>
                <a:lnTo>
                  <a:pt x="346587" y="96390"/>
                </a:lnTo>
                <a:lnTo>
                  <a:pt x="346587" y="125308"/>
                </a:lnTo>
                <a:lnTo>
                  <a:pt x="290848" y="125308"/>
                </a:lnTo>
                <a:lnTo>
                  <a:pt x="290848" y="2158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000128" y="4061459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000128" y="416052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997614" y="430402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997614" y="4385309"/>
            <a:ext cx="260350" cy="29209"/>
          </a:xfrm>
          <a:custGeom>
            <a:avLst/>
            <a:gdLst/>
            <a:ahLst/>
            <a:cxnLst/>
            <a:rect l="l" t="t" r="r" b="b"/>
            <a:pathLst>
              <a:path w="260350" h="29210">
                <a:moveTo>
                  <a:pt x="0" y="0"/>
                </a:moveTo>
                <a:lnTo>
                  <a:pt x="260255" y="0"/>
                </a:lnTo>
                <a:lnTo>
                  <a:pt x="26025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954029" y="4238771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463987" y="4047247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30" h="377189">
                <a:moveTo>
                  <a:pt x="303002" y="84237"/>
                </a:moveTo>
                <a:lnTo>
                  <a:pt x="268637" y="8423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84237"/>
                </a:lnTo>
                <a:close/>
              </a:path>
              <a:path w="303530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18556" y="32610"/>
                </a:lnTo>
                <a:lnTo>
                  <a:pt x="140133" y="43375"/>
                </a:lnTo>
                <a:lnTo>
                  <a:pt x="157330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485" y="260674"/>
                </a:lnTo>
                <a:lnTo>
                  <a:pt x="142019" y="275394"/>
                </a:lnTo>
                <a:lnTo>
                  <a:pt x="119539" y="287201"/>
                </a:lnTo>
                <a:lnTo>
                  <a:pt x="93876" y="291267"/>
                </a:lnTo>
                <a:close/>
              </a:path>
              <a:path w="303530" h="377189">
                <a:moveTo>
                  <a:pt x="156485" y="260674"/>
                </a:moveTo>
                <a:lnTo>
                  <a:pt x="93876" y="260674"/>
                </a:lnTo>
                <a:lnTo>
                  <a:pt x="118465" y="253562"/>
                </a:lnTo>
                <a:lnTo>
                  <a:pt x="137828" y="233328"/>
                </a:lnTo>
                <a:lnTo>
                  <a:pt x="150512" y="201621"/>
                </a:lnTo>
                <a:lnTo>
                  <a:pt x="155063" y="160092"/>
                </a:lnTo>
                <a:lnTo>
                  <a:pt x="150512" y="118805"/>
                </a:lnTo>
                <a:lnTo>
                  <a:pt x="137828" y="87223"/>
                </a:lnTo>
                <a:lnTo>
                  <a:pt x="118465" y="67034"/>
                </a:lnTo>
                <a:lnTo>
                  <a:pt x="93876" y="59929"/>
                </a:lnTo>
                <a:lnTo>
                  <a:pt x="157330" y="59929"/>
                </a:lnTo>
                <a:lnTo>
                  <a:pt x="158173" y="60741"/>
                </a:lnTo>
                <a:lnTo>
                  <a:pt x="172246" y="84237"/>
                </a:lnTo>
                <a:lnTo>
                  <a:pt x="303002" y="84237"/>
                </a:lnTo>
                <a:lnTo>
                  <a:pt x="303002" y="112316"/>
                </a:lnTo>
                <a:lnTo>
                  <a:pt x="181885" y="112316"/>
                </a:lnTo>
                <a:lnTo>
                  <a:pt x="184150" y="123553"/>
                </a:lnTo>
                <a:lnTo>
                  <a:pt x="185866" y="135261"/>
                </a:lnTo>
                <a:lnTo>
                  <a:pt x="186953" y="147441"/>
                </a:lnTo>
                <a:lnTo>
                  <a:pt x="187333" y="160092"/>
                </a:lnTo>
                <a:lnTo>
                  <a:pt x="187032" y="171486"/>
                </a:lnTo>
                <a:lnTo>
                  <a:pt x="186180" y="182409"/>
                </a:lnTo>
                <a:lnTo>
                  <a:pt x="184858" y="192860"/>
                </a:lnTo>
                <a:lnTo>
                  <a:pt x="183142" y="202839"/>
                </a:lnTo>
                <a:lnTo>
                  <a:pt x="303002" y="202839"/>
                </a:lnTo>
                <a:lnTo>
                  <a:pt x="303002" y="230918"/>
                </a:lnTo>
                <a:lnTo>
                  <a:pt x="174760" y="230918"/>
                </a:lnTo>
                <a:lnTo>
                  <a:pt x="160649" y="256437"/>
                </a:lnTo>
                <a:lnTo>
                  <a:pt x="156485" y="260674"/>
                </a:lnTo>
                <a:close/>
              </a:path>
              <a:path w="303530" h="377189">
                <a:moveTo>
                  <a:pt x="303002" y="202839"/>
                </a:moveTo>
                <a:lnTo>
                  <a:pt x="268637" y="202839"/>
                </a:lnTo>
                <a:lnTo>
                  <a:pt x="268637" y="112316"/>
                </a:lnTo>
                <a:lnTo>
                  <a:pt x="303002" y="112316"/>
                </a:lnTo>
                <a:lnTo>
                  <a:pt x="303002" y="202839"/>
                </a:lnTo>
                <a:close/>
              </a:path>
              <a:path w="303530" h="377189">
                <a:moveTo>
                  <a:pt x="303002" y="376762"/>
                </a:moveTo>
                <a:lnTo>
                  <a:pt x="268637" y="376762"/>
                </a:lnTo>
                <a:lnTo>
                  <a:pt x="268637" y="230918"/>
                </a:lnTo>
                <a:lnTo>
                  <a:pt x="303002" y="23091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885592" y="4056379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106033" y="408305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0" y="0"/>
                </a:moveTo>
                <a:lnTo>
                  <a:pt x="33946" y="0"/>
                </a:lnTo>
                <a:lnTo>
                  <a:pt x="33946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886429" y="4119879"/>
            <a:ext cx="254000" cy="25400"/>
          </a:xfrm>
          <a:custGeom>
            <a:avLst/>
            <a:gdLst/>
            <a:ahLst/>
            <a:cxnLst/>
            <a:rect l="l" t="t" r="r" b="b"/>
            <a:pathLst>
              <a:path w="254000" h="25400">
                <a:moveTo>
                  <a:pt x="0" y="0"/>
                </a:moveTo>
                <a:lnTo>
                  <a:pt x="253549" y="0"/>
                </a:lnTo>
                <a:lnTo>
                  <a:pt x="253549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886429" y="4145279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0" y="0"/>
                </a:moveTo>
                <a:lnTo>
                  <a:pt x="33946" y="0"/>
                </a:lnTo>
                <a:lnTo>
                  <a:pt x="33946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886429" y="4182109"/>
            <a:ext cx="261620" cy="26670"/>
          </a:xfrm>
          <a:custGeom>
            <a:avLst/>
            <a:gdLst/>
            <a:ahLst/>
            <a:cxnLst/>
            <a:rect l="l" t="t" r="r" b="b"/>
            <a:pathLst>
              <a:path w="261619" h="26670">
                <a:moveTo>
                  <a:pt x="0" y="0"/>
                </a:moveTo>
                <a:lnTo>
                  <a:pt x="261512" y="0"/>
                </a:lnTo>
                <a:lnTo>
                  <a:pt x="261512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888525" y="4304029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4" h="26670">
                <a:moveTo>
                  <a:pt x="0" y="0"/>
                </a:moveTo>
                <a:lnTo>
                  <a:pt x="251873" y="0"/>
                </a:lnTo>
                <a:lnTo>
                  <a:pt x="25187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888525" y="4330700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5" h="59689">
                <a:moveTo>
                  <a:pt x="0" y="0"/>
                </a:moveTo>
                <a:lnTo>
                  <a:pt x="33527" y="0"/>
                </a:lnTo>
                <a:lnTo>
                  <a:pt x="33527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888525" y="4390390"/>
            <a:ext cx="252095" cy="27940"/>
          </a:xfrm>
          <a:custGeom>
            <a:avLst/>
            <a:gdLst/>
            <a:ahLst/>
            <a:cxnLst/>
            <a:rect l="l" t="t" r="r" b="b"/>
            <a:pathLst>
              <a:path w="252094" h="27939">
                <a:moveTo>
                  <a:pt x="0" y="0"/>
                </a:moveTo>
                <a:lnTo>
                  <a:pt x="251873" y="0"/>
                </a:lnTo>
                <a:lnTo>
                  <a:pt x="25187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106453" y="4330971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90" h="59689">
                <a:moveTo>
                  <a:pt x="33946" y="59510"/>
                </a:moveTo>
                <a:lnTo>
                  <a:pt x="0" y="59510"/>
                </a:lnTo>
                <a:lnTo>
                  <a:pt x="0" y="0"/>
                </a:lnTo>
                <a:lnTo>
                  <a:pt x="33946" y="0"/>
                </a:lnTo>
                <a:lnTo>
                  <a:pt x="33946" y="595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842844" y="4241286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229246" y="4043894"/>
            <a:ext cx="311150" cy="379095"/>
          </a:xfrm>
          <a:custGeom>
            <a:avLst/>
            <a:gdLst/>
            <a:ahLst/>
            <a:cxnLst/>
            <a:rect l="l" t="t" r="r" b="b"/>
            <a:pathLst>
              <a:path w="311150" h="379095">
                <a:moveTo>
                  <a:pt x="124050" y="44842"/>
                </a:moveTo>
                <a:lnTo>
                  <a:pt x="89685" y="44842"/>
                </a:lnTo>
                <a:lnTo>
                  <a:pt x="89685" y="0"/>
                </a:lnTo>
                <a:lnTo>
                  <a:pt x="124050" y="0"/>
                </a:lnTo>
                <a:lnTo>
                  <a:pt x="124050" y="44842"/>
                </a:lnTo>
                <a:close/>
              </a:path>
              <a:path w="311150" h="379095">
                <a:moveTo>
                  <a:pt x="308869" y="246006"/>
                </a:moveTo>
                <a:lnTo>
                  <a:pt x="274085" y="246006"/>
                </a:lnTo>
                <a:lnTo>
                  <a:pt x="274085" y="194877"/>
                </a:lnTo>
                <a:lnTo>
                  <a:pt x="210383" y="194877"/>
                </a:lnTo>
                <a:lnTo>
                  <a:pt x="210383" y="166798"/>
                </a:lnTo>
                <a:lnTo>
                  <a:pt x="274085" y="166798"/>
                </a:lnTo>
                <a:lnTo>
                  <a:pt x="274085" y="121536"/>
                </a:lnTo>
                <a:lnTo>
                  <a:pt x="210802" y="121536"/>
                </a:lnTo>
                <a:lnTo>
                  <a:pt x="210802" y="93876"/>
                </a:lnTo>
                <a:lnTo>
                  <a:pt x="274085" y="93876"/>
                </a:lnTo>
                <a:lnTo>
                  <a:pt x="274085" y="3352"/>
                </a:lnTo>
                <a:lnTo>
                  <a:pt x="308869" y="3352"/>
                </a:lnTo>
                <a:lnTo>
                  <a:pt x="308869" y="246006"/>
                </a:lnTo>
                <a:close/>
              </a:path>
              <a:path w="311150" h="379095">
                <a:moveTo>
                  <a:pt x="210383" y="72502"/>
                </a:moveTo>
                <a:lnTo>
                  <a:pt x="0" y="72502"/>
                </a:lnTo>
                <a:lnTo>
                  <a:pt x="0" y="44842"/>
                </a:lnTo>
                <a:lnTo>
                  <a:pt x="210383" y="44842"/>
                </a:lnTo>
                <a:lnTo>
                  <a:pt x="210383" y="72502"/>
                </a:lnTo>
                <a:close/>
              </a:path>
              <a:path w="311150" h="379095">
                <a:moveTo>
                  <a:pt x="106448" y="231337"/>
                </a:moveTo>
                <a:lnTo>
                  <a:pt x="71939" y="226354"/>
                </a:lnTo>
                <a:lnTo>
                  <a:pt x="45052" y="212216"/>
                </a:lnTo>
                <a:lnTo>
                  <a:pt x="27594" y="190142"/>
                </a:lnTo>
                <a:lnTo>
                  <a:pt x="21373" y="161349"/>
                </a:lnTo>
                <a:lnTo>
                  <a:pt x="27594" y="132799"/>
                </a:lnTo>
                <a:lnTo>
                  <a:pt x="45052" y="110849"/>
                </a:lnTo>
                <a:lnTo>
                  <a:pt x="71939" y="96757"/>
                </a:lnTo>
                <a:lnTo>
                  <a:pt x="106448" y="91780"/>
                </a:lnTo>
                <a:lnTo>
                  <a:pt x="140781" y="96757"/>
                </a:lnTo>
                <a:lnTo>
                  <a:pt x="167688" y="110849"/>
                </a:lnTo>
                <a:lnTo>
                  <a:pt x="173554" y="118183"/>
                </a:lnTo>
                <a:lnTo>
                  <a:pt x="106448" y="118183"/>
                </a:lnTo>
                <a:lnTo>
                  <a:pt x="84937" y="121274"/>
                </a:lnTo>
                <a:lnTo>
                  <a:pt x="68259" y="130022"/>
                </a:lnTo>
                <a:lnTo>
                  <a:pt x="57474" y="143643"/>
                </a:lnTo>
                <a:lnTo>
                  <a:pt x="53643" y="161349"/>
                </a:lnTo>
                <a:lnTo>
                  <a:pt x="57474" y="179298"/>
                </a:lnTo>
                <a:lnTo>
                  <a:pt x="68259" y="193043"/>
                </a:lnTo>
                <a:lnTo>
                  <a:pt x="84937" y="201837"/>
                </a:lnTo>
                <a:lnTo>
                  <a:pt x="106448" y="204935"/>
                </a:lnTo>
                <a:lnTo>
                  <a:pt x="173479" y="204935"/>
                </a:lnTo>
                <a:lnTo>
                  <a:pt x="167688" y="212216"/>
                </a:lnTo>
                <a:lnTo>
                  <a:pt x="140781" y="226354"/>
                </a:lnTo>
                <a:lnTo>
                  <a:pt x="106448" y="231337"/>
                </a:lnTo>
                <a:close/>
              </a:path>
              <a:path w="311150" h="379095">
                <a:moveTo>
                  <a:pt x="173479" y="204935"/>
                </a:moveTo>
                <a:lnTo>
                  <a:pt x="106448" y="204935"/>
                </a:lnTo>
                <a:lnTo>
                  <a:pt x="127960" y="201837"/>
                </a:lnTo>
                <a:lnTo>
                  <a:pt x="144638" y="193043"/>
                </a:lnTo>
                <a:lnTo>
                  <a:pt x="155423" y="179298"/>
                </a:lnTo>
                <a:lnTo>
                  <a:pt x="159254" y="161349"/>
                </a:lnTo>
                <a:lnTo>
                  <a:pt x="155423" y="143643"/>
                </a:lnTo>
                <a:lnTo>
                  <a:pt x="144638" y="130022"/>
                </a:lnTo>
                <a:lnTo>
                  <a:pt x="127960" y="121274"/>
                </a:lnTo>
                <a:lnTo>
                  <a:pt x="106448" y="118183"/>
                </a:lnTo>
                <a:lnTo>
                  <a:pt x="173554" y="118183"/>
                </a:lnTo>
                <a:lnTo>
                  <a:pt x="185244" y="132799"/>
                </a:lnTo>
                <a:lnTo>
                  <a:pt x="191524" y="161349"/>
                </a:lnTo>
                <a:lnTo>
                  <a:pt x="185244" y="190142"/>
                </a:lnTo>
                <a:lnTo>
                  <a:pt x="173479" y="204935"/>
                </a:lnTo>
                <a:close/>
              </a:path>
              <a:path w="311150" h="379095">
                <a:moveTo>
                  <a:pt x="185657" y="378857"/>
                </a:moveTo>
                <a:lnTo>
                  <a:pt x="133192" y="374555"/>
                </a:lnTo>
                <a:lnTo>
                  <a:pt x="93771" y="362041"/>
                </a:lnTo>
                <a:lnTo>
                  <a:pt x="68966" y="341905"/>
                </a:lnTo>
                <a:lnTo>
                  <a:pt x="60349" y="314736"/>
                </a:lnTo>
                <a:lnTo>
                  <a:pt x="68966" y="287391"/>
                </a:lnTo>
                <a:lnTo>
                  <a:pt x="93771" y="267274"/>
                </a:lnTo>
                <a:lnTo>
                  <a:pt x="133192" y="254859"/>
                </a:lnTo>
                <a:lnTo>
                  <a:pt x="185657" y="250616"/>
                </a:lnTo>
                <a:lnTo>
                  <a:pt x="237879" y="254859"/>
                </a:lnTo>
                <a:lnTo>
                  <a:pt x="277175" y="267274"/>
                </a:lnTo>
                <a:lnTo>
                  <a:pt x="289168" y="277018"/>
                </a:lnTo>
                <a:lnTo>
                  <a:pt x="185657" y="277018"/>
                </a:lnTo>
                <a:lnTo>
                  <a:pt x="148305" y="279494"/>
                </a:lnTo>
                <a:lnTo>
                  <a:pt x="120069" y="286762"/>
                </a:lnTo>
                <a:lnTo>
                  <a:pt x="102205" y="298588"/>
                </a:lnTo>
                <a:lnTo>
                  <a:pt x="95971" y="314736"/>
                </a:lnTo>
                <a:lnTo>
                  <a:pt x="102205" y="330708"/>
                </a:lnTo>
                <a:lnTo>
                  <a:pt x="120069" y="342554"/>
                </a:lnTo>
                <a:lnTo>
                  <a:pt x="148305" y="349920"/>
                </a:lnTo>
                <a:lnTo>
                  <a:pt x="185657" y="352455"/>
                </a:lnTo>
                <a:lnTo>
                  <a:pt x="288963" y="352455"/>
                </a:lnTo>
                <a:lnTo>
                  <a:pt x="277175" y="362041"/>
                </a:lnTo>
                <a:lnTo>
                  <a:pt x="237879" y="374555"/>
                </a:lnTo>
                <a:lnTo>
                  <a:pt x="185657" y="378857"/>
                </a:lnTo>
                <a:close/>
              </a:path>
              <a:path w="311150" h="379095">
                <a:moveTo>
                  <a:pt x="288963" y="352455"/>
                </a:moveTo>
                <a:lnTo>
                  <a:pt x="185657" y="352455"/>
                </a:lnTo>
                <a:lnTo>
                  <a:pt x="222943" y="349920"/>
                </a:lnTo>
                <a:lnTo>
                  <a:pt x="251035" y="342554"/>
                </a:lnTo>
                <a:lnTo>
                  <a:pt x="268754" y="330708"/>
                </a:lnTo>
                <a:lnTo>
                  <a:pt x="274923" y="314736"/>
                </a:lnTo>
                <a:lnTo>
                  <a:pt x="268754" y="298588"/>
                </a:lnTo>
                <a:lnTo>
                  <a:pt x="251035" y="286762"/>
                </a:lnTo>
                <a:lnTo>
                  <a:pt x="222943" y="279494"/>
                </a:lnTo>
                <a:lnTo>
                  <a:pt x="185657" y="277018"/>
                </a:lnTo>
                <a:lnTo>
                  <a:pt x="289168" y="277018"/>
                </a:lnTo>
                <a:lnTo>
                  <a:pt x="301935" y="287391"/>
                </a:lnTo>
                <a:lnTo>
                  <a:pt x="310546" y="314736"/>
                </a:lnTo>
                <a:lnTo>
                  <a:pt x="301935" y="341905"/>
                </a:lnTo>
                <a:lnTo>
                  <a:pt x="288963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731288" y="4070716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5132777" y="404766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501576" y="4053533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009486" y="4047247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30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30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6433606" y="4310379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433606" y="4386579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434863" y="4062729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90" h="46989">
                <a:moveTo>
                  <a:pt x="0" y="0"/>
                </a:moveTo>
                <a:lnTo>
                  <a:pt x="33946" y="0"/>
                </a:lnTo>
                <a:lnTo>
                  <a:pt x="33946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434863" y="410972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434863" y="413639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434863" y="418465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651532" y="4062334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651532" y="4136513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542988" y="421236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389601" y="425260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59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775165" y="4070716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30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30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30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7202636" y="4075429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09" h="27939">
                <a:moveTo>
                  <a:pt x="0" y="0"/>
                </a:moveTo>
                <a:lnTo>
                  <a:pt x="257321" y="0"/>
                </a:lnTo>
                <a:lnTo>
                  <a:pt x="25732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426430" y="4103370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5" h="58420">
                <a:moveTo>
                  <a:pt x="0" y="0"/>
                </a:moveTo>
                <a:lnTo>
                  <a:pt x="33527" y="0"/>
                </a:lnTo>
                <a:lnTo>
                  <a:pt x="33527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7203475" y="4161790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39">
                <a:moveTo>
                  <a:pt x="0" y="0"/>
                </a:moveTo>
                <a:lnTo>
                  <a:pt x="256483" y="0"/>
                </a:lnTo>
                <a:lnTo>
                  <a:pt x="25648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7203475" y="4189729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90" h="60960">
                <a:moveTo>
                  <a:pt x="0" y="0"/>
                </a:moveTo>
                <a:lnTo>
                  <a:pt x="33946" y="0"/>
                </a:lnTo>
                <a:lnTo>
                  <a:pt x="3394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7203475" y="4250690"/>
            <a:ext cx="265430" cy="26670"/>
          </a:xfrm>
          <a:custGeom>
            <a:avLst/>
            <a:gdLst/>
            <a:ahLst/>
            <a:cxnLst/>
            <a:rect l="l" t="t" r="r" b="b"/>
            <a:pathLst>
              <a:path w="265430" h="26670">
                <a:moveTo>
                  <a:pt x="0" y="0"/>
                </a:moveTo>
                <a:lnTo>
                  <a:pt x="265284" y="0"/>
                </a:lnTo>
                <a:lnTo>
                  <a:pt x="265284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313695" y="4277359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0"/>
                </a:moveTo>
                <a:lnTo>
                  <a:pt x="34784" y="0"/>
                </a:lnTo>
                <a:lnTo>
                  <a:pt x="34784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7160727" y="434847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30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606562" y="4634310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4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4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4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4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4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000926" y="463389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30" h="377189">
                <a:moveTo>
                  <a:pt x="303002" y="84237"/>
                </a:moveTo>
                <a:lnTo>
                  <a:pt x="268637" y="8423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84237"/>
                </a:lnTo>
                <a:close/>
              </a:path>
              <a:path w="303530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18556" y="32610"/>
                </a:lnTo>
                <a:lnTo>
                  <a:pt x="140133" y="43375"/>
                </a:lnTo>
                <a:lnTo>
                  <a:pt x="157330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485" y="260674"/>
                </a:lnTo>
                <a:lnTo>
                  <a:pt x="142019" y="275394"/>
                </a:lnTo>
                <a:lnTo>
                  <a:pt x="119539" y="287201"/>
                </a:lnTo>
                <a:lnTo>
                  <a:pt x="93876" y="291267"/>
                </a:lnTo>
                <a:close/>
              </a:path>
              <a:path w="303530" h="377189">
                <a:moveTo>
                  <a:pt x="156485" y="260674"/>
                </a:moveTo>
                <a:lnTo>
                  <a:pt x="93876" y="260674"/>
                </a:lnTo>
                <a:lnTo>
                  <a:pt x="118465" y="253562"/>
                </a:lnTo>
                <a:lnTo>
                  <a:pt x="137828" y="233328"/>
                </a:lnTo>
                <a:lnTo>
                  <a:pt x="150512" y="201621"/>
                </a:lnTo>
                <a:lnTo>
                  <a:pt x="155063" y="160092"/>
                </a:lnTo>
                <a:lnTo>
                  <a:pt x="150512" y="118805"/>
                </a:lnTo>
                <a:lnTo>
                  <a:pt x="137828" y="87223"/>
                </a:lnTo>
                <a:lnTo>
                  <a:pt x="118465" y="67034"/>
                </a:lnTo>
                <a:lnTo>
                  <a:pt x="93876" y="59929"/>
                </a:lnTo>
                <a:lnTo>
                  <a:pt x="157330" y="59929"/>
                </a:lnTo>
                <a:lnTo>
                  <a:pt x="158173" y="60741"/>
                </a:lnTo>
                <a:lnTo>
                  <a:pt x="172246" y="84237"/>
                </a:lnTo>
                <a:lnTo>
                  <a:pt x="303002" y="84237"/>
                </a:lnTo>
                <a:lnTo>
                  <a:pt x="303002" y="112316"/>
                </a:lnTo>
                <a:lnTo>
                  <a:pt x="181885" y="112316"/>
                </a:lnTo>
                <a:lnTo>
                  <a:pt x="184150" y="123553"/>
                </a:lnTo>
                <a:lnTo>
                  <a:pt x="185866" y="135261"/>
                </a:lnTo>
                <a:lnTo>
                  <a:pt x="186953" y="147441"/>
                </a:lnTo>
                <a:lnTo>
                  <a:pt x="187333" y="160092"/>
                </a:lnTo>
                <a:lnTo>
                  <a:pt x="187032" y="171486"/>
                </a:lnTo>
                <a:lnTo>
                  <a:pt x="186180" y="182409"/>
                </a:lnTo>
                <a:lnTo>
                  <a:pt x="184858" y="192860"/>
                </a:lnTo>
                <a:lnTo>
                  <a:pt x="183142" y="202839"/>
                </a:lnTo>
                <a:lnTo>
                  <a:pt x="303002" y="202839"/>
                </a:lnTo>
                <a:lnTo>
                  <a:pt x="303002" y="230918"/>
                </a:lnTo>
                <a:lnTo>
                  <a:pt x="174760" y="230918"/>
                </a:lnTo>
                <a:lnTo>
                  <a:pt x="160649" y="256437"/>
                </a:lnTo>
                <a:lnTo>
                  <a:pt x="156485" y="260674"/>
                </a:lnTo>
                <a:close/>
              </a:path>
              <a:path w="303530" h="377189">
                <a:moveTo>
                  <a:pt x="303002" y="202839"/>
                </a:moveTo>
                <a:lnTo>
                  <a:pt x="268637" y="202839"/>
                </a:lnTo>
                <a:lnTo>
                  <a:pt x="268637" y="112316"/>
                </a:lnTo>
                <a:lnTo>
                  <a:pt x="303002" y="112316"/>
                </a:lnTo>
                <a:lnTo>
                  <a:pt x="303002" y="202839"/>
                </a:lnTo>
                <a:close/>
              </a:path>
              <a:path w="303530" h="377189">
                <a:moveTo>
                  <a:pt x="303002" y="376762"/>
                </a:moveTo>
                <a:lnTo>
                  <a:pt x="268637" y="376762"/>
                </a:lnTo>
                <a:lnTo>
                  <a:pt x="268637" y="230918"/>
                </a:lnTo>
                <a:lnTo>
                  <a:pt x="303002" y="23091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96768" y="463431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89037" y="463389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30" h="377189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30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30" h="377189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30" h="377189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267895" y="463431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699139" y="464820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99139" y="4747259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696624" y="489077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96624" y="49720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653039" y="4825416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00256" y="4644390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549" y="0"/>
                </a:lnTo>
                <a:lnTo>
                  <a:pt x="25354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200256" y="4671059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0"/>
                </a:moveTo>
                <a:lnTo>
                  <a:pt x="34365" y="0"/>
                </a:lnTo>
                <a:lnTo>
                  <a:pt x="3436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00256" y="4706620"/>
            <a:ext cx="243840" cy="25400"/>
          </a:xfrm>
          <a:custGeom>
            <a:avLst/>
            <a:gdLst/>
            <a:ahLst/>
            <a:cxnLst/>
            <a:rect l="l" t="t" r="r" b="b"/>
            <a:pathLst>
              <a:path w="243839" h="25400">
                <a:moveTo>
                  <a:pt x="0" y="0"/>
                </a:moveTo>
                <a:lnTo>
                  <a:pt x="243491" y="0"/>
                </a:lnTo>
                <a:lnTo>
                  <a:pt x="243491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00256" y="4732020"/>
            <a:ext cx="34925" cy="38100"/>
          </a:xfrm>
          <a:custGeom>
            <a:avLst/>
            <a:gdLst/>
            <a:ahLst/>
            <a:cxnLst/>
            <a:rect l="l" t="t" r="r" b="b"/>
            <a:pathLst>
              <a:path w="34925" h="38100">
                <a:moveTo>
                  <a:pt x="0" y="0"/>
                </a:moveTo>
                <a:lnTo>
                  <a:pt x="34365" y="0"/>
                </a:lnTo>
                <a:lnTo>
                  <a:pt x="34365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00256" y="4770120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193551" y="4897120"/>
            <a:ext cx="258445" cy="26670"/>
          </a:xfrm>
          <a:custGeom>
            <a:avLst/>
            <a:gdLst/>
            <a:ahLst/>
            <a:cxnLst/>
            <a:rect l="l" t="t" r="r" b="b"/>
            <a:pathLst>
              <a:path w="258445" h="26670">
                <a:moveTo>
                  <a:pt x="0" y="0"/>
                </a:moveTo>
                <a:lnTo>
                  <a:pt x="258159" y="0"/>
                </a:lnTo>
                <a:lnTo>
                  <a:pt x="258159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417345" y="4923790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60">
                <a:moveTo>
                  <a:pt x="0" y="0"/>
                </a:moveTo>
                <a:lnTo>
                  <a:pt x="34365" y="0"/>
                </a:lnTo>
                <a:lnTo>
                  <a:pt x="34365" y="86360"/>
                </a:lnTo>
                <a:lnTo>
                  <a:pt x="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155414" y="4832540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546844" y="4634310"/>
            <a:ext cx="304800" cy="377190"/>
          </a:xfrm>
          <a:custGeom>
            <a:avLst/>
            <a:gdLst/>
            <a:ahLst/>
            <a:cxnLst/>
            <a:rect l="l" t="t" r="r" b="b"/>
            <a:pathLst>
              <a:path w="304800" h="377189">
                <a:moveTo>
                  <a:pt x="303002" y="226727"/>
                </a:moveTo>
                <a:lnTo>
                  <a:pt x="268637" y="22672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226727"/>
                </a:lnTo>
                <a:close/>
              </a:path>
              <a:path w="304800" h="377189">
                <a:moveTo>
                  <a:pt x="214993" y="56996"/>
                </a:moveTo>
                <a:lnTo>
                  <a:pt x="8800" y="56996"/>
                </a:lnTo>
                <a:lnTo>
                  <a:pt x="8800" y="28917"/>
                </a:lnTo>
                <a:lnTo>
                  <a:pt x="214993" y="28917"/>
                </a:lnTo>
                <a:lnTo>
                  <a:pt x="214993" y="56996"/>
                </a:lnTo>
                <a:close/>
              </a:path>
              <a:path w="304800" h="377189">
                <a:moveTo>
                  <a:pt x="18020" y="218765"/>
                </a:moveTo>
                <a:lnTo>
                  <a:pt x="0" y="191524"/>
                </a:lnTo>
                <a:lnTo>
                  <a:pt x="38667" y="171558"/>
                </a:lnTo>
                <a:lnTo>
                  <a:pt x="68573" y="142752"/>
                </a:lnTo>
                <a:lnTo>
                  <a:pt x="87871" y="107424"/>
                </a:lnTo>
                <a:lnTo>
                  <a:pt x="94714" y="67892"/>
                </a:lnTo>
                <a:lnTo>
                  <a:pt x="94714" y="56996"/>
                </a:lnTo>
                <a:lnTo>
                  <a:pt x="129918" y="56996"/>
                </a:lnTo>
                <a:lnTo>
                  <a:pt x="129918" y="67892"/>
                </a:lnTo>
                <a:lnTo>
                  <a:pt x="136872" y="104386"/>
                </a:lnTo>
                <a:lnTo>
                  <a:pt x="149102" y="124888"/>
                </a:lnTo>
                <a:lnTo>
                  <a:pt x="113154" y="124888"/>
                </a:lnTo>
                <a:lnTo>
                  <a:pt x="97818" y="155233"/>
                </a:lnTo>
                <a:lnTo>
                  <a:pt x="76274" y="181570"/>
                </a:lnTo>
                <a:lnTo>
                  <a:pt x="49387" y="203036"/>
                </a:lnTo>
                <a:lnTo>
                  <a:pt x="18020" y="218765"/>
                </a:lnTo>
                <a:close/>
              </a:path>
              <a:path w="304800" h="377189">
                <a:moveTo>
                  <a:pt x="207449" y="209126"/>
                </a:moveTo>
                <a:lnTo>
                  <a:pt x="177098" y="195256"/>
                </a:lnTo>
                <a:lnTo>
                  <a:pt x="150715" y="176122"/>
                </a:lnTo>
                <a:lnTo>
                  <a:pt x="129125" y="152431"/>
                </a:lnTo>
                <a:lnTo>
                  <a:pt x="113154" y="124888"/>
                </a:lnTo>
                <a:lnTo>
                  <a:pt x="149102" y="124888"/>
                </a:lnTo>
                <a:lnTo>
                  <a:pt x="156320" y="136990"/>
                </a:lnTo>
                <a:lnTo>
                  <a:pt x="186141" y="163543"/>
                </a:lnTo>
                <a:lnTo>
                  <a:pt x="224213" y="181885"/>
                </a:lnTo>
                <a:lnTo>
                  <a:pt x="207449" y="209126"/>
                </a:lnTo>
                <a:close/>
              </a:path>
              <a:path w="304800" h="377189">
                <a:moveTo>
                  <a:pt x="178113" y="376762"/>
                </a:moveTo>
                <a:lnTo>
                  <a:pt x="125517" y="372067"/>
                </a:lnTo>
                <a:lnTo>
                  <a:pt x="85808" y="358374"/>
                </a:lnTo>
                <a:lnTo>
                  <a:pt x="60715" y="336274"/>
                </a:lnTo>
                <a:lnTo>
                  <a:pt x="51967" y="306355"/>
                </a:lnTo>
                <a:lnTo>
                  <a:pt x="60715" y="276370"/>
                </a:lnTo>
                <a:lnTo>
                  <a:pt x="85808" y="254125"/>
                </a:lnTo>
                <a:lnTo>
                  <a:pt x="125517" y="240289"/>
                </a:lnTo>
                <a:lnTo>
                  <a:pt x="178113" y="235528"/>
                </a:lnTo>
                <a:lnTo>
                  <a:pt x="230709" y="240289"/>
                </a:lnTo>
                <a:lnTo>
                  <a:pt x="270418" y="254125"/>
                </a:lnTo>
                <a:lnTo>
                  <a:pt x="280168" y="262769"/>
                </a:lnTo>
                <a:lnTo>
                  <a:pt x="178113" y="262769"/>
                </a:lnTo>
                <a:lnTo>
                  <a:pt x="139661" y="265631"/>
                </a:lnTo>
                <a:lnTo>
                  <a:pt x="110639" y="274032"/>
                </a:lnTo>
                <a:lnTo>
                  <a:pt x="92304" y="287699"/>
                </a:lnTo>
                <a:lnTo>
                  <a:pt x="85913" y="306355"/>
                </a:lnTo>
                <a:lnTo>
                  <a:pt x="92304" y="324834"/>
                </a:lnTo>
                <a:lnTo>
                  <a:pt x="110639" y="338520"/>
                </a:lnTo>
                <a:lnTo>
                  <a:pt x="139661" y="347020"/>
                </a:lnTo>
                <a:lnTo>
                  <a:pt x="178113" y="349940"/>
                </a:lnTo>
                <a:lnTo>
                  <a:pt x="279994" y="349940"/>
                </a:lnTo>
                <a:lnTo>
                  <a:pt x="270418" y="358374"/>
                </a:lnTo>
                <a:lnTo>
                  <a:pt x="230709" y="372067"/>
                </a:lnTo>
                <a:lnTo>
                  <a:pt x="178113" y="376762"/>
                </a:lnTo>
                <a:close/>
              </a:path>
              <a:path w="304800" h="377189">
                <a:moveTo>
                  <a:pt x="279994" y="349940"/>
                </a:moveTo>
                <a:lnTo>
                  <a:pt x="178113" y="349940"/>
                </a:lnTo>
                <a:lnTo>
                  <a:pt x="216499" y="347020"/>
                </a:lnTo>
                <a:lnTo>
                  <a:pt x="245377" y="338520"/>
                </a:lnTo>
                <a:lnTo>
                  <a:pt x="263568" y="324834"/>
                </a:lnTo>
                <a:lnTo>
                  <a:pt x="269894" y="306355"/>
                </a:lnTo>
                <a:lnTo>
                  <a:pt x="263568" y="287699"/>
                </a:lnTo>
                <a:lnTo>
                  <a:pt x="245377" y="274032"/>
                </a:lnTo>
                <a:lnTo>
                  <a:pt x="216499" y="265631"/>
                </a:lnTo>
                <a:lnTo>
                  <a:pt x="178113" y="262769"/>
                </a:lnTo>
                <a:lnTo>
                  <a:pt x="280168" y="262769"/>
                </a:lnTo>
                <a:lnTo>
                  <a:pt x="295511" y="276370"/>
                </a:lnTo>
                <a:lnTo>
                  <a:pt x="304259" y="306355"/>
                </a:lnTo>
                <a:lnTo>
                  <a:pt x="295511" y="336274"/>
                </a:lnTo>
                <a:lnTo>
                  <a:pt x="279994" y="3499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940789" y="463389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438507" y="4634310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4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4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4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4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4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4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831195" y="463389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209214" y="4925578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435108" y="4632215"/>
            <a:ext cx="347345" cy="377190"/>
          </a:xfrm>
          <a:custGeom>
            <a:avLst/>
            <a:gdLst/>
            <a:ahLst/>
            <a:cxnLst/>
            <a:rect l="l" t="t" r="r" b="b"/>
            <a:pathLst>
              <a:path w="347345" h="377189">
                <a:moveTo>
                  <a:pt x="127822" y="47357"/>
                </a:moveTo>
                <a:lnTo>
                  <a:pt x="93457" y="47357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7357"/>
                </a:lnTo>
                <a:close/>
              </a:path>
              <a:path w="347345" h="377189">
                <a:moveTo>
                  <a:pt x="210802" y="75017"/>
                </a:moveTo>
                <a:lnTo>
                  <a:pt x="10058" y="75017"/>
                </a:lnTo>
                <a:lnTo>
                  <a:pt x="10058" y="47357"/>
                </a:lnTo>
                <a:lnTo>
                  <a:pt x="210802" y="47357"/>
                </a:lnTo>
                <a:lnTo>
                  <a:pt x="210802" y="75017"/>
                </a:lnTo>
                <a:close/>
              </a:path>
              <a:path w="347345" h="377189">
                <a:moveTo>
                  <a:pt x="17182" y="222537"/>
                </a:moveTo>
                <a:lnTo>
                  <a:pt x="0" y="195296"/>
                </a:lnTo>
                <a:lnTo>
                  <a:pt x="38117" y="177504"/>
                </a:lnTo>
                <a:lnTo>
                  <a:pt x="67630" y="151344"/>
                </a:lnTo>
                <a:lnTo>
                  <a:pt x="86692" y="118975"/>
                </a:lnTo>
                <a:lnTo>
                  <a:pt x="93457" y="82560"/>
                </a:lnTo>
                <a:lnTo>
                  <a:pt x="93457" y="75017"/>
                </a:lnTo>
                <a:lnTo>
                  <a:pt x="127822" y="75017"/>
                </a:lnTo>
                <a:lnTo>
                  <a:pt x="127822" y="82560"/>
                </a:lnTo>
                <a:lnTo>
                  <a:pt x="134383" y="115708"/>
                </a:lnTo>
                <a:lnTo>
                  <a:pt x="147510" y="136623"/>
                </a:lnTo>
                <a:lnTo>
                  <a:pt x="111058" y="136623"/>
                </a:lnTo>
                <a:lnTo>
                  <a:pt x="95860" y="164722"/>
                </a:lnTo>
                <a:lnTo>
                  <a:pt x="74650" y="188852"/>
                </a:lnTo>
                <a:lnTo>
                  <a:pt x="48175" y="208346"/>
                </a:lnTo>
                <a:lnTo>
                  <a:pt x="17182" y="222537"/>
                </a:lnTo>
                <a:close/>
              </a:path>
              <a:path w="347345" h="377189">
                <a:moveTo>
                  <a:pt x="203258" y="212897"/>
                </a:moveTo>
                <a:lnTo>
                  <a:pt x="173352" y="200331"/>
                </a:lnTo>
                <a:lnTo>
                  <a:pt x="147572" y="183090"/>
                </a:lnTo>
                <a:lnTo>
                  <a:pt x="126584" y="161683"/>
                </a:lnTo>
                <a:lnTo>
                  <a:pt x="111058" y="136623"/>
                </a:lnTo>
                <a:lnTo>
                  <a:pt x="147510" y="136623"/>
                </a:lnTo>
                <a:lnTo>
                  <a:pt x="152968" y="145319"/>
                </a:lnTo>
                <a:lnTo>
                  <a:pt x="181924" y="169430"/>
                </a:lnTo>
                <a:lnTo>
                  <a:pt x="219603" y="186076"/>
                </a:lnTo>
                <a:lnTo>
                  <a:pt x="203258" y="212897"/>
                </a:lnTo>
                <a:close/>
              </a:path>
              <a:path w="347345" h="377189">
                <a:moveTo>
                  <a:pt x="171827" y="376762"/>
                </a:moveTo>
                <a:lnTo>
                  <a:pt x="119735" y="372289"/>
                </a:lnTo>
                <a:lnTo>
                  <a:pt x="80727" y="359212"/>
                </a:lnTo>
                <a:lnTo>
                  <a:pt x="56256" y="338042"/>
                </a:lnTo>
                <a:lnTo>
                  <a:pt x="47776" y="309288"/>
                </a:lnTo>
                <a:lnTo>
                  <a:pt x="56256" y="280292"/>
                </a:lnTo>
                <a:lnTo>
                  <a:pt x="80727" y="258997"/>
                </a:lnTo>
                <a:lnTo>
                  <a:pt x="119735" y="245875"/>
                </a:lnTo>
                <a:lnTo>
                  <a:pt x="171827" y="241396"/>
                </a:lnTo>
                <a:lnTo>
                  <a:pt x="223499" y="245875"/>
                </a:lnTo>
                <a:lnTo>
                  <a:pt x="262403" y="258997"/>
                </a:lnTo>
                <a:lnTo>
                  <a:pt x="273020" y="268217"/>
                </a:lnTo>
                <a:lnTo>
                  <a:pt x="171827" y="268217"/>
                </a:lnTo>
                <a:lnTo>
                  <a:pt x="134122" y="270981"/>
                </a:lnTo>
                <a:lnTo>
                  <a:pt x="105925" y="279009"/>
                </a:lnTo>
                <a:lnTo>
                  <a:pt x="88257" y="291909"/>
                </a:lnTo>
                <a:lnTo>
                  <a:pt x="82141" y="309288"/>
                </a:lnTo>
                <a:lnTo>
                  <a:pt x="88257" y="326667"/>
                </a:lnTo>
                <a:lnTo>
                  <a:pt x="105925" y="339568"/>
                </a:lnTo>
                <a:lnTo>
                  <a:pt x="134122" y="347596"/>
                </a:lnTo>
                <a:lnTo>
                  <a:pt x="171827" y="350359"/>
                </a:lnTo>
                <a:lnTo>
                  <a:pt x="272658" y="350359"/>
                </a:lnTo>
                <a:lnTo>
                  <a:pt x="262403" y="359212"/>
                </a:lnTo>
                <a:lnTo>
                  <a:pt x="223499" y="372289"/>
                </a:lnTo>
                <a:lnTo>
                  <a:pt x="171827" y="376762"/>
                </a:lnTo>
                <a:close/>
              </a:path>
              <a:path w="347345" h="377189">
                <a:moveTo>
                  <a:pt x="272658" y="350359"/>
                </a:moveTo>
                <a:lnTo>
                  <a:pt x="171827" y="350359"/>
                </a:lnTo>
                <a:lnTo>
                  <a:pt x="209113" y="347596"/>
                </a:lnTo>
                <a:lnTo>
                  <a:pt x="237205" y="339568"/>
                </a:lnTo>
                <a:lnTo>
                  <a:pt x="254924" y="326667"/>
                </a:lnTo>
                <a:lnTo>
                  <a:pt x="261093" y="309288"/>
                </a:lnTo>
                <a:lnTo>
                  <a:pt x="254924" y="291909"/>
                </a:lnTo>
                <a:lnTo>
                  <a:pt x="237205" y="279009"/>
                </a:lnTo>
                <a:lnTo>
                  <a:pt x="209113" y="270981"/>
                </a:lnTo>
                <a:lnTo>
                  <a:pt x="171827" y="268217"/>
                </a:lnTo>
                <a:lnTo>
                  <a:pt x="273020" y="268217"/>
                </a:lnTo>
                <a:lnTo>
                  <a:pt x="286926" y="280292"/>
                </a:lnTo>
                <a:lnTo>
                  <a:pt x="295458" y="309288"/>
                </a:lnTo>
                <a:lnTo>
                  <a:pt x="286926" y="338042"/>
                </a:lnTo>
                <a:lnTo>
                  <a:pt x="272658" y="350359"/>
                </a:lnTo>
                <a:close/>
              </a:path>
              <a:path w="347345" h="377189">
                <a:moveTo>
                  <a:pt x="291267" y="232176"/>
                </a:moveTo>
                <a:lnTo>
                  <a:pt x="256902" y="232176"/>
                </a:lnTo>
                <a:lnTo>
                  <a:pt x="256902" y="1676"/>
                </a:lnTo>
                <a:lnTo>
                  <a:pt x="291267" y="1676"/>
                </a:lnTo>
                <a:lnTo>
                  <a:pt x="291267" y="98905"/>
                </a:lnTo>
                <a:lnTo>
                  <a:pt x="347006" y="98905"/>
                </a:lnTo>
                <a:lnTo>
                  <a:pt x="347006" y="127403"/>
                </a:lnTo>
                <a:lnTo>
                  <a:pt x="291267" y="127403"/>
                </a:lnTo>
                <a:lnTo>
                  <a:pt x="291267" y="2321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863838" y="465200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863838" y="4678679"/>
            <a:ext cx="33655" cy="77470"/>
          </a:xfrm>
          <a:custGeom>
            <a:avLst/>
            <a:gdLst/>
            <a:ahLst/>
            <a:cxnLst/>
            <a:rect l="l" t="t" r="r" b="b"/>
            <a:pathLst>
              <a:path w="33654" h="77470">
                <a:moveTo>
                  <a:pt x="0" y="0"/>
                </a:moveTo>
                <a:lnTo>
                  <a:pt x="33527" y="0"/>
                </a:lnTo>
                <a:lnTo>
                  <a:pt x="33527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863838" y="4756150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39">
                <a:moveTo>
                  <a:pt x="0" y="0"/>
                </a:moveTo>
                <a:lnTo>
                  <a:pt x="252711" y="0"/>
                </a:lnTo>
                <a:lnTo>
                  <a:pt x="25271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082603" y="4679153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90" h="76835">
                <a:moveTo>
                  <a:pt x="33946" y="76693"/>
                </a:moveTo>
                <a:lnTo>
                  <a:pt x="0" y="76693"/>
                </a:lnTo>
                <a:lnTo>
                  <a:pt x="0" y="0"/>
                </a:lnTo>
                <a:lnTo>
                  <a:pt x="33946" y="0"/>
                </a:lnTo>
                <a:lnTo>
                  <a:pt x="33946" y="766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819414" y="4826254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975735" y="4853914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34365" y="75855"/>
                </a:moveTo>
                <a:lnTo>
                  <a:pt x="0" y="75855"/>
                </a:lnTo>
                <a:lnTo>
                  <a:pt x="0" y="0"/>
                </a:lnTo>
                <a:lnTo>
                  <a:pt x="34365" y="0"/>
                </a:lnTo>
                <a:lnTo>
                  <a:pt x="34365" y="758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862999" y="4894579"/>
            <a:ext cx="34925" cy="78740"/>
          </a:xfrm>
          <a:custGeom>
            <a:avLst/>
            <a:gdLst/>
            <a:ahLst/>
            <a:cxnLst/>
            <a:rect l="l" t="t" r="r" b="b"/>
            <a:pathLst>
              <a:path w="34925" h="78739">
                <a:moveTo>
                  <a:pt x="0" y="0"/>
                </a:moveTo>
                <a:lnTo>
                  <a:pt x="34365" y="0"/>
                </a:lnTo>
                <a:lnTo>
                  <a:pt x="34365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862999" y="497332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59836" y="0"/>
                </a:lnTo>
                <a:lnTo>
                  <a:pt x="25983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05396" y="4640178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723783" y="4633891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2665" y="178113"/>
                </a:moveTo>
                <a:lnTo>
                  <a:pt x="0" y="178113"/>
                </a:lnTo>
                <a:lnTo>
                  <a:pt x="0" y="24307"/>
                </a:lnTo>
                <a:lnTo>
                  <a:pt x="172665" y="24307"/>
                </a:lnTo>
                <a:lnTo>
                  <a:pt x="172665" y="51967"/>
                </a:lnTo>
                <a:lnTo>
                  <a:pt x="33527" y="51967"/>
                </a:lnTo>
                <a:lnTo>
                  <a:pt x="33527" y="150872"/>
                </a:lnTo>
                <a:lnTo>
                  <a:pt x="172665" y="150872"/>
                </a:lnTo>
                <a:lnTo>
                  <a:pt x="172665" y="178113"/>
                </a:lnTo>
                <a:close/>
              </a:path>
              <a:path w="332104" h="375920">
                <a:moveTo>
                  <a:pt x="172665" y="150872"/>
                </a:moveTo>
                <a:lnTo>
                  <a:pt x="139138" y="150872"/>
                </a:lnTo>
                <a:lnTo>
                  <a:pt x="139138" y="51967"/>
                </a:lnTo>
                <a:lnTo>
                  <a:pt x="172665" y="51967"/>
                </a:lnTo>
                <a:lnTo>
                  <a:pt x="172665" y="150872"/>
                </a:lnTo>
                <a:close/>
              </a:path>
              <a:path w="332104" h="375920">
                <a:moveTo>
                  <a:pt x="235947" y="230080"/>
                </a:moveTo>
                <a:lnTo>
                  <a:pt x="202420" y="230080"/>
                </a:lnTo>
                <a:lnTo>
                  <a:pt x="202420" y="196972"/>
                </a:lnTo>
                <a:lnTo>
                  <a:pt x="235947" y="196972"/>
                </a:lnTo>
                <a:lnTo>
                  <a:pt x="235947" y="230080"/>
                </a:lnTo>
                <a:close/>
              </a:path>
              <a:path w="332104" h="375920">
                <a:moveTo>
                  <a:pt x="41909" y="366285"/>
                </a:moveTo>
                <a:lnTo>
                  <a:pt x="23888" y="366285"/>
                </a:lnTo>
                <a:lnTo>
                  <a:pt x="23888" y="226308"/>
                </a:lnTo>
                <a:lnTo>
                  <a:pt x="57415" y="226308"/>
                </a:lnTo>
                <a:lnTo>
                  <a:pt x="57415" y="337786"/>
                </a:lnTo>
                <a:lnTo>
                  <a:pt x="135366" y="337786"/>
                </a:lnTo>
                <a:lnTo>
                  <a:pt x="138299" y="352455"/>
                </a:lnTo>
                <a:lnTo>
                  <a:pt x="111805" y="359566"/>
                </a:lnTo>
                <a:lnTo>
                  <a:pt x="86332" y="363770"/>
                </a:lnTo>
                <a:lnTo>
                  <a:pt x="62745" y="365774"/>
                </a:lnTo>
                <a:lnTo>
                  <a:pt x="41909" y="366285"/>
                </a:lnTo>
                <a:close/>
              </a:path>
              <a:path w="332104" h="375920">
                <a:moveTo>
                  <a:pt x="313479" y="255645"/>
                </a:moveTo>
                <a:lnTo>
                  <a:pt x="124469" y="255645"/>
                </a:lnTo>
                <a:lnTo>
                  <a:pt x="124469" y="230080"/>
                </a:lnTo>
                <a:lnTo>
                  <a:pt x="313479" y="230080"/>
                </a:lnTo>
                <a:lnTo>
                  <a:pt x="313479" y="255645"/>
                </a:lnTo>
                <a:close/>
              </a:path>
              <a:path w="332104" h="375920">
                <a:moveTo>
                  <a:pt x="219184" y="375505"/>
                </a:moveTo>
                <a:lnTo>
                  <a:pt x="191164" y="371785"/>
                </a:lnTo>
                <a:lnTo>
                  <a:pt x="169155" y="361151"/>
                </a:lnTo>
                <a:lnTo>
                  <a:pt x="154768" y="344387"/>
                </a:lnTo>
                <a:lnTo>
                  <a:pt x="149615" y="322280"/>
                </a:lnTo>
                <a:lnTo>
                  <a:pt x="154768" y="300415"/>
                </a:lnTo>
                <a:lnTo>
                  <a:pt x="169155" y="283776"/>
                </a:lnTo>
                <a:lnTo>
                  <a:pt x="191164" y="273188"/>
                </a:lnTo>
                <a:lnTo>
                  <a:pt x="219184" y="269475"/>
                </a:lnTo>
                <a:lnTo>
                  <a:pt x="247204" y="273188"/>
                </a:lnTo>
                <a:lnTo>
                  <a:pt x="269213" y="283776"/>
                </a:lnTo>
                <a:lnTo>
                  <a:pt x="278226" y="294201"/>
                </a:lnTo>
                <a:lnTo>
                  <a:pt x="219184" y="294201"/>
                </a:lnTo>
                <a:lnTo>
                  <a:pt x="203370" y="296172"/>
                </a:lnTo>
                <a:lnTo>
                  <a:pt x="191052" y="301797"/>
                </a:lnTo>
                <a:lnTo>
                  <a:pt x="183057" y="310644"/>
                </a:lnTo>
                <a:lnTo>
                  <a:pt x="180208" y="322280"/>
                </a:lnTo>
                <a:lnTo>
                  <a:pt x="183057" y="334224"/>
                </a:lnTo>
                <a:lnTo>
                  <a:pt x="191052" y="343339"/>
                </a:lnTo>
                <a:lnTo>
                  <a:pt x="203370" y="349154"/>
                </a:lnTo>
                <a:lnTo>
                  <a:pt x="219184" y="351197"/>
                </a:lnTo>
                <a:lnTo>
                  <a:pt x="277755" y="351197"/>
                </a:lnTo>
                <a:lnTo>
                  <a:pt x="269213" y="361151"/>
                </a:lnTo>
                <a:lnTo>
                  <a:pt x="247204" y="371785"/>
                </a:lnTo>
                <a:lnTo>
                  <a:pt x="219184" y="375505"/>
                </a:lnTo>
                <a:close/>
              </a:path>
              <a:path w="332104" h="375920">
                <a:moveTo>
                  <a:pt x="277755" y="351197"/>
                </a:moveTo>
                <a:lnTo>
                  <a:pt x="219184" y="351197"/>
                </a:lnTo>
                <a:lnTo>
                  <a:pt x="234821" y="349154"/>
                </a:lnTo>
                <a:lnTo>
                  <a:pt x="247158" y="343339"/>
                </a:lnTo>
                <a:lnTo>
                  <a:pt x="255252" y="334224"/>
                </a:lnTo>
                <a:lnTo>
                  <a:pt x="258159" y="322280"/>
                </a:lnTo>
                <a:lnTo>
                  <a:pt x="255252" y="310644"/>
                </a:lnTo>
                <a:lnTo>
                  <a:pt x="247158" y="301797"/>
                </a:lnTo>
                <a:lnTo>
                  <a:pt x="234821" y="296172"/>
                </a:lnTo>
                <a:lnTo>
                  <a:pt x="219184" y="294201"/>
                </a:lnTo>
                <a:lnTo>
                  <a:pt x="278226" y="294201"/>
                </a:lnTo>
                <a:lnTo>
                  <a:pt x="283599" y="300415"/>
                </a:lnTo>
                <a:lnTo>
                  <a:pt x="288753" y="322280"/>
                </a:lnTo>
                <a:lnTo>
                  <a:pt x="283599" y="344387"/>
                </a:lnTo>
                <a:lnTo>
                  <a:pt x="277755" y="351197"/>
                </a:lnTo>
                <a:close/>
              </a:path>
              <a:path w="332104" h="375920">
                <a:moveTo>
                  <a:pt x="135366" y="337786"/>
                </a:moveTo>
                <a:lnTo>
                  <a:pt x="57415" y="337786"/>
                </a:lnTo>
                <a:lnTo>
                  <a:pt x="74742" y="336647"/>
                </a:lnTo>
                <a:lnTo>
                  <a:pt x="93561" y="334329"/>
                </a:lnTo>
                <a:lnTo>
                  <a:pt x="113167" y="330596"/>
                </a:lnTo>
                <a:lnTo>
                  <a:pt x="132851" y="325214"/>
                </a:lnTo>
                <a:lnTo>
                  <a:pt x="135366" y="337786"/>
                </a:lnTo>
                <a:close/>
              </a:path>
              <a:path w="332104" h="375920">
                <a:moveTo>
                  <a:pt x="276180" y="191524"/>
                </a:moveTo>
                <a:lnTo>
                  <a:pt x="241815" y="19152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84237"/>
                </a:lnTo>
                <a:lnTo>
                  <a:pt x="331919" y="84237"/>
                </a:lnTo>
                <a:lnTo>
                  <a:pt x="331919" y="113154"/>
                </a:lnTo>
                <a:lnTo>
                  <a:pt x="276180" y="113154"/>
                </a:lnTo>
                <a:lnTo>
                  <a:pt x="276180" y="1915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107670" y="463389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12180" y="4667250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39">
                <a:moveTo>
                  <a:pt x="0" y="0"/>
                </a:moveTo>
                <a:lnTo>
                  <a:pt x="172665" y="0"/>
                </a:lnTo>
                <a:lnTo>
                  <a:pt x="17266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612180" y="4695190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0" y="0"/>
                </a:moveTo>
                <a:lnTo>
                  <a:pt x="33527" y="0"/>
                </a:lnTo>
                <a:lnTo>
                  <a:pt x="33527" y="119380"/>
                </a:lnTo>
                <a:lnTo>
                  <a:pt x="0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612180" y="4814570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751318" y="4695078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33527" y="119021"/>
                </a:moveTo>
                <a:lnTo>
                  <a:pt x="0" y="119021"/>
                </a:lnTo>
                <a:lnTo>
                  <a:pt x="0" y="0"/>
                </a:lnTo>
                <a:lnTo>
                  <a:pt x="33527" y="0"/>
                </a:lnTo>
                <a:lnTo>
                  <a:pt x="33527" y="1190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53995" y="4632959"/>
            <a:ext cx="34925" cy="115570"/>
          </a:xfrm>
          <a:custGeom>
            <a:avLst/>
            <a:gdLst/>
            <a:ahLst/>
            <a:cxnLst/>
            <a:rect l="l" t="t" r="r" b="b"/>
            <a:pathLst>
              <a:path w="34925" h="115570">
                <a:moveTo>
                  <a:pt x="0" y="0"/>
                </a:moveTo>
                <a:lnTo>
                  <a:pt x="34365" y="0"/>
                </a:lnTo>
                <a:lnTo>
                  <a:pt x="34365" y="115569"/>
                </a:lnTo>
                <a:lnTo>
                  <a:pt x="0" y="1155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53995" y="4748529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10">
                <a:moveTo>
                  <a:pt x="0" y="0"/>
                </a:moveTo>
                <a:lnTo>
                  <a:pt x="90104" y="0"/>
                </a:lnTo>
                <a:lnTo>
                  <a:pt x="9010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853995" y="4777740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10">
                <a:moveTo>
                  <a:pt x="0" y="0"/>
                </a:moveTo>
                <a:lnTo>
                  <a:pt x="34365" y="0"/>
                </a:lnTo>
                <a:lnTo>
                  <a:pt x="34365" y="130810"/>
                </a:lnTo>
                <a:lnTo>
                  <a:pt x="0" y="1308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654508" y="488315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654508" y="497332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027499" y="464692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027499" y="4673600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0" y="0"/>
                </a:moveTo>
                <a:lnTo>
                  <a:pt x="34365" y="0"/>
                </a:lnTo>
                <a:lnTo>
                  <a:pt x="34365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27499" y="4733290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022889" y="4851400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244588" y="4878070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0" y="0"/>
                </a:moveTo>
                <a:lnTo>
                  <a:pt x="33946" y="0"/>
                </a:lnTo>
                <a:lnTo>
                  <a:pt x="33946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024146" y="4913629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024146" y="4940300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0" y="0"/>
                </a:moveTo>
                <a:lnTo>
                  <a:pt x="33527" y="0"/>
                </a:lnTo>
                <a:lnTo>
                  <a:pt x="33527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024146" y="4978400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5" h="26670">
                <a:moveTo>
                  <a:pt x="0" y="0"/>
                </a:moveTo>
                <a:lnTo>
                  <a:pt x="265703" y="0"/>
                </a:lnTo>
                <a:lnTo>
                  <a:pt x="26570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982237" y="479063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59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368219" y="4671609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870261" y="4634310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0255825" y="4643530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59" h="366395">
                <a:moveTo>
                  <a:pt x="295458" y="138299"/>
                </a:moveTo>
                <a:lnTo>
                  <a:pt x="44842" y="138299"/>
                </a:lnTo>
                <a:lnTo>
                  <a:pt x="44842" y="0"/>
                </a:lnTo>
                <a:lnTo>
                  <a:pt x="78789" y="0"/>
                </a:lnTo>
                <a:lnTo>
                  <a:pt x="78789" y="41489"/>
                </a:lnTo>
                <a:lnTo>
                  <a:pt x="295458" y="41489"/>
                </a:lnTo>
                <a:lnTo>
                  <a:pt x="295458" y="68311"/>
                </a:lnTo>
                <a:lnTo>
                  <a:pt x="78789" y="68311"/>
                </a:lnTo>
                <a:lnTo>
                  <a:pt x="78789" y="111058"/>
                </a:lnTo>
                <a:lnTo>
                  <a:pt x="295458" y="111058"/>
                </a:lnTo>
                <a:lnTo>
                  <a:pt x="295458" y="138299"/>
                </a:lnTo>
                <a:close/>
              </a:path>
              <a:path w="340359" h="366395">
                <a:moveTo>
                  <a:pt x="295458" y="41489"/>
                </a:moveTo>
                <a:lnTo>
                  <a:pt x="261512" y="41489"/>
                </a:lnTo>
                <a:lnTo>
                  <a:pt x="261512" y="0"/>
                </a:lnTo>
                <a:lnTo>
                  <a:pt x="295458" y="0"/>
                </a:lnTo>
                <a:lnTo>
                  <a:pt x="295458" y="41489"/>
                </a:lnTo>
                <a:close/>
              </a:path>
              <a:path w="340359" h="366395">
                <a:moveTo>
                  <a:pt x="295458" y="111058"/>
                </a:moveTo>
                <a:lnTo>
                  <a:pt x="261512" y="111058"/>
                </a:lnTo>
                <a:lnTo>
                  <a:pt x="261512" y="68311"/>
                </a:lnTo>
                <a:lnTo>
                  <a:pt x="295458" y="68311"/>
                </a:lnTo>
                <a:lnTo>
                  <a:pt x="295458" y="111058"/>
                </a:lnTo>
                <a:close/>
              </a:path>
              <a:path w="340359" h="366395">
                <a:moveTo>
                  <a:pt x="339882" y="199487"/>
                </a:moveTo>
                <a:lnTo>
                  <a:pt x="0" y="199487"/>
                </a:lnTo>
                <a:lnTo>
                  <a:pt x="0" y="171827"/>
                </a:lnTo>
                <a:lnTo>
                  <a:pt x="339882" y="171827"/>
                </a:lnTo>
                <a:lnTo>
                  <a:pt x="339882" y="199487"/>
                </a:lnTo>
                <a:close/>
              </a:path>
              <a:path w="340359" h="366395">
                <a:moveTo>
                  <a:pt x="170150" y="365865"/>
                </a:moveTo>
                <a:lnTo>
                  <a:pt x="116035" y="361603"/>
                </a:lnTo>
                <a:lnTo>
                  <a:pt x="75436" y="349049"/>
                </a:lnTo>
                <a:lnTo>
                  <a:pt x="49924" y="328560"/>
                </a:lnTo>
                <a:lnTo>
                  <a:pt x="41070" y="300487"/>
                </a:lnTo>
                <a:lnTo>
                  <a:pt x="48647" y="274301"/>
                </a:lnTo>
                <a:lnTo>
                  <a:pt x="70564" y="254440"/>
                </a:lnTo>
                <a:lnTo>
                  <a:pt x="105604" y="241258"/>
                </a:lnTo>
                <a:lnTo>
                  <a:pt x="152548" y="235109"/>
                </a:lnTo>
                <a:lnTo>
                  <a:pt x="152548" y="199487"/>
                </a:lnTo>
                <a:lnTo>
                  <a:pt x="187333" y="199487"/>
                </a:lnTo>
                <a:lnTo>
                  <a:pt x="187333" y="235109"/>
                </a:lnTo>
                <a:lnTo>
                  <a:pt x="234035" y="241258"/>
                </a:lnTo>
                <a:lnTo>
                  <a:pt x="268951" y="254440"/>
                </a:lnTo>
                <a:lnTo>
                  <a:pt x="276277" y="261093"/>
                </a:lnTo>
                <a:lnTo>
                  <a:pt x="170150" y="261093"/>
                </a:lnTo>
                <a:lnTo>
                  <a:pt x="130310" y="263712"/>
                </a:lnTo>
                <a:lnTo>
                  <a:pt x="100686" y="271361"/>
                </a:lnTo>
                <a:lnTo>
                  <a:pt x="82220" y="283724"/>
                </a:lnTo>
                <a:lnTo>
                  <a:pt x="75855" y="300487"/>
                </a:lnTo>
                <a:lnTo>
                  <a:pt x="82220" y="317251"/>
                </a:lnTo>
                <a:lnTo>
                  <a:pt x="100686" y="329614"/>
                </a:lnTo>
                <a:lnTo>
                  <a:pt x="130310" y="337263"/>
                </a:lnTo>
                <a:lnTo>
                  <a:pt x="170150" y="339882"/>
                </a:lnTo>
                <a:lnTo>
                  <a:pt x="275505" y="339882"/>
                </a:lnTo>
                <a:lnTo>
                  <a:pt x="264131" y="349049"/>
                </a:lnTo>
                <a:lnTo>
                  <a:pt x="223781" y="361603"/>
                </a:lnTo>
                <a:lnTo>
                  <a:pt x="170150" y="365865"/>
                </a:lnTo>
                <a:close/>
              </a:path>
              <a:path w="340359" h="366395">
                <a:moveTo>
                  <a:pt x="275505" y="339882"/>
                </a:moveTo>
                <a:lnTo>
                  <a:pt x="170150" y="339882"/>
                </a:lnTo>
                <a:lnTo>
                  <a:pt x="209682" y="337263"/>
                </a:lnTo>
                <a:lnTo>
                  <a:pt x="239038" y="329614"/>
                </a:lnTo>
                <a:lnTo>
                  <a:pt x="257315" y="317251"/>
                </a:lnTo>
                <a:lnTo>
                  <a:pt x="263607" y="300487"/>
                </a:lnTo>
                <a:lnTo>
                  <a:pt x="257315" y="283724"/>
                </a:lnTo>
                <a:lnTo>
                  <a:pt x="239038" y="271361"/>
                </a:lnTo>
                <a:lnTo>
                  <a:pt x="209682" y="263712"/>
                </a:lnTo>
                <a:lnTo>
                  <a:pt x="170150" y="261093"/>
                </a:lnTo>
                <a:lnTo>
                  <a:pt x="276277" y="261093"/>
                </a:lnTo>
                <a:lnTo>
                  <a:pt x="290822" y="274301"/>
                </a:lnTo>
                <a:lnTo>
                  <a:pt x="298392" y="300487"/>
                </a:lnTo>
                <a:lnTo>
                  <a:pt x="289552" y="328560"/>
                </a:lnTo>
                <a:lnTo>
                  <a:pt x="275505" y="3398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640969" y="4640178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181853" y="4870258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29" h="27939">
                <a:moveTo>
                  <a:pt x="264865" y="27659"/>
                </a:moveTo>
                <a:lnTo>
                  <a:pt x="0" y="27659"/>
                </a:lnTo>
                <a:lnTo>
                  <a:pt x="0" y="0"/>
                </a:lnTo>
                <a:lnTo>
                  <a:pt x="264865" y="0"/>
                </a:lnTo>
                <a:lnTo>
                  <a:pt x="264865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239269" y="4897918"/>
            <a:ext cx="34290" cy="79375"/>
          </a:xfrm>
          <a:custGeom>
            <a:avLst/>
            <a:gdLst/>
            <a:ahLst/>
            <a:cxnLst/>
            <a:rect l="l" t="t" r="r" b="b"/>
            <a:pathLst>
              <a:path w="34290" h="79375">
                <a:moveTo>
                  <a:pt x="33946" y="79208"/>
                </a:moveTo>
                <a:lnTo>
                  <a:pt x="0" y="79208"/>
                </a:lnTo>
                <a:lnTo>
                  <a:pt x="0" y="0"/>
                </a:lnTo>
                <a:lnTo>
                  <a:pt x="33946" y="0"/>
                </a:lnTo>
                <a:lnTo>
                  <a:pt x="33946" y="792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355357" y="4897918"/>
            <a:ext cx="34290" cy="79375"/>
          </a:xfrm>
          <a:custGeom>
            <a:avLst/>
            <a:gdLst/>
            <a:ahLst/>
            <a:cxnLst/>
            <a:rect l="l" t="t" r="r" b="b"/>
            <a:pathLst>
              <a:path w="34290" h="79375">
                <a:moveTo>
                  <a:pt x="33946" y="79208"/>
                </a:moveTo>
                <a:lnTo>
                  <a:pt x="0" y="79208"/>
                </a:lnTo>
                <a:lnTo>
                  <a:pt x="0" y="0"/>
                </a:lnTo>
                <a:lnTo>
                  <a:pt x="33946" y="0"/>
                </a:lnTo>
                <a:lnTo>
                  <a:pt x="33946" y="792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178500" y="4977126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39">
                <a:moveTo>
                  <a:pt x="271570" y="27659"/>
                </a:moveTo>
                <a:lnTo>
                  <a:pt x="0" y="27659"/>
                </a:lnTo>
                <a:lnTo>
                  <a:pt x="0" y="0"/>
                </a:lnTo>
                <a:lnTo>
                  <a:pt x="271570" y="0"/>
                </a:lnTo>
                <a:lnTo>
                  <a:pt x="27157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190235" y="4641850"/>
            <a:ext cx="34925" cy="87630"/>
          </a:xfrm>
          <a:custGeom>
            <a:avLst/>
            <a:gdLst/>
            <a:ahLst/>
            <a:cxnLst/>
            <a:rect l="l" t="t" r="r" b="b"/>
            <a:pathLst>
              <a:path w="34925" h="87629">
                <a:moveTo>
                  <a:pt x="0" y="0"/>
                </a:moveTo>
                <a:lnTo>
                  <a:pt x="34365" y="0"/>
                </a:lnTo>
                <a:lnTo>
                  <a:pt x="34365" y="87629"/>
                </a:lnTo>
                <a:lnTo>
                  <a:pt x="0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190235" y="4729479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1297103" y="4757523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60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1144554" y="4805299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39">
                <a:moveTo>
                  <a:pt x="339882" y="27659"/>
                </a:moveTo>
                <a:lnTo>
                  <a:pt x="0" y="27659"/>
                </a:lnTo>
                <a:lnTo>
                  <a:pt x="0" y="0"/>
                </a:lnTo>
                <a:lnTo>
                  <a:pt x="339882" y="0"/>
                </a:lnTo>
                <a:lnTo>
                  <a:pt x="339882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1530117" y="4633891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4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4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2047752" y="4667250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39">
                <a:moveTo>
                  <a:pt x="0" y="0"/>
                </a:moveTo>
                <a:lnTo>
                  <a:pt x="172665" y="0"/>
                </a:lnTo>
                <a:lnTo>
                  <a:pt x="17266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2047752" y="4695190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0" y="0"/>
                </a:moveTo>
                <a:lnTo>
                  <a:pt x="33527" y="0"/>
                </a:lnTo>
                <a:lnTo>
                  <a:pt x="33527" y="119380"/>
                </a:lnTo>
                <a:lnTo>
                  <a:pt x="0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2047752" y="4814570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2186891" y="4695078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33527" y="119021"/>
                </a:moveTo>
                <a:lnTo>
                  <a:pt x="0" y="119021"/>
                </a:lnTo>
                <a:lnTo>
                  <a:pt x="0" y="0"/>
                </a:lnTo>
                <a:lnTo>
                  <a:pt x="33527" y="0"/>
                </a:lnTo>
                <a:lnTo>
                  <a:pt x="33527" y="1190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2289567" y="4632959"/>
            <a:ext cx="34925" cy="115570"/>
          </a:xfrm>
          <a:custGeom>
            <a:avLst/>
            <a:gdLst/>
            <a:ahLst/>
            <a:cxnLst/>
            <a:rect l="l" t="t" r="r" b="b"/>
            <a:pathLst>
              <a:path w="34925" h="115570">
                <a:moveTo>
                  <a:pt x="0" y="0"/>
                </a:moveTo>
                <a:lnTo>
                  <a:pt x="34365" y="0"/>
                </a:lnTo>
                <a:lnTo>
                  <a:pt x="34365" y="115569"/>
                </a:lnTo>
                <a:lnTo>
                  <a:pt x="0" y="1155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2289567" y="4748529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10">
                <a:moveTo>
                  <a:pt x="0" y="0"/>
                </a:moveTo>
                <a:lnTo>
                  <a:pt x="90104" y="0"/>
                </a:lnTo>
                <a:lnTo>
                  <a:pt x="9010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2289567" y="4777740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10">
                <a:moveTo>
                  <a:pt x="0" y="0"/>
                </a:moveTo>
                <a:lnTo>
                  <a:pt x="34365" y="0"/>
                </a:lnTo>
                <a:lnTo>
                  <a:pt x="34365" y="130810"/>
                </a:lnTo>
                <a:lnTo>
                  <a:pt x="0" y="1308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2090080" y="488315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2090080" y="497332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463071" y="464692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2463071" y="4673600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0" y="0"/>
                </a:moveTo>
                <a:lnTo>
                  <a:pt x="34365" y="0"/>
                </a:lnTo>
                <a:lnTo>
                  <a:pt x="34365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2463071" y="4733290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2458461" y="4851400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4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2680160" y="4878070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0" y="0"/>
                </a:moveTo>
                <a:lnTo>
                  <a:pt x="33946" y="0"/>
                </a:lnTo>
                <a:lnTo>
                  <a:pt x="33946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2459718" y="4913629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2459718" y="4940300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0" y="0"/>
                </a:moveTo>
                <a:lnTo>
                  <a:pt x="33527" y="0"/>
                </a:lnTo>
                <a:lnTo>
                  <a:pt x="33527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459718" y="4978400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5" h="26670">
                <a:moveTo>
                  <a:pt x="0" y="0"/>
                </a:moveTo>
                <a:lnTo>
                  <a:pt x="265703" y="0"/>
                </a:lnTo>
                <a:lnTo>
                  <a:pt x="26570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417809" y="479063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59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810078" y="463389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30" h="377189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30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30" h="377189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30" h="377189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3305415" y="4644788"/>
            <a:ext cx="340360" cy="365125"/>
          </a:xfrm>
          <a:custGeom>
            <a:avLst/>
            <a:gdLst/>
            <a:ahLst/>
            <a:cxnLst/>
            <a:rect l="l" t="t" r="r" b="b"/>
            <a:pathLst>
              <a:path w="340359" h="365125">
                <a:moveTo>
                  <a:pt x="170150" y="364608"/>
                </a:moveTo>
                <a:lnTo>
                  <a:pt x="115570" y="360719"/>
                </a:lnTo>
                <a:lnTo>
                  <a:pt x="75174" y="349207"/>
                </a:lnTo>
                <a:lnTo>
                  <a:pt x="50100" y="330308"/>
                </a:lnTo>
                <a:lnTo>
                  <a:pt x="41489" y="304259"/>
                </a:lnTo>
                <a:lnTo>
                  <a:pt x="50100" y="278452"/>
                </a:lnTo>
                <a:lnTo>
                  <a:pt x="75174" y="259678"/>
                </a:lnTo>
                <a:lnTo>
                  <a:pt x="115570" y="248212"/>
                </a:lnTo>
                <a:lnTo>
                  <a:pt x="170150" y="244329"/>
                </a:lnTo>
                <a:lnTo>
                  <a:pt x="224730" y="248212"/>
                </a:lnTo>
                <a:lnTo>
                  <a:pt x="265127" y="259678"/>
                </a:lnTo>
                <a:lnTo>
                  <a:pt x="278770" y="269894"/>
                </a:lnTo>
                <a:lnTo>
                  <a:pt x="170150" y="269894"/>
                </a:lnTo>
                <a:lnTo>
                  <a:pt x="129957" y="272140"/>
                </a:lnTo>
                <a:lnTo>
                  <a:pt x="100372" y="278747"/>
                </a:lnTo>
                <a:lnTo>
                  <a:pt x="82102" y="289519"/>
                </a:lnTo>
                <a:lnTo>
                  <a:pt x="75855" y="304259"/>
                </a:lnTo>
                <a:lnTo>
                  <a:pt x="82102" y="319176"/>
                </a:lnTo>
                <a:lnTo>
                  <a:pt x="100372" y="329928"/>
                </a:lnTo>
                <a:lnTo>
                  <a:pt x="129957" y="336437"/>
                </a:lnTo>
                <a:lnTo>
                  <a:pt x="170150" y="338625"/>
                </a:lnTo>
                <a:lnTo>
                  <a:pt x="279166" y="338625"/>
                </a:lnTo>
                <a:lnTo>
                  <a:pt x="265127" y="349207"/>
                </a:lnTo>
                <a:lnTo>
                  <a:pt x="224730" y="360719"/>
                </a:lnTo>
                <a:lnTo>
                  <a:pt x="170150" y="364608"/>
                </a:lnTo>
                <a:close/>
              </a:path>
              <a:path w="340359" h="365125">
                <a:moveTo>
                  <a:pt x="279166" y="338625"/>
                </a:moveTo>
                <a:lnTo>
                  <a:pt x="170150" y="338625"/>
                </a:lnTo>
                <a:lnTo>
                  <a:pt x="210520" y="336437"/>
                </a:lnTo>
                <a:lnTo>
                  <a:pt x="240086" y="329928"/>
                </a:lnTo>
                <a:lnTo>
                  <a:pt x="258257" y="319176"/>
                </a:lnTo>
                <a:lnTo>
                  <a:pt x="264446" y="304259"/>
                </a:lnTo>
                <a:lnTo>
                  <a:pt x="258257" y="289519"/>
                </a:lnTo>
                <a:lnTo>
                  <a:pt x="240086" y="278747"/>
                </a:lnTo>
                <a:lnTo>
                  <a:pt x="210520" y="272140"/>
                </a:lnTo>
                <a:lnTo>
                  <a:pt x="170150" y="269894"/>
                </a:lnTo>
                <a:lnTo>
                  <a:pt x="278770" y="269894"/>
                </a:lnTo>
                <a:lnTo>
                  <a:pt x="290200" y="278452"/>
                </a:lnTo>
                <a:lnTo>
                  <a:pt x="298811" y="304259"/>
                </a:lnTo>
                <a:lnTo>
                  <a:pt x="290200" y="330308"/>
                </a:lnTo>
                <a:lnTo>
                  <a:pt x="279166" y="338625"/>
                </a:lnTo>
                <a:close/>
              </a:path>
              <a:path w="340359" h="365125">
                <a:moveTo>
                  <a:pt x="300487" y="151291"/>
                </a:moveTo>
                <a:lnTo>
                  <a:pt x="44842" y="151291"/>
                </a:lnTo>
                <a:lnTo>
                  <a:pt x="44842" y="0"/>
                </a:lnTo>
                <a:lnTo>
                  <a:pt x="298392" y="0"/>
                </a:lnTo>
                <a:lnTo>
                  <a:pt x="298392" y="26821"/>
                </a:lnTo>
                <a:lnTo>
                  <a:pt x="79208" y="26821"/>
                </a:lnTo>
                <a:lnTo>
                  <a:pt x="79208" y="61606"/>
                </a:lnTo>
                <a:lnTo>
                  <a:pt x="288334" y="61606"/>
                </a:lnTo>
                <a:lnTo>
                  <a:pt x="288334" y="87589"/>
                </a:lnTo>
                <a:lnTo>
                  <a:pt x="79208" y="87589"/>
                </a:lnTo>
                <a:lnTo>
                  <a:pt x="79208" y="124469"/>
                </a:lnTo>
                <a:lnTo>
                  <a:pt x="300487" y="124469"/>
                </a:lnTo>
                <a:lnTo>
                  <a:pt x="300487" y="151291"/>
                </a:lnTo>
                <a:close/>
              </a:path>
              <a:path w="340359" h="365125">
                <a:moveTo>
                  <a:pt x="187333" y="188171"/>
                </a:moveTo>
                <a:lnTo>
                  <a:pt x="152968" y="188171"/>
                </a:lnTo>
                <a:lnTo>
                  <a:pt x="152968" y="151291"/>
                </a:lnTo>
                <a:lnTo>
                  <a:pt x="187333" y="151291"/>
                </a:lnTo>
                <a:lnTo>
                  <a:pt x="187333" y="188171"/>
                </a:lnTo>
                <a:close/>
              </a:path>
              <a:path w="340359" h="365125">
                <a:moveTo>
                  <a:pt x="340301" y="215831"/>
                </a:moveTo>
                <a:lnTo>
                  <a:pt x="0" y="215831"/>
                </a:lnTo>
                <a:lnTo>
                  <a:pt x="0" y="188171"/>
                </a:lnTo>
                <a:lnTo>
                  <a:pt x="340301" y="188171"/>
                </a:lnTo>
                <a:lnTo>
                  <a:pt x="340301" y="2158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3691396" y="4647721"/>
            <a:ext cx="340360" cy="361950"/>
          </a:xfrm>
          <a:custGeom>
            <a:avLst/>
            <a:gdLst/>
            <a:ahLst/>
            <a:cxnLst/>
            <a:rect l="l" t="t" r="r" b="b"/>
            <a:pathLst>
              <a:path w="340359" h="361950">
                <a:moveTo>
                  <a:pt x="307612" y="28079"/>
                </a:moveTo>
                <a:lnTo>
                  <a:pt x="31850" y="28079"/>
                </a:lnTo>
                <a:lnTo>
                  <a:pt x="31850" y="0"/>
                </a:lnTo>
                <a:lnTo>
                  <a:pt x="307612" y="0"/>
                </a:lnTo>
                <a:lnTo>
                  <a:pt x="307612" y="28079"/>
                </a:lnTo>
                <a:close/>
              </a:path>
              <a:path w="340359" h="361950">
                <a:moveTo>
                  <a:pt x="122793" y="106868"/>
                </a:moveTo>
                <a:lnTo>
                  <a:pt x="88428" y="106868"/>
                </a:lnTo>
                <a:lnTo>
                  <a:pt x="88428" y="28079"/>
                </a:lnTo>
                <a:lnTo>
                  <a:pt x="122793" y="28079"/>
                </a:lnTo>
                <a:lnTo>
                  <a:pt x="122793" y="106868"/>
                </a:lnTo>
                <a:close/>
              </a:path>
              <a:path w="340359" h="361950">
                <a:moveTo>
                  <a:pt x="250616" y="106868"/>
                </a:moveTo>
                <a:lnTo>
                  <a:pt x="216250" y="106868"/>
                </a:lnTo>
                <a:lnTo>
                  <a:pt x="216250" y="28079"/>
                </a:lnTo>
                <a:lnTo>
                  <a:pt x="250616" y="28079"/>
                </a:lnTo>
                <a:lnTo>
                  <a:pt x="250616" y="106868"/>
                </a:lnTo>
                <a:close/>
              </a:path>
              <a:path w="340359" h="361950">
                <a:moveTo>
                  <a:pt x="305936" y="134528"/>
                </a:moveTo>
                <a:lnTo>
                  <a:pt x="33108" y="134528"/>
                </a:lnTo>
                <a:lnTo>
                  <a:pt x="33108" y="106868"/>
                </a:lnTo>
                <a:lnTo>
                  <a:pt x="305936" y="106868"/>
                </a:lnTo>
                <a:lnTo>
                  <a:pt x="305936" y="134528"/>
                </a:lnTo>
                <a:close/>
              </a:path>
              <a:path w="340359" h="361950">
                <a:moveTo>
                  <a:pt x="339882" y="197391"/>
                </a:moveTo>
                <a:lnTo>
                  <a:pt x="0" y="197391"/>
                </a:lnTo>
                <a:lnTo>
                  <a:pt x="0" y="169312"/>
                </a:lnTo>
                <a:lnTo>
                  <a:pt x="339882" y="169312"/>
                </a:lnTo>
                <a:lnTo>
                  <a:pt x="339882" y="197391"/>
                </a:lnTo>
                <a:close/>
              </a:path>
              <a:path w="340359" h="361950">
                <a:moveTo>
                  <a:pt x="170150" y="361675"/>
                </a:moveTo>
                <a:lnTo>
                  <a:pt x="115682" y="357490"/>
                </a:lnTo>
                <a:lnTo>
                  <a:pt x="75121" y="345173"/>
                </a:lnTo>
                <a:lnTo>
                  <a:pt x="49806" y="325076"/>
                </a:lnTo>
                <a:lnTo>
                  <a:pt x="41070" y="297554"/>
                </a:lnTo>
                <a:lnTo>
                  <a:pt x="48653" y="271570"/>
                </a:lnTo>
                <a:lnTo>
                  <a:pt x="70616" y="252187"/>
                </a:lnTo>
                <a:lnTo>
                  <a:pt x="105781" y="239562"/>
                </a:lnTo>
                <a:lnTo>
                  <a:pt x="152968" y="233852"/>
                </a:lnTo>
                <a:lnTo>
                  <a:pt x="152968" y="197391"/>
                </a:lnTo>
                <a:lnTo>
                  <a:pt x="187333" y="197391"/>
                </a:lnTo>
                <a:lnTo>
                  <a:pt x="187333" y="233852"/>
                </a:lnTo>
                <a:lnTo>
                  <a:pt x="234212" y="239798"/>
                </a:lnTo>
                <a:lnTo>
                  <a:pt x="269108" y="252502"/>
                </a:lnTo>
                <a:lnTo>
                  <a:pt x="276907" y="259417"/>
                </a:lnTo>
                <a:lnTo>
                  <a:pt x="170150" y="259417"/>
                </a:lnTo>
                <a:lnTo>
                  <a:pt x="130310" y="261957"/>
                </a:lnTo>
                <a:lnTo>
                  <a:pt x="100686" y="269370"/>
                </a:lnTo>
                <a:lnTo>
                  <a:pt x="82220" y="281340"/>
                </a:lnTo>
                <a:lnTo>
                  <a:pt x="75855" y="297554"/>
                </a:lnTo>
                <a:lnTo>
                  <a:pt x="82220" y="313767"/>
                </a:lnTo>
                <a:lnTo>
                  <a:pt x="100686" y="325738"/>
                </a:lnTo>
                <a:lnTo>
                  <a:pt x="130310" y="333150"/>
                </a:lnTo>
                <a:lnTo>
                  <a:pt x="170150" y="335691"/>
                </a:lnTo>
                <a:lnTo>
                  <a:pt x="276236" y="335691"/>
                </a:lnTo>
                <a:lnTo>
                  <a:pt x="264288" y="345173"/>
                </a:lnTo>
                <a:lnTo>
                  <a:pt x="223958" y="357490"/>
                </a:lnTo>
                <a:lnTo>
                  <a:pt x="170150" y="361675"/>
                </a:lnTo>
                <a:close/>
              </a:path>
              <a:path w="340359" h="361950">
                <a:moveTo>
                  <a:pt x="276236" y="335691"/>
                </a:moveTo>
                <a:lnTo>
                  <a:pt x="170150" y="335691"/>
                </a:lnTo>
                <a:lnTo>
                  <a:pt x="209505" y="333150"/>
                </a:lnTo>
                <a:lnTo>
                  <a:pt x="238881" y="325738"/>
                </a:lnTo>
                <a:lnTo>
                  <a:pt x="257256" y="313767"/>
                </a:lnTo>
                <a:lnTo>
                  <a:pt x="263607" y="297554"/>
                </a:lnTo>
                <a:lnTo>
                  <a:pt x="257256" y="281340"/>
                </a:lnTo>
                <a:lnTo>
                  <a:pt x="238881" y="269370"/>
                </a:lnTo>
                <a:lnTo>
                  <a:pt x="209505" y="261957"/>
                </a:lnTo>
                <a:lnTo>
                  <a:pt x="170150" y="259417"/>
                </a:lnTo>
                <a:lnTo>
                  <a:pt x="276907" y="259417"/>
                </a:lnTo>
                <a:lnTo>
                  <a:pt x="290881" y="271806"/>
                </a:lnTo>
                <a:lnTo>
                  <a:pt x="298392" y="297554"/>
                </a:lnTo>
                <a:lnTo>
                  <a:pt x="289611" y="325076"/>
                </a:lnTo>
                <a:lnTo>
                  <a:pt x="276236" y="335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4076542" y="4634310"/>
            <a:ext cx="311150" cy="375285"/>
          </a:xfrm>
          <a:custGeom>
            <a:avLst/>
            <a:gdLst/>
            <a:ahLst/>
            <a:cxnLst/>
            <a:rect l="l" t="t" r="r" b="b"/>
            <a:pathLst>
              <a:path w="311150" h="375285">
                <a:moveTo>
                  <a:pt x="310126" y="222117"/>
                </a:moveTo>
                <a:lnTo>
                  <a:pt x="275342" y="222117"/>
                </a:lnTo>
                <a:lnTo>
                  <a:pt x="275342" y="107706"/>
                </a:lnTo>
                <a:lnTo>
                  <a:pt x="193619" y="107706"/>
                </a:lnTo>
                <a:lnTo>
                  <a:pt x="193619" y="79627"/>
                </a:lnTo>
                <a:lnTo>
                  <a:pt x="275342" y="79627"/>
                </a:lnTo>
                <a:lnTo>
                  <a:pt x="275342" y="0"/>
                </a:lnTo>
                <a:lnTo>
                  <a:pt x="310126" y="0"/>
                </a:lnTo>
                <a:lnTo>
                  <a:pt x="310126" y="222117"/>
                </a:lnTo>
                <a:close/>
              </a:path>
              <a:path w="311150" h="375285">
                <a:moveTo>
                  <a:pt x="18020" y="215831"/>
                </a:moveTo>
                <a:lnTo>
                  <a:pt x="0" y="187752"/>
                </a:lnTo>
                <a:lnTo>
                  <a:pt x="39263" y="167125"/>
                </a:lnTo>
                <a:lnTo>
                  <a:pt x="69254" y="137461"/>
                </a:lnTo>
                <a:lnTo>
                  <a:pt x="88401" y="100882"/>
                </a:lnTo>
                <a:lnTo>
                  <a:pt x="95133" y="59510"/>
                </a:lnTo>
                <a:lnTo>
                  <a:pt x="95133" y="20954"/>
                </a:lnTo>
                <a:lnTo>
                  <a:pt x="129498" y="20954"/>
                </a:lnTo>
                <a:lnTo>
                  <a:pt x="129498" y="58253"/>
                </a:lnTo>
                <a:lnTo>
                  <a:pt x="136053" y="96836"/>
                </a:lnTo>
                <a:lnTo>
                  <a:pt x="148826" y="120278"/>
                </a:lnTo>
                <a:lnTo>
                  <a:pt x="113154" y="120278"/>
                </a:lnTo>
                <a:lnTo>
                  <a:pt x="97936" y="151533"/>
                </a:lnTo>
                <a:lnTo>
                  <a:pt x="76588" y="178270"/>
                </a:lnTo>
                <a:lnTo>
                  <a:pt x="49740" y="199899"/>
                </a:lnTo>
                <a:lnTo>
                  <a:pt x="18020" y="215831"/>
                </a:lnTo>
                <a:close/>
              </a:path>
              <a:path w="311150" h="375285">
                <a:moveTo>
                  <a:pt x="202420" y="204516"/>
                </a:moveTo>
                <a:lnTo>
                  <a:pt x="173444" y="190293"/>
                </a:lnTo>
                <a:lnTo>
                  <a:pt x="148515" y="171198"/>
                </a:lnTo>
                <a:lnTo>
                  <a:pt x="128222" y="147703"/>
                </a:lnTo>
                <a:lnTo>
                  <a:pt x="113154" y="120278"/>
                </a:lnTo>
                <a:lnTo>
                  <a:pt x="148826" y="120278"/>
                </a:lnTo>
                <a:lnTo>
                  <a:pt x="154592" y="130861"/>
                </a:lnTo>
                <a:lnTo>
                  <a:pt x="183424" y="158442"/>
                </a:lnTo>
                <a:lnTo>
                  <a:pt x="220860" y="177694"/>
                </a:lnTo>
                <a:lnTo>
                  <a:pt x="202420" y="204516"/>
                </a:lnTo>
                <a:close/>
              </a:path>
              <a:path w="311150" h="375285">
                <a:moveTo>
                  <a:pt x="186076" y="375085"/>
                </a:moveTo>
                <a:lnTo>
                  <a:pt x="133964" y="370325"/>
                </a:lnTo>
                <a:lnTo>
                  <a:pt x="94504" y="356488"/>
                </a:lnTo>
                <a:lnTo>
                  <a:pt x="69503" y="334244"/>
                </a:lnTo>
                <a:lnTo>
                  <a:pt x="60768" y="304259"/>
                </a:lnTo>
                <a:lnTo>
                  <a:pt x="69503" y="274098"/>
                </a:lnTo>
                <a:lnTo>
                  <a:pt x="94504" y="251873"/>
                </a:lnTo>
                <a:lnTo>
                  <a:pt x="133964" y="238135"/>
                </a:lnTo>
                <a:lnTo>
                  <a:pt x="186076" y="233433"/>
                </a:lnTo>
                <a:lnTo>
                  <a:pt x="238121" y="238135"/>
                </a:lnTo>
                <a:lnTo>
                  <a:pt x="277437" y="251873"/>
                </a:lnTo>
                <a:lnTo>
                  <a:pt x="286812" y="260255"/>
                </a:lnTo>
                <a:lnTo>
                  <a:pt x="186076" y="260255"/>
                </a:lnTo>
                <a:lnTo>
                  <a:pt x="147997" y="263241"/>
                </a:lnTo>
                <a:lnTo>
                  <a:pt x="119388" y="271884"/>
                </a:lnTo>
                <a:lnTo>
                  <a:pt x="101387" y="285714"/>
                </a:lnTo>
                <a:lnTo>
                  <a:pt x="95133" y="304259"/>
                </a:lnTo>
                <a:lnTo>
                  <a:pt x="101387" y="322562"/>
                </a:lnTo>
                <a:lnTo>
                  <a:pt x="119388" y="336267"/>
                </a:lnTo>
                <a:lnTo>
                  <a:pt x="147997" y="344865"/>
                </a:lnTo>
                <a:lnTo>
                  <a:pt x="186076" y="347845"/>
                </a:lnTo>
                <a:lnTo>
                  <a:pt x="287096" y="347845"/>
                </a:lnTo>
                <a:lnTo>
                  <a:pt x="277437" y="356488"/>
                </a:lnTo>
                <a:lnTo>
                  <a:pt x="238121" y="370325"/>
                </a:lnTo>
                <a:lnTo>
                  <a:pt x="186076" y="375085"/>
                </a:lnTo>
                <a:close/>
              </a:path>
              <a:path w="311150" h="375285">
                <a:moveTo>
                  <a:pt x="287096" y="347845"/>
                </a:moveTo>
                <a:lnTo>
                  <a:pt x="186076" y="347845"/>
                </a:lnTo>
                <a:lnTo>
                  <a:pt x="224154" y="344865"/>
                </a:lnTo>
                <a:lnTo>
                  <a:pt x="252763" y="336267"/>
                </a:lnTo>
                <a:lnTo>
                  <a:pt x="270765" y="322562"/>
                </a:lnTo>
                <a:lnTo>
                  <a:pt x="277018" y="304259"/>
                </a:lnTo>
                <a:lnTo>
                  <a:pt x="270765" y="285714"/>
                </a:lnTo>
                <a:lnTo>
                  <a:pt x="252763" y="271884"/>
                </a:lnTo>
                <a:lnTo>
                  <a:pt x="224154" y="263241"/>
                </a:lnTo>
                <a:lnTo>
                  <a:pt x="186076" y="260255"/>
                </a:lnTo>
                <a:lnTo>
                  <a:pt x="286812" y="260255"/>
                </a:lnTo>
                <a:lnTo>
                  <a:pt x="302295" y="274098"/>
                </a:lnTo>
                <a:lnTo>
                  <a:pt x="310965" y="304259"/>
                </a:lnTo>
                <a:lnTo>
                  <a:pt x="302295" y="334244"/>
                </a:lnTo>
                <a:lnTo>
                  <a:pt x="287096" y="3478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4467133" y="4633891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4965604" y="4657360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5357871" y="4633891"/>
            <a:ext cx="340360" cy="367665"/>
          </a:xfrm>
          <a:custGeom>
            <a:avLst/>
            <a:gdLst/>
            <a:ahLst/>
            <a:cxnLst/>
            <a:rect l="l" t="t" r="r" b="b"/>
            <a:pathLst>
              <a:path w="340359" h="367664">
                <a:moveTo>
                  <a:pt x="98067" y="211640"/>
                </a:moveTo>
                <a:lnTo>
                  <a:pt x="59052" y="204830"/>
                </a:lnTo>
                <a:lnTo>
                  <a:pt x="27974" y="185761"/>
                </a:lnTo>
                <a:lnTo>
                  <a:pt x="7425" y="156477"/>
                </a:lnTo>
                <a:lnTo>
                  <a:pt x="0" y="119021"/>
                </a:lnTo>
                <a:lnTo>
                  <a:pt x="7425" y="81565"/>
                </a:lnTo>
                <a:lnTo>
                  <a:pt x="27974" y="52281"/>
                </a:lnTo>
                <a:lnTo>
                  <a:pt x="59052" y="33212"/>
                </a:lnTo>
                <a:lnTo>
                  <a:pt x="98067" y="26402"/>
                </a:lnTo>
                <a:lnTo>
                  <a:pt x="137081" y="33212"/>
                </a:lnTo>
                <a:lnTo>
                  <a:pt x="168160" y="52281"/>
                </a:lnTo>
                <a:lnTo>
                  <a:pt x="170880" y="56158"/>
                </a:lnTo>
                <a:lnTo>
                  <a:pt x="98067" y="56158"/>
                </a:lnTo>
                <a:lnTo>
                  <a:pt x="72424" y="60794"/>
                </a:lnTo>
                <a:lnTo>
                  <a:pt x="51967" y="73759"/>
                </a:lnTo>
                <a:lnTo>
                  <a:pt x="38425" y="93640"/>
                </a:lnTo>
                <a:lnTo>
                  <a:pt x="33527" y="119021"/>
                </a:lnTo>
                <a:lnTo>
                  <a:pt x="38425" y="144402"/>
                </a:lnTo>
                <a:lnTo>
                  <a:pt x="51967" y="164283"/>
                </a:lnTo>
                <a:lnTo>
                  <a:pt x="72424" y="177249"/>
                </a:lnTo>
                <a:lnTo>
                  <a:pt x="98067" y="181885"/>
                </a:lnTo>
                <a:lnTo>
                  <a:pt x="170880" y="181885"/>
                </a:lnTo>
                <a:lnTo>
                  <a:pt x="168160" y="185761"/>
                </a:lnTo>
                <a:lnTo>
                  <a:pt x="137081" y="204830"/>
                </a:lnTo>
                <a:lnTo>
                  <a:pt x="98067" y="211640"/>
                </a:lnTo>
                <a:close/>
              </a:path>
              <a:path w="340359" h="367664">
                <a:moveTo>
                  <a:pt x="170880" y="181885"/>
                </a:moveTo>
                <a:lnTo>
                  <a:pt x="98067" y="181885"/>
                </a:lnTo>
                <a:lnTo>
                  <a:pt x="123710" y="177249"/>
                </a:lnTo>
                <a:lnTo>
                  <a:pt x="144167" y="164283"/>
                </a:lnTo>
                <a:lnTo>
                  <a:pt x="157708" y="144402"/>
                </a:lnTo>
                <a:lnTo>
                  <a:pt x="162607" y="119021"/>
                </a:lnTo>
                <a:lnTo>
                  <a:pt x="157708" y="93640"/>
                </a:lnTo>
                <a:lnTo>
                  <a:pt x="144167" y="73759"/>
                </a:lnTo>
                <a:lnTo>
                  <a:pt x="123710" y="60794"/>
                </a:lnTo>
                <a:lnTo>
                  <a:pt x="98067" y="56158"/>
                </a:lnTo>
                <a:lnTo>
                  <a:pt x="170880" y="56158"/>
                </a:lnTo>
                <a:lnTo>
                  <a:pt x="188708" y="81565"/>
                </a:lnTo>
                <a:lnTo>
                  <a:pt x="196134" y="119021"/>
                </a:lnTo>
                <a:lnTo>
                  <a:pt x="188708" y="156477"/>
                </a:lnTo>
                <a:lnTo>
                  <a:pt x="170880" y="181885"/>
                </a:lnTo>
                <a:close/>
              </a:path>
              <a:path w="340359" h="367664">
                <a:moveTo>
                  <a:pt x="284562" y="276599"/>
                </a:moveTo>
                <a:lnTo>
                  <a:pt x="250197" y="276599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114411"/>
                </a:lnTo>
                <a:lnTo>
                  <a:pt x="340301" y="114411"/>
                </a:lnTo>
                <a:lnTo>
                  <a:pt x="340301" y="142909"/>
                </a:lnTo>
                <a:lnTo>
                  <a:pt x="284562" y="142909"/>
                </a:lnTo>
                <a:lnTo>
                  <a:pt x="284562" y="276599"/>
                </a:lnTo>
                <a:close/>
              </a:path>
              <a:path w="340359" h="367664">
                <a:moveTo>
                  <a:pt x="301326" y="367542"/>
                </a:moveTo>
                <a:lnTo>
                  <a:pt x="50709" y="367542"/>
                </a:lnTo>
                <a:lnTo>
                  <a:pt x="50709" y="248520"/>
                </a:lnTo>
                <a:lnTo>
                  <a:pt x="85075" y="248520"/>
                </a:lnTo>
                <a:lnTo>
                  <a:pt x="85075" y="339463"/>
                </a:lnTo>
                <a:lnTo>
                  <a:pt x="301326" y="339463"/>
                </a:lnTo>
                <a:lnTo>
                  <a:pt x="301326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5735892" y="4640178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6285291" y="4655820"/>
            <a:ext cx="247015" cy="27940"/>
          </a:xfrm>
          <a:custGeom>
            <a:avLst/>
            <a:gdLst/>
            <a:ahLst/>
            <a:cxnLst/>
            <a:rect l="l" t="t" r="r" b="b"/>
            <a:pathLst>
              <a:path w="247015" h="27939">
                <a:moveTo>
                  <a:pt x="0" y="0"/>
                </a:moveTo>
                <a:lnTo>
                  <a:pt x="246844" y="0"/>
                </a:lnTo>
                <a:lnTo>
                  <a:pt x="24684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6285291" y="4683759"/>
            <a:ext cx="35560" cy="90170"/>
          </a:xfrm>
          <a:custGeom>
            <a:avLst/>
            <a:gdLst/>
            <a:ahLst/>
            <a:cxnLst/>
            <a:rect l="l" t="t" r="r" b="b"/>
            <a:pathLst>
              <a:path w="35559" h="90170">
                <a:moveTo>
                  <a:pt x="0" y="0"/>
                </a:moveTo>
                <a:lnTo>
                  <a:pt x="35203" y="0"/>
                </a:lnTo>
                <a:lnTo>
                  <a:pt x="35203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6285291" y="4773929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454" y="0"/>
                </a:lnTo>
                <a:lnTo>
                  <a:pt x="25145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6238773" y="4850561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4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6390901" y="4878640"/>
            <a:ext cx="34925" cy="129539"/>
          </a:xfrm>
          <a:custGeom>
            <a:avLst/>
            <a:gdLst/>
            <a:ahLst/>
            <a:cxnLst/>
            <a:rect l="l" t="t" r="r" b="b"/>
            <a:pathLst>
              <a:path w="34925" h="129539">
                <a:moveTo>
                  <a:pt x="34365" y="129498"/>
                </a:moveTo>
                <a:lnTo>
                  <a:pt x="0" y="129498"/>
                </a:lnTo>
                <a:lnTo>
                  <a:pt x="0" y="0"/>
                </a:lnTo>
                <a:lnTo>
                  <a:pt x="34365" y="0"/>
                </a:lnTo>
                <a:lnTo>
                  <a:pt x="34365" y="129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6670016" y="464820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6670016" y="4747259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6667502" y="489077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6667502" y="49720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6623917" y="4825416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7127587" y="4658199"/>
            <a:ext cx="340360" cy="352425"/>
          </a:xfrm>
          <a:custGeom>
            <a:avLst/>
            <a:gdLst/>
            <a:ahLst/>
            <a:cxnLst/>
            <a:rect l="l" t="t" r="r" b="b"/>
            <a:pathLst>
              <a:path w="340359" h="352425">
                <a:moveTo>
                  <a:pt x="186495" y="352035"/>
                </a:moveTo>
                <a:lnTo>
                  <a:pt x="151710" y="352035"/>
                </a:lnTo>
                <a:lnTo>
                  <a:pt x="151710" y="189847"/>
                </a:lnTo>
                <a:lnTo>
                  <a:pt x="0" y="189847"/>
                </a:lnTo>
                <a:lnTo>
                  <a:pt x="0" y="161768"/>
                </a:lnTo>
                <a:lnTo>
                  <a:pt x="249358" y="161768"/>
                </a:lnTo>
                <a:lnTo>
                  <a:pt x="256142" y="123743"/>
                </a:lnTo>
                <a:lnTo>
                  <a:pt x="259626" y="90156"/>
                </a:lnTo>
                <a:lnTo>
                  <a:pt x="260910" y="60106"/>
                </a:lnTo>
                <a:lnTo>
                  <a:pt x="261093" y="27659"/>
                </a:lnTo>
                <a:lnTo>
                  <a:pt x="42328" y="27659"/>
                </a:lnTo>
                <a:lnTo>
                  <a:pt x="42328" y="0"/>
                </a:lnTo>
                <a:lnTo>
                  <a:pt x="294620" y="0"/>
                </a:lnTo>
                <a:lnTo>
                  <a:pt x="294456" y="60106"/>
                </a:lnTo>
                <a:lnTo>
                  <a:pt x="293310" y="90156"/>
                </a:lnTo>
                <a:lnTo>
                  <a:pt x="290200" y="123743"/>
                </a:lnTo>
                <a:lnTo>
                  <a:pt x="284143" y="161768"/>
                </a:lnTo>
                <a:lnTo>
                  <a:pt x="339882" y="161768"/>
                </a:lnTo>
                <a:lnTo>
                  <a:pt x="339882" y="189847"/>
                </a:lnTo>
                <a:lnTo>
                  <a:pt x="186495" y="189847"/>
                </a:lnTo>
                <a:lnTo>
                  <a:pt x="186495" y="352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08657" y="5254902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30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30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30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30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30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2008050" y="522053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384813" y="5220536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30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30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893560" y="5220536"/>
            <a:ext cx="313055" cy="375920"/>
          </a:xfrm>
          <a:custGeom>
            <a:avLst/>
            <a:gdLst/>
            <a:ahLst/>
            <a:cxnLst/>
            <a:rect l="l" t="t" r="r" b="b"/>
            <a:pathLst>
              <a:path w="313055" h="375920">
                <a:moveTo>
                  <a:pt x="15087" y="277856"/>
                </a:moveTo>
                <a:lnTo>
                  <a:pt x="0" y="277856"/>
                </a:lnTo>
                <a:lnTo>
                  <a:pt x="0" y="47357"/>
                </a:lnTo>
                <a:lnTo>
                  <a:pt x="80465" y="47357"/>
                </a:lnTo>
                <a:lnTo>
                  <a:pt x="80465" y="75436"/>
                </a:lnTo>
                <a:lnTo>
                  <a:pt x="31431" y="75436"/>
                </a:lnTo>
                <a:lnTo>
                  <a:pt x="31431" y="248939"/>
                </a:lnTo>
                <a:lnTo>
                  <a:pt x="83349" y="248939"/>
                </a:lnTo>
                <a:lnTo>
                  <a:pt x="85913" y="270732"/>
                </a:lnTo>
                <a:lnTo>
                  <a:pt x="63944" y="274851"/>
                </a:lnTo>
                <a:lnTo>
                  <a:pt x="44685" y="276966"/>
                </a:lnTo>
                <a:lnTo>
                  <a:pt x="28334" y="277745"/>
                </a:lnTo>
                <a:lnTo>
                  <a:pt x="15087" y="277856"/>
                </a:lnTo>
                <a:close/>
              </a:path>
              <a:path w="313055" h="375920">
                <a:moveTo>
                  <a:pt x="83349" y="248939"/>
                </a:moveTo>
                <a:lnTo>
                  <a:pt x="31431" y="248939"/>
                </a:lnTo>
                <a:lnTo>
                  <a:pt x="42544" y="248363"/>
                </a:lnTo>
                <a:lnTo>
                  <a:pt x="54953" y="247158"/>
                </a:lnTo>
                <a:lnTo>
                  <a:pt x="68383" y="245167"/>
                </a:lnTo>
                <a:lnTo>
                  <a:pt x="82560" y="242234"/>
                </a:lnTo>
                <a:lnTo>
                  <a:pt x="83349" y="248939"/>
                </a:lnTo>
                <a:close/>
              </a:path>
              <a:path w="313055" h="375920">
                <a:moveTo>
                  <a:pt x="111897" y="277856"/>
                </a:moveTo>
                <a:lnTo>
                  <a:pt x="96390" y="277856"/>
                </a:lnTo>
                <a:lnTo>
                  <a:pt x="96390" y="47357"/>
                </a:lnTo>
                <a:lnTo>
                  <a:pt x="179370" y="47357"/>
                </a:lnTo>
                <a:lnTo>
                  <a:pt x="179370" y="75436"/>
                </a:lnTo>
                <a:lnTo>
                  <a:pt x="127822" y="75436"/>
                </a:lnTo>
                <a:lnTo>
                  <a:pt x="127822" y="249358"/>
                </a:lnTo>
                <a:lnTo>
                  <a:pt x="188196" y="249358"/>
                </a:lnTo>
                <a:lnTo>
                  <a:pt x="190267" y="269475"/>
                </a:lnTo>
                <a:lnTo>
                  <a:pt x="168002" y="274144"/>
                </a:lnTo>
                <a:lnTo>
                  <a:pt x="147624" y="276652"/>
                </a:lnTo>
                <a:lnTo>
                  <a:pt x="128975" y="277667"/>
                </a:lnTo>
                <a:lnTo>
                  <a:pt x="111897" y="277856"/>
                </a:lnTo>
                <a:close/>
              </a:path>
              <a:path w="313055" h="375920">
                <a:moveTo>
                  <a:pt x="188196" y="249358"/>
                </a:moveTo>
                <a:lnTo>
                  <a:pt x="127822" y="249358"/>
                </a:lnTo>
                <a:lnTo>
                  <a:pt x="141305" y="248520"/>
                </a:lnTo>
                <a:lnTo>
                  <a:pt x="155849" y="247053"/>
                </a:lnTo>
                <a:lnTo>
                  <a:pt x="171257" y="244644"/>
                </a:lnTo>
                <a:lnTo>
                  <a:pt x="187333" y="240977"/>
                </a:lnTo>
                <a:lnTo>
                  <a:pt x="188196" y="249358"/>
                </a:lnTo>
                <a:close/>
              </a:path>
              <a:path w="313055" h="375920">
                <a:moveTo>
                  <a:pt x="312641" y="153387"/>
                </a:moveTo>
                <a:lnTo>
                  <a:pt x="279952" y="153387"/>
                </a:lnTo>
                <a:lnTo>
                  <a:pt x="279952" y="0"/>
                </a:lnTo>
                <a:lnTo>
                  <a:pt x="312641" y="0"/>
                </a:lnTo>
                <a:lnTo>
                  <a:pt x="312641" y="153387"/>
                </a:lnTo>
                <a:close/>
              </a:path>
              <a:path w="313055" h="375920">
                <a:moveTo>
                  <a:pt x="235947" y="357065"/>
                </a:moveTo>
                <a:lnTo>
                  <a:pt x="204097" y="357065"/>
                </a:lnTo>
                <a:lnTo>
                  <a:pt x="204097" y="8381"/>
                </a:lnTo>
                <a:lnTo>
                  <a:pt x="235947" y="8381"/>
                </a:lnTo>
                <a:lnTo>
                  <a:pt x="235947" y="153387"/>
                </a:lnTo>
                <a:lnTo>
                  <a:pt x="312641" y="153387"/>
                </a:lnTo>
                <a:lnTo>
                  <a:pt x="312641" y="181466"/>
                </a:lnTo>
                <a:lnTo>
                  <a:pt x="235947" y="181466"/>
                </a:lnTo>
                <a:lnTo>
                  <a:pt x="235947" y="357065"/>
                </a:lnTo>
                <a:close/>
              </a:path>
              <a:path w="313055" h="375920">
                <a:moveTo>
                  <a:pt x="312641" y="375505"/>
                </a:moveTo>
                <a:lnTo>
                  <a:pt x="279952" y="375505"/>
                </a:lnTo>
                <a:lnTo>
                  <a:pt x="279952" y="181466"/>
                </a:lnTo>
                <a:lnTo>
                  <a:pt x="312641" y="181466"/>
                </a:lnTo>
                <a:lnTo>
                  <a:pt x="312641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311394" y="523875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311394" y="5265420"/>
            <a:ext cx="33655" cy="77470"/>
          </a:xfrm>
          <a:custGeom>
            <a:avLst/>
            <a:gdLst/>
            <a:ahLst/>
            <a:cxnLst/>
            <a:rect l="l" t="t" r="r" b="b"/>
            <a:pathLst>
              <a:path w="33654" h="77470">
                <a:moveTo>
                  <a:pt x="0" y="0"/>
                </a:moveTo>
                <a:lnTo>
                  <a:pt x="33527" y="0"/>
                </a:lnTo>
                <a:lnTo>
                  <a:pt x="33527" y="77469"/>
                </a:lnTo>
                <a:lnTo>
                  <a:pt x="0" y="774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311394" y="534289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530159" y="5265798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89" h="76835">
                <a:moveTo>
                  <a:pt x="33946" y="76693"/>
                </a:moveTo>
                <a:lnTo>
                  <a:pt x="0" y="76693"/>
                </a:lnTo>
                <a:lnTo>
                  <a:pt x="0" y="0"/>
                </a:lnTo>
                <a:lnTo>
                  <a:pt x="33946" y="0"/>
                </a:lnTo>
                <a:lnTo>
                  <a:pt x="33946" y="766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266970" y="541289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23291" y="5440558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34365" y="75855"/>
                </a:moveTo>
                <a:lnTo>
                  <a:pt x="0" y="75855"/>
                </a:lnTo>
                <a:lnTo>
                  <a:pt x="0" y="0"/>
                </a:lnTo>
                <a:lnTo>
                  <a:pt x="34365" y="0"/>
                </a:lnTo>
                <a:lnTo>
                  <a:pt x="34365" y="758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3310556" y="5481320"/>
            <a:ext cx="34925" cy="78740"/>
          </a:xfrm>
          <a:custGeom>
            <a:avLst/>
            <a:gdLst/>
            <a:ahLst/>
            <a:cxnLst/>
            <a:rect l="l" t="t" r="r" b="b"/>
            <a:pathLst>
              <a:path w="34925" h="78739">
                <a:moveTo>
                  <a:pt x="0" y="0"/>
                </a:moveTo>
                <a:lnTo>
                  <a:pt x="34365" y="0"/>
                </a:lnTo>
                <a:lnTo>
                  <a:pt x="34365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310556" y="556005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59836" y="0"/>
                </a:lnTo>
                <a:lnTo>
                  <a:pt x="25983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657982" y="5220536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4156252" y="5220955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60" h="375920">
                <a:moveTo>
                  <a:pt x="186914" y="46099"/>
                </a:moveTo>
                <a:lnTo>
                  <a:pt x="152548" y="46099"/>
                </a:lnTo>
                <a:lnTo>
                  <a:pt x="152548" y="0"/>
                </a:lnTo>
                <a:lnTo>
                  <a:pt x="186914" y="0"/>
                </a:lnTo>
                <a:lnTo>
                  <a:pt x="186914" y="46099"/>
                </a:lnTo>
                <a:close/>
              </a:path>
              <a:path w="340360" h="375920">
                <a:moveTo>
                  <a:pt x="306774" y="73759"/>
                </a:moveTo>
                <a:lnTo>
                  <a:pt x="32689" y="73759"/>
                </a:lnTo>
                <a:lnTo>
                  <a:pt x="32689" y="46099"/>
                </a:lnTo>
                <a:lnTo>
                  <a:pt x="306774" y="46099"/>
                </a:lnTo>
                <a:lnTo>
                  <a:pt x="306774" y="73759"/>
                </a:lnTo>
                <a:close/>
              </a:path>
              <a:path w="340360" h="375920">
                <a:moveTo>
                  <a:pt x="33527" y="198229"/>
                </a:moveTo>
                <a:lnTo>
                  <a:pt x="20954" y="170569"/>
                </a:lnTo>
                <a:lnTo>
                  <a:pt x="70092" y="158095"/>
                </a:lnTo>
                <a:lnTo>
                  <a:pt x="112001" y="136152"/>
                </a:lnTo>
                <a:lnTo>
                  <a:pt x="141181" y="107215"/>
                </a:lnTo>
                <a:lnTo>
                  <a:pt x="152129" y="73759"/>
                </a:lnTo>
                <a:lnTo>
                  <a:pt x="186914" y="73759"/>
                </a:lnTo>
                <a:lnTo>
                  <a:pt x="197915" y="107038"/>
                </a:lnTo>
                <a:lnTo>
                  <a:pt x="210858" y="119859"/>
                </a:lnTo>
                <a:lnTo>
                  <a:pt x="169731" y="119859"/>
                </a:lnTo>
                <a:lnTo>
                  <a:pt x="146563" y="148017"/>
                </a:lnTo>
                <a:lnTo>
                  <a:pt x="114516" y="170988"/>
                </a:lnTo>
                <a:lnTo>
                  <a:pt x="76025" y="187988"/>
                </a:lnTo>
                <a:lnTo>
                  <a:pt x="33527" y="198229"/>
                </a:lnTo>
                <a:close/>
              </a:path>
              <a:path w="340360" h="375920">
                <a:moveTo>
                  <a:pt x="305516" y="198229"/>
                </a:moveTo>
                <a:lnTo>
                  <a:pt x="263084" y="187988"/>
                </a:lnTo>
                <a:lnTo>
                  <a:pt x="224737" y="170988"/>
                </a:lnTo>
                <a:lnTo>
                  <a:pt x="192834" y="148017"/>
                </a:lnTo>
                <a:lnTo>
                  <a:pt x="169731" y="119859"/>
                </a:lnTo>
                <a:lnTo>
                  <a:pt x="210858" y="119859"/>
                </a:lnTo>
                <a:lnTo>
                  <a:pt x="227147" y="135994"/>
                </a:lnTo>
                <a:lnTo>
                  <a:pt x="268951" y="158036"/>
                </a:lnTo>
                <a:lnTo>
                  <a:pt x="317670" y="170569"/>
                </a:lnTo>
                <a:lnTo>
                  <a:pt x="305516" y="198229"/>
                </a:lnTo>
                <a:close/>
              </a:path>
              <a:path w="340360" h="375920">
                <a:moveTo>
                  <a:pt x="339882" y="254807"/>
                </a:moveTo>
                <a:lnTo>
                  <a:pt x="0" y="254807"/>
                </a:lnTo>
                <a:lnTo>
                  <a:pt x="0" y="226727"/>
                </a:lnTo>
                <a:lnTo>
                  <a:pt x="339882" y="226727"/>
                </a:lnTo>
                <a:lnTo>
                  <a:pt x="339882" y="254807"/>
                </a:lnTo>
                <a:close/>
              </a:path>
              <a:path w="340360" h="375920">
                <a:moveTo>
                  <a:pt x="186914" y="375924"/>
                </a:moveTo>
                <a:lnTo>
                  <a:pt x="152548" y="375924"/>
                </a:lnTo>
                <a:lnTo>
                  <a:pt x="152548" y="254807"/>
                </a:lnTo>
                <a:lnTo>
                  <a:pt x="186914" y="254807"/>
                </a:lnTo>
                <a:lnTo>
                  <a:pt x="186914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540977" y="5230175"/>
            <a:ext cx="340995" cy="358140"/>
          </a:xfrm>
          <a:custGeom>
            <a:avLst/>
            <a:gdLst/>
            <a:ahLst/>
            <a:cxnLst/>
            <a:rect l="l" t="t" r="r" b="b"/>
            <a:pathLst>
              <a:path w="340995" h="358139">
                <a:moveTo>
                  <a:pt x="170150" y="150872"/>
                </a:moveTo>
                <a:lnTo>
                  <a:pt x="115996" y="145627"/>
                </a:lnTo>
                <a:lnTo>
                  <a:pt x="74493" y="130599"/>
                </a:lnTo>
                <a:lnTo>
                  <a:pt x="47920" y="106848"/>
                </a:lnTo>
                <a:lnTo>
                  <a:pt x="38556" y="75436"/>
                </a:lnTo>
                <a:lnTo>
                  <a:pt x="47920" y="44024"/>
                </a:lnTo>
                <a:lnTo>
                  <a:pt x="74493" y="20273"/>
                </a:lnTo>
                <a:lnTo>
                  <a:pt x="115996" y="5245"/>
                </a:lnTo>
                <a:lnTo>
                  <a:pt x="170150" y="0"/>
                </a:lnTo>
                <a:lnTo>
                  <a:pt x="224305" y="5245"/>
                </a:lnTo>
                <a:lnTo>
                  <a:pt x="265808" y="20273"/>
                </a:lnTo>
                <a:lnTo>
                  <a:pt x="274072" y="27659"/>
                </a:lnTo>
                <a:lnTo>
                  <a:pt x="170150" y="27659"/>
                </a:lnTo>
                <a:lnTo>
                  <a:pt x="130998" y="30940"/>
                </a:lnTo>
                <a:lnTo>
                  <a:pt x="100843" y="40389"/>
                </a:lnTo>
                <a:lnTo>
                  <a:pt x="81454" y="55418"/>
                </a:lnTo>
                <a:lnTo>
                  <a:pt x="74598" y="75436"/>
                </a:lnTo>
                <a:lnTo>
                  <a:pt x="81454" y="95212"/>
                </a:lnTo>
                <a:lnTo>
                  <a:pt x="100843" y="110116"/>
                </a:lnTo>
                <a:lnTo>
                  <a:pt x="130998" y="119519"/>
                </a:lnTo>
                <a:lnTo>
                  <a:pt x="170150" y="122793"/>
                </a:lnTo>
                <a:lnTo>
                  <a:pt x="274541" y="122793"/>
                </a:lnTo>
                <a:lnTo>
                  <a:pt x="265808" y="130599"/>
                </a:lnTo>
                <a:lnTo>
                  <a:pt x="224305" y="145627"/>
                </a:lnTo>
                <a:lnTo>
                  <a:pt x="170150" y="150872"/>
                </a:lnTo>
                <a:close/>
              </a:path>
              <a:path w="340995" h="358139">
                <a:moveTo>
                  <a:pt x="274541" y="122793"/>
                </a:moveTo>
                <a:lnTo>
                  <a:pt x="170150" y="122793"/>
                </a:lnTo>
                <a:lnTo>
                  <a:pt x="209479" y="119519"/>
                </a:lnTo>
                <a:lnTo>
                  <a:pt x="239614" y="110116"/>
                </a:lnTo>
                <a:lnTo>
                  <a:pt x="258906" y="95212"/>
                </a:lnTo>
                <a:lnTo>
                  <a:pt x="265703" y="75436"/>
                </a:lnTo>
                <a:lnTo>
                  <a:pt x="258906" y="55418"/>
                </a:lnTo>
                <a:lnTo>
                  <a:pt x="239614" y="40389"/>
                </a:lnTo>
                <a:lnTo>
                  <a:pt x="209479" y="30940"/>
                </a:lnTo>
                <a:lnTo>
                  <a:pt x="170150" y="27659"/>
                </a:lnTo>
                <a:lnTo>
                  <a:pt x="274072" y="27659"/>
                </a:lnTo>
                <a:lnTo>
                  <a:pt x="292381" y="44024"/>
                </a:lnTo>
                <a:lnTo>
                  <a:pt x="301745" y="75436"/>
                </a:lnTo>
                <a:lnTo>
                  <a:pt x="292381" y="106848"/>
                </a:lnTo>
                <a:lnTo>
                  <a:pt x="274541" y="122793"/>
                </a:lnTo>
                <a:close/>
              </a:path>
              <a:path w="340995" h="358139">
                <a:moveTo>
                  <a:pt x="340720" y="209126"/>
                </a:moveTo>
                <a:lnTo>
                  <a:pt x="0" y="209126"/>
                </a:lnTo>
                <a:lnTo>
                  <a:pt x="0" y="181047"/>
                </a:lnTo>
                <a:lnTo>
                  <a:pt x="340720" y="181047"/>
                </a:lnTo>
                <a:lnTo>
                  <a:pt x="340720" y="209126"/>
                </a:lnTo>
                <a:close/>
              </a:path>
              <a:path w="340995" h="358139">
                <a:moveTo>
                  <a:pt x="190686" y="284981"/>
                </a:moveTo>
                <a:lnTo>
                  <a:pt x="155901" y="284981"/>
                </a:lnTo>
                <a:lnTo>
                  <a:pt x="155901" y="209126"/>
                </a:lnTo>
                <a:lnTo>
                  <a:pt x="190686" y="209126"/>
                </a:lnTo>
                <a:lnTo>
                  <a:pt x="190686" y="284981"/>
                </a:lnTo>
                <a:close/>
              </a:path>
              <a:path w="340995" h="358139">
                <a:moveTo>
                  <a:pt x="303421" y="357903"/>
                </a:moveTo>
                <a:lnTo>
                  <a:pt x="43585" y="357903"/>
                </a:lnTo>
                <a:lnTo>
                  <a:pt x="43585" y="248101"/>
                </a:lnTo>
                <a:lnTo>
                  <a:pt x="77950" y="248101"/>
                </a:lnTo>
                <a:lnTo>
                  <a:pt x="77950" y="329405"/>
                </a:lnTo>
                <a:lnTo>
                  <a:pt x="303421" y="329405"/>
                </a:lnTo>
                <a:lnTo>
                  <a:pt x="303421" y="35790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044230" y="5220117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9288" y="375924"/>
                </a:moveTo>
                <a:lnTo>
                  <a:pt x="274923" y="375924"/>
                </a:lnTo>
                <a:lnTo>
                  <a:pt x="274923" y="232176"/>
                </a:lnTo>
                <a:lnTo>
                  <a:pt x="170988" y="232176"/>
                </a:lnTo>
                <a:lnTo>
                  <a:pt x="170988" y="204097"/>
                </a:lnTo>
                <a:lnTo>
                  <a:pt x="274923" y="204097"/>
                </a:lnTo>
                <a:lnTo>
                  <a:pt x="274923" y="131175"/>
                </a:lnTo>
                <a:lnTo>
                  <a:pt x="176437" y="131175"/>
                </a:lnTo>
                <a:lnTo>
                  <a:pt x="160203" y="171998"/>
                </a:lnTo>
                <a:lnTo>
                  <a:pt x="136787" y="210225"/>
                </a:lnTo>
                <a:lnTo>
                  <a:pt x="105647" y="245476"/>
                </a:lnTo>
                <a:lnTo>
                  <a:pt x="66239" y="277367"/>
                </a:lnTo>
                <a:lnTo>
                  <a:pt x="18020" y="305516"/>
                </a:lnTo>
                <a:lnTo>
                  <a:pt x="0" y="277856"/>
                </a:lnTo>
                <a:lnTo>
                  <a:pt x="45331" y="251626"/>
                </a:lnTo>
                <a:lnTo>
                  <a:pt x="82560" y="221683"/>
                </a:lnTo>
                <a:lnTo>
                  <a:pt x="111897" y="188224"/>
                </a:lnTo>
                <a:lnTo>
                  <a:pt x="133550" y="151446"/>
                </a:lnTo>
                <a:lnTo>
                  <a:pt x="147729" y="111549"/>
                </a:lnTo>
                <a:lnTo>
                  <a:pt x="154644" y="68730"/>
                </a:lnTo>
                <a:lnTo>
                  <a:pt x="16344" y="68730"/>
                </a:lnTo>
                <a:lnTo>
                  <a:pt x="16344" y="41070"/>
                </a:lnTo>
                <a:lnTo>
                  <a:pt x="189009" y="41070"/>
                </a:lnTo>
                <a:lnTo>
                  <a:pt x="188623" y="57015"/>
                </a:lnTo>
                <a:lnTo>
                  <a:pt x="187490" y="72764"/>
                </a:lnTo>
                <a:lnTo>
                  <a:pt x="185650" y="88277"/>
                </a:lnTo>
                <a:lnTo>
                  <a:pt x="183142" y="103515"/>
                </a:lnTo>
                <a:lnTo>
                  <a:pt x="274923" y="103515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429793" y="5224727"/>
            <a:ext cx="339725" cy="367665"/>
          </a:xfrm>
          <a:custGeom>
            <a:avLst/>
            <a:gdLst/>
            <a:ahLst/>
            <a:cxnLst/>
            <a:rect l="l" t="t" r="r" b="b"/>
            <a:pathLst>
              <a:path w="339725" h="367664">
                <a:moveTo>
                  <a:pt x="169731" y="130337"/>
                </a:moveTo>
                <a:lnTo>
                  <a:pt x="114274" y="126139"/>
                </a:lnTo>
                <a:lnTo>
                  <a:pt x="72764" y="113730"/>
                </a:lnTo>
                <a:lnTo>
                  <a:pt x="46735" y="93385"/>
                </a:lnTo>
                <a:lnTo>
                  <a:pt x="37718" y="65378"/>
                </a:lnTo>
                <a:lnTo>
                  <a:pt x="46735" y="37305"/>
                </a:lnTo>
                <a:lnTo>
                  <a:pt x="72764" y="16816"/>
                </a:lnTo>
                <a:lnTo>
                  <a:pt x="114274" y="4262"/>
                </a:lnTo>
                <a:lnTo>
                  <a:pt x="169731" y="0"/>
                </a:lnTo>
                <a:lnTo>
                  <a:pt x="225365" y="4262"/>
                </a:lnTo>
                <a:lnTo>
                  <a:pt x="266855" y="16816"/>
                </a:lnTo>
                <a:lnTo>
                  <a:pt x="278458" y="25983"/>
                </a:lnTo>
                <a:lnTo>
                  <a:pt x="169731" y="25983"/>
                </a:lnTo>
                <a:lnTo>
                  <a:pt x="128614" y="28602"/>
                </a:lnTo>
                <a:lnTo>
                  <a:pt x="98224" y="36251"/>
                </a:lnTo>
                <a:lnTo>
                  <a:pt x="79384" y="48614"/>
                </a:lnTo>
                <a:lnTo>
                  <a:pt x="72921" y="65378"/>
                </a:lnTo>
                <a:lnTo>
                  <a:pt x="79384" y="82141"/>
                </a:lnTo>
                <a:lnTo>
                  <a:pt x="98224" y="94504"/>
                </a:lnTo>
                <a:lnTo>
                  <a:pt x="128614" y="102153"/>
                </a:lnTo>
                <a:lnTo>
                  <a:pt x="169731" y="104772"/>
                </a:lnTo>
                <a:lnTo>
                  <a:pt x="278273" y="104772"/>
                </a:lnTo>
                <a:lnTo>
                  <a:pt x="266855" y="113730"/>
                </a:lnTo>
                <a:lnTo>
                  <a:pt x="225365" y="126139"/>
                </a:lnTo>
                <a:lnTo>
                  <a:pt x="169731" y="130337"/>
                </a:lnTo>
                <a:close/>
              </a:path>
              <a:path w="339725" h="367664">
                <a:moveTo>
                  <a:pt x="278273" y="104772"/>
                </a:moveTo>
                <a:lnTo>
                  <a:pt x="169731" y="104772"/>
                </a:lnTo>
                <a:lnTo>
                  <a:pt x="210848" y="102153"/>
                </a:lnTo>
                <a:lnTo>
                  <a:pt x="241238" y="94504"/>
                </a:lnTo>
                <a:lnTo>
                  <a:pt x="260078" y="82141"/>
                </a:lnTo>
                <a:lnTo>
                  <a:pt x="266541" y="65378"/>
                </a:lnTo>
                <a:lnTo>
                  <a:pt x="260078" y="48614"/>
                </a:lnTo>
                <a:lnTo>
                  <a:pt x="241238" y="36251"/>
                </a:lnTo>
                <a:lnTo>
                  <a:pt x="210848" y="28602"/>
                </a:lnTo>
                <a:lnTo>
                  <a:pt x="169731" y="25983"/>
                </a:lnTo>
                <a:lnTo>
                  <a:pt x="278458" y="25983"/>
                </a:lnTo>
                <a:lnTo>
                  <a:pt x="292787" y="37305"/>
                </a:lnTo>
                <a:lnTo>
                  <a:pt x="301745" y="65378"/>
                </a:lnTo>
                <a:lnTo>
                  <a:pt x="292787" y="93385"/>
                </a:lnTo>
                <a:lnTo>
                  <a:pt x="278273" y="104772"/>
                </a:lnTo>
                <a:close/>
              </a:path>
              <a:path w="339725" h="367664">
                <a:moveTo>
                  <a:pt x="339463" y="182723"/>
                </a:moveTo>
                <a:lnTo>
                  <a:pt x="0" y="182723"/>
                </a:lnTo>
                <a:lnTo>
                  <a:pt x="0" y="155063"/>
                </a:lnTo>
                <a:lnTo>
                  <a:pt x="339463" y="155063"/>
                </a:lnTo>
                <a:lnTo>
                  <a:pt x="339463" y="182723"/>
                </a:lnTo>
                <a:close/>
              </a:path>
              <a:path w="339725" h="367664">
                <a:moveTo>
                  <a:pt x="186914" y="217927"/>
                </a:moveTo>
                <a:lnTo>
                  <a:pt x="152548" y="217927"/>
                </a:lnTo>
                <a:lnTo>
                  <a:pt x="152548" y="182723"/>
                </a:lnTo>
                <a:lnTo>
                  <a:pt x="186914" y="182723"/>
                </a:lnTo>
                <a:lnTo>
                  <a:pt x="186914" y="217927"/>
                </a:lnTo>
                <a:close/>
              </a:path>
              <a:path w="339725" h="367664">
                <a:moveTo>
                  <a:pt x="307612" y="367542"/>
                </a:moveTo>
                <a:lnTo>
                  <a:pt x="41909" y="367542"/>
                </a:lnTo>
                <a:lnTo>
                  <a:pt x="41909" y="277437"/>
                </a:lnTo>
                <a:lnTo>
                  <a:pt x="262350" y="277437"/>
                </a:lnTo>
                <a:lnTo>
                  <a:pt x="262350" y="243910"/>
                </a:lnTo>
                <a:lnTo>
                  <a:pt x="41070" y="243910"/>
                </a:lnTo>
                <a:lnTo>
                  <a:pt x="41070" y="217927"/>
                </a:lnTo>
                <a:lnTo>
                  <a:pt x="296296" y="217927"/>
                </a:lnTo>
                <a:lnTo>
                  <a:pt x="296296" y="302583"/>
                </a:lnTo>
                <a:lnTo>
                  <a:pt x="75436" y="302583"/>
                </a:lnTo>
                <a:lnTo>
                  <a:pt x="75436" y="340720"/>
                </a:lnTo>
                <a:lnTo>
                  <a:pt x="307612" y="340720"/>
                </a:lnTo>
                <a:lnTo>
                  <a:pt x="307612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819966" y="5220536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246600" y="523494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246600" y="533400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244085" y="547750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244085" y="555879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200500" y="541206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6746041" y="5236209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0" y="0"/>
                </a:moveTo>
                <a:lnTo>
                  <a:pt x="33946" y="0"/>
                </a:lnTo>
                <a:lnTo>
                  <a:pt x="33946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6746041" y="5287009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6746041" y="531495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0" y="0"/>
                </a:moveTo>
                <a:lnTo>
                  <a:pt x="33946" y="0"/>
                </a:lnTo>
                <a:lnTo>
                  <a:pt x="33946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746041" y="5369559"/>
            <a:ext cx="255270" cy="29209"/>
          </a:xfrm>
          <a:custGeom>
            <a:avLst/>
            <a:gdLst/>
            <a:ahLst/>
            <a:cxnLst/>
            <a:rect l="l" t="t" r="r" b="b"/>
            <a:pathLst>
              <a:path w="255270" h="29210">
                <a:moveTo>
                  <a:pt x="0" y="0"/>
                </a:moveTo>
                <a:lnTo>
                  <a:pt x="254807" y="0"/>
                </a:lnTo>
                <a:lnTo>
                  <a:pt x="254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966483" y="5235623"/>
            <a:ext cx="34925" cy="52069"/>
          </a:xfrm>
          <a:custGeom>
            <a:avLst/>
            <a:gdLst/>
            <a:ahLst/>
            <a:cxnLst/>
            <a:rect l="l" t="t" r="r" b="b"/>
            <a:pathLst>
              <a:path w="34925" h="52070">
                <a:moveTo>
                  <a:pt x="34365" y="51548"/>
                </a:moveTo>
                <a:lnTo>
                  <a:pt x="0" y="51548"/>
                </a:lnTo>
                <a:lnTo>
                  <a:pt x="0" y="0"/>
                </a:lnTo>
                <a:lnTo>
                  <a:pt x="34365" y="0"/>
                </a:lnTo>
                <a:lnTo>
                  <a:pt x="34365" y="515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966483" y="5314831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34365" y="55319"/>
                </a:moveTo>
                <a:lnTo>
                  <a:pt x="0" y="55319"/>
                </a:lnTo>
                <a:lnTo>
                  <a:pt x="0" y="0"/>
                </a:lnTo>
                <a:lnTo>
                  <a:pt x="34365" y="0"/>
                </a:lnTo>
                <a:lnTo>
                  <a:pt x="34365" y="553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702875" y="5443492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341139" y="27659"/>
                </a:moveTo>
                <a:lnTo>
                  <a:pt x="0" y="27659"/>
                </a:lnTo>
                <a:lnTo>
                  <a:pt x="0" y="0"/>
                </a:lnTo>
                <a:lnTo>
                  <a:pt x="341139" y="0"/>
                </a:lnTo>
                <a:lnTo>
                  <a:pt x="341139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855424" y="5471152"/>
            <a:ext cx="34925" cy="125730"/>
          </a:xfrm>
          <a:custGeom>
            <a:avLst/>
            <a:gdLst/>
            <a:ahLst/>
            <a:cxnLst/>
            <a:rect l="l" t="t" r="r" b="b"/>
            <a:pathLst>
              <a:path w="34925" h="125729">
                <a:moveTo>
                  <a:pt x="34365" y="125727"/>
                </a:moveTo>
                <a:lnTo>
                  <a:pt x="0" y="125727"/>
                </a:lnTo>
                <a:lnTo>
                  <a:pt x="0" y="0"/>
                </a:lnTo>
                <a:lnTo>
                  <a:pt x="34365" y="0"/>
                </a:lnTo>
                <a:lnTo>
                  <a:pt x="34365" y="125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090115" y="5220536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475678" y="5216764"/>
            <a:ext cx="346710" cy="375285"/>
          </a:xfrm>
          <a:custGeom>
            <a:avLst/>
            <a:gdLst/>
            <a:ahLst/>
            <a:cxnLst/>
            <a:rect l="l" t="t" r="r" b="b"/>
            <a:pathLst>
              <a:path w="346709" h="375285">
                <a:moveTo>
                  <a:pt x="127822" y="42328"/>
                </a:moveTo>
                <a:lnTo>
                  <a:pt x="93457" y="42328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2328"/>
                </a:lnTo>
                <a:close/>
              </a:path>
              <a:path w="346709" h="375285">
                <a:moveTo>
                  <a:pt x="221698" y="69988"/>
                </a:moveTo>
                <a:lnTo>
                  <a:pt x="0" y="69988"/>
                </a:lnTo>
                <a:lnTo>
                  <a:pt x="0" y="42328"/>
                </a:lnTo>
                <a:lnTo>
                  <a:pt x="221698" y="42328"/>
                </a:lnTo>
                <a:lnTo>
                  <a:pt x="221698" y="69988"/>
                </a:lnTo>
                <a:close/>
              </a:path>
              <a:path w="346709" h="375285">
                <a:moveTo>
                  <a:pt x="110639" y="219184"/>
                </a:moveTo>
                <a:lnTo>
                  <a:pt x="73995" y="214561"/>
                </a:lnTo>
                <a:lnTo>
                  <a:pt x="45680" y="201372"/>
                </a:lnTo>
                <a:lnTo>
                  <a:pt x="27424" y="180641"/>
                </a:lnTo>
                <a:lnTo>
                  <a:pt x="20954" y="153387"/>
                </a:lnTo>
                <a:lnTo>
                  <a:pt x="27424" y="126375"/>
                </a:lnTo>
                <a:lnTo>
                  <a:pt x="45680" y="105767"/>
                </a:lnTo>
                <a:lnTo>
                  <a:pt x="73995" y="92625"/>
                </a:lnTo>
                <a:lnTo>
                  <a:pt x="110639" y="88009"/>
                </a:lnTo>
                <a:lnTo>
                  <a:pt x="147349" y="92625"/>
                </a:lnTo>
                <a:lnTo>
                  <a:pt x="175808" y="105767"/>
                </a:lnTo>
                <a:lnTo>
                  <a:pt x="182778" y="113573"/>
                </a:lnTo>
                <a:lnTo>
                  <a:pt x="110639" y="113573"/>
                </a:lnTo>
                <a:lnTo>
                  <a:pt x="87236" y="116376"/>
                </a:lnTo>
                <a:lnTo>
                  <a:pt x="69254" y="124365"/>
                </a:lnTo>
                <a:lnTo>
                  <a:pt x="57716" y="136911"/>
                </a:lnTo>
                <a:lnTo>
                  <a:pt x="53643" y="153387"/>
                </a:lnTo>
                <a:lnTo>
                  <a:pt x="57716" y="170039"/>
                </a:lnTo>
                <a:lnTo>
                  <a:pt x="69254" y="182566"/>
                </a:lnTo>
                <a:lnTo>
                  <a:pt x="87236" y="190456"/>
                </a:lnTo>
                <a:lnTo>
                  <a:pt x="110639" y="193200"/>
                </a:lnTo>
                <a:lnTo>
                  <a:pt x="183061" y="193200"/>
                </a:lnTo>
                <a:lnTo>
                  <a:pt x="175808" y="201372"/>
                </a:lnTo>
                <a:lnTo>
                  <a:pt x="147349" y="214561"/>
                </a:lnTo>
                <a:lnTo>
                  <a:pt x="110639" y="219184"/>
                </a:lnTo>
                <a:close/>
              </a:path>
              <a:path w="346709" h="375285">
                <a:moveTo>
                  <a:pt x="183061" y="193200"/>
                </a:moveTo>
                <a:lnTo>
                  <a:pt x="110639" y="193200"/>
                </a:lnTo>
                <a:lnTo>
                  <a:pt x="134108" y="190456"/>
                </a:lnTo>
                <a:lnTo>
                  <a:pt x="152234" y="182566"/>
                </a:lnTo>
                <a:lnTo>
                  <a:pt x="163916" y="170039"/>
                </a:lnTo>
                <a:lnTo>
                  <a:pt x="168055" y="153387"/>
                </a:lnTo>
                <a:lnTo>
                  <a:pt x="163916" y="136911"/>
                </a:lnTo>
                <a:lnTo>
                  <a:pt x="152234" y="124365"/>
                </a:lnTo>
                <a:lnTo>
                  <a:pt x="134108" y="116376"/>
                </a:lnTo>
                <a:lnTo>
                  <a:pt x="110639" y="113573"/>
                </a:lnTo>
                <a:lnTo>
                  <a:pt x="182778" y="113573"/>
                </a:lnTo>
                <a:lnTo>
                  <a:pt x="194209" y="126375"/>
                </a:lnTo>
                <a:lnTo>
                  <a:pt x="200744" y="153387"/>
                </a:lnTo>
                <a:lnTo>
                  <a:pt x="194209" y="180641"/>
                </a:lnTo>
                <a:lnTo>
                  <a:pt x="183061" y="193200"/>
                </a:lnTo>
                <a:close/>
              </a:path>
              <a:path w="346709" h="375285">
                <a:moveTo>
                  <a:pt x="290429" y="374666"/>
                </a:moveTo>
                <a:lnTo>
                  <a:pt x="54062" y="374666"/>
                </a:lnTo>
                <a:lnTo>
                  <a:pt x="54062" y="238881"/>
                </a:lnTo>
                <a:lnTo>
                  <a:pt x="88009" y="238881"/>
                </a:lnTo>
                <a:lnTo>
                  <a:pt x="88009" y="278695"/>
                </a:lnTo>
                <a:lnTo>
                  <a:pt x="290429" y="278695"/>
                </a:lnTo>
                <a:lnTo>
                  <a:pt x="290429" y="305516"/>
                </a:lnTo>
                <a:lnTo>
                  <a:pt x="88009" y="305516"/>
                </a:lnTo>
                <a:lnTo>
                  <a:pt x="88009" y="347006"/>
                </a:lnTo>
                <a:lnTo>
                  <a:pt x="290429" y="347006"/>
                </a:lnTo>
                <a:lnTo>
                  <a:pt x="290429" y="374666"/>
                </a:lnTo>
                <a:close/>
              </a:path>
              <a:path w="346709" h="375285">
                <a:moveTo>
                  <a:pt x="290429" y="278695"/>
                </a:moveTo>
                <a:lnTo>
                  <a:pt x="256483" y="278695"/>
                </a:lnTo>
                <a:lnTo>
                  <a:pt x="256483" y="238881"/>
                </a:lnTo>
                <a:lnTo>
                  <a:pt x="290429" y="238881"/>
                </a:lnTo>
                <a:lnTo>
                  <a:pt x="290429" y="278695"/>
                </a:lnTo>
                <a:close/>
              </a:path>
              <a:path w="346709" h="375285">
                <a:moveTo>
                  <a:pt x="290429" y="347006"/>
                </a:moveTo>
                <a:lnTo>
                  <a:pt x="256483" y="347006"/>
                </a:lnTo>
                <a:lnTo>
                  <a:pt x="256483" y="305516"/>
                </a:lnTo>
                <a:lnTo>
                  <a:pt x="290429" y="305516"/>
                </a:lnTo>
                <a:lnTo>
                  <a:pt x="290429" y="347006"/>
                </a:lnTo>
                <a:close/>
              </a:path>
              <a:path w="346709" h="375285">
                <a:moveTo>
                  <a:pt x="290429" y="222117"/>
                </a:moveTo>
                <a:lnTo>
                  <a:pt x="256064" y="222117"/>
                </a:lnTo>
                <a:lnTo>
                  <a:pt x="256064" y="3771"/>
                </a:lnTo>
                <a:lnTo>
                  <a:pt x="290429" y="3771"/>
                </a:lnTo>
                <a:lnTo>
                  <a:pt x="290429" y="99324"/>
                </a:lnTo>
                <a:lnTo>
                  <a:pt x="346168" y="99324"/>
                </a:lnTo>
                <a:lnTo>
                  <a:pt x="346168" y="128241"/>
                </a:lnTo>
                <a:lnTo>
                  <a:pt x="290429" y="128241"/>
                </a:lnTo>
                <a:lnTo>
                  <a:pt x="290429" y="2221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861241" y="5220955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362777" y="5244005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764266" y="5220955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251174" y="5244843"/>
            <a:ext cx="340360" cy="352425"/>
          </a:xfrm>
          <a:custGeom>
            <a:avLst/>
            <a:gdLst/>
            <a:ahLst/>
            <a:cxnLst/>
            <a:rect l="l" t="t" r="r" b="b"/>
            <a:pathLst>
              <a:path w="340359" h="352425">
                <a:moveTo>
                  <a:pt x="186495" y="352035"/>
                </a:moveTo>
                <a:lnTo>
                  <a:pt x="151710" y="352035"/>
                </a:lnTo>
                <a:lnTo>
                  <a:pt x="151710" y="189847"/>
                </a:lnTo>
                <a:lnTo>
                  <a:pt x="0" y="189847"/>
                </a:lnTo>
                <a:lnTo>
                  <a:pt x="0" y="161768"/>
                </a:lnTo>
                <a:lnTo>
                  <a:pt x="249358" y="161768"/>
                </a:lnTo>
                <a:lnTo>
                  <a:pt x="256142" y="123743"/>
                </a:lnTo>
                <a:lnTo>
                  <a:pt x="259626" y="90156"/>
                </a:lnTo>
                <a:lnTo>
                  <a:pt x="260910" y="60106"/>
                </a:lnTo>
                <a:lnTo>
                  <a:pt x="261093" y="27659"/>
                </a:lnTo>
                <a:lnTo>
                  <a:pt x="42328" y="27659"/>
                </a:lnTo>
                <a:lnTo>
                  <a:pt x="42328" y="0"/>
                </a:lnTo>
                <a:lnTo>
                  <a:pt x="294620" y="0"/>
                </a:lnTo>
                <a:lnTo>
                  <a:pt x="294456" y="60106"/>
                </a:lnTo>
                <a:lnTo>
                  <a:pt x="293310" y="90156"/>
                </a:lnTo>
                <a:lnTo>
                  <a:pt x="290200" y="123743"/>
                </a:lnTo>
                <a:lnTo>
                  <a:pt x="284143" y="161768"/>
                </a:lnTo>
                <a:lnTo>
                  <a:pt x="339882" y="161768"/>
                </a:lnTo>
                <a:lnTo>
                  <a:pt x="339882" y="189847"/>
                </a:lnTo>
                <a:lnTo>
                  <a:pt x="186495" y="189847"/>
                </a:lnTo>
                <a:lnTo>
                  <a:pt x="186495" y="352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636318" y="5254902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29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29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29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29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29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0036131" y="5220117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89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89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89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0525600" y="5216764"/>
            <a:ext cx="346710" cy="375920"/>
          </a:xfrm>
          <a:custGeom>
            <a:avLst/>
            <a:gdLst/>
            <a:ahLst/>
            <a:cxnLst/>
            <a:rect l="l" t="t" r="r" b="b"/>
            <a:pathLst>
              <a:path w="346709" h="375920">
                <a:moveTo>
                  <a:pt x="127822" y="38137"/>
                </a:moveTo>
                <a:lnTo>
                  <a:pt x="93457" y="38137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38137"/>
                </a:lnTo>
                <a:close/>
              </a:path>
              <a:path w="346709" h="375920">
                <a:moveTo>
                  <a:pt x="221698" y="64539"/>
                </a:moveTo>
                <a:lnTo>
                  <a:pt x="0" y="64539"/>
                </a:lnTo>
                <a:lnTo>
                  <a:pt x="0" y="38137"/>
                </a:lnTo>
                <a:lnTo>
                  <a:pt x="221698" y="38137"/>
                </a:lnTo>
                <a:lnTo>
                  <a:pt x="221698" y="64539"/>
                </a:lnTo>
                <a:close/>
              </a:path>
              <a:path w="346709" h="375920">
                <a:moveTo>
                  <a:pt x="110639" y="204516"/>
                </a:moveTo>
                <a:lnTo>
                  <a:pt x="73818" y="200253"/>
                </a:lnTo>
                <a:lnTo>
                  <a:pt x="45523" y="188014"/>
                </a:lnTo>
                <a:lnTo>
                  <a:pt x="27365" y="168624"/>
                </a:lnTo>
                <a:lnTo>
                  <a:pt x="20954" y="142909"/>
                </a:lnTo>
                <a:lnTo>
                  <a:pt x="27365" y="117194"/>
                </a:lnTo>
                <a:lnTo>
                  <a:pt x="45523" y="97805"/>
                </a:lnTo>
                <a:lnTo>
                  <a:pt x="73818" y="85566"/>
                </a:lnTo>
                <a:lnTo>
                  <a:pt x="110639" y="81303"/>
                </a:lnTo>
                <a:lnTo>
                  <a:pt x="147703" y="85566"/>
                </a:lnTo>
                <a:lnTo>
                  <a:pt x="176122" y="97805"/>
                </a:lnTo>
                <a:lnTo>
                  <a:pt x="184631" y="106868"/>
                </a:lnTo>
                <a:lnTo>
                  <a:pt x="110639" y="106868"/>
                </a:lnTo>
                <a:lnTo>
                  <a:pt x="87059" y="109317"/>
                </a:lnTo>
                <a:lnTo>
                  <a:pt x="69097" y="116402"/>
                </a:lnTo>
                <a:lnTo>
                  <a:pt x="57657" y="127730"/>
                </a:lnTo>
                <a:lnTo>
                  <a:pt x="53643" y="142909"/>
                </a:lnTo>
                <a:lnTo>
                  <a:pt x="57657" y="158088"/>
                </a:lnTo>
                <a:lnTo>
                  <a:pt x="69097" y="169417"/>
                </a:lnTo>
                <a:lnTo>
                  <a:pt x="87059" y="176502"/>
                </a:lnTo>
                <a:lnTo>
                  <a:pt x="110639" y="178951"/>
                </a:lnTo>
                <a:lnTo>
                  <a:pt x="184631" y="178951"/>
                </a:lnTo>
                <a:lnTo>
                  <a:pt x="176122" y="188014"/>
                </a:lnTo>
                <a:lnTo>
                  <a:pt x="147703" y="200253"/>
                </a:lnTo>
                <a:lnTo>
                  <a:pt x="110639" y="204516"/>
                </a:lnTo>
                <a:close/>
              </a:path>
              <a:path w="346709" h="375920">
                <a:moveTo>
                  <a:pt x="184631" y="178951"/>
                </a:moveTo>
                <a:lnTo>
                  <a:pt x="110639" y="178951"/>
                </a:lnTo>
                <a:lnTo>
                  <a:pt x="134285" y="176502"/>
                </a:lnTo>
                <a:lnTo>
                  <a:pt x="152391" y="169417"/>
                </a:lnTo>
                <a:lnTo>
                  <a:pt x="163975" y="158088"/>
                </a:lnTo>
                <a:lnTo>
                  <a:pt x="168055" y="142909"/>
                </a:lnTo>
                <a:lnTo>
                  <a:pt x="163975" y="127730"/>
                </a:lnTo>
                <a:lnTo>
                  <a:pt x="152391" y="116402"/>
                </a:lnTo>
                <a:lnTo>
                  <a:pt x="134285" y="109317"/>
                </a:lnTo>
                <a:lnTo>
                  <a:pt x="110639" y="106868"/>
                </a:lnTo>
                <a:lnTo>
                  <a:pt x="184631" y="106868"/>
                </a:lnTo>
                <a:lnTo>
                  <a:pt x="194327" y="117194"/>
                </a:lnTo>
                <a:lnTo>
                  <a:pt x="200744" y="142909"/>
                </a:lnTo>
                <a:lnTo>
                  <a:pt x="194327" y="168624"/>
                </a:lnTo>
                <a:lnTo>
                  <a:pt x="184631" y="178951"/>
                </a:lnTo>
                <a:close/>
              </a:path>
              <a:path w="346709" h="375920">
                <a:moveTo>
                  <a:pt x="304259" y="375505"/>
                </a:moveTo>
                <a:lnTo>
                  <a:pt x="52805" y="375505"/>
                </a:lnTo>
                <a:lnTo>
                  <a:pt x="52805" y="287915"/>
                </a:lnTo>
                <a:lnTo>
                  <a:pt x="256483" y="287915"/>
                </a:lnTo>
                <a:lnTo>
                  <a:pt x="256483" y="255226"/>
                </a:lnTo>
                <a:lnTo>
                  <a:pt x="51548" y="255226"/>
                </a:lnTo>
                <a:lnTo>
                  <a:pt x="51548" y="229661"/>
                </a:lnTo>
                <a:lnTo>
                  <a:pt x="290429" y="229661"/>
                </a:lnTo>
                <a:lnTo>
                  <a:pt x="290429" y="313060"/>
                </a:lnTo>
                <a:lnTo>
                  <a:pt x="86332" y="313060"/>
                </a:lnTo>
                <a:lnTo>
                  <a:pt x="86332" y="349102"/>
                </a:lnTo>
                <a:lnTo>
                  <a:pt x="304259" y="349102"/>
                </a:lnTo>
                <a:lnTo>
                  <a:pt x="304259" y="375505"/>
                </a:lnTo>
                <a:close/>
              </a:path>
              <a:path w="346709" h="375920">
                <a:moveTo>
                  <a:pt x="290429" y="210383"/>
                </a:moveTo>
                <a:lnTo>
                  <a:pt x="256064" y="210383"/>
                </a:lnTo>
                <a:lnTo>
                  <a:pt x="256064" y="2514"/>
                </a:lnTo>
                <a:lnTo>
                  <a:pt x="290429" y="2514"/>
                </a:lnTo>
                <a:lnTo>
                  <a:pt x="290429" y="93038"/>
                </a:lnTo>
                <a:lnTo>
                  <a:pt x="346168" y="93038"/>
                </a:lnTo>
                <a:lnTo>
                  <a:pt x="346168" y="121536"/>
                </a:lnTo>
                <a:lnTo>
                  <a:pt x="290429" y="121536"/>
                </a:lnTo>
                <a:lnTo>
                  <a:pt x="290429" y="2103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1027682" y="5233947"/>
            <a:ext cx="340360" cy="363220"/>
          </a:xfrm>
          <a:custGeom>
            <a:avLst/>
            <a:gdLst/>
            <a:ahLst/>
            <a:cxnLst/>
            <a:rect l="l" t="t" r="r" b="b"/>
            <a:pathLst>
              <a:path w="340359" h="363220">
                <a:moveTo>
                  <a:pt x="31012" y="157578"/>
                </a:moveTo>
                <a:lnTo>
                  <a:pt x="17182" y="129918"/>
                </a:lnTo>
                <a:lnTo>
                  <a:pt x="67021" y="116192"/>
                </a:lnTo>
                <a:lnTo>
                  <a:pt x="110063" y="91780"/>
                </a:lnTo>
                <a:lnTo>
                  <a:pt x="140297" y="59196"/>
                </a:lnTo>
                <a:lnTo>
                  <a:pt x="151710" y="20954"/>
                </a:lnTo>
                <a:lnTo>
                  <a:pt x="151710" y="0"/>
                </a:lnTo>
                <a:lnTo>
                  <a:pt x="187752" y="0"/>
                </a:lnTo>
                <a:lnTo>
                  <a:pt x="187752" y="20954"/>
                </a:lnTo>
                <a:lnTo>
                  <a:pt x="199297" y="58666"/>
                </a:lnTo>
                <a:lnTo>
                  <a:pt x="209491" y="69569"/>
                </a:lnTo>
                <a:lnTo>
                  <a:pt x="169731" y="69569"/>
                </a:lnTo>
                <a:lnTo>
                  <a:pt x="146406" y="101177"/>
                </a:lnTo>
                <a:lnTo>
                  <a:pt x="113573" y="126932"/>
                </a:lnTo>
                <a:lnTo>
                  <a:pt x="74139" y="146007"/>
                </a:lnTo>
                <a:lnTo>
                  <a:pt x="31012" y="157578"/>
                </a:lnTo>
                <a:close/>
              </a:path>
              <a:path w="340359" h="363220">
                <a:moveTo>
                  <a:pt x="308869" y="157578"/>
                </a:moveTo>
                <a:lnTo>
                  <a:pt x="265971" y="145948"/>
                </a:lnTo>
                <a:lnTo>
                  <a:pt x="226570" y="126774"/>
                </a:lnTo>
                <a:lnTo>
                  <a:pt x="193534" y="101000"/>
                </a:lnTo>
                <a:lnTo>
                  <a:pt x="169731" y="69569"/>
                </a:lnTo>
                <a:lnTo>
                  <a:pt x="209491" y="69569"/>
                </a:lnTo>
                <a:lnTo>
                  <a:pt x="229818" y="91309"/>
                </a:lnTo>
                <a:lnTo>
                  <a:pt x="273148" y="116016"/>
                </a:lnTo>
                <a:lnTo>
                  <a:pt x="323118" y="129918"/>
                </a:lnTo>
                <a:lnTo>
                  <a:pt x="308869" y="157578"/>
                </a:lnTo>
                <a:close/>
              </a:path>
              <a:path w="340359" h="363220">
                <a:moveTo>
                  <a:pt x="339882" y="226727"/>
                </a:moveTo>
                <a:lnTo>
                  <a:pt x="0" y="226727"/>
                </a:lnTo>
                <a:lnTo>
                  <a:pt x="0" y="198229"/>
                </a:lnTo>
                <a:lnTo>
                  <a:pt x="339463" y="198229"/>
                </a:lnTo>
                <a:lnTo>
                  <a:pt x="339882" y="226727"/>
                </a:lnTo>
                <a:close/>
              </a:path>
              <a:path w="340359" h="363220">
                <a:moveTo>
                  <a:pt x="186076" y="362932"/>
                </a:moveTo>
                <a:lnTo>
                  <a:pt x="151710" y="362932"/>
                </a:lnTo>
                <a:lnTo>
                  <a:pt x="151710" y="226727"/>
                </a:lnTo>
                <a:lnTo>
                  <a:pt x="186076" y="226727"/>
                </a:lnTo>
                <a:lnTo>
                  <a:pt x="186076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1538698" y="5220955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4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4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4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4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4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4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1931386" y="522053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2309406" y="5512223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2808413" y="5220536"/>
            <a:ext cx="34925" cy="376555"/>
          </a:xfrm>
          <a:custGeom>
            <a:avLst/>
            <a:gdLst/>
            <a:ahLst/>
            <a:cxnLst/>
            <a:rect l="l" t="t" r="r" b="b"/>
            <a:pathLst>
              <a:path w="34925" h="376554">
                <a:moveTo>
                  <a:pt x="34365" y="376343"/>
                </a:moveTo>
                <a:lnTo>
                  <a:pt x="0" y="376343"/>
                </a:lnTo>
                <a:lnTo>
                  <a:pt x="0" y="0"/>
                </a:lnTo>
                <a:lnTo>
                  <a:pt x="34365" y="0"/>
                </a:lnTo>
                <a:lnTo>
                  <a:pt x="34365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556539" y="5252720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90" h="99060">
                <a:moveTo>
                  <a:pt x="0" y="0"/>
                </a:moveTo>
                <a:lnTo>
                  <a:pt x="33946" y="0"/>
                </a:lnTo>
                <a:lnTo>
                  <a:pt x="33946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2556539" y="5351779"/>
            <a:ext cx="177165" cy="26670"/>
          </a:xfrm>
          <a:custGeom>
            <a:avLst/>
            <a:gdLst/>
            <a:ahLst/>
            <a:cxnLst/>
            <a:rect l="l" t="t" r="r" b="b"/>
            <a:pathLst>
              <a:path w="177165" h="26670">
                <a:moveTo>
                  <a:pt x="0" y="0"/>
                </a:moveTo>
                <a:lnTo>
                  <a:pt x="176856" y="0"/>
                </a:lnTo>
                <a:lnTo>
                  <a:pt x="17685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2556539" y="5378450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90" h="99060">
                <a:moveTo>
                  <a:pt x="0" y="0"/>
                </a:moveTo>
                <a:lnTo>
                  <a:pt x="33946" y="0"/>
                </a:lnTo>
                <a:lnTo>
                  <a:pt x="33946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2556539" y="5477509"/>
            <a:ext cx="177165" cy="27940"/>
          </a:xfrm>
          <a:custGeom>
            <a:avLst/>
            <a:gdLst/>
            <a:ahLst/>
            <a:cxnLst/>
            <a:rect l="l" t="t" r="r" b="b"/>
            <a:pathLst>
              <a:path w="177165" h="27939">
                <a:moveTo>
                  <a:pt x="0" y="0"/>
                </a:moveTo>
                <a:lnTo>
                  <a:pt x="176856" y="0"/>
                </a:lnTo>
                <a:lnTo>
                  <a:pt x="17685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2699449" y="5252387"/>
            <a:ext cx="34290" cy="99695"/>
          </a:xfrm>
          <a:custGeom>
            <a:avLst/>
            <a:gdLst/>
            <a:ahLst/>
            <a:cxnLst/>
            <a:rect l="l" t="t" r="r" b="b"/>
            <a:pathLst>
              <a:path w="34290" h="99695">
                <a:moveTo>
                  <a:pt x="33946" y="99324"/>
                </a:moveTo>
                <a:lnTo>
                  <a:pt x="0" y="99324"/>
                </a:lnTo>
                <a:lnTo>
                  <a:pt x="0" y="0"/>
                </a:lnTo>
                <a:lnTo>
                  <a:pt x="33946" y="0"/>
                </a:lnTo>
                <a:lnTo>
                  <a:pt x="33946" y="993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2699449" y="5378952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90" h="99060">
                <a:moveTo>
                  <a:pt x="33946" y="98905"/>
                </a:moveTo>
                <a:lnTo>
                  <a:pt x="0" y="98905"/>
                </a:lnTo>
                <a:lnTo>
                  <a:pt x="0" y="0"/>
                </a:lnTo>
                <a:lnTo>
                  <a:pt x="33946" y="0"/>
                </a:lnTo>
                <a:lnTo>
                  <a:pt x="33946" y="989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2920729" y="525825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6657" y="208707"/>
                </a:moveTo>
                <a:lnTo>
                  <a:pt x="252711" y="204516"/>
                </a:lnTo>
                <a:lnTo>
                  <a:pt x="260222" y="157296"/>
                </a:lnTo>
                <a:lnTo>
                  <a:pt x="264079" y="115302"/>
                </a:lnTo>
                <a:lnTo>
                  <a:pt x="265500" y="77158"/>
                </a:lnTo>
                <a:lnTo>
                  <a:pt x="265703" y="41489"/>
                </a:lnTo>
                <a:lnTo>
                  <a:pt x="265703" y="28079"/>
                </a:lnTo>
                <a:lnTo>
                  <a:pt x="35203" y="28079"/>
                </a:lnTo>
                <a:lnTo>
                  <a:pt x="35203" y="0"/>
                </a:lnTo>
                <a:lnTo>
                  <a:pt x="300068" y="0"/>
                </a:lnTo>
                <a:lnTo>
                  <a:pt x="300068" y="41489"/>
                </a:lnTo>
                <a:lnTo>
                  <a:pt x="299859" y="77872"/>
                </a:lnTo>
                <a:lnTo>
                  <a:pt x="298392" y="116611"/>
                </a:lnTo>
                <a:lnTo>
                  <a:pt x="294411" y="159594"/>
                </a:lnTo>
                <a:lnTo>
                  <a:pt x="286657" y="208707"/>
                </a:lnTo>
                <a:close/>
              </a:path>
              <a:path w="340359" h="285750">
                <a:moveTo>
                  <a:pt x="117345" y="257321"/>
                </a:moveTo>
                <a:lnTo>
                  <a:pt x="83399" y="257321"/>
                </a:lnTo>
                <a:lnTo>
                  <a:pt x="83399" y="132851"/>
                </a:lnTo>
                <a:lnTo>
                  <a:pt x="117345" y="132851"/>
                </a:lnTo>
                <a:lnTo>
                  <a:pt x="117345" y="257321"/>
                </a:lnTo>
                <a:close/>
              </a:path>
              <a:path w="340359" h="285750">
                <a:moveTo>
                  <a:pt x="210383" y="257321"/>
                </a:moveTo>
                <a:lnTo>
                  <a:pt x="176437" y="257321"/>
                </a:lnTo>
                <a:lnTo>
                  <a:pt x="176437" y="132851"/>
                </a:lnTo>
                <a:lnTo>
                  <a:pt x="210383" y="132851"/>
                </a:lnTo>
                <a:lnTo>
                  <a:pt x="210383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3307550" y="5220536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09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09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09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09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09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808754" y="5231851"/>
            <a:ext cx="339725" cy="356235"/>
          </a:xfrm>
          <a:custGeom>
            <a:avLst/>
            <a:gdLst/>
            <a:ahLst/>
            <a:cxnLst/>
            <a:rect l="l" t="t" r="r" b="b"/>
            <a:pathLst>
              <a:path w="339725" h="356235">
                <a:moveTo>
                  <a:pt x="302164" y="356226"/>
                </a:moveTo>
                <a:lnTo>
                  <a:pt x="43585" y="356226"/>
                </a:lnTo>
                <a:lnTo>
                  <a:pt x="43585" y="247682"/>
                </a:lnTo>
                <a:lnTo>
                  <a:pt x="77950" y="247682"/>
                </a:lnTo>
                <a:lnTo>
                  <a:pt x="77950" y="328147"/>
                </a:lnTo>
                <a:lnTo>
                  <a:pt x="302164" y="328147"/>
                </a:lnTo>
                <a:lnTo>
                  <a:pt x="302164" y="356226"/>
                </a:lnTo>
                <a:close/>
              </a:path>
              <a:path w="339725" h="356235">
                <a:moveTo>
                  <a:pt x="187333" y="188590"/>
                </a:moveTo>
                <a:lnTo>
                  <a:pt x="152968" y="188590"/>
                </a:lnTo>
                <a:lnTo>
                  <a:pt x="152968" y="149196"/>
                </a:lnTo>
                <a:lnTo>
                  <a:pt x="105080" y="142143"/>
                </a:lnTo>
                <a:lnTo>
                  <a:pt x="68783" y="127036"/>
                </a:lnTo>
                <a:lnTo>
                  <a:pt x="45765" y="104464"/>
                </a:lnTo>
                <a:lnTo>
                  <a:pt x="37718" y="75017"/>
                </a:lnTo>
                <a:lnTo>
                  <a:pt x="47036" y="43493"/>
                </a:lnTo>
                <a:lnTo>
                  <a:pt x="73602" y="19906"/>
                </a:lnTo>
                <a:lnTo>
                  <a:pt x="115335" y="5120"/>
                </a:lnTo>
                <a:lnTo>
                  <a:pt x="170150" y="0"/>
                </a:lnTo>
                <a:lnTo>
                  <a:pt x="224481" y="5120"/>
                </a:lnTo>
                <a:lnTo>
                  <a:pt x="265965" y="19906"/>
                </a:lnTo>
                <a:lnTo>
                  <a:pt x="274667" y="27659"/>
                </a:lnTo>
                <a:lnTo>
                  <a:pt x="170150" y="27659"/>
                </a:lnTo>
                <a:lnTo>
                  <a:pt x="129852" y="30875"/>
                </a:lnTo>
                <a:lnTo>
                  <a:pt x="99219" y="40180"/>
                </a:lnTo>
                <a:lnTo>
                  <a:pt x="79745" y="55064"/>
                </a:lnTo>
                <a:lnTo>
                  <a:pt x="72921" y="75017"/>
                </a:lnTo>
                <a:lnTo>
                  <a:pt x="79745" y="94904"/>
                </a:lnTo>
                <a:lnTo>
                  <a:pt x="99219" y="109644"/>
                </a:lnTo>
                <a:lnTo>
                  <a:pt x="129852" y="118805"/>
                </a:lnTo>
                <a:lnTo>
                  <a:pt x="170150" y="121955"/>
                </a:lnTo>
                <a:lnTo>
                  <a:pt x="275781" y="121955"/>
                </a:lnTo>
                <a:lnTo>
                  <a:pt x="270784" y="126879"/>
                </a:lnTo>
                <a:lnTo>
                  <a:pt x="234736" y="142084"/>
                </a:lnTo>
                <a:lnTo>
                  <a:pt x="187333" y="149196"/>
                </a:lnTo>
                <a:lnTo>
                  <a:pt x="187333" y="188590"/>
                </a:lnTo>
                <a:close/>
              </a:path>
              <a:path w="339725" h="356235">
                <a:moveTo>
                  <a:pt x="275781" y="121955"/>
                </a:moveTo>
                <a:lnTo>
                  <a:pt x="170150" y="121955"/>
                </a:lnTo>
                <a:lnTo>
                  <a:pt x="209964" y="118805"/>
                </a:lnTo>
                <a:lnTo>
                  <a:pt x="240348" y="109644"/>
                </a:lnTo>
                <a:lnTo>
                  <a:pt x="259731" y="94904"/>
                </a:lnTo>
                <a:lnTo>
                  <a:pt x="266541" y="75017"/>
                </a:lnTo>
                <a:lnTo>
                  <a:pt x="259731" y="55064"/>
                </a:lnTo>
                <a:lnTo>
                  <a:pt x="240348" y="40180"/>
                </a:lnTo>
                <a:lnTo>
                  <a:pt x="209964" y="30875"/>
                </a:lnTo>
                <a:lnTo>
                  <a:pt x="170150" y="27659"/>
                </a:lnTo>
                <a:lnTo>
                  <a:pt x="274667" y="27659"/>
                </a:lnTo>
                <a:lnTo>
                  <a:pt x="292440" y="43493"/>
                </a:lnTo>
                <a:lnTo>
                  <a:pt x="301745" y="75017"/>
                </a:lnTo>
                <a:lnTo>
                  <a:pt x="293710" y="104288"/>
                </a:lnTo>
                <a:lnTo>
                  <a:pt x="275781" y="121955"/>
                </a:lnTo>
                <a:close/>
              </a:path>
              <a:path w="339725" h="356235">
                <a:moveTo>
                  <a:pt x="339463" y="216669"/>
                </a:moveTo>
                <a:lnTo>
                  <a:pt x="0" y="216669"/>
                </a:lnTo>
                <a:lnTo>
                  <a:pt x="0" y="188590"/>
                </a:lnTo>
                <a:lnTo>
                  <a:pt x="339463" y="188590"/>
                </a:lnTo>
                <a:lnTo>
                  <a:pt x="339463" y="21666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4212757" y="5220955"/>
            <a:ext cx="329565" cy="367665"/>
          </a:xfrm>
          <a:custGeom>
            <a:avLst/>
            <a:gdLst/>
            <a:ahLst/>
            <a:cxnLst/>
            <a:rect l="l" t="t" r="r" b="b"/>
            <a:pathLst>
              <a:path w="329565" h="367664">
                <a:moveTo>
                  <a:pt x="29336" y="203677"/>
                </a:moveTo>
                <a:lnTo>
                  <a:pt x="0" y="203677"/>
                </a:lnTo>
                <a:lnTo>
                  <a:pt x="0" y="27240"/>
                </a:lnTo>
                <a:lnTo>
                  <a:pt x="33946" y="27240"/>
                </a:lnTo>
                <a:lnTo>
                  <a:pt x="33946" y="174760"/>
                </a:lnTo>
                <a:lnTo>
                  <a:pt x="203326" y="174760"/>
                </a:lnTo>
                <a:lnTo>
                  <a:pt x="204935" y="186914"/>
                </a:lnTo>
                <a:lnTo>
                  <a:pt x="158874" y="194837"/>
                </a:lnTo>
                <a:lnTo>
                  <a:pt x="114621" y="200010"/>
                </a:lnTo>
                <a:lnTo>
                  <a:pt x="71625" y="202826"/>
                </a:lnTo>
                <a:lnTo>
                  <a:pt x="29336" y="203677"/>
                </a:lnTo>
                <a:close/>
              </a:path>
              <a:path w="329565" h="367664">
                <a:moveTo>
                  <a:pt x="203326" y="174760"/>
                </a:moveTo>
                <a:lnTo>
                  <a:pt x="33946" y="174760"/>
                </a:lnTo>
                <a:lnTo>
                  <a:pt x="74100" y="173739"/>
                </a:lnTo>
                <a:lnTo>
                  <a:pt x="115040" y="170988"/>
                </a:lnTo>
                <a:lnTo>
                  <a:pt x="157237" y="166038"/>
                </a:lnTo>
                <a:lnTo>
                  <a:pt x="201163" y="158416"/>
                </a:lnTo>
                <a:lnTo>
                  <a:pt x="203326" y="174760"/>
                </a:lnTo>
                <a:close/>
              </a:path>
              <a:path w="329565" h="367664">
                <a:moveTo>
                  <a:pt x="273246" y="271570"/>
                </a:moveTo>
                <a:lnTo>
                  <a:pt x="238881" y="271570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11478"/>
                </a:lnTo>
                <a:lnTo>
                  <a:pt x="328986" y="111478"/>
                </a:lnTo>
                <a:lnTo>
                  <a:pt x="328986" y="140395"/>
                </a:lnTo>
                <a:lnTo>
                  <a:pt x="273246" y="140395"/>
                </a:lnTo>
                <a:lnTo>
                  <a:pt x="273246" y="271570"/>
                </a:lnTo>
                <a:close/>
              </a:path>
              <a:path w="329565" h="367664">
                <a:moveTo>
                  <a:pt x="286657" y="367123"/>
                </a:moveTo>
                <a:lnTo>
                  <a:pt x="40651" y="367123"/>
                </a:lnTo>
                <a:lnTo>
                  <a:pt x="40651" y="245167"/>
                </a:lnTo>
                <a:lnTo>
                  <a:pt x="75017" y="245167"/>
                </a:lnTo>
                <a:lnTo>
                  <a:pt x="75017" y="339044"/>
                </a:lnTo>
                <a:lnTo>
                  <a:pt x="286657" y="339044"/>
                </a:lnTo>
                <a:lnTo>
                  <a:pt x="286657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4581137" y="5220955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5087370" y="5220536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30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30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5467905" y="5218441"/>
            <a:ext cx="340995" cy="378460"/>
          </a:xfrm>
          <a:custGeom>
            <a:avLst/>
            <a:gdLst/>
            <a:ahLst/>
            <a:cxnLst/>
            <a:rect l="l" t="t" r="r" b="b"/>
            <a:pathLst>
              <a:path w="340994" h="378460">
                <a:moveTo>
                  <a:pt x="187333" y="45261"/>
                </a:moveTo>
                <a:lnTo>
                  <a:pt x="152548" y="45261"/>
                </a:lnTo>
                <a:lnTo>
                  <a:pt x="152548" y="0"/>
                </a:lnTo>
                <a:lnTo>
                  <a:pt x="187333" y="0"/>
                </a:lnTo>
                <a:lnTo>
                  <a:pt x="187333" y="45261"/>
                </a:lnTo>
                <a:close/>
              </a:path>
              <a:path w="340994" h="378460">
                <a:moveTo>
                  <a:pt x="319766" y="72921"/>
                </a:moveTo>
                <a:lnTo>
                  <a:pt x="17601" y="72921"/>
                </a:lnTo>
                <a:lnTo>
                  <a:pt x="17601" y="45261"/>
                </a:lnTo>
                <a:lnTo>
                  <a:pt x="319766" y="45261"/>
                </a:lnTo>
                <a:lnTo>
                  <a:pt x="319766" y="72921"/>
                </a:lnTo>
                <a:close/>
              </a:path>
              <a:path w="340994" h="378460">
                <a:moveTo>
                  <a:pt x="170150" y="219603"/>
                </a:moveTo>
                <a:lnTo>
                  <a:pt x="118674" y="215504"/>
                </a:lnTo>
                <a:lnTo>
                  <a:pt x="80203" y="203468"/>
                </a:lnTo>
                <a:lnTo>
                  <a:pt x="56112" y="183889"/>
                </a:lnTo>
                <a:lnTo>
                  <a:pt x="47776" y="157158"/>
                </a:lnTo>
                <a:lnTo>
                  <a:pt x="56112" y="130363"/>
                </a:lnTo>
                <a:lnTo>
                  <a:pt x="80203" y="110639"/>
                </a:lnTo>
                <a:lnTo>
                  <a:pt x="118674" y="98460"/>
                </a:lnTo>
                <a:lnTo>
                  <a:pt x="170150" y="94295"/>
                </a:lnTo>
                <a:lnTo>
                  <a:pt x="221142" y="98460"/>
                </a:lnTo>
                <a:lnTo>
                  <a:pt x="259364" y="110639"/>
                </a:lnTo>
                <a:lnTo>
                  <a:pt x="271603" y="120698"/>
                </a:lnTo>
                <a:lnTo>
                  <a:pt x="170150" y="120698"/>
                </a:lnTo>
                <a:lnTo>
                  <a:pt x="133434" y="123153"/>
                </a:lnTo>
                <a:lnTo>
                  <a:pt x="106187" y="130284"/>
                </a:lnTo>
                <a:lnTo>
                  <a:pt x="89233" y="141737"/>
                </a:lnTo>
                <a:lnTo>
                  <a:pt x="83399" y="157158"/>
                </a:lnTo>
                <a:lnTo>
                  <a:pt x="89233" y="172580"/>
                </a:lnTo>
                <a:lnTo>
                  <a:pt x="106187" y="184033"/>
                </a:lnTo>
                <a:lnTo>
                  <a:pt x="133434" y="191164"/>
                </a:lnTo>
                <a:lnTo>
                  <a:pt x="170150" y="193619"/>
                </a:lnTo>
                <a:lnTo>
                  <a:pt x="271436" y="193619"/>
                </a:lnTo>
                <a:lnTo>
                  <a:pt x="259364" y="203468"/>
                </a:lnTo>
                <a:lnTo>
                  <a:pt x="221142" y="215504"/>
                </a:lnTo>
                <a:lnTo>
                  <a:pt x="170150" y="219603"/>
                </a:lnTo>
                <a:close/>
              </a:path>
              <a:path w="340994" h="378460">
                <a:moveTo>
                  <a:pt x="271436" y="193619"/>
                </a:moveTo>
                <a:lnTo>
                  <a:pt x="170150" y="193619"/>
                </a:lnTo>
                <a:lnTo>
                  <a:pt x="206736" y="191164"/>
                </a:lnTo>
                <a:lnTo>
                  <a:pt x="233695" y="184033"/>
                </a:lnTo>
                <a:lnTo>
                  <a:pt x="250360" y="172580"/>
                </a:lnTo>
                <a:lnTo>
                  <a:pt x="256064" y="157158"/>
                </a:lnTo>
                <a:lnTo>
                  <a:pt x="250360" y="141737"/>
                </a:lnTo>
                <a:lnTo>
                  <a:pt x="233695" y="130284"/>
                </a:lnTo>
                <a:lnTo>
                  <a:pt x="206736" y="123153"/>
                </a:lnTo>
                <a:lnTo>
                  <a:pt x="170150" y="120698"/>
                </a:lnTo>
                <a:lnTo>
                  <a:pt x="271603" y="120698"/>
                </a:lnTo>
                <a:lnTo>
                  <a:pt x="283364" y="130363"/>
                </a:lnTo>
                <a:lnTo>
                  <a:pt x="291686" y="157158"/>
                </a:lnTo>
                <a:lnTo>
                  <a:pt x="283364" y="183889"/>
                </a:lnTo>
                <a:lnTo>
                  <a:pt x="271436" y="193619"/>
                </a:lnTo>
                <a:close/>
              </a:path>
              <a:path w="340994" h="378460">
                <a:moveTo>
                  <a:pt x="340720" y="274085"/>
                </a:moveTo>
                <a:lnTo>
                  <a:pt x="0" y="274085"/>
                </a:lnTo>
                <a:lnTo>
                  <a:pt x="0" y="246006"/>
                </a:lnTo>
                <a:lnTo>
                  <a:pt x="340720" y="246006"/>
                </a:lnTo>
                <a:lnTo>
                  <a:pt x="340720" y="274085"/>
                </a:lnTo>
                <a:close/>
              </a:path>
              <a:path w="340994" h="378460">
                <a:moveTo>
                  <a:pt x="187333" y="378438"/>
                </a:moveTo>
                <a:lnTo>
                  <a:pt x="152548" y="378438"/>
                </a:lnTo>
                <a:lnTo>
                  <a:pt x="152548" y="274085"/>
                </a:lnTo>
                <a:lnTo>
                  <a:pt x="187333" y="274085"/>
                </a:lnTo>
                <a:lnTo>
                  <a:pt x="187333" y="3784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5896215" y="5231129"/>
            <a:ext cx="254635" cy="24130"/>
          </a:xfrm>
          <a:custGeom>
            <a:avLst/>
            <a:gdLst/>
            <a:ahLst/>
            <a:cxnLst/>
            <a:rect l="l" t="t" r="r" b="b"/>
            <a:pathLst>
              <a:path w="254634" h="24129">
                <a:moveTo>
                  <a:pt x="0" y="0"/>
                </a:moveTo>
                <a:lnTo>
                  <a:pt x="254387" y="0"/>
                </a:lnTo>
                <a:lnTo>
                  <a:pt x="254387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6116658" y="5255259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5897054" y="5285740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0" y="0"/>
                </a:moveTo>
                <a:lnTo>
                  <a:pt x="253549" y="0"/>
                </a:lnTo>
                <a:lnTo>
                  <a:pt x="253549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5897054" y="5309870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5897054" y="5341620"/>
            <a:ext cx="260350" cy="25400"/>
          </a:xfrm>
          <a:custGeom>
            <a:avLst/>
            <a:gdLst/>
            <a:ahLst/>
            <a:cxnLst/>
            <a:rect l="l" t="t" r="r" b="b"/>
            <a:pathLst>
              <a:path w="260350" h="25400">
                <a:moveTo>
                  <a:pt x="0" y="0"/>
                </a:moveTo>
                <a:lnTo>
                  <a:pt x="260255" y="0"/>
                </a:lnTo>
                <a:lnTo>
                  <a:pt x="260255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5894119" y="5452109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6117915" y="5476240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5894958" y="5507990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5894958" y="553212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946" y="0"/>
                </a:lnTo>
                <a:lnTo>
                  <a:pt x="3394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5894958" y="5566409"/>
            <a:ext cx="269240" cy="25400"/>
          </a:xfrm>
          <a:custGeom>
            <a:avLst/>
            <a:gdLst/>
            <a:ahLst/>
            <a:cxnLst/>
            <a:rect l="l" t="t" r="r" b="b"/>
            <a:pathLst>
              <a:path w="269240" h="25400">
                <a:moveTo>
                  <a:pt x="0" y="0"/>
                </a:moveTo>
                <a:lnTo>
                  <a:pt x="268637" y="0"/>
                </a:lnTo>
                <a:lnTo>
                  <a:pt x="26863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5853467" y="5395297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4" h="26035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6396448" y="524764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0" y="0"/>
                </a:moveTo>
                <a:lnTo>
                  <a:pt x="33946" y="0"/>
                </a:lnTo>
                <a:lnTo>
                  <a:pt x="33946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6396448" y="5314950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5" h="27939">
                <a:moveTo>
                  <a:pt x="0" y="0"/>
                </a:moveTo>
                <a:lnTo>
                  <a:pt x="259417" y="0"/>
                </a:lnTo>
                <a:lnTo>
                  <a:pt x="25941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6396448" y="5342890"/>
            <a:ext cx="34290" cy="68580"/>
          </a:xfrm>
          <a:custGeom>
            <a:avLst/>
            <a:gdLst/>
            <a:ahLst/>
            <a:cxnLst/>
            <a:rect l="l" t="t" r="r" b="b"/>
            <a:pathLst>
              <a:path w="34290" h="68579">
                <a:moveTo>
                  <a:pt x="0" y="0"/>
                </a:moveTo>
                <a:lnTo>
                  <a:pt x="33946" y="0"/>
                </a:lnTo>
                <a:lnTo>
                  <a:pt x="33946" y="68580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6396448" y="5411470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5" h="27939">
                <a:moveTo>
                  <a:pt x="0" y="0"/>
                </a:moveTo>
                <a:lnTo>
                  <a:pt x="259417" y="0"/>
                </a:lnTo>
                <a:lnTo>
                  <a:pt x="25941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6622337" y="5247358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5" h="67310">
                <a:moveTo>
                  <a:pt x="33527" y="67054"/>
                </a:moveTo>
                <a:lnTo>
                  <a:pt x="0" y="67054"/>
                </a:lnTo>
                <a:lnTo>
                  <a:pt x="0" y="0"/>
                </a:lnTo>
                <a:lnTo>
                  <a:pt x="33527" y="0"/>
                </a:lnTo>
                <a:lnTo>
                  <a:pt x="33527" y="670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6622337" y="5342491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5" h="69214">
                <a:moveTo>
                  <a:pt x="33527" y="69149"/>
                </a:moveTo>
                <a:lnTo>
                  <a:pt x="0" y="69149"/>
                </a:lnTo>
                <a:lnTo>
                  <a:pt x="0" y="0"/>
                </a:lnTo>
                <a:lnTo>
                  <a:pt x="33527" y="0"/>
                </a:lnTo>
                <a:lnTo>
                  <a:pt x="33527" y="691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6508764" y="5439301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34784" y="80884"/>
                </a:moveTo>
                <a:lnTo>
                  <a:pt x="0" y="80884"/>
                </a:lnTo>
                <a:lnTo>
                  <a:pt x="0" y="0"/>
                </a:lnTo>
                <a:lnTo>
                  <a:pt x="34784" y="0"/>
                </a:lnTo>
                <a:lnTo>
                  <a:pt x="34784" y="808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6356215" y="5520186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4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6755608" y="522053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7173023" y="523494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7173023" y="533400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7170508" y="547750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7170508" y="555879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7126923" y="541206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617458" y="5807181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2037806" y="6070600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2037806" y="614680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2039063" y="582167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2039063" y="586994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2039063" y="589660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2039063" y="594487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2255733" y="5822268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2255733" y="5896447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2147188" y="5972302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993801" y="6012535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384394" y="5807181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765347" y="5807181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80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80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80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3196591" y="5820409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3196591" y="592074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3194076" y="606425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3194076" y="614552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150491" y="5998705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3653199" y="5806762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9288" y="375924"/>
                </a:moveTo>
                <a:lnTo>
                  <a:pt x="274923" y="375924"/>
                </a:lnTo>
                <a:lnTo>
                  <a:pt x="274923" y="232176"/>
                </a:lnTo>
                <a:lnTo>
                  <a:pt x="170988" y="232176"/>
                </a:lnTo>
                <a:lnTo>
                  <a:pt x="170988" y="204097"/>
                </a:lnTo>
                <a:lnTo>
                  <a:pt x="274923" y="204097"/>
                </a:lnTo>
                <a:lnTo>
                  <a:pt x="274923" y="131175"/>
                </a:lnTo>
                <a:lnTo>
                  <a:pt x="176437" y="131175"/>
                </a:lnTo>
                <a:lnTo>
                  <a:pt x="160203" y="171998"/>
                </a:lnTo>
                <a:lnTo>
                  <a:pt x="136787" y="210225"/>
                </a:lnTo>
                <a:lnTo>
                  <a:pt x="105647" y="245476"/>
                </a:lnTo>
                <a:lnTo>
                  <a:pt x="66239" y="277367"/>
                </a:lnTo>
                <a:lnTo>
                  <a:pt x="18020" y="305516"/>
                </a:lnTo>
                <a:lnTo>
                  <a:pt x="0" y="277856"/>
                </a:lnTo>
                <a:lnTo>
                  <a:pt x="45331" y="251626"/>
                </a:lnTo>
                <a:lnTo>
                  <a:pt x="82560" y="221683"/>
                </a:lnTo>
                <a:lnTo>
                  <a:pt x="111897" y="188224"/>
                </a:lnTo>
                <a:lnTo>
                  <a:pt x="133550" y="151446"/>
                </a:lnTo>
                <a:lnTo>
                  <a:pt x="147729" y="111549"/>
                </a:lnTo>
                <a:lnTo>
                  <a:pt x="154644" y="68730"/>
                </a:lnTo>
                <a:lnTo>
                  <a:pt x="16344" y="68730"/>
                </a:lnTo>
                <a:lnTo>
                  <a:pt x="16344" y="41070"/>
                </a:lnTo>
                <a:lnTo>
                  <a:pt x="189009" y="41070"/>
                </a:lnTo>
                <a:lnTo>
                  <a:pt x="188623" y="57015"/>
                </a:lnTo>
                <a:lnTo>
                  <a:pt x="187490" y="72764"/>
                </a:lnTo>
                <a:lnTo>
                  <a:pt x="185650" y="88277"/>
                </a:lnTo>
                <a:lnTo>
                  <a:pt x="183142" y="103515"/>
                </a:lnTo>
                <a:lnTo>
                  <a:pt x="274923" y="103515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4038762" y="5811372"/>
            <a:ext cx="339725" cy="367665"/>
          </a:xfrm>
          <a:custGeom>
            <a:avLst/>
            <a:gdLst/>
            <a:ahLst/>
            <a:cxnLst/>
            <a:rect l="l" t="t" r="r" b="b"/>
            <a:pathLst>
              <a:path w="339725" h="367664">
                <a:moveTo>
                  <a:pt x="169731" y="130337"/>
                </a:moveTo>
                <a:lnTo>
                  <a:pt x="114274" y="126139"/>
                </a:lnTo>
                <a:lnTo>
                  <a:pt x="72764" y="113730"/>
                </a:lnTo>
                <a:lnTo>
                  <a:pt x="46735" y="93385"/>
                </a:lnTo>
                <a:lnTo>
                  <a:pt x="37718" y="65378"/>
                </a:lnTo>
                <a:lnTo>
                  <a:pt x="46735" y="37305"/>
                </a:lnTo>
                <a:lnTo>
                  <a:pt x="72764" y="16816"/>
                </a:lnTo>
                <a:lnTo>
                  <a:pt x="114274" y="4262"/>
                </a:lnTo>
                <a:lnTo>
                  <a:pt x="169731" y="0"/>
                </a:lnTo>
                <a:lnTo>
                  <a:pt x="225365" y="4262"/>
                </a:lnTo>
                <a:lnTo>
                  <a:pt x="266855" y="16816"/>
                </a:lnTo>
                <a:lnTo>
                  <a:pt x="278458" y="25983"/>
                </a:lnTo>
                <a:lnTo>
                  <a:pt x="169731" y="25983"/>
                </a:lnTo>
                <a:lnTo>
                  <a:pt x="128614" y="28602"/>
                </a:lnTo>
                <a:lnTo>
                  <a:pt x="98224" y="36251"/>
                </a:lnTo>
                <a:lnTo>
                  <a:pt x="79384" y="48614"/>
                </a:lnTo>
                <a:lnTo>
                  <a:pt x="72921" y="65378"/>
                </a:lnTo>
                <a:lnTo>
                  <a:pt x="79384" y="82141"/>
                </a:lnTo>
                <a:lnTo>
                  <a:pt x="98224" y="94504"/>
                </a:lnTo>
                <a:lnTo>
                  <a:pt x="128614" y="102153"/>
                </a:lnTo>
                <a:lnTo>
                  <a:pt x="169731" y="104772"/>
                </a:lnTo>
                <a:lnTo>
                  <a:pt x="278273" y="104772"/>
                </a:lnTo>
                <a:lnTo>
                  <a:pt x="266855" y="113730"/>
                </a:lnTo>
                <a:lnTo>
                  <a:pt x="225365" y="126139"/>
                </a:lnTo>
                <a:lnTo>
                  <a:pt x="169731" y="130337"/>
                </a:lnTo>
                <a:close/>
              </a:path>
              <a:path w="339725" h="367664">
                <a:moveTo>
                  <a:pt x="278273" y="104772"/>
                </a:moveTo>
                <a:lnTo>
                  <a:pt x="169731" y="104772"/>
                </a:lnTo>
                <a:lnTo>
                  <a:pt x="210848" y="102153"/>
                </a:lnTo>
                <a:lnTo>
                  <a:pt x="241238" y="94504"/>
                </a:lnTo>
                <a:lnTo>
                  <a:pt x="260078" y="82141"/>
                </a:lnTo>
                <a:lnTo>
                  <a:pt x="266541" y="65378"/>
                </a:lnTo>
                <a:lnTo>
                  <a:pt x="260078" y="48614"/>
                </a:lnTo>
                <a:lnTo>
                  <a:pt x="241238" y="36251"/>
                </a:lnTo>
                <a:lnTo>
                  <a:pt x="210848" y="28602"/>
                </a:lnTo>
                <a:lnTo>
                  <a:pt x="169731" y="25983"/>
                </a:lnTo>
                <a:lnTo>
                  <a:pt x="278458" y="25983"/>
                </a:lnTo>
                <a:lnTo>
                  <a:pt x="292787" y="37305"/>
                </a:lnTo>
                <a:lnTo>
                  <a:pt x="301745" y="65378"/>
                </a:lnTo>
                <a:lnTo>
                  <a:pt x="292787" y="93385"/>
                </a:lnTo>
                <a:lnTo>
                  <a:pt x="278273" y="104772"/>
                </a:lnTo>
                <a:close/>
              </a:path>
              <a:path w="339725" h="367664">
                <a:moveTo>
                  <a:pt x="339463" y="182723"/>
                </a:moveTo>
                <a:lnTo>
                  <a:pt x="0" y="182723"/>
                </a:lnTo>
                <a:lnTo>
                  <a:pt x="0" y="155063"/>
                </a:lnTo>
                <a:lnTo>
                  <a:pt x="339463" y="155063"/>
                </a:lnTo>
                <a:lnTo>
                  <a:pt x="339463" y="182723"/>
                </a:lnTo>
                <a:close/>
              </a:path>
              <a:path w="339725" h="367664">
                <a:moveTo>
                  <a:pt x="186914" y="217927"/>
                </a:moveTo>
                <a:lnTo>
                  <a:pt x="152548" y="217927"/>
                </a:lnTo>
                <a:lnTo>
                  <a:pt x="152548" y="182723"/>
                </a:lnTo>
                <a:lnTo>
                  <a:pt x="186914" y="182723"/>
                </a:lnTo>
                <a:lnTo>
                  <a:pt x="186914" y="217927"/>
                </a:lnTo>
                <a:close/>
              </a:path>
              <a:path w="339725" h="367664">
                <a:moveTo>
                  <a:pt x="307612" y="367542"/>
                </a:moveTo>
                <a:lnTo>
                  <a:pt x="41909" y="367542"/>
                </a:lnTo>
                <a:lnTo>
                  <a:pt x="41909" y="277437"/>
                </a:lnTo>
                <a:lnTo>
                  <a:pt x="262350" y="277437"/>
                </a:lnTo>
                <a:lnTo>
                  <a:pt x="262350" y="243910"/>
                </a:lnTo>
                <a:lnTo>
                  <a:pt x="41070" y="243910"/>
                </a:lnTo>
                <a:lnTo>
                  <a:pt x="41070" y="217927"/>
                </a:lnTo>
                <a:lnTo>
                  <a:pt x="296296" y="217927"/>
                </a:lnTo>
                <a:lnTo>
                  <a:pt x="296296" y="302583"/>
                </a:lnTo>
                <a:lnTo>
                  <a:pt x="75436" y="302583"/>
                </a:lnTo>
                <a:lnTo>
                  <a:pt x="75436" y="340720"/>
                </a:lnTo>
                <a:lnTo>
                  <a:pt x="307612" y="340720"/>
                </a:lnTo>
                <a:lnTo>
                  <a:pt x="307612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4423068" y="5805504"/>
            <a:ext cx="325120" cy="374015"/>
          </a:xfrm>
          <a:custGeom>
            <a:avLst/>
            <a:gdLst/>
            <a:ahLst/>
            <a:cxnLst/>
            <a:rect l="l" t="t" r="r" b="b"/>
            <a:pathLst>
              <a:path w="325120" h="374014">
                <a:moveTo>
                  <a:pt x="129498" y="38975"/>
                </a:moveTo>
                <a:lnTo>
                  <a:pt x="95133" y="38975"/>
                </a:lnTo>
                <a:lnTo>
                  <a:pt x="95133" y="0"/>
                </a:lnTo>
                <a:lnTo>
                  <a:pt x="129498" y="0"/>
                </a:lnTo>
                <a:lnTo>
                  <a:pt x="129498" y="38975"/>
                </a:lnTo>
                <a:close/>
              </a:path>
              <a:path w="325120" h="374014">
                <a:moveTo>
                  <a:pt x="310546" y="199067"/>
                </a:moveTo>
                <a:lnTo>
                  <a:pt x="276180" y="199067"/>
                </a:lnTo>
                <a:lnTo>
                  <a:pt x="276180" y="123212"/>
                </a:lnTo>
                <a:lnTo>
                  <a:pt x="201582" y="123212"/>
                </a:lnTo>
                <a:lnTo>
                  <a:pt x="201582" y="95133"/>
                </a:lnTo>
                <a:lnTo>
                  <a:pt x="276180" y="95133"/>
                </a:lnTo>
                <a:lnTo>
                  <a:pt x="276180" y="2095"/>
                </a:lnTo>
                <a:lnTo>
                  <a:pt x="310546" y="2095"/>
                </a:lnTo>
                <a:lnTo>
                  <a:pt x="310546" y="199067"/>
                </a:lnTo>
                <a:close/>
              </a:path>
              <a:path w="325120" h="374014">
                <a:moveTo>
                  <a:pt x="212478" y="66635"/>
                </a:moveTo>
                <a:lnTo>
                  <a:pt x="11734" y="66635"/>
                </a:lnTo>
                <a:lnTo>
                  <a:pt x="11734" y="38975"/>
                </a:lnTo>
                <a:lnTo>
                  <a:pt x="212478" y="38975"/>
                </a:lnTo>
                <a:lnTo>
                  <a:pt x="212478" y="66635"/>
                </a:lnTo>
                <a:close/>
              </a:path>
              <a:path w="325120" h="374014">
                <a:moveTo>
                  <a:pt x="15506" y="199487"/>
                </a:moveTo>
                <a:lnTo>
                  <a:pt x="0" y="172665"/>
                </a:lnTo>
                <a:lnTo>
                  <a:pt x="38379" y="157532"/>
                </a:lnTo>
                <a:lnTo>
                  <a:pt x="68468" y="135209"/>
                </a:lnTo>
                <a:lnTo>
                  <a:pt x="88107" y="107306"/>
                </a:lnTo>
                <a:lnTo>
                  <a:pt x="95133" y="75436"/>
                </a:lnTo>
                <a:lnTo>
                  <a:pt x="95133" y="66635"/>
                </a:lnTo>
                <a:lnTo>
                  <a:pt x="129498" y="66635"/>
                </a:lnTo>
                <a:lnTo>
                  <a:pt x="129498" y="75436"/>
                </a:lnTo>
                <a:lnTo>
                  <a:pt x="136715" y="105368"/>
                </a:lnTo>
                <a:lnTo>
                  <a:pt x="150477" y="123212"/>
                </a:lnTo>
                <a:lnTo>
                  <a:pt x="112735" y="123212"/>
                </a:lnTo>
                <a:lnTo>
                  <a:pt x="97012" y="148744"/>
                </a:lnTo>
                <a:lnTo>
                  <a:pt x="74964" y="170307"/>
                </a:lnTo>
                <a:lnTo>
                  <a:pt x="47494" y="187392"/>
                </a:lnTo>
                <a:lnTo>
                  <a:pt x="15506" y="199487"/>
                </a:lnTo>
                <a:close/>
              </a:path>
              <a:path w="325120" h="374014">
                <a:moveTo>
                  <a:pt x="210802" y="191943"/>
                </a:moveTo>
                <a:lnTo>
                  <a:pt x="179095" y="181086"/>
                </a:lnTo>
                <a:lnTo>
                  <a:pt x="151710" y="165750"/>
                </a:lnTo>
                <a:lnTo>
                  <a:pt x="129354" y="146328"/>
                </a:lnTo>
                <a:lnTo>
                  <a:pt x="112735" y="123212"/>
                </a:lnTo>
                <a:lnTo>
                  <a:pt x="150477" y="123212"/>
                </a:lnTo>
                <a:lnTo>
                  <a:pt x="156739" y="131332"/>
                </a:lnTo>
                <a:lnTo>
                  <a:pt x="187136" y="151874"/>
                </a:lnTo>
                <a:lnTo>
                  <a:pt x="225470" y="165540"/>
                </a:lnTo>
                <a:lnTo>
                  <a:pt x="210802" y="191943"/>
                </a:lnTo>
                <a:close/>
              </a:path>
              <a:path w="325120" h="374014">
                <a:moveTo>
                  <a:pt x="324795" y="373409"/>
                </a:moveTo>
                <a:lnTo>
                  <a:pt x="69149" y="373409"/>
                </a:lnTo>
                <a:lnTo>
                  <a:pt x="69149" y="280371"/>
                </a:lnTo>
                <a:lnTo>
                  <a:pt x="276599" y="280371"/>
                </a:lnTo>
                <a:lnTo>
                  <a:pt x="276599" y="243910"/>
                </a:lnTo>
                <a:lnTo>
                  <a:pt x="68311" y="243910"/>
                </a:lnTo>
                <a:lnTo>
                  <a:pt x="68311" y="217088"/>
                </a:lnTo>
                <a:lnTo>
                  <a:pt x="310546" y="217088"/>
                </a:lnTo>
                <a:lnTo>
                  <a:pt x="310546" y="305936"/>
                </a:lnTo>
                <a:lnTo>
                  <a:pt x="103096" y="305936"/>
                </a:lnTo>
                <a:lnTo>
                  <a:pt x="103096" y="346587"/>
                </a:lnTo>
                <a:lnTo>
                  <a:pt x="324795" y="346587"/>
                </a:lnTo>
                <a:lnTo>
                  <a:pt x="324795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4850121" y="58343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89" h="67310">
                <a:moveTo>
                  <a:pt x="0" y="0"/>
                </a:moveTo>
                <a:lnTo>
                  <a:pt x="33946" y="0"/>
                </a:lnTo>
                <a:lnTo>
                  <a:pt x="33946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4850121" y="5901690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4" h="27939">
                <a:moveTo>
                  <a:pt x="0" y="0"/>
                </a:moveTo>
                <a:lnTo>
                  <a:pt x="259417" y="0"/>
                </a:lnTo>
                <a:lnTo>
                  <a:pt x="25941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4850121" y="5929629"/>
            <a:ext cx="34290" cy="68580"/>
          </a:xfrm>
          <a:custGeom>
            <a:avLst/>
            <a:gdLst/>
            <a:ahLst/>
            <a:cxnLst/>
            <a:rect l="l" t="t" r="r" b="b"/>
            <a:pathLst>
              <a:path w="34289" h="68579">
                <a:moveTo>
                  <a:pt x="0" y="0"/>
                </a:moveTo>
                <a:lnTo>
                  <a:pt x="33946" y="0"/>
                </a:lnTo>
                <a:lnTo>
                  <a:pt x="33946" y="68580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4850121" y="5998209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4" h="27939">
                <a:moveTo>
                  <a:pt x="0" y="0"/>
                </a:moveTo>
                <a:lnTo>
                  <a:pt x="259417" y="0"/>
                </a:lnTo>
                <a:lnTo>
                  <a:pt x="25941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076011" y="5834003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33527" y="67054"/>
                </a:moveTo>
                <a:lnTo>
                  <a:pt x="0" y="67054"/>
                </a:lnTo>
                <a:lnTo>
                  <a:pt x="0" y="0"/>
                </a:lnTo>
                <a:lnTo>
                  <a:pt x="33527" y="0"/>
                </a:lnTo>
                <a:lnTo>
                  <a:pt x="33527" y="670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076011" y="5929136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4" h="69214">
                <a:moveTo>
                  <a:pt x="33527" y="69149"/>
                </a:moveTo>
                <a:lnTo>
                  <a:pt x="0" y="69149"/>
                </a:lnTo>
                <a:lnTo>
                  <a:pt x="0" y="0"/>
                </a:lnTo>
                <a:lnTo>
                  <a:pt x="33527" y="0"/>
                </a:lnTo>
                <a:lnTo>
                  <a:pt x="33527" y="691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4962437" y="6025946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34784" y="80884"/>
                </a:moveTo>
                <a:lnTo>
                  <a:pt x="0" y="80884"/>
                </a:lnTo>
                <a:lnTo>
                  <a:pt x="0" y="0"/>
                </a:lnTo>
                <a:lnTo>
                  <a:pt x="34784" y="0"/>
                </a:lnTo>
                <a:lnTo>
                  <a:pt x="34784" y="808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809888" y="6106831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5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5211377" y="580718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5626696" y="5820409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5626696" y="592074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624181" y="606425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5624181" y="614552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580596" y="5998705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6089922" y="580718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89">
                <a:moveTo>
                  <a:pt x="303002" y="84237"/>
                </a:moveTo>
                <a:lnTo>
                  <a:pt x="268637" y="8423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84237"/>
                </a:lnTo>
                <a:close/>
              </a:path>
              <a:path w="303529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18556" y="32610"/>
                </a:lnTo>
                <a:lnTo>
                  <a:pt x="140133" y="43375"/>
                </a:lnTo>
                <a:lnTo>
                  <a:pt x="157330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485" y="260674"/>
                </a:lnTo>
                <a:lnTo>
                  <a:pt x="142019" y="275394"/>
                </a:lnTo>
                <a:lnTo>
                  <a:pt x="119539" y="287201"/>
                </a:lnTo>
                <a:lnTo>
                  <a:pt x="93876" y="291267"/>
                </a:lnTo>
                <a:close/>
              </a:path>
              <a:path w="303529" h="377189">
                <a:moveTo>
                  <a:pt x="156485" y="260674"/>
                </a:moveTo>
                <a:lnTo>
                  <a:pt x="93876" y="260674"/>
                </a:lnTo>
                <a:lnTo>
                  <a:pt x="118465" y="253562"/>
                </a:lnTo>
                <a:lnTo>
                  <a:pt x="137828" y="233328"/>
                </a:lnTo>
                <a:lnTo>
                  <a:pt x="150512" y="201621"/>
                </a:lnTo>
                <a:lnTo>
                  <a:pt x="155063" y="160092"/>
                </a:lnTo>
                <a:lnTo>
                  <a:pt x="150512" y="118805"/>
                </a:lnTo>
                <a:lnTo>
                  <a:pt x="137828" y="87223"/>
                </a:lnTo>
                <a:lnTo>
                  <a:pt x="118465" y="67034"/>
                </a:lnTo>
                <a:lnTo>
                  <a:pt x="93876" y="59929"/>
                </a:lnTo>
                <a:lnTo>
                  <a:pt x="157330" y="59929"/>
                </a:lnTo>
                <a:lnTo>
                  <a:pt x="158173" y="60741"/>
                </a:lnTo>
                <a:lnTo>
                  <a:pt x="172246" y="84237"/>
                </a:lnTo>
                <a:lnTo>
                  <a:pt x="303002" y="84237"/>
                </a:lnTo>
                <a:lnTo>
                  <a:pt x="303002" y="112316"/>
                </a:lnTo>
                <a:lnTo>
                  <a:pt x="181885" y="112316"/>
                </a:lnTo>
                <a:lnTo>
                  <a:pt x="184150" y="123553"/>
                </a:lnTo>
                <a:lnTo>
                  <a:pt x="185866" y="135261"/>
                </a:lnTo>
                <a:lnTo>
                  <a:pt x="186953" y="147441"/>
                </a:lnTo>
                <a:lnTo>
                  <a:pt x="187333" y="160092"/>
                </a:lnTo>
                <a:lnTo>
                  <a:pt x="187032" y="171486"/>
                </a:lnTo>
                <a:lnTo>
                  <a:pt x="186180" y="182409"/>
                </a:lnTo>
                <a:lnTo>
                  <a:pt x="184858" y="192860"/>
                </a:lnTo>
                <a:lnTo>
                  <a:pt x="183142" y="202839"/>
                </a:lnTo>
                <a:lnTo>
                  <a:pt x="303002" y="202839"/>
                </a:lnTo>
                <a:lnTo>
                  <a:pt x="303002" y="230918"/>
                </a:lnTo>
                <a:lnTo>
                  <a:pt x="174760" y="230918"/>
                </a:lnTo>
                <a:lnTo>
                  <a:pt x="160649" y="256437"/>
                </a:lnTo>
                <a:lnTo>
                  <a:pt x="156485" y="260674"/>
                </a:lnTo>
                <a:close/>
              </a:path>
              <a:path w="303529" h="377189">
                <a:moveTo>
                  <a:pt x="303002" y="202839"/>
                </a:moveTo>
                <a:lnTo>
                  <a:pt x="268637" y="202839"/>
                </a:lnTo>
                <a:lnTo>
                  <a:pt x="268637" y="112316"/>
                </a:lnTo>
                <a:lnTo>
                  <a:pt x="303002" y="112316"/>
                </a:lnTo>
                <a:lnTo>
                  <a:pt x="303002" y="202839"/>
                </a:lnTo>
                <a:close/>
              </a:path>
              <a:path w="303529" h="377189">
                <a:moveTo>
                  <a:pt x="303002" y="376762"/>
                </a:moveTo>
                <a:lnTo>
                  <a:pt x="268637" y="376762"/>
                </a:lnTo>
                <a:lnTo>
                  <a:pt x="268637" y="230918"/>
                </a:lnTo>
                <a:lnTo>
                  <a:pt x="303002" y="23091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6511527" y="5816600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6731968" y="584327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0" y="0"/>
                </a:moveTo>
                <a:lnTo>
                  <a:pt x="33946" y="0"/>
                </a:lnTo>
                <a:lnTo>
                  <a:pt x="33946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6512366" y="5880100"/>
            <a:ext cx="254000" cy="25400"/>
          </a:xfrm>
          <a:custGeom>
            <a:avLst/>
            <a:gdLst/>
            <a:ahLst/>
            <a:cxnLst/>
            <a:rect l="l" t="t" r="r" b="b"/>
            <a:pathLst>
              <a:path w="254000" h="25400">
                <a:moveTo>
                  <a:pt x="0" y="0"/>
                </a:moveTo>
                <a:lnTo>
                  <a:pt x="253549" y="0"/>
                </a:lnTo>
                <a:lnTo>
                  <a:pt x="253549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6512366" y="5905500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0" y="0"/>
                </a:moveTo>
                <a:lnTo>
                  <a:pt x="33946" y="0"/>
                </a:lnTo>
                <a:lnTo>
                  <a:pt x="33946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6512366" y="5942329"/>
            <a:ext cx="261620" cy="26670"/>
          </a:xfrm>
          <a:custGeom>
            <a:avLst/>
            <a:gdLst/>
            <a:ahLst/>
            <a:cxnLst/>
            <a:rect l="l" t="t" r="r" b="b"/>
            <a:pathLst>
              <a:path w="261620" h="26670">
                <a:moveTo>
                  <a:pt x="0" y="0"/>
                </a:moveTo>
                <a:lnTo>
                  <a:pt x="261512" y="0"/>
                </a:lnTo>
                <a:lnTo>
                  <a:pt x="261512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6514461" y="606425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1873" y="0"/>
                </a:lnTo>
                <a:lnTo>
                  <a:pt x="25187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6514461" y="6090920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4" h="59689">
                <a:moveTo>
                  <a:pt x="0" y="0"/>
                </a:moveTo>
                <a:lnTo>
                  <a:pt x="33527" y="0"/>
                </a:lnTo>
                <a:lnTo>
                  <a:pt x="33527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6514461" y="6150609"/>
            <a:ext cx="252095" cy="27940"/>
          </a:xfrm>
          <a:custGeom>
            <a:avLst/>
            <a:gdLst/>
            <a:ahLst/>
            <a:cxnLst/>
            <a:rect l="l" t="t" r="r" b="b"/>
            <a:pathLst>
              <a:path w="252095" h="27939">
                <a:moveTo>
                  <a:pt x="0" y="0"/>
                </a:moveTo>
                <a:lnTo>
                  <a:pt x="251873" y="0"/>
                </a:lnTo>
                <a:lnTo>
                  <a:pt x="25187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6732388" y="6090905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90" h="59689">
                <a:moveTo>
                  <a:pt x="33946" y="59510"/>
                </a:moveTo>
                <a:lnTo>
                  <a:pt x="0" y="59510"/>
                </a:lnTo>
                <a:lnTo>
                  <a:pt x="0" y="0"/>
                </a:lnTo>
                <a:lnTo>
                  <a:pt x="33946" y="0"/>
                </a:lnTo>
                <a:lnTo>
                  <a:pt x="33946" y="595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6468780" y="600122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853086" y="5805504"/>
            <a:ext cx="325120" cy="374015"/>
          </a:xfrm>
          <a:custGeom>
            <a:avLst/>
            <a:gdLst/>
            <a:ahLst/>
            <a:cxnLst/>
            <a:rect l="l" t="t" r="r" b="b"/>
            <a:pathLst>
              <a:path w="325120" h="374014">
                <a:moveTo>
                  <a:pt x="129498" y="38975"/>
                </a:moveTo>
                <a:lnTo>
                  <a:pt x="95133" y="38975"/>
                </a:lnTo>
                <a:lnTo>
                  <a:pt x="95133" y="0"/>
                </a:lnTo>
                <a:lnTo>
                  <a:pt x="129498" y="0"/>
                </a:lnTo>
                <a:lnTo>
                  <a:pt x="129498" y="38975"/>
                </a:lnTo>
                <a:close/>
              </a:path>
              <a:path w="325120" h="374014">
                <a:moveTo>
                  <a:pt x="310546" y="199067"/>
                </a:moveTo>
                <a:lnTo>
                  <a:pt x="276180" y="199067"/>
                </a:lnTo>
                <a:lnTo>
                  <a:pt x="276180" y="123212"/>
                </a:lnTo>
                <a:lnTo>
                  <a:pt x="201582" y="123212"/>
                </a:lnTo>
                <a:lnTo>
                  <a:pt x="201582" y="95133"/>
                </a:lnTo>
                <a:lnTo>
                  <a:pt x="276180" y="95133"/>
                </a:lnTo>
                <a:lnTo>
                  <a:pt x="276180" y="2095"/>
                </a:lnTo>
                <a:lnTo>
                  <a:pt x="310546" y="2095"/>
                </a:lnTo>
                <a:lnTo>
                  <a:pt x="310546" y="199067"/>
                </a:lnTo>
                <a:close/>
              </a:path>
              <a:path w="325120" h="374014">
                <a:moveTo>
                  <a:pt x="212478" y="66635"/>
                </a:moveTo>
                <a:lnTo>
                  <a:pt x="11734" y="66635"/>
                </a:lnTo>
                <a:lnTo>
                  <a:pt x="11734" y="38975"/>
                </a:lnTo>
                <a:lnTo>
                  <a:pt x="212478" y="38975"/>
                </a:lnTo>
                <a:lnTo>
                  <a:pt x="212478" y="66635"/>
                </a:lnTo>
                <a:close/>
              </a:path>
              <a:path w="325120" h="374014">
                <a:moveTo>
                  <a:pt x="15506" y="199487"/>
                </a:moveTo>
                <a:lnTo>
                  <a:pt x="0" y="172665"/>
                </a:lnTo>
                <a:lnTo>
                  <a:pt x="38379" y="157532"/>
                </a:lnTo>
                <a:lnTo>
                  <a:pt x="68468" y="135209"/>
                </a:lnTo>
                <a:lnTo>
                  <a:pt x="88107" y="107306"/>
                </a:lnTo>
                <a:lnTo>
                  <a:pt x="95133" y="75436"/>
                </a:lnTo>
                <a:lnTo>
                  <a:pt x="95133" y="66635"/>
                </a:lnTo>
                <a:lnTo>
                  <a:pt x="129498" y="66635"/>
                </a:lnTo>
                <a:lnTo>
                  <a:pt x="129498" y="75436"/>
                </a:lnTo>
                <a:lnTo>
                  <a:pt x="136715" y="105368"/>
                </a:lnTo>
                <a:lnTo>
                  <a:pt x="150477" y="123212"/>
                </a:lnTo>
                <a:lnTo>
                  <a:pt x="112735" y="123212"/>
                </a:lnTo>
                <a:lnTo>
                  <a:pt x="97012" y="148744"/>
                </a:lnTo>
                <a:lnTo>
                  <a:pt x="74964" y="170307"/>
                </a:lnTo>
                <a:lnTo>
                  <a:pt x="47494" y="187392"/>
                </a:lnTo>
                <a:lnTo>
                  <a:pt x="15506" y="199487"/>
                </a:lnTo>
                <a:close/>
              </a:path>
              <a:path w="325120" h="374014">
                <a:moveTo>
                  <a:pt x="210802" y="191943"/>
                </a:moveTo>
                <a:lnTo>
                  <a:pt x="179095" y="181086"/>
                </a:lnTo>
                <a:lnTo>
                  <a:pt x="151710" y="165750"/>
                </a:lnTo>
                <a:lnTo>
                  <a:pt x="129354" y="146328"/>
                </a:lnTo>
                <a:lnTo>
                  <a:pt x="112735" y="123212"/>
                </a:lnTo>
                <a:lnTo>
                  <a:pt x="150477" y="123212"/>
                </a:lnTo>
                <a:lnTo>
                  <a:pt x="156739" y="131332"/>
                </a:lnTo>
                <a:lnTo>
                  <a:pt x="187136" y="151874"/>
                </a:lnTo>
                <a:lnTo>
                  <a:pt x="225470" y="165540"/>
                </a:lnTo>
                <a:lnTo>
                  <a:pt x="210802" y="191943"/>
                </a:lnTo>
                <a:close/>
              </a:path>
              <a:path w="325120" h="374014">
                <a:moveTo>
                  <a:pt x="324795" y="373409"/>
                </a:moveTo>
                <a:lnTo>
                  <a:pt x="69149" y="373409"/>
                </a:lnTo>
                <a:lnTo>
                  <a:pt x="69149" y="280371"/>
                </a:lnTo>
                <a:lnTo>
                  <a:pt x="276599" y="280371"/>
                </a:lnTo>
                <a:lnTo>
                  <a:pt x="276599" y="243910"/>
                </a:lnTo>
                <a:lnTo>
                  <a:pt x="68311" y="243910"/>
                </a:lnTo>
                <a:lnTo>
                  <a:pt x="68311" y="217088"/>
                </a:lnTo>
                <a:lnTo>
                  <a:pt x="310546" y="217088"/>
                </a:lnTo>
                <a:lnTo>
                  <a:pt x="310546" y="305936"/>
                </a:lnTo>
                <a:lnTo>
                  <a:pt x="103096" y="305936"/>
                </a:lnTo>
                <a:lnTo>
                  <a:pt x="103096" y="346587"/>
                </a:lnTo>
                <a:lnTo>
                  <a:pt x="324795" y="346587"/>
                </a:lnTo>
                <a:lnTo>
                  <a:pt x="324795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7242421" y="580718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7742281" y="5818496"/>
            <a:ext cx="339725" cy="356235"/>
          </a:xfrm>
          <a:custGeom>
            <a:avLst/>
            <a:gdLst/>
            <a:ahLst/>
            <a:cxnLst/>
            <a:rect l="l" t="t" r="r" b="b"/>
            <a:pathLst>
              <a:path w="339725" h="356235">
                <a:moveTo>
                  <a:pt x="302164" y="356226"/>
                </a:moveTo>
                <a:lnTo>
                  <a:pt x="43585" y="356226"/>
                </a:lnTo>
                <a:lnTo>
                  <a:pt x="43585" y="247682"/>
                </a:lnTo>
                <a:lnTo>
                  <a:pt x="77950" y="247682"/>
                </a:lnTo>
                <a:lnTo>
                  <a:pt x="77950" y="328147"/>
                </a:lnTo>
                <a:lnTo>
                  <a:pt x="302164" y="328147"/>
                </a:lnTo>
                <a:lnTo>
                  <a:pt x="302164" y="356226"/>
                </a:lnTo>
                <a:close/>
              </a:path>
              <a:path w="339725" h="356235">
                <a:moveTo>
                  <a:pt x="187333" y="188590"/>
                </a:moveTo>
                <a:lnTo>
                  <a:pt x="152968" y="188590"/>
                </a:lnTo>
                <a:lnTo>
                  <a:pt x="152968" y="149196"/>
                </a:lnTo>
                <a:lnTo>
                  <a:pt x="105080" y="142143"/>
                </a:lnTo>
                <a:lnTo>
                  <a:pt x="68783" y="127036"/>
                </a:lnTo>
                <a:lnTo>
                  <a:pt x="45765" y="104464"/>
                </a:lnTo>
                <a:lnTo>
                  <a:pt x="37718" y="75017"/>
                </a:lnTo>
                <a:lnTo>
                  <a:pt x="47036" y="43493"/>
                </a:lnTo>
                <a:lnTo>
                  <a:pt x="73602" y="19906"/>
                </a:lnTo>
                <a:lnTo>
                  <a:pt x="115335" y="5120"/>
                </a:lnTo>
                <a:lnTo>
                  <a:pt x="170150" y="0"/>
                </a:lnTo>
                <a:lnTo>
                  <a:pt x="224481" y="5120"/>
                </a:lnTo>
                <a:lnTo>
                  <a:pt x="265965" y="19906"/>
                </a:lnTo>
                <a:lnTo>
                  <a:pt x="274667" y="27659"/>
                </a:lnTo>
                <a:lnTo>
                  <a:pt x="170150" y="27659"/>
                </a:lnTo>
                <a:lnTo>
                  <a:pt x="129852" y="30875"/>
                </a:lnTo>
                <a:lnTo>
                  <a:pt x="99219" y="40180"/>
                </a:lnTo>
                <a:lnTo>
                  <a:pt x="79745" y="55064"/>
                </a:lnTo>
                <a:lnTo>
                  <a:pt x="72921" y="75017"/>
                </a:lnTo>
                <a:lnTo>
                  <a:pt x="79745" y="94904"/>
                </a:lnTo>
                <a:lnTo>
                  <a:pt x="99219" y="109644"/>
                </a:lnTo>
                <a:lnTo>
                  <a:pt x="129852" y="118805"/>
                </a:lnTo>
                <a:lnTo>
                  <a:pt x="170150" y="121955"/>
                </a:lnTo>
                <a:lnTo>
                  <a:pt x="275781" y="121955"/>
                </a:lnTo>
                <a:lnTo>
                  <a:pt x="270784" y="126879"/>
                </a:lnTo>
                <a:lnTo>
                  <a:pt x="234736" y="142084"/>
                </a:lnTo>
                <a:lnTo>
                  <a:pt x="187333" y="149196"/>
                </a:lnTo>
                <a:lnTo>
                  <a:pt x="187333" y="188590"/>
                </a:lnTo>
                <a:close/>
              </a:path>
              <a:path w="339725" h="356235">
                <a:moveTo>
                  <a:pt x="275781" y="121955"/>
                </a:moveTo>
                <a:lnTo>
                  <a:pt x="170150" y="121955"/>
                </a:lnTo>
                <a:lnTo>
                  <a:pt x="209964" y="118805"/>
                </a:lnTo>
                <a:lnTo>
                  <a:pt x="240348" y="109644"/>
                </a:lnTo>
                <a:lnTo>
                  <a:pt x="259731" y="94904"/>
                </a:lnTo>
                <a:lnTo>
                  <a:pt x="266541" y="75017"/>
                </a:lnTo>
                <a:lnTo>
                  <a:pt x="259731" y="55064"/>
                </a:lnTo>
                <a:lnTo>
                  <a:pt x="240348" y="40180"/>
                </a:lnTo>
                <a:lnTo>
                  <a:pt x="209964" y="30875"/>
                </a:lnTo>
                <a:lnTo>
                  <a:pt x="170150" y="27659"/>
                </a:lnTo>
                <a:lnTo>
                  <a:pt x="274667" y="27659"/>
                </a:lnTo>
                <a:lnTo>
                  <a:pt x="292440" y="43493"/>
                </a:lnTo>
                <a:lnTo>
                  <a:pt x="301745" y="75017"/>
                </a:lnTo>
                <a:lnTo>
                  <a:pt x="293710" y="104288"/>
                </a:lnTo>
                <a:lnTo>
                  <a:pt x="275781" y="121955"/>
                </a:lnTo>
                <a:close/>
              </a:path>
              <a:path w="339725" h="356235">
                <a:moveTo>
                  <a:pt x="339463" y="216669"/>
                </a:moveTo>
                <a:lnTo>
                  <a:pt x="0" y="216669"/>
                </a:lnTo>
                <a:lnTo>
                  <a:pt x="0" y="188590"/>
                </a:lnTo>
                <a:lnTo>
                  <a:pt x="339463" y="188590"/>
                </a:lnTo>
                <a:lnTo>
                  <a:pt x="339463" y="21666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171011" y="583692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171011" y="5864859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10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171011" y="598297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280393" y="6010909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127425" y="610742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09217" y="5806762"/>
            <a:ext cx="353060" cy="376555"/>
          </a:xfrm>
          <a:custGeom>
            <a:avLst/>
            <a:gdLst/>
            <a:ahLst/>
            <a:cxnLst/>
            <a:rect l="l" t="t" r="r" b="b"/>
            <a:pathLst>
              <a:path w="353059" h="376554">
                <a:moveTo>
                  <a:pt x="4609" y="295458"/>
                </a:moveTo>
                <a:lnTo>
                  <a:pt x="0" y="266541"/>
                </a:lnTo>
                <a:lnTo>
                  <a:pt x="23122" y="266462"/>
                </a:lnTo>
                <a:lnTo>
                  <a:pt x="99324" y="265284"/>
                </a:lnTo>
                <a:lnTo>
                  <a:pt x="99324" y="200325"/>
                </a:lnTo>
                <a:lnTo>
                  <a:pt x="65738" y="190830"/>
                </a:lnTo>
                <a:lnTo>
                  <a:pt x="39656" y="172141"/>
                </a:lnTo>
                <a:lnTo>
                  <a:pt x="22768" y="145751"/>
                </a:lnTo>
                <a:lnTo>
                  <a:pt x="16763" y="113154"/>
                </a:lnTo>
                <a:lnTo>
                  <a:pt x="24156" y="77060"/>
                </a:lnTo>
                <a:lnTo>
                  <a:pt x="44790" y="49138"/>
                </a:lnTo>
                <a:lnTo>
                  <a:pt x="76346" y="31117"/>
                </a:lnTo>
                <a:lnTo>
                  <a:pt x="116507" y="24726"/>
                </a:lnTo>
                <a:lnTo>
                  <a:pt x="156248" y="31117"/>
                </a:lnTo>
                <a:lnTo>
                  <a:pt x="187700" y="49138"/>
                </a:lnTo>
                <a:lnTo>
                  <a:pt x="191037" y="53643"/>
                </a:lnTo>
                <a:lnTo>
                  <a:pt x="116507" y="53643"/>
                </a:lnTo>
                <a:lnTo>
                  <a:pt x="89894" y="57991"/>
                </a:lnTo>
                <a:lnTo>
                  <a:pt x="68940" y="70197"/>
                </a:lnTo>
                <a:lnTo>
                  <a:pt x="55215" y="89004"/>
                </a:lnTo>
                <a:lnTo>
                  <a:pt x="50290" y="113154"/>
                </a:lnTo>
                <a:lnTo>
                  <a:pt x="55215" y="137415"/>
                </a:lnTo>
                <a:lnTo>
                  <a:pt x="68940" y="156058"/>
                </a:lnTo>
                <a:lnTo>
                  <a:pt x="89894" y="168022"/>
                </a:lnTo>
                <a:lnTo>
                  <a:pt x="116507" y="172246"/>
                </a:lnTo>
                <a:lnTo>
                  <a:pt x="192469" y="172246"/>
                </a:lnTo>
                <a:lnTo>
                  <a:pt x="166856" y="190653"/>
                </a:lnTo>
                <a:lnTo>
                  <a:pt x="133689" y="200325"/>
                </a:lnTo>
                <a:lnTo>
                  <a:pt x="133689" y="264027"/>
                </a:lnTo>
                <a:lnTo>
                  <a:pt x="236087" y="264027"/>
                </a:lnTo>
                <a:lnTo>
                  <a:pt x="238043" y="280790"/>
                </a:lnTo>
                <a:lnTo>
                  <a:pt x="189546" y="287465"/>
                </a:lnTo>
                <a:lnTo>
                  <a:pt x="140546" y="291747"/>
                </a:lnTo>
                <a:lnTo>
                  <a:pt x="92451" y="294157"/>
                </a:lnTo>
                <a:lnTo>
                  <a:pt x="46669" y="295220"/>
                </a:lnTo>
                <a:lnTo>
                  <a:pt x="4609" y="295458"/>
                </a:lnTo>
                <a:close/>
              </a:path>
              <a:path w="353059" h="376554">
                <a:moveTo>
                  <a:pt x="192469" y="172246"/>
                </a:moveTo>
                <a:lnTo>
                  <a:pt x="116507" y="172246"/>
                </a:lnTo>
                <a:lnTo>
                  <a:pt x="142877" y="168022"/>
                </a:lnTo>
                <a:lnTo>
                  <a:pt x="163707" y="156058"/>
                </a:lnTo>
                <a:lnTo>
                  <a:pt x="177386" y="137415"/>
                </a:lnTo>
                <a:lnTo>
                  <a:pt x="182304" y="113154"/>
                </a:lnTo>
                <a:lnTo>
                  <a:pt x="177386" y="89004"/>
                </a:lnTo>
                <a:lnTo>
                  <a:pt x="163707" y="70197"/>
                </a:lnTo>
                <a:lnTo>
                  <a:pt x="142877" y="57991"/>
                </a:lnTo>
                <a:lnTo>
                  <a:pt x="116507" y="53643"/>
                </a:lnTo>
                <a:lnTo>
                  <a:pt x="191037" y="53643"/>
                </a:lnTo>
                <a:lnTo>
                  <a:pt x="208386" y="77060"/>
                </a:lnTo>
                <a:lnTo>
                  <a:pt x="215831" y="113154"/>
                </a:lnTo>
                <a:lnTo>
                  <a:pt x="209774" y="145692"/>
                </a:lnTo>
                <a:lnTo>
                  <a:pt x="192834" y="171984"/>
                </a:lnTo>
                <a:lnTo>
                  <a:pt x="192469" y="172246"/>
                </a:lnTo>
                <a:close/>
              </a:path>
              <a:path w="353059" h="376554">
                <a:moveTo>
                  <a:pt x="236087" y="264027"/>
                </a:moveTo>
                <a:lnTo>
                  <a:pt x="133689" y="264027"/>
                </a:lnTo>
                <a:lnTo>
                  <a:pt x="159496" y="262658"/>
                </a:lnTo>
                <a:lnTo>
                  <a:pt x="185185" y="260936"/>
                </a:lnTo>
                <a:lnTo>
                  <a:pt x="210481" y="258663"/>
                </a:lnTo>
                <a:lnTo>
                  <a:pt x="235109" y="255645"/>
                </a:lnTo>
                <a:lnTo>
                  <a:pt x="236087" y="264027"/>
                </a:lnTo>
                <a:close/>
              </a:path>
              <a:path w="353059" h="376554">
                <a:moveTo>
                  <a:pt x="293363" y="376343"/>
                </a:moveTo>
                <a:lnTo>
                  <a:pt x="258997" y="376343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155482"/>
                </a:lnTo>
                <a:lnTo>
                  <a:pt x="352874" y="155482"/>
                </a:lnTo>
                <a:lnTo>
                  <a:pt x="352874" y="184399"/>
                </a:lnTo>
                <a:lnTo>
                  <a:pt x="293363" y="184399"/>
                </a:lnTo>
                <a:lnTo>
                  <a:pt x="293363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015735" y="5811372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32269" y="140814"/>
                </a:moveTo>
                <a:lnTo>
                  <a:pt x="19697" y="113154"/>
                </a:lnTo>
                <a:lnTo>
                  <a:pt x="68986" y="101275"/>
                </a:lnTo>
                <a:lnTo>
                  <a:pt x="111635" y="79731"/>
                </a:lnTo>
                <a:lnTo>
                  <a:pt x="141632" y="50801"/>
                </a:lnTo>
                <a:lnTo>
                  <a:pt x="152968" y="16763"/>
                </a:lnTo>
                <a:lnTo>
                  <a:pt x="152968" y="0"/>
                </a:lnTo>
                <a:lnTo>
                  <a:pt x="188171" y="0"/>
                </a:lnTo>
                <a:lnTo>
                  <a:pt x="188171" y="16763"/>
                </a:lnTo>
                <a:lnTo>
                  <a:pt x="199559" y="50271"/>
                </a:lnTo>
                <a:lnTo>
                  <a:pt x="210005" y="60349"/>
                </a:lnTo>
                <a:lnTo>
                  <a:pt x="170569" y="60349"/>
                </a:lnTo>
                <a:lnTo>
                  <a:pt x="147310" y="89305"/>
                </a:lnTo>
                <a:lnTo>
                  <a:pt x="114621" y="112840"/>
                </a:lnTo>
                <a:lnTo>
                  <a:pt x="75331" y="130245"/>
                </a:lnTo>
                <a:lnTo>
                  <a:pt x="32269" y="140814"/>
                </a:lnTo>
                <a:close/>
              </a:path>
              <a:path w="340359" h="367029">
                <a:moveTo>
                  <a:pt x="308450" y="140814"/>
                </a:moveTo>
                <a:lnTo>
                  <a:pt x="265690" y="130245"/>
                </a:lnTo>
                <a:lnTo>
                  <a:pt x="226623" y="112840"/>
                </a:lnTo>
                <a:lnTo>
                  <a:pt x="193999" y="89305"/>
                </a:lnTo>
                <a:lnTo>
                  <a:pt x="170569" y="60349"/>
                </a:lnTo>
                <a:lnTo>
                  <a:pt x="210005" y="60349"/>
                </a:lnTo>
                <a:lnTo>
                  <a:pt x="229609" y="79260"/>
                </a:lnTo>
                <a:lnTo>
                  <a:pt x="272153" y="101099"/>
                </a:lnTo>
                <a:lnTo>
                  <a:pt x="321023" y="113154"/>
                </a:lnTo>
                <a:lnTo>
                  <a:pt x="308450" y="140814"/>
                </a:lnTo>
                <a:close/>
              </a:path>
              <a:path w="340359" h="367029">
                <a:moveTo>
                  <a:pt x="295877" y="366704"/>
                </a:moveTo>
                <a:lnTo>
                  <a:pt x="43166" y="366704"/>
                </a:lnTo>
                <a:lnTo>
                  <a:pt x="43166" y="220860"/>
                </a:lnTo>
                <a:lnTo>
                  <a:pt x="77112" y="220860"/>
                </a:lnTo>
                <a:lnTo>
                  <a:pt x="77112" y="264865"/>
                </a:lnTo>
                <a:lnTo>
                  <a:pt x="295877" y="264865"/>
                </a:lnTo>
                <a:lnTo>
                  <a:pt x="295877" y="291267"/>
                </a:lnTo>
                <a:lnTo>
                  <a:pt x="77112" y="291267"/>
                </a:lnTo>
                <a:lnTo>
                  <a:pt x="77112" y="339044"/>
                </a:lnTo>
                <a:lnTo>
                  <a:pt x="295877" y="339044"/>
                </a:lnTo>
                <a:lnTo>
                  <a:pt x="295877" y="366704"/>
                </a:lnTo>
                <a:close/>
              </a:path>
              <a:path w="340359" h="367029">
                <a:moveTo>
                  <a:pt x="295877" y="264865"/>
                </a:moveTo>
                <a:lnTo>
                  <a:pt x="261931" y="264865"/>
                </a:lnTo>
                <a:lnTo>
                  <a:pt x="261931" y="220860"/>
                </a:lnTo>
                <a:lnTo>
                  <a:pt x="295877" y="220860"/>
                </a:lnTo>
                <a:lnTo>
                  <a:pt x="295877" y="264865"/>
                </a:lnTo>
                <a:close/>
              </a:path>
              <a:path w="340359" h="367029">
                <a:moveTo>
                  <a:pt x="295877" y="339044"/>
                </a:moveTo>
                <a:lnTo>
                  <a:pt x="261931" y="339044"/>
                </a:lnTo>
                <a:lnTo>
                  <a:pt x="261931" y="291267"/>
                </a:lnTo>
                <a:lnTo>
                  <a:pt x="295877" y="291267"/>
                </a:lnTo>
                <a:lnTo>
                  <a:pt x="295877" y="339044"/>
                </a:lnTo>
                <a:close/>
              </a:path>
              <a:path w="340359" h="367029">
                <a:moveTo>
                  <a:pt x="340301" y="194877"/>
                </a:moveTo>
                <a:lnTo>
                  <a:pt x="0" y="194877"/>
                </a:lnTo>
                <a:lnTo>
                  <a:pt x="0" y="167217"/>
                </a:lnTo>
                <a:lnTo>
                  <a:pt x="340301" y="167217"/>
                </a:lnTo>
                <a:lnTo>
                  <a:pt x="340301" y="194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444884" y="583692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444884" y="5864859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10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444884" y="598297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554267" y="6010909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401299" y="610742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830028" y="5817870"/>
            <a:ext cx="254635" cy="24130"/>
          </a:xfrm>
          <a:custGeom>
            <a:avLst/>
            <a:gdLst/>
            <a:ahLst/>
            <a:cxnLst/>
            <a:rect l="l" t="t" r="r" b="b"/>
            <a:pathLst>
              <a:path w="254634" h="24129">
                <a:moveTo>
                  <a:pt x="0" y="0"/>
                </a:moveTo>
                <a:lnTo>
                  <a:pt x="254387" y="0"/>
                </a:lnTo>
                <a:lnTo>
                  <a:pt x="25438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0050470" y="5842000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9830867" y="5872479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0" y="0"/>
                </a:moveTo>
                <a:lnTo>
                  <a:pt x="253549" y="0"/>
                </a:lnTo>
                <a:lnTo>
                  <a:pt x="253549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9830867" y="5896609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9830867" y="5928359"/>
            <a:ext cx="260350" cy="25400"/>
          </a:xfrm>
          <a:custGeom>
            <a:avLst/>
            <a:gdLst/>
            <a:ahLst/>
            <a:cxnLst/>
            <a:rect l="l" t="t" r="r" b="b"/>
            <a:pathLst>
              <a:path w="260350" h="25400">
                <a:moveTo>
                  <a:pt x="0" y="0"/>
                </a:moveTo>
                <a:lnTo>
                  <a:pt x="260255" y="0"/>
                </a:lnTo>
                <a:lnTo>
                  <a:pt x="260255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9827933" y="6038850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0051727" y="6062979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828771" y="6094729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9828771" y="61188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946" y="0"/>
                </a:lnTo>
                <a:lnTo>
                  <a:pt x="3394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828771" y="6153150"/>
            <a:ext cx="269240" cy="25400"/>
          </a:xfrm>
          <a:custGeom>
            <a:avLst/>
            <a:gdLst/>
            <a:ahLst/>
            <a:cxnLst/>
            <a:rect l="l" t="t" r="r" b="b"/>
            <a:pathLst>
              <a:path w="269240" h="25400">
                <a:moveTo>
                  <a:pt x="0" y="0"/>
                </a:moveTo>
                <a:lnTo>
                  <a:pt x="268637" y="0"/>
                </a:lnTo>
                <a:lnTo>
                  <a:pt x="26863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9787281" y="5981942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5" h="26035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0289743" y="5841546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29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29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29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29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29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0676563" y="5807600"/>
            <a:ext cx="322580" cy="371475"/>
          </a:xfrm>
          <a:custGeom>
            <a:avLst/>
            <a:gdLst/>
            <a:ahLst/>
            <a:cxnLst/>
            <a:rect l="l" t="t" r="r" b="b"/>
            <a:pathLst>
              <a:path w="322579" h="371475">
                <a:moveTo>
                  <a:pt x="308031" y="194038"/>
                </a:moveTo>
                <a:lnTo>
                  <a:pt x="273666" y="194038"/>
                </a:lnTo>
                <a:lnTo>
                  <a:pt x="273666" y="111478"/>
                </a:lnTo>
                <a:lnTo>
                  <a:pt x="199487" y="111478"/>
                </a:lnTo>
                <a:lnTo>
                  <a:pt x="199487" y="83818"/>
                </a:lnTo>
                <a:lnTo>
                  <a:pt x="273666" y="83818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194038"/>
                </a:lnTo>
                <a:close/>
              </a:path>
              <a:path w="322579" h="371475">
                <a:moveTo>
                  <a:pt x="211640" y="46938"/>
                </a:moveTo>
                <a:lnTo>
                  <a:pt x="10477" y="46938"/>
                </a:lnTo>
                <a:lnTo>
                  <a:pt x="10477" y="19278"/>
                </a:lnTo>
                <a:lnTo>
                  <a:pt x="211640" y="19278"/>
                </a:lnTo>
                <a:lnTo>
                  <a:pt x="211640" y="46938"/>
                </a:lnTo>
                <a:close/>
              </a:path>
              <a:path w="322579" h="371475">
                <a:moveTo>
                  <a:pt x="17182" y="198229"/>
                </a:moveTo>
                <a:lnTo>
                  <a:pt x="0" y="171408"/>
                </a:lnTo>
                <a:lnTo>
                  <a:pt x="37829" y="152411"/>
                </a:lnTo>
                <a:lnTo>
                  <a:pt x="67525" y="125360"/>
                </a:lnTo>
                <a:lnTo>
                  <a:pt x="86928" y="92730"/>
                </a:lnTo>
                <a:lnTo>
                  <a:pt x="93876" y="56996"/>
                </a:lnTo>
                <a:lnTo>
                  <a:pt x="93876" y="46938"/>
                </a:lnTo>
                <a:lnTo>
                  <a:pt x="128660" y="46938"/>
                </a:lnTo>
                <a:lnTo>
                  <a:pt x="128660" y="56996"/>
                </a:lnTo>
                <a:lnTo>
                  <a:pt x="135261" y="90176"/>
                </a:lnTo>
                <a:lnTo>
                  <a:pt x="147330" y="109801"/>
                </a:lnTo>
                <a:lnTo>
                  <a:pt x="111478" y="109801"/>
                </a:lnTo>
                <a:lnTo>
                  <a:pt x="96214" y="138470"/>
                </a:lnTo>
                <a:lnTo>
                  <a:pt x="74860" y="163445"/>
                </a:lnTo>
                <a:lnTo>
                  <a:pt x="48241" y="183705"/>
                </a:lnTo>
                <a:lnTo>
                  <a:pt x="17182" y="198229"/>
                </a:lnTo>
                <a:close/>
              </a:path>
              <a:path w="322579" h="371475">
                <a:moveTo>
                  <a:pt x="202839" y="189428"/>
                </a:moveTo>
                <a:lnTo>
                  <a:pt x="173005" y="176515"/>
                </a:lnTo>
                <a:lnTo>
                  <a:pt x="147415" y="158416"/>
                </a:lnTo>
                <a:lnTo>
                  <a:pt x="126696" y="135916"/>
                </a:lnTo>
                <a:lnTo>
                  <a:pt x="111478" y="109801"/>
                </a:lnTo>
                <a:lnTo>
                  <a:pt x="147330" y="109801"/>
                </a:lnTo>
                <a:lnTo>
                  <a:pt x="153806" y="120331"/>
                </a:lnTo>
                <a:lnTo>
                  <a:pt x="182409" y="145221"/>
                </a:lnTo>
                <a:lnTo>
                  <a:pt x="219184" y="162607"/>
                </a:lnTo>
                <a:lnTo>
                  <a:pt x="202839" y="189428"/>
                </a:lnTo>
                <a:close/>
              </a:path>
              <a:path w="322579" h="371475">
                <a:moveTo>
                  <a:pt x="322280" y="371314"/>
                </a:moveTo>
                <a:lnTo>
                  <a:pt x="66635" y="371314"/>
                </a:lnTo>
                <a:lnTo>
                  <a:pt x="66635" y="277018"/>
                </a:lnTo>
                <a:lnTo>
                  <a:pt x="274085" y="277018"/>
                </a:lnTo>
                <a:lnTo>
                  <a:pt x="274085" y="239719"/>
                </a:lnTo>
                <a:lnTo>
                  <a:pt x="65797" y="239719"/>
                </a:lnTo>
                <a:lnTo>
                  <a:pt x="65797" y="212897"/>
                </a:lnTo>
                <a:lnTo>
                  <a:pt x="308031" y="212897"/>
                </a:lnTo>
                <a:lnTo>
                  <a:pt x="308031" y="303002"/>
                </a:lnTo>
                <a:lnTo>
                  <a:pt x="100581" y="303002"/>
                </a:lnTo>
                <a:lnTo>
                  <a:pt x="100581" y="344073"/>
                </a:lnTo>
                <a:lnTo>
                  <a:pt x="322280" y="344073"/>
                </a:lnTo>
                <a:lnTo>
                  <a:pt x="322280" y="3713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1058773" y="5807600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1492113" y="5820409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1492113" y="592074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1489598" y="606425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1489598" y="614552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1446013" y="5998705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1955093" y="5807600"/>
            <a:ext cx="323850" cy="374650"/>
          </a:xfrm>
          <a:custGeom>
            <a:avLst/>
            <a:gdLst/>
            <a:ahLst/>
            <a:cxnLst/>
            <a:rect l="l" t="t" r="r" b="b"/>
            <a:pathLst>
              <a:path w="323850" h="374650">
                <a:moveTo>
                  <a:pt x="303421" y="253968"/>
                </a:moveTo>
                <a:lnTo>
                  <a:pt x="268637" y="253968"/>
                </a:lnTo>
                <a:lnTo>
                  <a:pt x="268637" y="133689"/>
                </a:lnTo>
                <a:lnTo>
                  <a:pt x="187752" y="133689"/>
                </a:lnTo>
                <a:lnTo>
                  <a:pt x="187752" y="105610"/>
                </a:lnTo>
                <a:lnTo>
                  <a:pt x="268637" y="105610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253968"/>
                </a:lnTo>
                <a:close/>
              </a:path>
              <a:path w="323850" h="374650">
                <a:moveTo>
                  <a:pt x="15087" y="230080"/>
                </a:moveTo>
                <a:lnTo>
                  <a:pt x="0" y="202839"/>
                </a:lnTo>
                <a:lnTo>
                  <a:pt x="49033" y="183290"/>
                </a:lnTo>
                <a:lnTo>
                  <a:pt x="89115" y="158590"/>
                </a:lnTo>
                <a:lnTo>
                  <a:pt x="119641" y="129123"/>
                </a:lnTo>
                <a:lnTo>
                  <a:pt x="140009" y="95271"/>
                </a:lnTo>
                <a:lnTo>
                  <a:pt x="149615" y="57415"/>
                </a:lnTo>
                <a:lnTo>
                  <a:pt x="18020" y="57415"/>
                </a:lnTo>
                <a:lnTo>
                  <a:pt x="18020" y="29336"/>
                </a:lnTo>
                <a:lnTo>
                  <a:pt x="186495" y="29336"/>
                </a:lnTo>
                <a:lnTo>
                  <a:pt x="181248" y="75405"/>
                </a:lnTo>
                <a:lnTo>
                  <a:pt x="165897" y="116677"/>
                </a:lnTo>
                <a:lnTo>
                  <a:pt x="141023" y="152968"/>
                </a:lnTo>
                <a:lnTo>
                  <a:pt x="107209" y="184089"/>
                </a:lnTo>
                <a:lnTo>
                  <a:pt x="65036" y="209855"/>
                </a:lnTo>
                <a:lnTo>
                  <a:pt x="15087" y="230080"/>
                </a:lnTo>
                <a:close/>
              </a:path>
              <a:path w="323850" h="374650">
                <a:moveTo>
                  <a:pt x="52805" y="374247"/>
                </a:moveTo>
                <a:lnTo>
                  <a:pt x="38975" y="347006"/>
                </a:lnTo>
                <a:lnTo>
                  <a:pt x="86908" y="332816"/>
                </a:lnTo>
                <a:lnTo>
                  <a:pt x="126984" y="308922"/>
                </a:lnTo>
                <a:lnTo>
                  <a:pt x="154487" y="276933"/>
                </a:lnTo>
                <a:lnTo>
                  <a:pt x="164702" y="238462"/>
                </a:lnTo>
                <a:lnTo>
                  <a:pt x="164702" y="221279"/>
                </a:lnTo>
                <a:lnTo>
                  <a:pt x="199067" y="221279"/>
                </a:lnTo>
                <a:lnTo>
                  <a:pt x="199067" y="238462"/>
                </a:lnTo>
                <a:lnTo>
                  <a:pt x="209204" y="276396"/>
                </a:lnTo>
                <a:lnTo>
                  <a:pt x="220558" y="289591"/>
                </a:lnTo>
                <a:lnTo>
                  <a:pt x="181885" y="289591"/>
                </a:lnTo>
                <a:lnTo>
                  <a:pt x="160243" y="319851"/>
                </a:lnTo>
                <a:lnTo>
                  <a:pt x="130075" y="344335"/>
                </a:lnTo>
                <a:lnTo>
                  <a:pt x="93542" y="362611"/>
                </a:lnTo>
                <a:lnTo>
                  <a:pt x="52805" y="374247"/>
                </a:lnTo>
                <a:close/>
              </a:path>
              <a:path w="323850" h="374650">
                <a:moveTo>
                  <a:pt x="309707" y="373409"/>
                </a:moveTo>
                <a:lnTo>
                  <a:pt x="269521" y="361786"/>
                </a:lnTo>
                <a:lnTo>
                  <a:pt x="233381" y="343601"/>
                </a:lnTo>
                <a:lnTo>
                  <a:pt x="203448" y="319366"/>
                </a:lnTo>
                <a:lnTo>
                  <a:pt x="181885" y="289591"/>
                </a:lnTo>
                <a:lnTo>
                  <a:pt x="220558" y="289591"/>
                </a:lnTo>
                <a:lnTo>
                  <a:pt x="236471" y="308083"/>
                </a:lnTo>
                <a:lnTo>
                  <a:pt x="276154" y="331991"/>
                </a:lnTo>
                <a:lnTo>
                  <a:pt x="323537" y="346587"/>
                </a:lnTo>
                <a:lnTo>
                  <a:pt x="309707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2338980" y="5807181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2837623" y="5830650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3239112" y="5807600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3610845" y="580718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4110791" y="5824363"/>
            <a:ext cx="340360" cy="358775"/>
          </a:xfrm>
          <a:custGeom>
            <a:avLst/>
            <a:gdLst/>
            <a:ahLst/>
            <a:cxnLst/>
            <a:rect l="l" t="t" r="r" b="b"/>
            <a:pathLst>
              <a:path w="340359" h="358775">
                <a:moveTo>
                  <a:pt x="309288" y="27659"/>
                </a:moveTo>
                <a:lnTo>
                  <a:pt x="31431" y="27659"/>
                </a:lnTo>
                <a:lnTo>
                  <a:pt x="31431" y="0"/>
                </a:lnTo>
                <a:lnTo>
                  <a:pt x="309288" y="0"/>
                </a:lnTo>
                <a:lnTo>
                  <a:pt x="309288" y="27659"/>
                </a:lnTo>
                <a:close/>
              </a:path>
              <a:path w="340359" h="358775">
                <a:moveTo>
                  <a:pt x="31431" y="136204"/>
                </a:moveTo>
                <a:lnTo>
                  <a:pt x="19278" y="108963"/>
                </a:lnTo>
                <a:lnTo>
                  <a:pt x="66727" y="98911"/>
                </a:lnTo>
                <a:lnTo>
                  <a:pt x="107182" y="81041"/>
                </a:lnTo>
                <a:lnTo>
                  <a:pt x="135850" y="56806"/>
                </a:lnTo>
                <a:lnTo>
                  <a:pt x="147938" y="27659"/>
                </a:lnTo>
                <a:lnTo>
                  <a:pt x="192362" y="27659"/>
                </a:lnTo>
                <a:lnTo>
                  <a:pt x="204450" y="56806"/>
                </a:lnTo>
                <a:lnTo>
                  <a:pt x="207649" y="59510"/>
                </a:lnTo>
                <a:lnTo>
                  <a:pt x="170150" y="59510"/>
                </a:lnTo>
                <a:lnTo>
                  <a:pt x="148475" y="87936"/>
                </a:lnTo>
                <a:lnTo>
                  <a:pt x="116192" y="110587"/>
                </a:lnTo>
                <a:lnTo>
                  <a:pt x="76208" y="126873"/>
                </a:lnTo>
                <a:lnTo>
                  <a:pt x="31431" y="136204"/>
                </a:lnTo>
                <a:close/>
              </a:path>
              <a:path w="340359" h="358775">
                <a:moveTo>
                  <a:pt x="308869" y="136204"/>
                </a:moveTo>
                <a:lnTo>
                  <a:pt x="264151" y="126873"/>
                </a:lnTo>
                <a:lnTo>
                  <a:pt x="224265" y="110587"/>
                </a:lnTo>
                <a:lnTo>
                  <a:pt x="192002" y="87936"/>
                </a:lnTo>
                <a:lnTo>
                  <a:pt x="170150" y="59510"/>
                </a:lnTo>
                <a:lnTo>
                  <a:pt x="207649" y="59510"/>
                </a:lnTo>
                <a:lnTo>
                  <a:pt x="233119" y="81041"/>
                </a:lnTo>
                <a:lnTo>
                  <a:pt x="273574" y="98911"/>
                </a:lnTo>
                <a:lnTo>
                  <a:pt x="321023" y="108963"/>
                </a:lnTo>
                <a:lnTo>
                  <a:pt x="308869" y="136204"/>
                </a:lnTo>
                <a:close/>
              </a:path>
              <a:path w="340359" h="358775">
                <a:moveTo>
                  <a:pt x="339882" y="186495"/>
                </a:moveTo>
                <a:lnTo>
                  <a:pt x="0" y="186495"/>
                </a:lnTo>
                <a:lnTo>
                  <a:pt x="0" y="158835"/>
                </a:lnTo>
                <a:lnTo>
                  <a:pt x="339882" y="158835"/>
                </a:lnTo>
                <a:lnTo>
                  <a:pt x="339882" y="186495"/>
                </a:lnTo>
                <a:close/>
              </a:path>
              <a:path w="340359" h="358775">
                <a:moveTo>
                  <a:pt x="170150" y="358322"/>
                </a:moveTo>
                <a:lnTo>
                  <a:pt x="116035" y="353987"/>
                </a:lnTo>
                <a:lnTo>
                  <a:pt x="75436" y="341244"/>
                </a:lnTo>
                <a:lnTo>
                  <a:pt x="49924" y="320486"/>
                </a:lnTo>
                <a:lnTo>
                  <a:pt x="41070" y="292106"/>
                </a:lnTo>
                <a:lnTo>
                  <a:pt x="48647" y="265919"/>
                </a:lnTo>
                <a:lnTo>
                  <a:pt x="70564" y="246058"/>
                </a:lnTo>
                <a:lnTo>
                  <a:pt x="105604" y="232876"/>
                </a:lnTo>
                <a:lnTo>
                  <a:pt x="152548" y="226727"/>
                </a:lnTo>
                <a:lnTo>
                  <a:pt x="152548" y="186495"/>
                </a:lnTo>
                <a:lnTo>
                  <a:pt x="187333" y="186495"/>
                </a:lnTo>
                <a:lnTo>
                  <a:pt x="187333" y="226727"/>
                </a:lnTo>
                <a:lnTo>
                  <a:pt x="234212" y="232876"/>
                </a:lnTo>
                <a:lnTo>
                  <a:pt x="269108" y="246058"/>
                </a:lnTo>
                <a:lnTo>
                  <a:pt x="276402" y="252711"/>
                </a:lnTo>
                <a:lnTo>
                  <a:pt x="169731" y="252711"/>
                </a:lnTo>
                <a:lnTo>
                  <a:pt x="130134" y="255330"/>
                </a:lnTo>
                <a:lnTo>
                  <a:pt x="100634" y="262979"/>
                </a:lnTo>
                <a:lnTo>
                  <a:pt x="82213" y="275342"/>
                </a:lnTo>
                <a:lnTo>
                  <a:pt x="75855" y="292106"/>
                </a:lnTo>
                <a:lnTo>
                  <a:pt x="82213" y="308935"/>
                </a:lnTo>
                <a:lnTo>
                  <a:pt x="100634" y="321442"/>
                </a:lnTo>
                <a:lnTo>
                  <a:pt x="130134" y="329234"/>
                </a:lnTo>
                <a:lnTo>
                  <a:pt x="169731" y="331919"/>
                </a:lnTo>
                <a:lnTo>
                  <a:pt x="275663" y="331919"/>
                </a:lnTo>
                <a:lnTo>
                  <a:pt x="264288" y="341244"/>
                </a:lnTo>
                <a:lnTo>
                  <a:pt x="223958" y="353987"/>
                </a:lnTo>
                <a:lnTo>
                  <a:pt x="170150" y="358322"/>
                </a:lnTo>
                <a:close/>
              </a:path>
              <a:path w="340359" h="358775">
                <a:moveTo>
                  <a:pt x="275663" y="331919"/>
                </a:moveTo>
                <a:lnTo>
                  <a:pt x="169731" y="331919"/>
                </a:lnTo>
                <a:lnTo>
                  <a:pt x="209152" y="329234"/>
                </a:lnTo>
                <a:lnTo>
                  <a:pt x="238672" y="321442"/>
                </a:lnTo>
                <a:lnTo>
                  <a:pt x="257190" y="308935"/>
                </a:lnTo>
                <a:lnTo>
                  <a:pt x="263607" y="292106"/>
                </a:lnTo>
                <a:lnTo>
                  <a:pt x="257190" y="275342"/>
                </a:lnTo>
                <a:lnTo>
                  <a:pt x="238672" y="262979"/>
                </a:lnTo>
                <a:lnTo>
                  <a:pt x="209152" y="255330"/>
                </a:lnTo>
                <a:lnTo>
                  <a:pt x="169731" y="252711"/>
                </a:lnTo>
                <a:lnTo>
                  <a:pt x="276402" y="252711"/>
                </a:lnTo>
                <a:lnTo>
                  <a:pt x="290881" y="265919"/>
                </a:lnTo>
                <a:lnTo>
                  <a:pt x="298392" y="292106"/>
                </a:lnTo>
                <a:lnTo>
                  <a:pt x="289611" y="320486"/>
                </a:lnTo>
                <a:lnTo>
                  <a:pt x="275663" y="3319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4497612" y="5807181"/>
            <a:ext cx="308610" cy="371475"/>
          </a:xfrm>
          <a:custGeom>
            <a:avLst/>
            <a:gdLst/>
            <a:ahLst/>
            <a:cxnLst/>
            <a:rect l="l" t="t" r="r" b="b"/>
            <a:pathLst>
              <a:path w="308609" h="371475">
                <a:moveTo>
                  <a:pt x="308450" y="220022"/>
                </a:moveTo>
                <a:lnTo>
                  <a:pt x="273666" y="220022"/>
                </a:lnTo>
                <a:lnTo>
                  <a:pt x="273666" y="122793"/>
                </a:lnTo>
                <a:lnTo>
                  <a:pt x="199487" y="122793"/>
                </a:lnTo>
                <a:lnTo>
                  <a:pt x="199487" y="94295"/>
                </a:lnTo>
                <a:lnTo>
                  <a:pt x="273666" y="94295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20022"/>
                </a:lnTo>
                <a:close/>
              </a:path>
              <a:path w="308609" h="371475">
                <a:moveTo>
                  <a:pt x="211640" y="51967"/>
                </a:moveTo>
                <a:lnTo>
                  <a:pt x="10896" y="51967"/>
                </a:lnTo>
                <a:lnTo>
                  <a:pt x="10896" y="23888"/>
                </a:lnTo>
                <a:lnTo>
                  <a:pt x="211640" y="23888"/>
                </a:lnTo>
                <a:lnTo>
                  <a:pt x="211640" y="51967"/>
                </a:lnTo>
                <a:close/>
              </a:path>
              <a:path w="308609" h="371475">
                <a:moveTo>
                  <a:pt x="18020" y="216250"/>
                </a:moveTo>
                <a:lnTo>
                  <a:pt x="0" y="189428"/>
                </a:lnTo>
                <a:lnTo>
                  <a:pt x="38314" y="169175"/>
                </a:lnTo>
                <a:lnTo>
                  <a:pt x="68259" y="140238"/>
                </a:lnTo>
                <a:lnTo>
                  <a:pt x="87753" y="105093"/>
                </a:lnTo>
                <a:lnTo>
                  <a:pt x="94714" y="66216"/>
                </a:lnTo>
                <a:lnTo>
                  <a:pt x="94714" y="51967"/>
                </a:lnTo>
                <a:lnTo>
                  <a:pt x="129079" y="51967"/>
                </a:lnTo>
                <a:lnTo>
                  <a:pt x="129156" y="66216"/>
                </a:lnTo>
                <a:lnTo>
                  <a:pt x="135693" y="101780"/>
                </a:lnTo>
                <a:lnTo>
                  <a:pt x="147633" y="122793"/>
                </a:lnTo>
                <a:lnTo>
                  <a:pt x="112735" y="122793"/>
                </a:lnTo>
                <a:lnTo>
                  <a:pt x="97228" y="153367"/>
                </a:lnTo>
                <a:lnTo>
                  <a:pt x="75750" y="179737"/>
                </a:lnTo>
                <a:lnTo>
                  <a:pt x="49085" y="200999"/>
                </a:lnTo>
                <a:lnTo>
                  <a:pt x="18020" y="216250"/>
                </a:lnTo>
                <a:close/>
              </a:path>
              <a:path w="308609" h="371475">
                <a:moveTo>
                  <a:pt x="203258" y="207868"/>
                </a:moveTo>
                <a:lnTo>
                  <a:pt x="173732" y="193632"/>
                </a:lnTo>
                <a:lnTo>
                  <a:pt x="148410" y="174132"/>
                </a:lnTo>
                <a:lnTo>
                  <a:pt x="127881" y="150230"/>
                </a:lnTo>
                <a:lnTo>
                  <a:pt x="112735" y="122793"/>
                </a:lnTo>
                <a:lnTo>
                  <a:pt x="147633" y="122793"/>
                </a:lnTo>
                <a:lnTo>
                  <a:pt x="154330" y="134580"/>
                </a:lnTo>
                <a:lnTo>
                  <a:pt x="183181" y="161801"/>
                </a:lnTo>
                <a:lnTo>
                  <a:pt x="220441" y="181047"/>
                </a:lnTo>
                <a:lnTo>
                  <a:pt x="203258" y="207868"/>
                </a:lnTo>
                <a:close/>
              </a:path>
              <a:path w="308609" h="371475">
                <a:moveTo>
                  <a:pt x="308450" y="370895"/>
                </a:moveTo>
                <a:lnTo>
                  <a:pt x="64120" y="370895"/>
                </a:lnTo>
                <a:lnTo>
                  <a:pt x="64120" y="238462"/>
                </a:lnTo>
                <a:lnTo>
                  <a:pt x="308450" y="238462"/>
                </a:lnTo>
                <a:lnTo>
                  <a:pt x="308450" y="265703"/>
                </a:lnTo>
                <a:lnTo>
                  <a:pt x="97648" y="265703"/>
                </a:lnTo>
                <a:lnTo>
                  <a:pt x="97648" y="343235"/>
                </a:lnTo>
                <a:lnTo>
                  <a:pt x="308450" y="343235"/>
                </a:lnTo>
                <a:lnTo>
                  <a:pt x="308450" y="370895"/>
                </a:lnTo>
                <a:close/>
              </a:path>
              <a:path w="308609" h="371475">
                <a:moveTo>
                  <a:pt x="308450" y="343235"/>
                </a:moveTo>
                <a:lnTo>
                  <a:pt x="274923" y="343235"/>
                </a:lnTo>
                <a:lnTo>
                  <a:pt x="274923" y="265703"/>
                </a:lnTo>
                <a:lnTo>
                  <a:pt x="308450" y="265703"/>
                </a:lnTo>
                <a:lnTo>
                  <a:pt x="308450" y="3432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4881499" y="5813467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60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60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60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60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5430898" y="5829300"/>
            <a:ext cx="247015" cy="27940"/>
          </a:xfrm>
          <a:custGeom>
            <a:avLst/>
            <a:gdLst/>
            <a:ahLst/>
            <a:cxnLst/>
            <a:rect l="l" t="t" r="r" b="b"/>
            <a:pathLst>
              <a:path w="247015" h="27939">
                <a:moveTo>
                  <a:pt x="0" y="0"/>
                </a:moveTo>
                <a:lnTo>
                  <a:pt x="246844" y="0"/>
                </a:lnTo>
                <a:lnTo>
                  <a:pt x="24684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5430898" y="5857240"/>
            <a:ext cx="35560" cy="90170"/>
          </a:xfrm>
          <a:custGeom>
            <a:avLst/>
            <a:gdLst/>
            <a:ahLst/>
            <a:cxnLst/>
            <a:rect l="l" t="t" r="r" b="b"/>
            <a:pathLst>
              <a:path w="35559" h="90170">
                <a:moveTo>
                  <a:pt x="0" y="0"/>
                </a:moveTo>
                <a:lnTo>
                  <a:pt x="35203" y="0"/>
                </a:lnTo>
                <a:lnTo>
                  <a:pt x="35203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5430898" y="5947409"/>
            <a:ext cx="251460" cy="27940"/>
          </a:xfrm>
          <a:custGeom>
            <a:avLst/>
            <a:gdLst/>
            <a:ahLst/>
            <a:cxnLst/>
            <a:rect l="l" t="t" r="r" b="b"/>
            <a:pathLst>
              <a:path w="251459" h="27939">
                <a:moveTo>
                  <a:pt x="0" y="0"/>
                </a:moveTo>
                <a:lnTo>
                  <a:pt x="251454" y="0"/>
                </a:lnTo>
                <a:lnTo>
                  <a:pt x="25145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5384380" y="6023850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4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5536509" y="6051930"/>
            <a:ext cx="34925" cy="129539"/>
          </a:xfrm>
          <a:custGeom>
            <a:avLst/>
            <a:gdLst/>
            <a:ahLst/>
            <a:cxnLst/>
            <a:rect l="l" t="t" r="r" b="b"/>
            <a:pathLst>
              <a:path w="34925" h="129539">
                <a:moveTo>
                  <a:pt x="34365" y="129498"/>
                </a:moveTo>
                <a:lnTo>
                  <a:pt x="0" y="129498"/>
                </a:lnTo>
                <a:lnTo>
                  <a:pt x="0" y="0"/>
                </a:lnTo>
                <a:lnTo>
                  <a:pt x="34365" y="0"/>
                </a:lnTo>
                <a:lnTo>
                  <a:pt x="34365" y="1294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5776229" y="5807600"/>
            <a:ext cx="338455" cy="374650"/>
          </a:xfrm>
          <a:custGeom>
            <a:avLst/>
            <a:gdLst/>
            <a:ahLst/>
            <a:cxnLst/>
            <a:rect l="l" t="t" r="r" b="b"/>
            <a:pathLst>
              <a:path w="338455" h="374650">
                <a:moveTo>
                  <a:pt x="303421" y="93876"/>
                </a:moveTo>
                <a:lnTo>
                  <a:pt x="268637" y="93876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93876"/>
                </a:lnTo>
                <a:close/>
              </a:path>
              <a:path w="338455" h="374650">
                <a:moveTo>
                  <a:pt x="95971" y="196972"/>
                </a:moveTo>
                <a:lnTo>
                  <a:pt x="57638" y="190522"/>
                </a:lnTo>
                <a:lnTo>
                  <a:pt x="27240" y="172403"/>
                </a:lnTo>
                <a:lnTo>
                  <a:pt x="7216" y="144461"/>
                </a:lnTo>
                <a:lnTo>
                  <a:pt x="0" y="108544"/>
                </a:lnTo>
                <a:lnTo>
                  <a:pt x="7216" y="73111"/>
                </a:lnTo>
                <a:lnTo>
                  <a:pt x="27240" y="45418"/>
                </a:lnTo>
                <a:lnTo>
                  <a:pt x="57638" y="27391"/>
                </a:lnTo>
                <a:lnTo>
                  <a:pt x="95971" y="20954"/>
                </a:lnTo>
                <a:lnTo>
                  <a:pt x="131109" y="26219"/>
                </a:lnTo>
                <a:lnTo>
                  <a:pt x="159883" y="41070"/>
                </a:lnTo>
                <a:lnTo>
                  <a:pt x="167382" y="49452"/>
                </a:lnTo>
                <a:lnTo>
                  <a:pt x="95971" y="49452"/>
                </a:lnTo>
                <a:lnTo>
                  <a:pt x="70944" y="53853"/>
                </a:lnTo>
                <a:lnTo>
                  <a:pt x="51024" y="66111"/>
                </a:lnTo>
                <a:lnTo>
                  <a:pt x="37862" y="84813"/>
                </a:lnTo>
                <a:lnTo>
                  <a:pt x="33108" y="108544"/>
                </a:lnTo>
                <a:lnTo>
                  <a:pt x="37862" y="132583"/>
                </a:lnTo>
                <a:lnTo>
                  <a:pt x="51024" y="151553"/>
                </a:lnTo>
                <a:lnTo>
                  <a:pt x="70944" y="164001"/>
                </a:lnTo>
                <a:lnTo>
                  <a:pt x="95971" y="168474"/>
                </a:lnTo>
                <a:lnTo>
                  <a:pt x="167342" y="168474"/>
                </a:lnTo>
                <a:lnTo>
                  <a:pt x="160564" y="176279"/>
                </a:lnTo>
                <a:lnTo>
                  <a:pt x="131587" y="191557"/>
                </a:lnTo>
                <a:lnTo>
                  <a:pt x="95971" y="196972"/>
                </a:lnTo>
                <a:close/>
              </a:path>
              <a:path w="338455" h="374650">
                <a:moveTo>
                  <a:pt x="167342" y="168474"/>
                </a:moveTo>
                <a:lnTo>
                  <a:pt x="95971" y="168474"/>
                </a:lnTo>
                <a:lnTo>
                  <a:pt x="121483" y="164001"/>
                </a:lnTo>
                <a:lnTo>
                  <a:pt x="141652" y="151553"/>
                </a:lnTo>
                <a:lnTo>
                  <a:pt x="154906" y="132583"/>
                </a:lnTo>
                <a:lnTo>
                  <a:pt x="159673" y="108544"/>
                </a:lnTo>
                <a:lnTo>
                  <a:pt x="154906" y="84813"/>
                </a:lnTo>
                <a:lnTo>
                  <a:pt x="141652" y="66111"/>
                </a:lnTo>
                <a:lnTo>
                  <a:pt x="121483" y="53853"/>
                </a:lnTo>
                <a:lnTo>
                  <a:pt x="95971" y="49452"/>
                </a:lnTo>
                <a:lnTo>
                  <a:pt x="167382" y="49452"/>
                </a:lnTo>
                <a:lnTo>
                  <a:pt x="180483" y="64094"/>
                </a:lnTo>
                <a:lnTo>
                  <a:pt x="191105" y="93876"/>
                </a:lnTo>
                <a:lnTo>
                  <a:pt x="303421" y="93876"/>
                </a:lnTo>
                <a:lnTo>
                  <a:pt x="303421" y="121955"/>
                </a:lnTo>
                <a:lnTo>
                  <a:pt x="191524" y="121955"/>
                </a:lnTo>
                <a:lnTo>
                  <a:pt x="181132" y="152594"/>
                </a:lnTo>
                <a:lnTo>
                  <a:pt x="167342" y="168474"/>
                </a:lnTo>
                <a:close/>
              </a:path>
              <a:path w="338455" h="374650">
                <a:moveTo>
                  <a:pt x="303421" y="213736"/>
                </a:moveTo>
                <a:lnTo>
                  <a:pt x="268637" y="213736"/>
                </a:lnTo>
                <a:lnTo>
                  <a:pt x="268637" y="121955"/>
                </a:lnTo>
                <a:lnTo>
                  <a:pt x="303421" y="121955"/>
                </a:lnTo>
                <a:lnTo>
                  <a:pt x="303421" y="213736"/>
                </a:lnTo>
                <a:close/>
              </a:path>
              <a:path w="338455" h="374650">
                <a:moveTo>
                  <a:pt x="31850" y="370895"/>
                </a:moveTo>
                <a:lnTo>
                  <a:pt x="14668" y="345330"/>
                </a:lnTo>
                <a:lnTo>
                  <a:pt x="46433" y="328232"/>
                </a:lnTo>
                <a:lnTo>
                  <a:pt x="70145" y="305045"/>
                </a:lnTo>
                <a:lnTo>
                  <a:pt x="84977" y="278321"/>
                </a:lnTo>
                <a:lnTo>
                  <a:pt x="90104" y="250616"/>
                </a:lnTo>
                <a:lnTo>
                  <a:pt x="90104" y="228404"/>
                </a:lnTo>
                <a:lnTo>
                  <a:pt x="123212" y="228404"/>
                </a:lnTo>
                <a:lnTo>
                  <a:pt x="123212" y="250616"/>
                </a:lnTo>
                <a:lnTo>
                  <a:pt x="126447" y="275951"/>
                </a:lnTo>
                <a:lnTo>
                  <a:pt x="136204" y="300540"/>
                </a:lnTo>
                <a:lnTo>
                  <a:pt x="136475" y="300906"/>
                </a:lnTo>
                <a:lnTo>
                  <a:pt x="106029" y="300906"/>
                </a:lnTo>
                <a:lnTo>
                  <a:pt x="93732" y="322627"/>
                </a:lnTo>
                <a:lnTo>
                  <a:pt x="77112" y="342030"/>
                </a:lnTo>
                <a:lnTo>
                  <a:pt x="56406" y="358368"/>
                </a:lnTo>
                <a:lnTo>
                  <a:pt x="31850" y="370895"/>
                </a:lnTo>
                <a:close/>
              </a:path>
              <a:path w="338455" h="374650">
                <a:moveTo>
                  <a:pt x="220725" y="340720"/>
                </a:moveTo>
                <a:lnTo>
                  <a:pt x="175598" y="340720"/>
                </a:lnTo>
                <a:lnTo>
                  <a:pt x="198943" y="321219"/>
                </a:lnTo>
                <a:lnTo>
                  <a:pt x="215569" y="298182"/>
                </a:lnTo>
                <a:lnTo>
                  <a:pt x="225516" y="273888"/>
                </a:lnTo>
                <a:lnTo>
                  <a:pt x="228823" y="250616"/>
                </a:lnTo>
                <a:lnTo>
                  <a:pt x="228823" y="228404"/>
                </a:lnTo>
                <a:lnTo>
                  <a:pt x="262350" y="228404"/>
                </a:lnTo>
                <a:lnTo>
                  <a:pt x="262350" y="250616"/>
                </a:lnTo>
                <a:lnTo>
                  <a:pt x="267425" y="279559"/>
                </a:lnTo>
                <a:lnTo>
                  <a:pt x="278463" y="299649"/>
                </a:lnTo>
                <a:lnTo>
                  <a:pt x="245167" y="299649"/>
                </a:lnTo>
                <a:lnTo>
                  <a:pt x="234304" y="322090"/>
                </a:lnTo>
                <a:lnTo>
                  <a:pt x="220725" y="340720"/>
                </a:lnTo>
                <a:close/>
              </a:path>
              <a:path w="338455" h="374650">
                <a:moveTo>
                  <a:pt x="321023" y="370895"/>
                </a:moveTo>
                <a:lnTo>
                  <a:pt x="295505" y="358368"/>
                </a:lnTo>
                <a:lnTo>
                  <a:pt x="274137" y="342030"/>
                </a:lnTo>
                <a:lnTo>
                  <a:pt x="257197" y="322274"/>
                </a:lnTo>
                <a:lnTo>
                  <a:pt x="245167" y="299649"/>
                </a:lnTo>
                <a:lnTo>
                  <a:pt x="278463" y="299649"/>
                </a:lnTo>
                <a:lnTo>
                  <a:pt x="282205" y="306459"/>
                </a:lnTo>
                <a:lnTo>
                  <a:pt x="306021" y="329116"/>
                </a:lnTo>
                <a:lnTo>
                  <a:pt x="338206" y="345330"/>
                </a:lnTo>
                <a:lnTo>
                  <a:pt x="321023" y="370895"/>
                </a:lnTo>
                <a:close/>
              </a:path>
              <a:path w="338455" h="374650">
                <a:moveTo>
                  <a:pt x="176018" y="374247"/>
                </a:moveTo>
                <a:lnTo>
                  <a:pt x="151468" y="361197"/>
                </a:lnTo>
                <a:lnTo>
                  <a:pt x="131751" y="344020"/>
                </a:lnTo>
                <a:lnTo>
                  <a:pt x="116670" y="323622"/>
                </a:lnTo>
                <a:lnTo>
                  <a:pt x="106029" y="300906"/>
                </a:lnTo>
                <a:lnTo>
                  <a:pt x="136475" y="300906"/>
                </a:lnTo>
                <a:lnTo>
                  <a:pt x="152562" y="322693"/>
                </a:lnTo>
                <a:lnTo>
                  <a:pt x="175598" y="340720"/>
                </a:lnTo>
                <a:lnTo>
                  <a:pt x="220725" y="340720"/>
                </a:lnTo>
                <a:lnTo>
                  <a:pt x="219236" y="342763"/>
                </a:lnTo>
                <a:lnTo>
                  <a:pt x="199847" y="360529"/>
                </a:lnTo>
                <a:lnTo>
                  <a:pt x="176018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6176879" y="5807600"/>
            <a:ext cx="298450" cy="370205"/>
          </a:xfrm>
          <a:custGeom>
            <a:avLst/>
            <a:gdLst/>
            <a:ahLst/>
            <a:cxnLst/>
            <a:rect l="l" t="t" r="r" b="b"/>
            <a:pathLst>
              <a:path w="298450" h="370204">
                <a:moveTo>
                  <a:pt x="288334" y="274085"/>
                </a:moveTo>
                <a:lnTo>
                  <a:pt x="253549" y="274085"/>
                </a:lnTo>
                <a:lnTo>
                  <a:pt x="253549" y="131594"/>
                </a:lnTo>
                <a:lnTo>
                  <a:pt x="147938" y="131594"/>
                </a:lnTo>
                <a:lnTo>
                  <a:pt x="147938" y="103934"/>
                </a:lnTo>
                <a:lnTo>
                  <a:pt x="253549" y="103934"/>
                </a:lnTo>
                <a:lnTo>
                  <a:pt x="253549" y="0"/>
                </a:lnTo>
                <a:lnTo>
                  <a:pt x="288334" y="0"/>
                </a:lnTo>
                <a:lnTo>
                  <a:pt x="288334" y="274085"/>
                </a:lnTo>
                <a:close/>
              </a:path>
              <a:path w="298450" h="370204">
                <a:moveTo>
                  <a:pt x="28498" y="218765"/>
                </a:moveTo>
                <a:lnTo>
                  <a:pt x="0" y="218765"/>
                </a:lnTo>
                <a:lnTo>
                  <a:pt x="0" y="30593"/>
                </a:lnTo>
                <a:lnTo>
                  <a:pt x="172246" y="30593"/>
                </a:lnTo>
                <a:lnTo>
                  <a:pt x="172246" y="58672"/>
                </a:lnTo>
                <a:lnTo>
                  <a:pt x="34365" y="58672"/>
                </a:lnTo>
                <a:lnTo>
                  <a:pt x="34365" y="190686"/>
                </a:lnTo>
                <a:lnTo>
                  <a:pt x="194833" y="190686"/>
                </a:lnTo>
                <a:lnTo>
                  <a:pt x="196972" y="206611"/>
                </a:lnTo>
                <a:lnTo>
                  <a:pt x="157918" y="212577"/>
                </a:lnTo>
                <a:lnTo>
                  <a:pt x="119021" y="216303"/>
                </a:lnTo>
                <a:lnTo>
                  <a:pt x="76981" y="218221"/>
                </a:lnTo>
                <a:lnTo>
                  <a:pt x="28498" y="218765"/>
                </a:lnTo>
                <a:close/>
              </a:path>
              <a:path w="298450" h="370204">
                <a:moveTo>
                  <a:pt x="194833" y="190686"/>
                </a:moveTo>
                <a:lnTo>
                  <a:pt x="34365" y="190686"/>
                </a:lnTo>
                <a:lnTo>
                  <a:pt x="79928" y="190142"/>
                </a:lnTo>
                <a:lnTo>
                  <a:pt x="119755" y="188224"/>
                </a:lnTo>
                <a:lnTo>
                  <a:pt x="156595" y="184498"/>
                </a:lnTo>
                <a:lnTo>
                  <a:pt x="193200" y="178532"/>
                </a:lnTo>
                <a:lnTo>
                  <a:pt x="194833" y="190686"/>
                </a:lnTo>
                <a:close/>
              </a:path>
              <a:path w="298450" h="370204">
                <a:moveTo>
                  <a:pt x="297973" y="369637"/>
                </a:moveTo>
                <a:lnTo>
                  <a:pt x="47357" y="369637"/>
                </a:lnTo>
                <a:lnTo>
                  <a:pt x="47357" y="253968"/>
                </a:lnTo>
                <a:lnTo>
                  <a:pt x="81722" y="253968"/>
                </a:lnTo>
                <a:lnTo>
                  <a:pt x="81722" y="341558"/>
                </a:lnTo>
                <a:lnTo>
                  <a:pt x="297973" y="341558"/>
                </a:lnTo>
                <a:lnTo>
                  <a:pt x="297973" y="3696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6664539" y="5807600"/>
            <a:ext cx="323850" cy="374650"/>
          </a:xfrm>
          <a:custGeom>
            <a:avLst/>
            <a:gdLst/>
            <a:ahLst/>
            <a:cxnLst/>
            <a:rect l="l" t="t" r="r" b="b"/>
            <a:pathLst>
              <a:path w="323850" h="374650">
                <a:moveTo>
                  <a:pt x="303421" y="253968"/>
                </a:moveTo>
                <a:lnTo>
                  <a:pt x="268637" y="253968"/>
                </a:lnTo>
                <a:lnTo>
                  <a:pt x="268637" y="133689"/>
                </a:lnTo>
                <a:lnTo>
                  <a:pt x="187752" y="133689"/>
                </a:lnTo>
                <a:lnTo>
                  <a:pt x="187752" y="105610"/>
                </a:lnTo>
                <a:lnTo>
                  <a:pt x="268637" y="105610"/>
                </a:lnTo>
                <a:lnTo>
                  <a:pt x="268637" y="0"/>
                </a:lnTo>
                <a:lnTo>
                  <a:pt x="303421" y="0"/>
                </a:lnTo>
                <a:lnTo>
                  <a:pt x="303421" y="253968"/>
                </a:lnTo>
                <a:close/>
              </a:path>
              <a:path w="323850" h="374650">
                <a:moveTo>
                  <a:pt x="15087" y="230080"/>
                </a:moveTo>
                <a:lnTo>
                  <a:pt x="0" y="202839"/>
                </a:lnTo>
                <a:lnTo>
                  <a:pt x="49033" y="183290"/>
                </a:lnTo>
                <a:lnTo>
                  <a:pt x="89115" y="158590"/>
                </a:lnTo>
                <a:lnTo>
                  <a:pt x="119641" y="129123"/>
                </a:lnTo>
                <a:lnTo>
                  <a:pt x="140009" y="95271"/>
                </a:lnTo>
                <a:lnTo>
                  <a:pt x="149615" y="57415"/>
                </a:lnTo>
                <a:lnTo>
                  <a:pt x="18020" y="57415"/>
                </a:lnTo>
                <a:lnTo>
                  <a:pt x="18020" y="29336"/>
                </a:lnTo>
                <a:lnTo>
                  <a:pt x="186495" y="29336"/>
                </a:lnTo>
                <a:lnTo>
                  <a:pt x="181248" y="75405"/>
                </a:lnTo>
                <a:lnTo>
                  <a:pt x="165897" y="116677"/>
                </a:lnTo>
                <a:lnTo>
                  <a:pt x="141023" y="152968"/>
                </a:lnTo>
                <a:lnTo>
                  <a:pt x="107209" y="184089"/>
                </a:lnTo>
                <a:lnTo>
                  <a:pt x="65036" y="209855"/>
                </a:lnTo>
                <a:lnTo>
                  <a:pt x="15087" y="230080"/>
                </a:lnTo>
                <a:close/>
              </a:path>
              <a:path w="323850" h="374650">
                <a:moveTo>
                  <a:pt x="52805" y="374247"/>
                </a:moveTo>
                <a:lnTo>
                  <a:pt x="38975" y="347006"/>
                </a:lnTo>
                <a:lnTo>
                  <a:pt x="86908" y="332816"/>
                </a:lnTo>
                <a:lnTo>
                  <a:pt x="126984" y="308922"/>
                </a:lnTo>
                <a:lnTo>
                  <a:pt x="154487" y="276933"/>
                </a:lnTo>
                <a:lnTo>
                  <a:pt x="164702" y="238462"/>
                </a:lnTo>
                <a:lnTo>
                  <a:pt x="164702" y="221279"/>
                </a:lnTo>
                <a:lnTo>
                  <a:pt x="199067" y="221279"/>
                </a:lnTo>
                <a:lnTo>
                  <a:pt x="199067" y="238462"/>
                </a:lnTo>
                <a:lnTo>
                  <a:pt x="209204" y="276396"/>
                </a:lnTo>
                <a:lnTo>
                  <a:pt x="220558" y="289591"/>
                </a:lnTo>
                <a:lnTo>
                  <a:pt x="181885" y="289591"/>
                </a:lnTo>
                <a:lnTo>
                  <a:pt x="160243" y="319851"/>
                </a:lnTo>
                <a:lnTo>
                  <a:pt x="130075" y="344335"/>
                </a:lnTo>
                <a:lnTo>
                  <a:pt x="93542" y="362611"/>
                </a:lnTo>
                <a:lnTo>
                  <a:pt x="52805" y="374247"/>
                </a:lnTo>
                <a:close/>
              </a:path>
              <a:path w="323850" h="374650">
                <a:moveTo>
                  <a:pt x="309707" y="373409"/>
                </a:moveTo>
                <a:lnTo>
                  <a:pt x="269521" y="361786"/>
                </a:lnTo>
                <a:lnTo>
                  <a:pt x="233381" y="343601"/>
                </a:lnTo>
                <a:lnTo>
                  <a:pt x="203448" y="319366"/>
                </a:lnTo>
                <a:lnTo>
                  <a:pt x="181885" y="289591"/>
                </a:lnTo>
                <a:lnTo>
                  <a:pt x="220558" y="289591"/>
                </a:lnTo>
                <a:lnTo>
                  <a:pt x="236471" y="308083"/>
                </a:lnTo>
                <a:lnTo>
                  <a:pt x="276154" y="331991"/>
                </a:lnTo>
                <a:lnTo>
                  <a:pt x="323537" y="346587"/>
                </a:lnTo>
                <a:lnTo>
                  <a:pt x="309707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7057647" y="5807181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624583" y="639382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2002602" y="6685512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80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2228449" y="6429029"/>
            <a:ext cx="341630" cy="292735"/>
          </a:xfrm>
          <a:custGeom>
            <a:avLst/>
            <a:gdLst/>
            <a:ahLst/>
            <a:cxnLst/>
            <a:rect l="l" t="t" r="r" b="b"/>
            <a:pathLst>
              <a:path w="341630" h="292734">
                <a:moveTo>
                  <a:pt x="314736" y="166798"/>
                </a:moveTo>
                <a:lnTo>
                  <a:pt x="179370" y="166798"/>
                </a:lnTo>
                <a:lnTo>
                  <a:pt x="179370" y="0"/>
                </a:lnTo>
                <a:lnTo>
                  <a:pt x="310126" y="0"/>
                </a:lnTo>
                <a:lnTo>
                  <a:pt x="310126" y="27659"/>
                </a:lnTo>
                <a:lnTo>
                  <a:pt x="213736" y="27659"/>
                </a:lnTo>
                <a:lnTo>
                  <a:pt x="213736" y="138718"/>
                </a:lnTo>
                <a:lnTo>
                  <a:pt x="314736" y="138718"/>
                </a:lnTo>
                <a:lnTo>
                  <a:pt x="314736" y="166798"/>
                </a:lnTo>
                <a:close/>
              </a:path>
              <a:path w="341630" h="292734">
                <a:moveTo>
                  <a:pt x="50290" y="166798"/>
                </a:moveTo>
                <a:lnTo>
                  <a:pt x="29755" y="166798"/>
                </a:lnTo>
                <a:lnTo>
                  <a:pt x="29755" y="419"/>
                </a:lnTo>
                <a:lnTo>
                  <a:pt x="155901" y="419"/>
                </a:lnTo>
                <a:lnTo>
                  <a:pt x="155901" y="28498"/>
                </a:lnTo>
                <a:lnTo>
                  <a:pt x="63701" y="28498"/>
                </a:lnTo>
                <a:lnTo>
                  <a:pt x="63701" y="138299"/>
                </a:lnTo>
                <a:lnTo>
                  <a:pt x="161293" y="138299"/>
                </a:lnTo>
                <a:lnTo>
                  <a:pt x="163445" y="156320"/>
                </a:lnTo>
                <a:lnTo>
                  <a:pt x="133742" y="161847"/>
                </a:lnTo>
                <a:lnTo>
                  <a:pt x="105610" y="165016"/>
                </a:lnTo>
                <a:lnTo>
                  <a:pt x="78107" y="166457"/>
                </a:lnTo>
                <a:lnTo>
                  <a:pt x="50290" y="166798"/>
                </a:lnTo>
                <a:close/>
              </a:path>
              <a:path w="341630" h="292734">
                <a:moveTo>
                  <a:pt x="161293" y="138299"/>
                </a:moveTo>
                <a:lnTo>
                  <a:pt x="63701" y="138299"/>
                </a:lnTo>
                <a:lnTo>
                  <a:pt x="87426" y="137612"/>
                </a:lnTo>
                <a:lnTo>
                  <a:pt x="111111" y="135942"/>
                </a:lnTo>
                <a:lnTo>
                  <a:pt x="135189" y="132936"/>
                </a:lnTo>
                <a:lnTo>
                  <a:pt x="160092" y="128241"/>
                </a:lnTo>
                <a:lnTo>
                  <a:pt x="161293" y="138299"/>
                </a:lnTo>
                <a:close/>
              </a:path>
              <a:path w="341630" h="292734">
                <a:moveTo>
                  <a:pt x="186914" y="264446"/>
                </a:moveTo>
                <a:lnTo>
                  <a:pt x="152548" y="264446"/>
                </a:lnTo>
                <a:lnTo>
                  <a:pt x="152548" y="185237"/>
                </a:lnTo>
                <a:lnTo>
                  <a:pt x="186914" y="185237"/>
                </a:lnTo>
                <a:lnTo>
                  <a:pt x="186914" y="264446"/>
                </a:lnTo>
                <a:close/>
              </a:path>
              <a:path w="341630" h="292734">
                <a:moveTo>
                  <a:pt x="341139" y="292525"/>
                </a:moveTo>
                <a:lnTo>
                  <a:pt x="0" y="292525"/>
                </a:lnTo>
                <a:lnTo>
                  <a:pt x="0" y="264446"/>
                </a:lnTo>
                <a:lnTo>
                  <a:pt x="341139" y="264446"/>
                </a:lnTo>
                <a:lnTo>
                  <a:pt x="341139" y="2925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2615270" y="6394245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10" h="367665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10" h="367665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10" h="367665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10" h="367665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10" h="367665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10" h="367665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3125361" y="6393826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3545709" y="6657340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3545709" y="673354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546966" y="640842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3546966" y="645667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546966" y="648335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59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546966" y="653160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40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3763636" y="6408913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3763636" y="6483092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59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655091" y="655894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40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501704" y="6599180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3887267" y="6406817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60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60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60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60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4390148" y="6394245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4780740" y="6394245"/>
            <a:ext cx="314960" cy="367665"/>
          </a:xfrm>
          <a:custGeom>
            <a:avLst/>
            <a:gdLst/>
            <a:ahLst/>
            <a:cxnLst/>
            <a:rect l="l" t="t" r="r" b="b"/>
            <a:pathLst>
              <a:path w="314960" h="367665">
                <a:moveTo>
                  <a:pt x="303421" y="274923"/>
                </a:moveTo>
                <a:lnTo>
                  <a:pt x="269056" y="274923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274923"/>
                </a:lnTo>
                <a:close/>
              </a:path>
              <a:path w="314960" h="367665">
                <a:moveTo>
                  <a:pt x="215412" y="58672"/>
                </a:moveTo>
                <a:lnTo>
                  <a:pt x="9219" y="58672"/>
                </a:lnTo>
                <a:lnTo>
                  <a:pt x="9219" y="31012"/>
                </a:lnTo>
                <a:lnTo>
                  <a:pt x="215412" y="31012"/>
                </a:lnTo>
                <a:lnTo>
                  <a:pt x="215412" y="58672"/>
                </a:lnTo>
                <a:close/>
              </a:path>
              <a:path w="314960" h="367665">
                <a:moveTo>
                  <a:pt x="18020" y="228404"/>
                </a:moveTo>
                <a:lnTo>
                  <a:pt x="0" y="201582"/>
                </a:lnTo>
                <a:lnTo>
                  <a:pt x="38909" y="181695"/>
                </a:lnTo>
                <a:lnTo>
                  <a:pt x="68940" y="153125"/>
                </a:lnTo>
                <a:lnTo>
                  <a:pt x="88284" y="118190"/>
                </a:lnTo>
                <a:lnTo>
                  <a:pt x="95133" y="79208"/>
                </a:lnTo>
                <a:lnTo>
                  <a:pt x="95133" y="58672"/>
                </a:lnTo>
                <a:lnTo>
                  <a:pt x="130337" y="58672"/>
                </a:lnTo>
                <a:lnTo>
                  <a:pt x="130337" y="79208"/>
                </a:lnTo>
                <a:lnTo>
                  <a:pt x="137291" y="115950"/>
                </a:lnTo>
                <a:lnTo>
                  <a:pt x="149061" y="135785"/>
                </a:lnTo>
                <a:lnTo>
                  <a:pt x="113154" y="135785"/>
                </a:lnTo>
                <a:lnTo>
                  <a:pt x="97818" y="166051"/>
                </a:lnTo>
                <a:lnTo>
                  <a:pt x="76274" y="192152"/>
                </a:lnTo>
                <a:lnTo>
                  <a:pt x="49387" y="213225"/>
                </a:lnTo>
                <a:lnTo>
                  <a:pt x="18020" y="228404"/>
                </a:lnTo>
                <a:close/>
              </a:path>
              <a:path w="314960" h="367665">
                <a:moveTo>
                  <a:pt x="207868" y="221279"/>
                </a:moveTo>
                <a:lnTo>
                  <a:pt x="177275" y="207096"/>
                </a:lnTo>
                <a:lnTo>
                  <a:pt x="150767" y="187647"/>
                </a:lnTo>
                <a:lnTo>
                  <a:pt x="129132" y="163641"/>
                </a:lnTo>
                <a:lnTo>
                  <a:pt x="113154" y="135785"/>
                </a:lnTo>
                <a:lnTo>
                  <a:pt x="149061" y="135785"/>
                </a:lnTo>
                <a:lnTo>
                  <a:pt x="156739" y="148724"/>
                </a:lnTo>
                <a:lnTo>
                  <a:pt x="186560" y="175448"/>
                </a:lnTo>
                <a:lnTo>
                  <a:pt x="224632" y="194038"/>
                </a:lnTo>
                <a:lnTo>
                  <a:pt x="207868" y="221279"/>
                </a:lnTo>
                <a:close/>
              </a:path>
              <a:path w="314960" h="367665">
                <a:moveTo>
                  <a:pt x="314736" y="367123"/>
                </a:moveTo>
                <a:lnTo>
                  <a:pt x="61606" y="367123"/>
                </a:lnTo>
                <a:lnTo>
                  <a:pt x="61606" y="248939"/>
                </a:lnTo>
                <a:lnTo>
                  <a:pt x="95971" y="248939"/>
                </a:lnTo>
                <a:lnTo>
                  <a:pt x="95971" y="339044"/>
                </a:lnTo>
                <a:lnTo>
                  <a:pt x="314736" y="339044"/>
                </a:lnTo>
                <a:lnTo>
                  <a:pt x="314736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5175104" y="639382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679528" y="6393826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2665" y="178113"/>
                </a:moveTo>
                <a:lnTo>
                  <a:pt x="0" y="178113"/>
                </a:lnTo>
                <a:lnTo>
                  <a:pt x="0" y="24307"/>
                </a:lnTo>
                <a:lnTo>
                  <a:pt x="172665" y="24307"/>
                </a:lnTo>
                <a:lnTo>
                  <a:pt x="172665" y="51967"/>
                </a:lnTo>
                <a:lnTo>
                  <a:pt x="33527" y="51967"/>
                </a:lnTo>
                <a:lnTo>
                  <a:pt x="33527" y="150872"/>
                </a:lnTo>
                <a:lnTo>
                  <a:pt x="172665" y="150872"/>
                </a:lnTo>
                <a:lnTo>
                  <a:pt x="172665" y="178113"/>
                </a:lnTo>
                <a:close/>
              </a:path>
              <a:path w="332104" h="375920">
                <a:moveTo>
                  <a:pt x="172665" y="150872"/>
                </a:moveTo>
                <a:lnTo>
                  <a:pt x="139138" y="150872"/>
                </a:lnTo>
                <a:lnTo>
                  <a:pt x="139138" y="51967"/>
                </a:lnTo>
                <a:lnTo>
                  <a:pt x="172665" y="51967"/>
                </a:lnTo>
                <a:lnTo>
                  <a:pt x="172665" y="150872"/>
                </a:lnTo>
                <a:close/>
              </a:path>
              <a:path w="332104" h="375920">
                <a:moveTo>
                  <a:pt x="235947" y="230080"/>
                </a:moveTo>
                <a:lnTo>
                  <a:pt x="202420" y="230080"/>
                </a:lnTo>
                <a:lnTo>
                  <a:pt x="202420" y="196972"/>
                </a:lnTo>
                <a:lnTo>
                  <a:pt x="235947" y="196972"/>
                </a:lnTo>
                <a:lnTo>
                  <a:pt x="235947" y="230080"/>
                </a:lnTo>
                <a:close/>
              </a:path>
              <a:path w="332104" h="375920">
                <a:moveTo>
                  <a:pt x="41909" y="366285"/>
                </a:moveTo>
                <a:lnTo>
                  <a:pt x="23888" y="366285"/>
                </a:lnTo>
                <a:lnTo>
                  <a:pt x="23888" y="226308"/>
                </a:lnTo>
                <a:lnTo>
                  <a:pt x="57415" y="226308"/>
                </a:lnTo>
                <a:lnTo>
                  <a:pt x="57415" y="337786"/>
                </a:lnTo>
                <a:lnTo>
                  <a:pt x="135366" y="337786"/>
                </a:lnTo>
                <a:lnTo>
                  <a:pt x="138299" y="352455"/>
                </a:lnTo>
                <a:lnTo>
                  <a:pt x="111805" y="359566"/>
                </a:lnTo>
                <a:lnTo>
                  <a:pt x="86332" y="363770"/>
                </a:lnTo>
                <a:lnTo>
                  <a:pt x="62745" y="365774"/>
                </a:lnTo>
                <a:lnTo>
                  <a:pt x="41909" y="366285"/>
                </a:lnTo>
                <a:close/>
              </a:path>
              <a:path w="332104" h="375920">
                <a:moveTo>
                  <a:pt x="313479" y="255645"/>
                </a:moveTo>
                <a:lnTo>
                  <a:pt x="124469" y="255645"/>
                </a:lnTo>
                <a:lnTo>
                  <a:pt x="124469" y="230080"/>
                </a:lnTo>
                <a:lnTo>
                  <a:pt x="313479" y="230080"/>
                </a:lnTo>
                <a:lnTo>
                  <a:pt x="313479" y="255645"/>
                </a:lnTo>
                <a:close/>
              </a:path>
              <a:path w="332104" h="375920">
                <a:moveTo>
                  <a:pt x="219184" y="375505"/>
                </a:moveTo>
                <a:lnTo>
                  <a:pt x="191164" y="371785"/>
                </a:lnTo>
                <a:lnTo>
                  <a:pt x="169155" y="361151"/>
                </a:lnTo>
                <a:lnTo>
                  <a:pt x="154768" y="344387"/>
                </a:lnTo>
                <a:lnTo>
                  <a:pt x="149615" y="322280"/>
                </a:lnTo>
                <a:lnTo>
                  <a:pt x="154768" y="300415"/>
                </a:lnTo>
                <a:lnTo>
                  <a:pt x="169155" y="283776"/>
                </a:lnTo>
                <a:lnTo>
                  <a:pt x="191164" y="273188"/>
                </a:lnTo>
                <a:lnTo>
                  <a:pt x="219184" y="269475"/>
                </a:lnTo>
                <a:lnTo>
                  <a:pt x="247204" y="273188"/>
                </a:lnTo>
                <a:lnTo>
                  <a:pt x="269213" y="283776"/>
                </a:lnTo>
                <a:lnTo>
                  <a:pt x="278226" y="294201"/>
                </a:lnTo>
                <a:lnTo>
                  <a:pt x="219184" y="294201"/>
                </a:lnTo>
                <a:lnTo>
                  <a:pt x="203370" y="296172"/>
                </a:lnTo>
                <a:lnTo>
                  <a:pt x="191052" y="301797"/>
                </a:lnTo>
                <a:lnTo>
                  <a:pt x="183057" y="310644"/>
                </a:lnTo>
                <a:lnTo>
                  <a:pt x="180208" y="322280"/>
                </a:lnTo>
                <a:lnTo>
                  <a:pt x="183057" y="334224"/>
                </a:lnTo>
                <a:lnTo>
                  <a:pt x="191052" y="343339"/>
                </a:lnTo>
                <a:lnTo>
                  <a:pt x="203370" y="349154"/>
                </a:lnTo>
                <a:lnTo>
                  <a:pt x="219184" y="351197"/>
                </a:lnTo>
                <a:lnTo>
                  <a:pt x="277755" y="351197"/>
                </a:lnTo>
                <a:lnTo>
                  <a:pt x="269213" y="361151"/>
                </a:lnTo>
                <a:lnTo>
                  <a:pt x="247204" y="371785"/>
                </a:lnTo>
                <a:lnTo>
                  <a:pt x="219184" y="375505"/>
                </a:lnTo>
                <a:close/>
              </a:path>
              <a:path w="332104" h="375920">
                <a:moveTo>
                  <a:pt x="277755" y="351197"/>
                </a:moveTo>
                <a:lnTo>
                  <a:pt x="219184" y="351197"/>
                </a:lnTo>
                <a:lnTo>
                  <a:pt x="234821" y="349154"/>
                </a:lnTo>
                <a:lnTo>
                  <a:pt x="247158" y="343339"/>
                </a:lnTo>
                <a:lnTo>
                  <a:pt x="255252" y="334224"/>
                </a:lnTo>
                <a:lnTo>
                  <a:pt x="258159" y="322280"/>
                </a:lnTo>
                <a:lnTo>
                  <a:pt x="255252" y="310644"/>
                </a:lnTo>
                <a:lnTo>
                  <a:pt x="247158" y="301797"/>
                </a:lnTo>
                <a:lnTo>
                  <a:pt x="234821" y="296172"/>
                </a:lnTo>
                <a:lnTo>
                  <a:pt x="219184" y="294201"/>
                </a:lnTo>
                <a:lnTo>
                  <a:pt x="278226" y="294201"/>
                </a:lnTo>
                <a:lnTo>
                  <a:pt x="283599" y="300415"/>
                </a:lnTo>
                <a:lnTo>
                  <a:pt x="288753" y="322280"/>
                </a:lnTo>
                <a:lnTo>
                  <a:pt x="283599" y="344387"/>
                </a:lnTo>
                <a:lnTo>
                  <a:pt x="277755" y="351197"/>
                </a:lnTo>
                <a:close/>
              </a:path>
              <a:path w="332104" h="375920">
                <a:moveTo>
                  <a:pt x="135366" y="337786"/>
                </a:moveTo>
                <a:lnTo>
                  <a:pt x="57415" y="337786"/>
                </a:lnTo>
                <a:lnTo>
                  <a:pt x="74742" y="336647"/>
                </a:lnTo>
                <a:lnTo>
                  <a:pt x="93561" y="334329"/>
                </a:lnTo>
                <a:lnTo>
                  <a:pt x="113167" y="330596"/>
                </a:lnTo>
                <a:lnTo>
                  <a:pt x="132851" y="325214"/>
                </a:lnTo>
                <a:lnTo>
                  <a:pt x="135366" y="337786"/>
                </a:lnTo>
                <a:close/>
              </a:path>
              <a:path w="332104" h="375920">
                <a:moveTo>
                  <a:pt x="276180" y="191524"/>
                </a:moveTo>
                <a:lnTo>
                  <a:pt x="241815" y="19152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84237"/>
                </a:lnTo>
                <a:lnTo>
                  <a:pt x="331919" y="84237"/>
                </a:lnTo>
                <a:lnTo>
                  <a:pt x="331919" y="113154"/>
                </a:lnTo>
                <a:lnTo>
                  <a:pt x="276180" y="113154"/>
                </a:lnTo>
                <a:lnTo>
                  <a:pt x="276180" y="1915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6063415" y="639382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6560933" y="6393826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6944401" y="6393826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7338346" y="639382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5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5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5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7713851" y="6393826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29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29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222512" y="6393826"/>
            <a:ext cx="313055" cy="375920"/>
          </a:xfrm>
          <a:custGeom>
            <a:avLst/>
            <a:gdLst/>
            <a:ahLst/>
            <a:cxnLst/>
            <a:rect l="l" t="t" r="r" b="b"/>
            <a:pathLst>
              <a:path w="313054" h="375920">
                <a:moveTo>
                  <a:pt x="15087" y="277856"/>
                </a:moveTo>
                <a:lnTo>
                  <a:pt x="0" y="277856"/>
                </a:lnTo>
                <a:lnTo>
                  <a:pt x="0" y="47357"/>
                </a:lnTo>
                <a:lnTo>
                  <a:pt x="80465" y="47357"/>
                </a:lnTo>
                <a:lnTo>
                  <a:pt x="80465" y="75436"/>
                </a:lnTo>
                <a:lnTo>
                  <a:pt x="31431" y="75436"/>
                </a:lnTo>
                <a:lnTo>
                  <a:pt x="31431" y="248939"/>
                </a:lnTo>
                <a:lnTo>
                  <a:pt x="83349" y="248939"/>
                </a:lnTo>
                <a:lnTo>
                  <a:pt x="85913" y="270732"/>
                </a:lnTo>
                <a:lnTo>
                  <a:pt x="63944" y="274851"/>
                </a:lnTo>
                <a:lnTo>
                  <a:pt x="44685" y="276966"/>
                </a:lnTo>
                <a:lnTo>
                  <a:pt x="28334" y="277745"/>
                </a:lnTo>
                <a:lnTo>
                  <a:pt x="15087" y="277856"/>
                </a:lnTo>
                <a:close/>
              </a:path>
              <a:path w="313054" h="375920">
                <a:moveTo>
                  <a:pt x="83349" y="248939"/>
                </a:moveTo>
                <a:lnTo>
                  <a:pt x="31431" y="248939"/>
                </a:lnTo>
                <a:lnTo>
                  <a:pt x="42544" y="248363"/>
                </a:lnTo>
                <a:lnTo>
                  <a:pt x="54953" y="247158"/>
                </a:lnTo>
                <a:lnTo>
                  <a:pt x="68383" y="245167"/>
                </a:lnTo>
                <a:lnTo>
                  <a:pt x="82560" y="242234"/>
                </a:lnTo>
                <a:lnTo>
                  <a:pt x="83349" y="248939"/>
                </a:lnTo>
                <a:close/>
              </a:path>
              <a:path w="313054" h="375920">
                <a:moveTo>
                  <a:pt x="111897" y="277856"/>
                </a:moveTo>
                <a:lnTo>
                  <a:pt x="96390" y="277856"/>
                </a:lnTo>
                <a:lnTo>
                  <a:pt x="96390" y="47357"/>
                </a:lnTo>
                <a:lnTo>
                  <a:pt x="179370" y="47357"/>
                </a:lnTo>
                <a:lnTo>
                  <a:pt x="179370" y="75436"/>
                </a:lnTo>
                <a:lnTo>
                  <a:pt x="127822" y="75436"/>
                </a:lnTo>
                <a:lnTo>
                  <a:pt x="127822" y="249358"/>
                </a:lnTo>
                <a:lnTo>
                  <a:pt x="188196" y="249358"/>
                </a:lnTo>
                <a:lnTo>
                  <a:pt x="190267" y="269475"/>
                </a:lnTo>
                <a:lnTo>
                  <a:pt x="168002" y="274144"/>
                </a:lnTo>
                <a:lnTo>
                  <a:pt x="147624" y="276652"/>
                </a:lnTo>
                <a:lnTo>
                  <a:pt x="128975" y="277667"/>
                </a:lnTo>
                <a:lnTo>
                  <a:pt x="111897" y="277856"/>
                </a:lnTo>
                <a:close/>
              </a:path>
              <a:path w="313054" h="375920">
                <a:moveTo>
                  <a:pt x="188196" y="249358"/>
                </a:moveTo>
                <a:lnTo>
                  <a:pt x="127822" y="249358"/>
                </a:lnTo>
                <a:lnTo>
                  <a:pt x="141305" y="248520"/>
                </a:lnTo>
                <a:lnTo>
                  <a:pt x="155849" y="247053"/>
                </a:lnTo>
                <a:lnTo>
                  <a:pt x="171257" y="244644"/>
                </a:lnTo>
                <a:lnTo>
                  <a:pt x="187333" y="240977"/>
                </a:lnTo>
                <a:lnTo>
                  <a:pt x="188196" y="249358"/>
                </a:lnTo>
                <a:close/>
              </a:path>
              <a:path w="313054" h="375920">
                <a:moveTo>
                  <a:pt x="312641" y="153387"/>
                </a:moveTo>
                <a:lnTo>
                  <a:pt x="279952" y="153387"/>
                </a:lnTo>
                <a:lnTo>
                  <a:pt x="279952" y="0"/>
                </a:lnTo>
                <a:lnTo>
                  <a:pt x="312641" y="0"/>
                </a:lnTo>
                <a:lnTo>
                  <a:pt x="312641" y="153387"/>
                </a:lnTo>
                <a:close/>
              </a:path>
              <a:path w="313054" h="375920">
                <a:moveTo>
                  <a:pt x="235947" y="357065"/>
                </a:moveTo>
                <a:lnTo>
                  <a:pt x="204097" y="357065"/>
                </a:lnTo>
                <a:lnTo>
                  <a:pt x="204097" y="8381"/>
                </a:lnTo>
                <a:lnTo>
                  <a:pt x="235947" y="8381"/>
                </a:lnTo>
                <a:lnTo>
                  <a:pt x="235947" y="153387"/>
                </a:lnTo>
                <a:lnTo>
                  <a:pt x="312641" y="153387"/>
                </a:lnTo>
                <a:lnTo>
                  <a:pt x="312641" y="181466"/>
                </a:lnTo>
                <a:lnTo>
                  <a:pt x="235947" y="181466"/>
                </a:lnTo>
                <a:lnTo>
                  <a:pt x="235947" y="357065"/>
                </a:lnTo>
                <a:close/>
              </a:path>
              <a:path w="313054" h="375920">
                <a:moveTo>
                  <a:pt x="312641" y="375505"/>
                </a:moveTo>
                <a:lnTo>
                  <a:pt x="279952" y="375505"/>
                </a:lnTo>
                <a:lnTo>
                  <a:pt x="279952" y="181466"/>
                </a:lnTo>
                <a:lnTo>
                  <a:pt x="312641" y="181466"/>
                </a:lnTo>
                <a:lnTo>
                  <a:pt x="312641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640346" y="6410959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39">
                <a:moveTo>
                  <a:pt x="0" y="0"/>
                </a:moveTo>
                <a:lnTo>
                  <a:pt x="252711" y="0"/>
                </a:lnTo>
                <a:lnTo>
                  <a:pt x="25271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640346" y="6438900"/>
            <a:ext cx="33655" cy="77470"/>
          </a:xfrm>
          <a:custGeom>
            <a:avLst/>
            <a:gdLst/>
            <a:ahLst/>
            <a:cxnLst/>
            <a:rect l="l" t="t" r="r" b="b"/>
            <a:pathLst>
              <a:path w="33654" h="77470">
                <a:moveTo>
                  <a:pt x="0" y="0"/>
                </a:moveTo>
                <a:lnTo>
                  <a:pt x="33527" y="0"/>
                </a:lnTo>
                <a:lnTo>
                  <a:pt x="33527" y="77469"/>
                </a:lnTo>
                <a:lnTo>
                  <a:pt x="0" y="774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640346" y="651636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859111" y="6439087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90" h="76834">
                <a:moveTo>
                  <a:pt x="33946" y="76693"/>
                </a:moveTo>
                <a:lnTo>
                  <a:pt x="0" y="76693"/>
                </a:lnTo>
                <a:lnTo>
                  <a:pt x="0" y="0"/>
                </a:lnTo>
                <a:lnTo>
                  <a:pt x="33946" y="0"/>
                </a:lnTo>
                <a:lnTo>
                  <a:pt x="33946" y="766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595922" y="6586188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752243" y="6613848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34365" y="75855"/>
                </a:moveTo>
                <a:lnTo>
                  <a:pt x="0" y="75855"/>
                </a:lnTo>
                <a:lnTo>
                  <a:pt x="0" y="0"/>
                </a:lnTo>
                <a:lnTo>
                  <a:pt x="34365" y="0"/>
                </a:lnTo>
                <a:lnTo>
                  <a:pt x="34365" y="758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639507" y="6653530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09">
                <a:moveTo>
                  <a:pt x="0" y="0"/>
                </a:moveTo>
                <a:lnTo>
                  <a:pt x="34365" y="0"/>
                </a:lnTo>
                <a:lnTo>
                  <a:pt x="34365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639507" y="673354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59836" y="0"/>
                </a:lnTo>
                <a:lnTo>
                  <a:pt x="25983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8986933" y="6393826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9485490" y="6417295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9886978" y="6394245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0255778" y="6400112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59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59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59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59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0796376" y="6630192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29" h="27940">
                <a:moveTo>
                  <a:pt x="264865" y="27659"/>
                </a:moveTo>
                <a:lnTo>
                  <a:pt x="0" y="27659"/>
                </a:lnTo>
                <a:lnTo>
                  <a:pt x="0" y="0"/>
                </a:lnTo>
                <a:lnTo>
                  <a:pt x="264865" y="0"/>
                </a:lnTo>
                <a:lnTo>
                  <a:pt x="264865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10853792" y="6657853"/>
            <a:ext cx="34290" cy="79375"/>
          </a:xfrm>
          <a:custGeom>
            <a:avLst/>
            <a:gdLst/>
            <a:ahLst/>
            <a:cxnLst/>
            <a:rect l="l" t="t" r="r" b="b"/>
            <a:pathLst>
              <a:path w="34290" h="79375">
                <a:moveTo>
                  <a:pt x="33946" y="79208"/>
                </a:moveTo>
                <a:lnTo>
                  <a:pt x="0" y="79208"/>
                </a:lnTo>
                <a:lnTo>
                  <a:pt x="0" y="0"/>
                </a:lnTo>
                <a:lnTo>
                  <a:pt x="33946" y="0"/>
                </a:lnTo>
                <a:lnTo>
                  <a:pt x="33946" y="792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10969880" y="6657853"/>
            <a:ext cx="34290" cy="79375"/>
          </a:xfrm>
          <a:custGeom>
            <a:avLst/>
            <a:gdLst/>
            <a:ahLst/>
            <a:cxnLst/>
            <a:rect l="l" t="t" r="r" b="b"/>
            <a:pathLst>
              <a:path w="34290" h="79375">
                <a:moveTo>
                  <a:pt x="33946" y="79208"/>
                </a:moveTo>
                <a:lnTo>
                  <a:pt x="0" y="79208"/>
                </a:lnTo>
                <a:lnTo>
                  <a:pt x="0" y="0"/>
                </a:lnTo>
                <a:lnTo>
                  <a:pt x="33946" y="0"/>
                </a:lnTo>
                <a:lnTo>
                  <a:pt x="33946" y="792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0793024" y="6737060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71570" y="27659"/>
                </a:moveTo>
                <a:lnTo>
                  <a:pt x="0" y="27659"/>
                </a:lnTo>
                <a:lnTo>
                  <a:pt x="0" y="0"/>
                </a:lnTo>
                <a:lnTo>
                  <a:pt x="271570" y="0"/>
                </a:lnTo>
                <a:lnTo>
                  <a:pt x="27157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10804758" y="6402070"/>
            <a:ext cx="34925" cy="87630"/>
          </a:xfrm>
          <a:custGeom>
            <a:avLst/>
            <a:gdLst/>
            <a:ahLst/>
            <a:cxnLst/>
            <a:rect l="l" t="t" r="r" b="b"/>
            <a:pathLst>
              <a:path w="34925" h="87629">
                <a:moveTo>
                  <a:pt x="0" y="0"/>
                </a:moveTo>
                <a:lnTo>
                  <a:pt x="34365" y="0"/>
                </a:lnTo>
                <a:lnTo>
                  <a:pt x="34365" y="87629"/>
                </a:lnTo>
                <a:lnTo>
                  <a:pt x="0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0804758" y="648970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40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10911626" y="6517457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59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0759078" y="6565234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40">
                <a:moveTo>
                  <a:pt x="339882" y="27659"/>
                </a:moveTo>
                <a:lnTo>
                  <a:pt x="0" y="27659"/>
                </a:lnTo>
                <a:lnTo>
                  <a:pt x="0" y="0"/>
                </a:lnTo>
                <a:lnTo>
                  <a:pt x="339882" y="0"/>
                </a:lnTo>
                <a:lnTo>
                  <a:pt x="339882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1144640" y="6393826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4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4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1652503" y="6394245"/>
            <a:ext cx="325120" cy="374650"/>
          </a:xfrm>
          <a:custGeom>
            <a:avLst/>
            <a:gdLst/>
            <a:ahLst/>
            <a:cxnLst/>
            <a:rect l="l" t="t" r="r" b="b"/>
            <a:pathLst>
              <a:path w="325120" h="374650">
                <a:moveTo>
                  <a:pt x="303002" y="254807"/>
                </a:moveTo>
                <a:lnTo>
                  <a:pt x="268637" y="25480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254807"/>
                </a:lnTo>
                <a:close/>
              </a:path>
              <a:path w="325120" h="374650">
                <a:moveTo>
                  <a:pt x="214993" y="56158"/>
                </a:moveTo>
                <a:lnTo>
                  <a:pt x="8800" y="56158"/>
                </a:lnTo>
                <a:lnTo>
                  <a:pt x="8800" y="28498"/>
                </a:lnTo>
                <a:lnTo>
                  <a:pt x="214993" y="28498"/>
                </a:lnTo>
                <a:lnTo>
                  <a:pt x="214993" y="56158"/>
                </a:lnTo>
                <a:close/>
              </a:path>
              <a:path w="325120" h="374650">
                <a:moveTo>
                  <a:pt x="18439" y="219184"/>
                </a:moveTo>
                <a:lnTo>
                  <a:pt x="0" y="192362"/>
                </a:lnTo>
                <a:lnTo>
                  <a:pt x="38844" y="172017"/>
                </a:lnTo>
                <a:lnTo>
                  <a:pt x="68730" y="142752"/>
                </a:lnTo>
                <a:lnTo>
                  <a:pt x="87930" y="106966"/>
                </a:lnTo>
                <a:lnTo>
                  <a:pt x="94714" y="67054"/>
                </a:lnTo>
                <a:lnTo>
                  <a:pt x="94714" y="56158"/>
                </a:lnTo>
                <a:lnTo>
                  <a:pt x="129918" y="56158"/>
                </a:lnTo>
                <a:lnTo>
                  <a:pt x="129918" y="67054"/>
                </a:lnTo>
                <a:lnTo>
                  <a:pt x="136872" y="103548"/>
                </a:lnTo>
                <a:lnTo>
                  <a:pt x="148852" y="123631"/>
                </a:lnTo>
                <a:lnTo>
                  <a:pt x="113154" y="123631"/>
                </a:lnTo>
                <a:lnTo>
                  <a:pt x="98060" y="155004"/>
                </a:lnTo>
                <a:lnTo>
                  <a:pt x="76641" y="181937"/>
                </a:lnTo>
                <a:lnTo>
                  <a:pt x="49799" y="203605"/>
                </a:lnTo>
                <a:lnTo>
                  <a:pt x="18439" y="219184"/>
                </a:lnTo>
                <a:close/>
              </a:path>
              <a:path w="325120" h="374650">
                <a:moveTo>
                  <a:pt x="207449" y="207868"/>
                </a:moveTo>
                <a:lnTo>
                  <a:pt x="176921" y="194058"/>
                </a:lnTo>
                <a:lnTo>
                  <a:pt x="150558" y="175022"/>
                </a:lnTo>
                <a:lnTo>
                  <a:pt x="129066" y="151350"/>
                </a:lnTo>
                <a:lnTo>
                  <a:pt x="113154" y="123631"/>
                </a:lnTo>
                <a:lnTo>
                  <a:pt x="148852" y="123631"/>
                </a:lnTo>
                <a:lnTo>
                  <a:pt x="156320" y="136152"/>
                </a:lnTo>
                <a:lnTo>
                  <a:pt x="186141" y="162705"/>
                </a:lnTo>
                <a:lnTo>
                  <a:pt x="224213" y="181047"/>
                </a:lnTo>
                <a:lnTo>
                  <a:pt x="207449" y="207868"/>
                </a:lnTo>
                <a:close/>
              </a:path>
              <a:path w="325120" h="374650">
                <a:moveTo>
                  <a:pt x="50709" y="374247"/>
                </a:moveTo>
                <a:lnTo>
                  <a:pt x="37718" y="347006"/>
                </a:lnTo>
                <a:lnTo>
                  <a:pt x="85651" y="333661"/>
                </a:lnTo>
                <a:lnTo>
                  <a:pt x="125727" y="310965"/>
                </a:lnTo>
                <a:lnTo>
                  <a:pt x="153229" y="280410"/>
                </a:lnTo>
                <a:lnTo>
                  <a:pt x="163445" y="243491"/>
                </a:lnTo>
                <a:lnTo>
                  <a:pt x="163445" y="233852"/>
                </a:lnTo>
                <a:lnTo>
                  <a:pt x="198648" y="233852"/>
                </a:lnTo>
                <a:lnTo>
                  <a:pt x="198648" y="243491"/>
                </a:lnTo>
                <a:lnTo>
                  <a:pt x="208870" y="280410"/>
                </a:lnTo>
                <a:lnTo>
                  <a:pt x="219037" y="291686"/>
                </a:lnTo>
                <a:lnTo>
                  <a:pt x="181047" y="291686"/>
                </a:lnTo>
                <a:lnTo>
                  <a:pt x="159503" y="321324"/>
                </a:lnTo>
                <a:lnTo>
                  <a:pt x="129079" y="345225"/>
                </a:lnTo>
                <a:lnTo>
                  <a:pt x="92055" y="362997"/>
                </a:lnTo>
                <a:lnTo>
                  <a:pt x="50709" y="374247"/>
                </a:lnTo>
                <a:close/>
              </a:path>
              <a:path w="325120" h="374650">
                <a:moveTo>
                  <a:pt x="311384" y="374247"/>
                </a:moveTo>
                <a:lnTo>
                  <a:pt x="270097" y="362997"/>
                </a:lnTo>
                <a:lnTo>
                  <a:pt x="233171" y="345225"/>
                </a:lnTo>
                <a:lnTo>
                  <a:pt x="202767" y="321324"/>
                </a:lnTo>
                <a:lnTo>
                  <a:pt x="181047" y="291686"/>
                </a:lnTo>
                <a:lnTo>
                  <a:pt x="219037" y="291686"/>
                </a:lnTo>
                <a:lnTo>
                  <a:pt x="236419" y="310965"/>
                </a:lnTo>
                <a:lnTo>
                  <a:pt x="276619" y="333661"/>
                </a:lnTo>
                <a:lnTo>
                  <a:pt x="324795" y="347006"/>
                </a:lnTo>
                <a:lnTo>
                  <a:pt x="311384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2032619" y="6394245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2542291" y="6393826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20">
                <a:moveTo>
                  <a:pt x="97228" y="194877"/>
                </a:moveTo>
                <a:lnTo>
                  <a:pt x="58345" y="188512"/>
                </a:lnTo>
                <a:lnTo>
                  <a:pt x="27555" y="170674"/>
                </a:lnTo>
                <a:lnTo>
                  <a:pt x="7294" y="143250"/>
                </a:lnTo>
                <a:lnTo>
                  <a:pt x="0" y="108125"/>
                </a:lnTo>
                <a:lnTo>
                  <a:pt x="7294" y="73000"/>
                </a:lnTo>
                <a:lnTo>
                  <a:pt x="27555" y="45576"/>
                </a:lnTo>
                <a:lnTo>
                  <a:pt x="58345" y="27738"/>
                </a:lnTo>
                <a:lnTo>
                  <a:pt x="97228" y="21373"/>
                </a:lnTo>
                <a:lnTo>
                  <a:pt x="135870" y="27738"/>
                </a:lnTo>
                <a:lnTo>
                  <a:pt x="166536" y="45576"/>
                </a:lnTo>
                <a:lnTo>
                  <a:pt x="169393" y="49452"/>
                </a:lnTo>
                <a:lnTo>
                  <a:pt x="97228" y="49452"/>
                </a:lnTo>
                <a:lnTo>
                  <a:pt x="71893" y="53787"/>
                </a:lnTo>
                <a:lnTo>
                  <a:pt x="51705" y="65901"/>
                </a:lnTo>
                <a:lnTo>
                  <a:pt x="38353" y="84459"/>
                </a:lnTo>
                <a:lnTo>
                  <a:pt x="33527" y="108125"/>
                </a:lnTo>
                <a:lnTo>
                  <a:pt x="38353" y="131790"/>
                </a:lnTo>
                <a:lnTo>
                  <a:pt x="51705" y="150348"/>
                </a:lnTo>
                <a:lnTo>
                  <a:pt x="71893" y="162463"/>
                </a:lnTo>
                <a:lnTo>
                  <a:pt x="97228" y="166798"/>
                </a:lnTo>
                <a:lnTo>
                  <a:pt x="169393" y="166798"/>
                </a:lnTo>
                <a:lnTo>
                  <a:pt x="166536" y="170674"/>
                </a:lnTo>
                <a:lnTo>
                  <a:pt x="135870" y="188512"/>
                </a:lnTo>
                <a:lnTo>
                  <a:pt x="97228" y="194877"/>
                </a:lnTo>
                <a:close/>
              </a:path>
              <a:path w="340359" h="375920">
                <a:moveTo>
                  <a:pt x="169393" y="166798"/>
                </a:moveTo>
                <a:lnTo>
                  <a:pt x="97228" y="166798"/>
                </a:lnTo>
                <a:lnTo>
                  <a:pt x="122322" y="162463"/>
                </a:lnTo>
                <a:lnTo>
                  <a:pt x="142385" y="150348"/>
                </a:lnTo>
                <a:lnTo>
                  <a:pt x="155692" y="131790"/>
                </a:lnTo>
                <a:lnTo>
                  <a:pt x="160511" y="108125"/>
                </a:lnTo>
                <a:lnTo>
                  <a:pt x="155692" y="84459"/>
                </a:lnTo>
                <a:lnTo>
                  <a:pt x="142385" y="65901"/>
                </a:lnTo>
                <a:lnTo>
                  <a:pt x="122322" y="53787"/>
                </a:lnTo>
                <a:lnTo>
                  <a:pt x="97228" y="49452"/>
                </a:lnTo>
                <a:lnTo>
                  <a:pt x="169393" y="49452"/>
                </a:lnTo>
                <a:lnTo>
                  <a:pt x="186750" y="73000"/>
                </a:lnTo>
                <a:lnTo>
                  <a:pt x="194038" y="108125"/>
                </a:lnTo>
                <a:lnTo>
                  <a:pt x="186750" y="143250"/>
                </a:lnTo>
                <a:lnTo>
                  <a:pt x="169393" y="166798"/>
                </a:lnTo>
                <a:close/>
              </a:path>
              <a:path w="340359" h="375920">
                <a:moveTo>
                  <a:pt x="244329" y="230499"/>
                </a:moveTo>
                <a:lnTo>
                  <a:pt x="210802" y="230499"/>
                </a:lnTo>
                <a:lnTo>
                  <a:pt x="210802" y="196553"/>
                </a:lnTo>
                <a:lnTo>
                  <a:pt x="244329" y="196553"/>
                </a:lnTo>
                <a:lnTo>
                  <a:pt x="244329" y="230499"/>
                </a:lnTo>
                <a:close/>
              </a:path>
              <a:path w="340359" h="375920">
                <a:moveTo>
                  <a:pt x="50290" y="366285"/>
                </a:moveTo>
                <a:lnTo>
                  <a:pt x="32269" y="366285"/>
                </a:lnTo>
                <a:lnTo>
                  <a:pt x="32269" y="227985"/>
                </a:lnTo>
                <a:lnTo>
                  <a:pt x="65797" y="227985"/>
                </a:lnTo>
                <a:lnTo>
                  <a:pt x="65797" y="337786"/>
                </a:lnTo>
                <a:lnTo>
                  <a:pt x="143748" y="337786"/>
                </a:lnTo>
                <a:lnTo>
                  <a:pt x="146681" y="352455"/>
                </a:lnTo>
                <a:lnTo>
                  <a:pt x="120187" y="359566"/>
                </a:lnTo>
                <a:lnTo>
                  <a:pt x="94714" y="363770"/>
                </a:lnTo>
                <a:lnTo>
                  <a:pt x="71127" y="365774"/>
                </a:lnTo>
                <a:lnTo>
                  <a:pt x="50290" y="366285"/>
                </a:lnTo>
                <a:close/>
              </a:path>
              <a:path w="340359" h="375920">
                <a:moveTo>
                  <a:pt x="321861" y="256064"/>
                </a:moveTo>
                <a:lnTo>
                  <a:pt x="132851" y="256064"/>
                </a:lnTo>
                <a:lnTo>
                  <a:pt x="132851" y="230499"/>
                </a:lnTo>
                <a:lnTo>
                  <a:pt x="321861" y="230499"/>
                </a:lnTo>
                <a:lnTo>
                  <a:pt x="321861" y="256064"/>
                </a:lnTo>
                <a:close/>
              </a:path>
              <a:path w="340359" h="375920">
                <a:moveTo>
                  <a:pt x="227566" y="375505"/>
                </a:moveTo>
                <a:lnTo>
                  <a:pt x="199546" y="371785"/>
                </a:lnTo>
                <a:lnTo>
                  <a:pt x="177537" y="361151"/>
                </a:lnTo>
                <a:lnTo>
                  <a:pt x="163150" y="344387"/>
                </a:lnTo>
                <a:lnTo>
                  <a:pt x="157997" y="322280"/>
                </a:lnTo>
                <a:lnTo>
                  <a:pt x="163150" y="300415"/>
                </a:lnTo>
                <a:lnTo>
                  <a:pt x="177537" y="283776"/>
                </a:lnTo>
                <a:lnTo>
                  <a:pt x="199546" y="273188"/>
                </a:lnTo>
                <a:lnTo>
                  <a:pt x="227566" y="269475"/>
                </a:lnTo>
                <a:lnTo>
                  <a:pt x="255586" y="273188"/>
                </a:lnTo>
                <a:lnTo>
                  <a:pt x="277595" y="283776"/>
                </a:lnTo>
                <a:lnTo>
                  <a:pt x="286246" y="293782"/>
                </a:lnTo>
                <a:lnTo>
                  <a:pt x="227566" y="293782"/>
                </a:lnTo>
                <a:lnTo>
                  <a:pt x="211752" y="295818"/>
                </a:lnTo>
                <a:lnTo>
                  <a:pt x="199434" y="301587"/>
                </a:lnTo>
                <a:lnTo>
                  <a:pt x="191439" y="310578"/>
                </a:lnTo>
                <a:lnTo>
                  <a:pt x="188590" y="322280"/>
                </a:lnTo>
                <a:lnTo>
                  <a:pt x="191439" y="334047"/>
                </a:lnTo>
                <a:lnTo>
                  <a:pt x="199434" y="343182"/>
                </a:lnTo>
                <a:lnTo>
                  <a:pt x="211752" y="349095"/>
                </a:lnTo>
                <a:lnTo>
                  <a:pt x="227566" y="351197"/>
                </a:lnTo>
                <a:lnTo>
                  <a:pt x="286137" y="351197"/>
                </a:lnTo>
                <a:lnTo>
                  <a:pt x="277595" y="361151"/>
                </a:lnTo>
                <a:lnTo>
                  <a:pt x="255586" y="371785"/>
                </a:lnTo>
                <a:lnTo>
                  <a:pt x="227566" y="375505"/>
                </a:lnTo>
                <a:close/>
              </a:path>
              <a:path w="340359" h="375920">
                <a:moveTo>
                  <a:pt x="286137" y="351197"/>
                </a:moveTo>
                <a:lnTo>
                  <a:pt x="227566" y="351197"/>
                </a:lnTo>
                <a:lnTo>
                  <a:pt x="243203" y="349095"/>
                </a:lnTo>
                <a:lnTo>
                  <a:pt x="255540" y="343182"/>
                </a:lnTo>
                <a:lnTo>
                  <a:pt x="263634" y="334047"/>
                </a:lnTo>
                <a:lnTo>
                  <a:pt x="266541" y="322280"/>
                </a:lnTo>
                <a:lnTo>
                  <a:pt x="263634" y="310578"/>
                </a:lnTo>
                <a:lnTo>
                  <a:pt x="255540" y="301587"/>
                </a:lnTo>
                <a:lnTo>
                  <a:pt x="243203" y="295818"/>
                </a:lnTo>
                <a:lnTo>
                  <a:pt x="227566" y="293782"/>
                </a:lnTo>
                <a:lnTo>
                  <a:pt x="286246" y="293782"/>
                </a:lnTo>
                <a:lnTo>
                  <a:pt x="291981" y="300415"/>
                </a:lnTo>
                <a:lnTo>
                  <a:pt x="297135" y="322280"/>
                </a:lnTo>
                <a:lnTo>
                  <a:pt x="291981" y="344387"/>
                </a:lnTo>
                <a:lnTo>
                  <a:pt x="286137" y="351197"/>
                </a:lnTo>
                <a:close/>
              </a:path>
              <a:path w="340359" h="375920">
                <a:moveTo>
                  <a:pt x="143748" y="337786"/>
                </a:moveTo>
                <a:lnTo>
                  <a:pt x="65797" y="337786"/>
                </a:lnTo>
                <a:lnTo>
                  <a:pt x="83123" y="336647"/>
                </a:lnTo>
                <a:lnTo>
                  <a:pt x="101943" y="334329"/>
                </a:lnTo>
                <a:lnTo>
                  <a:pt x="121549" y="330596"/>
                </a:lnTo>
                <a:lnTo>
                  <a:pt x="141233" y="325214"/>
                </a:lnTo>
                <a:lnTo>
                  <a:pt x="143748" y="337786"/>
                </a:lnTo>
                <a:close/>
              </a:path>
              <a:path w="340359" h="375920">
                <a:moveTo>
                  <a:pt x="284562" y="187333"/>
                </a:moveTo>
                <a:lnTo>
                  <a:pt x="250197" y="187333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84237"/>
                </a:lnTo>
                <a:lnTo>
                  <a:pt x="340301" y="84237"/>
                </a:lnTo>
                <a:lnTo>
                  <a:pt x="340301" y="112735"/>
                </a:lnTo>
                <a:lnTo>
                  <a:pt x="284562" y="112735"/>
                </a:lnTo>
                <a:lnTo>
                  <a:pt x="284562" y="1873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2921148" y="643154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3306293" y="6685512"/>
            <a:ext cx="70407" cy="13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3539178" y="6392149"/>
            <a:ext cx="325120" cy="374015"/>
          </a:xfrm>
          <a:custGeom>
            <a:avLst/>
            <a:gdLst/>
            <a:ahLst/>
            <a:cxnLst/>
            <a:rect l="l" t="t" r="r" b="b"/>
            <a:pathLst>
              <a:path w="325119" h="374015">
                <a:moveTo>
                  <a:pt x="129498" y="38975"/>
                </a:moveTo>
                <a:lnTo>
                  <a:pt x="95133" y="38975"/>
                </a:lnTo>
                <a:lnTo>
                  <a:pt x="95133" y="0"/>
                </a:lnTo>
                <a:lnTo>
                  <a:pt x="129498" y="0"/>
                </a:lnTo>
                <a:lnTo>
                  <a:pt x="129498" y="38975"/>
                </a:lnTo>
                <a:close/>
              </a:path>
              <a:path w="325119" h="374015">
                <a:moveTo>
                  <a:pt x="310546" y="199067"/>
                </a:moveTo>
                <a:lnTo>
                  <a:pt x="276180" y="199067"/>
                </a:lnTo>
                <a:lnTo>
                  <a:pt x="276180" y="123212"/>
                </a:lnTo>
                <a:lnTo>
                  <a:pt x="201582" y="123212"/>
                </a:lnTo>
                <a:lnTo>
                  <a:pt x="201582" y="95133"/>
                </a:lnTo>
                <a:lnTo>
                  <a:pt x="276180" y="95133"/>
                </a:lnTo>
                <a:lnTo>
                  <a:pt x="276180" y="2095"/>
                </a:lnTo>
                <a:lnTo>
                  <a:pt x="310546" y="2095"/>
                </a:lnTo>
                <a:lnTo>
                  <a:pt x="310546" y="199067"/>
                </a:lnTo>
                <a:close/>
              </a:path>
              <a:path w="325119" h="374015">
                <a:moveTo>
                  <a:pt x="212478" y="66635"/>
                </a:moveTo>
                <a:lnTo>
                  <a:pt x="11734" y="66635"/>
                </a:lnTo>
                <a:lnTo>
                  <a:pt x="11734" y="38975"/>
                </a:lnTo>
                <a:lnTo>
                  <a:pt x="212478" y="38975"/>
                </a:lnTo>
                <a:lnTo>
                  <a:pt x="212478" y="66635"/>
                </a:lnTo>
                <a:close/>
              </a:path>
              <a:path w="325119" h="374015">
                <a:moveTo>
                  <a:pt x="15506" y="199487"/>
                </a:moveTo>
                <a:lnTo>
                  <a:pt x="0" y="172665"/>
                </a:lnTo>
                <a:lnTo>
                  <a:pt x="38379" y="157532"/>
                </a:lnTo>
                <a:lnTo>
                  <a:pt x="68468" y="135209"/>
                </a:lnTo>
                <a:lnTo>
                  <a:pt x="88107" y="107306"/>
                </a:lnTo>
                <a:lnTo>
                  <a:pt x="95133" y="75436"/>
                </a:lnTo>
                <a:lnTo>
                  <a:pt x="95133" y="66635"/>
                </a:lnTo>
                <a:lnTo>
                  <a:pt x="129498" y="66635"/>
                </a:lnTo>
                <a:lnTo>
                  <a:pt x="129498" y="75436"/>
                </a:lnTo>
                <a:lnTo>
                  <a:pt x="136715" y="105368"/>
                </a:lnTo>
                <a:lnTo>
                  <a:pt x="150477" y="123212"/>
                </a:lnTo>
                <a:lnTo>
                  <a:pt x="112735" y="123212"/>
                </a:lnTo>
                <a:lnTo>
                  <a:pt x="97012" y="148744"/>
                </a:lnTo>
                <a:lnTo>
                  <a:pt x="74964" y="170307"/>
                </a:lnTo>
                <a:lnTo>
                  <a:pt x="47494" y="187392"/>
                </a:lnTo>
                <a:lnTo>
                  <a:pt x="15506" y="199487"/>
                </a:lnTo>
                <a:close/>
              </a:path>
              <a:path w="325119" h="374015">
                <a:moveTo>
                  <a:pt x="210802" y="191943"/>
                </a:moveTo>
                <a:lnTo>
                  <a:pt x="179095" y="181086"/>
                </a:lnTo>
                <a:lnTo>
                  <a:pt x="151710" y="165750"/>
                </a:lnTo>
                <a:lnTo>
                  <a:pt x="129354" y="146328"/>
                </a:lnTo>
                <a:lnTo>
                  <a:pt x="112735" y="123212"/>
                </a:lnTo>
                <a:lnTo>
                  <a:pt x="150477" y="123212"/>
                </a:lnTo>
                <a:lnTo>
                  <a:pt x="156739" y="131332"/>
                </a:lnTo>
                <a:lnTo>
                  <a:pt x="187136" y="151874"/>
                </a:lnTo>
                <a:lnTo>
                  <a:pt x="225470" y="165540"/>
                </a:lnTo>
                <a:lnTo>
                  <a:pt x="210802" y="191943"/>
                </a:lnTo>
                <a:close/>
              </a:path>
              <a:path w="325119" h="374015">
                <a:moveTo>
                  <a:pt x="324795" y="373409"/>
                </a:moveTo>
                <a:lnTo>
                  <a:pt x="69149" y="373409"/>
                </a:lnTo>
                <a:lnTo>
                  <a:pt x="69149" y="280371"/>
                </a:lnTo>
                <a:lnTo>
                  <a:pt x="276599" y="280371"/>
                </a:lnTo>
                <a:lnTo>
                  <a:pt x="276599" y="243910"/>
                </a:lnTo>
                <a:lnTo>
                  <a:pt x="68311" y="243910"/>
                </a:lnTo>
                <a:lnTo>
                  <a:pt x="68311" y="217088"/>
                </a:lnTo>
                <a:lnTo>
                  <a:pt x="310546" y="217088"/>
                </a:lnTo>
                <a:lnTo>
                  <a:pt x="310546" y="305936"/>
                </a:lnTo>
                <a:lnTo>
                  <a:pt x="103096" y="305936"/>
                </a:lnTo>
                <a:lnTo>
                  <a:pt x="103096" y="346587"/>
                </a:lnTo>
                <a:lnTo>
                  <a:pt x="324795" y="346587"/>
                </a:lnTo>
                <a:lnTo>
                  <a:pt x="324795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3925579" y="6416037"/>
            <a:ext cx="341630" cy="345440"/>
          </a:xfrm>
          <a:custGeom>
            <a:avLst/>
            <a:gdLst/>
            <a:ahLst/>
            <a:cxnLst/>
            <a:rect l="l" t="t" r="r" b="b"/>
            <a:pathLst>
              <a:path w="341630" h="345440">
                <a:moveTo>
                  <a:pt x="308450" y="344911"/>
                </a:moveTo>
                <a:lnTo>
                  <a:pt x="45261" y="344911"/>
                </a:lnTo>
                <a:lnTo>
                  <a:pt x="45261" y="220860"/>
                </a:lnTo>
                <a:lnTo>
                  <a:pt x="79208" y="220860"/>
                </a:lnTo>
                <a:lnTo>
                  <a:pt x="79208" y="316832"/>
                </a:lnTo>
                <a:lnTo>
                  <a:pt x="308450" y="316832"/>
                </a:lnTo>
                <a:lnTo>
                  <a:pt x="308450" y="344911"/>
                </a:lnTo>
                <a:close/>
              </a:path>
              <a:path w="341630" h="345440">
                <a:moveTo>
                  <a:pt x="287915" y="150872"/>
                </a:moveTo>
                <a:lnTo>
                  <a:pt x="253130" y="150872"/>
                </a:lnTo>
                <a:lnTo>
                  <a:pt x="259187" y="114555"/>
                </a:lnTo>
                <a:lnTo>
                  <a:pt x="262298" y="82875"/>
                </a:lnTo>
                <a:lnTo>
                  <a:pt x="263444" y="54750"/>
                </a:lnTo>
                <a:lnTo>
                  <a:pt x="263607" y="28079"/>
                </a:lnTo>
                <a:lnTo>
                  <a:pt x="43585" y="28079"/>
                </a:lnTo>
                <a:lnTo>
                  <a:pt x="43585" y="0"/>
                </a:lnTo>
                <a:lnTo>
                  <a:pt x="297554" y="0"/>
                </a:lnTo>
                <a:lnTo>
                  <a:pt x="297554" y="29336"/>
                </a:lnTo>
                <a:lnTo>
                  <a:pt x="297401" y="54809"/>
                </a:lnTo>
                <a:lnTo>
                  <a:pt x="296349" y="83032"/>
                </a:lnTo>
                <a:lnTo>
                  <a:pt x="293487" y="114850"/>
                </a:lnTo>
                <a:lnTo>
                  <a:pt x="287915" y="150872"/>
                </a:lnTo>
                <a:close/>
              </a:path>
              <a:path w="341630" h="345440">
                <a:moveTo>
                  <a:pt x="341558" y="178532"/>
                </a:moveTo>
                <a:lnTo>
                  <a:pt x="0" y="178532"/>
                </a:lnTo>
                <a:lnTo>
                  <a:pt x="0" y="150872"/>
                </a:lnTo>
                <a:lnTo>
                  <a:pt x="341558" y="150872"/>
                </a:lnTo>
                <a:lnTo>
                  <a:pt x="341558" y="1785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4428965" y="6411847"/>
            <a:ext cx="339090" cy="352425"/>
          </a:xfrm>
          <a:custGeom>
            <a:avLst/>
            <a:gdLst/>
            <a:ahLst/>
            <a:cxnLst/>
            <a:rect l="l" t="t" r="r" b="b"/>
            <a:pathLst>
              <a:path w="339090" h="352425">
                <a:moveTo>
                  <a:pt x="35622" y="105191"/>
                </a:moveTo>
                <a:lnTo>
                  <a:pt x="30593" y="76274"/>
                </a:lnTo>
                <a:lnTo>
                  <a:pt x="263188" y="68730"/>
                </a:lnTo>
                <a:lnTo>
                  <a:pt x="263431" y="59203"/>
                </a:lnTo>
                <a:lnTo>
                  <a:pt x="263555" y="50028"/>
                </a:lnTo>
                <a:lnTo>
                  <a:pt x="263607" y="28079"/>
                </a:lnTo>
                <a:lnTo>
                  <a:pt x="39813" y="28079"/>
                </a:lnTo>
                <a:lnTo>
                  <a:pt x="39813" y="0"/>
                </a:lnTo>
                <a:lnTo>
                  <a:pt x="297554" y="0"/>
                </a:lnTo>
                <a:lnTo>
                  <a:pt x="297445" y="50028"/>
                </a:lnTo>
                <a:lnTo>
                  <a:pt x="297385" y="59203"/>
                </a:lnTo>
                <a:lnTo>
                  <a:pt x="296244" y="88009"/>
                </a:lnTo>
                <a:lnTo>
                  <a:pt x="295594" y="94714"/>
                </a:lnTo>
                <a:lnTo>
                  <a:pt x="261512" y="94714"/>
                </a:lnTo>
                <a:lnTo>
                  <a:pt x="35622" y="105191"/>
                </a:lnTo>
                <a:close/>
              </a:path>
              <a:path w="339090" h="352425">
                <a:moveTo>
                  <a:pt x="287076" y="156320"/>
                </a:moveTo>
                <a:lnTo>
                  <a:pt x="253130" y="153806"/>
                </a:lnTo>
                <a:lnTo>
                  <a:pt x="256208" y="137677"/>
                </a:lnTo>
                <a:lnTo>
                  <a:pt x="258578" y="122531"/>
                </a:lnTo>
                <a:lnTo>
                  <a:pt x="260320" y="108249"/>
                </a:lnTo>
                <a:lnTo>
                  <a:pt x="261512" y="94714"/>
                </a:lnTo>
                <a:lnTo>
                  <a:pt x="295594" y="94714"/>
                </a:lnTo>
                <a:lnTo>
                  <a:pt x="293134" y="120082"/>
                </a:lnTo>
                <a:lnTo>
                  <a:pt x="287076" y="156320"/>
                </a:lnTo>
                <a:close/>
              </a:path>
              <a:path w="339090" h="352425">
                <a:moveTo>
                  <a:pt x="172246" y="181466"/>
                </a:moveTo>
                <a:lnTo>
                  <a:pt x="137880" y="181466"/>
                </a:lnTo>
                <a:lnTo>
                  <a:pt x="137880" y="126984"/>
                </a:lnTo>
                <a:lnTo>
                  <a:pt x="172246" y="126984"/>
                </a:lnTo>
                <a:lnTo>
                  <a:pt x="172246" y="181466"/>
                </a:lnTo>
                <a:close/>
              </a:path>
              <a:path w="339090" h="352425">
                <a:moveTo>
                  <a:pt x="339044" y="209126"/>
                </a:moveTo>
                <a:lnTo>
                  <a:pt x="0" y="209126"/>
                </a:lnTo>
                <a:lnTo>
                  <a:pt x="0" y="181466"/>
                </a:lnTo>
                <a:lnTo>
                  <a:pt x="339044" y="181466"/>
                </a:lnTo>
                <a:lnTo>
                  <a:pt x="339044" y="209126"/>
                </a:lnTo>
                <a:close/>
              </a:path>
              <a:path w="339090" h="352425">
                <a:moveTo>
                  <a:pt x="305516" y="352036"/>
                </a:moveTo>
                <a:lnTo>
                  <a:pt x="42747" y="352036"/>
                </a:lnTo>
                <a:lnTo>
                  <a:pt x="42747" y="241396"/>
                </a:lnTo>
                <a:lnTo>
                  <a:pt x="77112" y="241396"/>
                </a:lnTo>
                <a:lnTo>
                  <a:pt x="77112" y="323956"/>
                </a:lnTo>
                <a:lnTo>
                  <a:pt x="305516" y="323956"/>
                </a:lnTo>
                <a:lnTo>
                  <a:pt x="305516" y="3520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14814528" y="643196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1628" y="229661"/>
                </a:moveTo>
                <a:lnTo>
                  <a:pt x="248101" y="226308"/>
                </a:lnTo>
                <a:lnTo>
                  <a:pt x="253392" y="200174"/>
                </a:lnTo>
                <a:lnTo>
                  <a:pt x="257426" y="175651"/>
                </a:lnTo>
                <a:lnTo>
                  <a:pt x="260359" y="152463"/>
                </a:lnTo>
                <a:lnTo>
                  <a:pt x="262350" y="130337"/>
                </a:lnTo>
                <a:lnTo>
                  <a:pt x="33403" y="130337"/>
                </a:lnTo>
                <a:lnTo>
                  <a:pt x="30593" y="114411"/>
                </a:lnTo>
                <a:lnTo>
                  <a:pt x="263607" y="104353"/>
                </a:lnTo>
                <a:lnTo>
                  <a:pt x="264092" y="89652"/>
                </a:lnTo>
                <a:lnTo>
                  <a:pt x="264341" y="75069"/>
                </a:lnTo>
                <a:lnTo>
                  <a:pt x="264446" y="28079"/>
                </a:lnTo>
                <a:lnTo>
                  <a:pt x="40232" y="28079"/>
                </a:lnTo>
                <a:lnTo>
                  <a:pt x="40232" y="0"/>
                </a:lnTo>
                <a:lnTo>
                  <a:pt x="297973" y="0"/>
                </a:lnTo>
                <a:lnTo>
                  <a:pt x="297884" y="60565"/>
                </a:lnTo>
                <a:lnTo>
                  <a:pt x="297717" y="87452"/>
                </a:lnTo>
                <a:lnTo>
                  <a:pt x="295930" y="129865"/>
                </a:lnTo>
                <a:lnTo>
                  <a:pt x="295880" y="130337"/>
                </a:lnTo>
                <a:lnTo>
                  <a:pt x="262350" y="130337"/>
                </a:lnTo>
                <a:lnTo>
                  <a:pt x="35622" y="142909"/>
                </a:lnTo>
                <a:lnTo>
                  <a:pt x="294566" y="142909"/>
                </a:lnTo>
                <a:lnTo>
                  <a:pt x="291077" y="176286"/>
                </a:lnTo>
                <a:lnTo>
                  <a:pt x="281628" y="22966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5220207" y="6393407"/>
            <a:ext cx="288290" cy="377190"/>
          </a:xfrm>
          <a:custGeom>
            <a:avLst/>
            <a:gdLst/>
            <a:ahLst/>
            <a:cxnLst/>
            <a:rect l="l" t="t" r="r" b="b"/>
            <a:pathLst>
              <a:path w="288290" h="377190">
                <a:moveTo>
                  <a:pt x="32269" y="285819"/>
                </a:moveTo>
                <a:lnTo>
                  <a:pt x="1257" y="285819"/>
                </a:lnTo>
                <a:lnTo>
                  <a:pt x="1257" y="141652"/>
                </a:lnTo>
                <a:lnTo>
                  <a:pt x="139557" y="141652"/>
                </a:lnTo>
                <a:lnTo>
                  <a:pt x="139557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4341" y="35203"/>
                </a:lnTo>
                <a:lnTo>
                  <a:pt x="174341" y="169731"/>
                </a:lnTo>
                <a:lnTo>
                  <a:pt x="35622" y="169731"/>
                </a:lnTo>
                <a:lnTo>
                  <a:pt x="35622" y="257321"/>
                </a:lnTo>
                <a:lnTo>
                  <a:pt x="219947" y="257321"/>
                </a:lnTo>
                <a:lnTo>
                  <a:pt x="221698" y="271989"/>
                </a:lnTo>
                <a:lnTo>
                  <a:pt x="172534" y="278924"/>
                </a:lnTo>
                <a:lnTo>
                  <a:pt x="125727" y="283148"/>
                </a:lnTo>
                <a:lnTo>
                  <a:pt x="79548" y="285250"/>
                </a:lnTo>
                <a:lnTo>
                  <a:pt x="32269" y="285819"/>
                </a:lnTo>
                <a:close/>
              </a:path>
              <a:path w="288290" h="377190">
                <a:moveTo>
                  <a:pt x="219947" y="257321"/>
                </a:moveTo>
                <a:lnTo>
                  <a:pt x="35622" y="257321"/>
                </a:lnTo>
                <a:lnTo>
                  <a:pt x="80910" y="256699"/>
                </a:lnTo>
                <a:lnTo>
                  <a:pt x="125412" y="254545"/>
                </a:lnTo>
                <a:lnTo>
                  <a:pt x="170700" y="250426"/>
                </a:lnTo>
                <a:lnTo>
                  <a:pt x="218346" y="243910"/>
                </a:lnTo>
                <a:lnTo>
                  <a:pt x="219947" y="257321"/>
                </a:lnTo>
                <a:close/>
              </a:path>
              <a:path w="288290" h="377190">
                <a:moveTo>
                  <a:pt x="287915" y="376762"/>
                </a:moveTo>
                <a:lnTo>
                  <a:pt x="253549" y="376762"/>
                </a:lnTo>
                <a:lnTo>
                  <a:pt x="253549" y="0"/>
                </a:lnTo>
                <a:lnTo>
                  <a:pt x="287915" y="0"/>
                </a:lnTo>
                <a:lnTo>
                  <a:pt x="28791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5628821" y="6426200"/>
            <a:ext cx="254635" cy="27940"/>
          </a:xfrm>
          <a:custGeom>
            <a:avLst/>
            <a:gdLst/>
            <a:ahLst/>
            <a:cxnLst/>
            <a:rect l="l" t="t" r="r" b="b"/>
            <a:pathLst>
              <a:path w="254634" h="27939">
                <a:moveTo>
                  <a:pt x="0" y="0"/>
                </a:moveTo>
                <a:lnTo>
                  <a:pt x="254387" y="0"/>
                </a:lnTo>
                <a:lnTo>
                  <a:pt x="25438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5628821" y="6454140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0" y="0"/>
                </a:moveTo>
                <a:lnTo>
                  <a:pt x="34784" y="0"/>
                </a:lnTo>
                <a:lnTo>
                  <a:pt x="34784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5628821" y="6510019"/>
            <a:ext cx="246379" cy="26670"/>
          </a:xfrm>
          <a:custGeom>
            <a:avLst/>
            <a:gdLst/>
            <a:ahLst/>
            <a:cxnLst/>
            <a:rect l="l" t="t" r="r" b="b"/>
            <a:pathLst>
              <a:path w="246380" h="26670">
                <a:moveTo>
                  <a:pt x="0" y="0"/>
                </a:moveTo>
                <a:lnTo>
                  <a:pt x="246006" y="0"/>
                </a:lnTo>
                <a:lnTo>
                  <a:pt x="24600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5628821" y="6536690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90">
                <a:moveTo>
                  <a:pt x="0" y="0"/>
                </a:moveTo>
                <a:lnTo>
                  <a:pt x="34784" y="0"/>
                </a:lnTo>
                <a:lnTo>
                  <a:pt x="34784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5628821" y="6596380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4" h="27940">
                <a:moveTo>
                  <a:pt x="0" y="0"/>
                </a:moveTo>
                <a:lnTo>
                  <a:pt x="258159" y="0"/>
                </a:lnTo>
                <a:lnTo>
                  <a:pt x="258159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5584816" y="6693056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30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6088028" y="6418133"/>
            <a:ext cx="340360" cy="352425"/>
          </a:xfrm>
          <a:custGeom>
            <a:avLst/>
            <a:gdLst/>
            <a:ahLst/>
            <a:cxnLst/>
            <a:rect l="l" t="t" r="r" b="b"/>
            <a:pathLst>
              <a:path w="340359" h="352425">
                <a:moveTo>
                  <a:pt x="186495" y="352035"/>
                </a:moveTo>
                <a:lnTo>
                  <a:pt x="151710" y="352035"/>
                </a:lnTo>
                <a:lnTo>
                  <a:pt x="151710" y="189847"/>
                </a:lnTo>
                <a:lnTo>
                  <a:pt x="0" y="189847"/>
                </a:lnTo>
                <a:lnTo>
                  <a:pt x="0" y="161768"/>
                </a:lnTo>
                <a:lnTo>
                  <a:pt x="249358" y="161768"/>
                </a:lnTo>
                <a:lnTo>
                  <a:pt x="256142" y="123743"/>
                </a:lnTo>
                <a:lnTo>
                  <a:pt x="259626" y="90156"/>
                </a:lnTo>
                <a:lnTo>
                  <a:pt x="260910" y="60106"/>
                </a:lnTo>
                <a:lnTo>
                  <a:pt x="261093" y="27659"/>
                </a:lnTo>
                <a:lnTo>
                  <a:pt x="42328" y="27659"/>
                </a:lnTo>
                <a:lnTo>
                  <a:pt x="42328" y="0"/>
                </a:lnTo>
                <a:lnTo>
                  <a:pt x="294620" y="0"/>
                </a:lnTo>
                <a:lnTo>
                  <a:pt x="294456" y="60106"/>
                </a:lnTo>
                <a:lnTo>
                  <a:pt x="293310" y="90156"/>
                </a:lnTo>
                <a:lnTo>
                  <a:pt x="290200" y="123743"/>
                </a:lnTo>
                <a:lnTo>
                  <a:pt x="284143" y="161768"/>
                </a:lnTo>
                <a:lnTo>
                  <a:pt x="339882" y="161768"/>
                </a:lnTo>
                <a:lnTo>
                  <a:pt x="339882" y="189847"/>
                </a:lnTo>
                <a:lnTo>
                  <a:pt x="186495" y="189847"/>
                </a:lnTo>
                <a:lnTo>
                  <a:pt x="186495" y="352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6473174" y="6428191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30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30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30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30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30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6902741" y="6405879"/>
            <a:ext cx="252095" cy="27940"/>
          </a:xfrm>
          <a:custGeom>
            <a:avLst/>
            <a:gdLst/>
            <a:ahLst/>
            <a:cxnLst/>
            <a:rect l="l" t="t" r="r" b="b"/>
            <a:pathLst>
              <a:path w="252094" h="27939">
                <a:moveTo>
                  <a:pt x="0" y="0"/>
                </a:moveTo>
                <a:lnTo>
                  <a:pt x="251873" y="0"/>
                </a:lnTo>
                <a:lnTo>
                  <a:pt x="2518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6902741" y="6433820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5" h="59689">
                <a:moveTo>
                  <a:pt x="0" y="0"/>
                </a:moveTo>
                <a:lnTo>
                  <a:pt x="33527" y="0"/>
                </a:lnTo>
                <a:lnTo>
                  <a:pt x="33527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6902741" y="6493509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4" h="26670">
                <a:moveTo>
                  <a:pt x="0" y="0"/>
                </a:moveTo>
                <a:lnTo>
                  <a:pt x="251873" y="0"/>
                </a:lnTo>
                <a:lnTo>
                  <a:pt x="25187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7120668" y="6433639"/>
            <a:ext cx="34290" cy="60325"/>
          </a:xfrm>
          <a:custGeom>
            <a:avLst/>
            <a:gdLst/>
            <a:ahLst/>
            <a:cxnLst/>
            <a:rect l="l" t="t" r="r" b="b"/>
            <a:pathLst>
              <a:path w="34290" h="60325">
                <a:moveTo>
                  <a:pt x="33946" y="59929"/>
                </a:moveTo>
                <a:lnTo>
                  <a:pt x="0" y="59929"/>
                </a:lnTo>
                <a:lnTo>
                  <a:pt x="0" y="0"/>
                </a:lnTo>
                <a:lnTo>
                  <a:pt x="33946" y="0"/>
                </a:lnTo>
                <a:lnTo>
                  <a:pt x="33946" y="59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6858318" y="6552241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7011285" y="6579902"/>
            <a:ext cx="34925" cy="37465"/>
          </a:xfrm>
          <a:custGeom>
            <a:avLst/>
            <a:gdLst/>
            <a:ahLst/>
            <a:cxnLst/>
            <a:rect l="l" t="t" r="r" b="b"/>
            <a:pathLst>
              <a:path w="34925" h="37465">
                <a:moveTo>
                  <a:pt x="34365" y="36879"/>
                </a:moveTo>
                <a:lnTo>
                  <a:pt x="0" y="36879"/>
                </a:lnTo>
                <a:lnTo>
                  <a:pt x="0" y="0"/>
                </a:lnTo>
                <a:lnTo>
                  <a:pt x="34365" y="0"/>
                </a:lnTo>
                <a:lnTo>
                  <a:pt x="34365" y="368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6899388" y="6616700"/>
            <a:ext cx="255904" cy="26670"/>
          </a:xfrm>
          <a:custGeom>
            <a:avLst/>
            <a:gdLst/>
            <a:ahLst/>
            <a:cxnLst/>
            <a:rect l="l" t="t" r="r" b="b"/>
            <a:pathLst>
              <a:path w="255905" h="26670">
                <a:moveTo>
                  <a:pt x="0" y="0"/>
                </a:moveTo>
                <a:lnTo>
                  <a:pt x="255645" y="0"/>
                </a:lnTo>
                <a:lnTo>
                  <a:pt x="25564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7121088" y="6643369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0" y="0"/>
                </a:moveTo>
                <a:lnTo>
                  <a:pt x="33946" y="0"/>
                </a:lnTo>
                <a:lnTo>
                  <a:pt x="33946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6900645" y="6676390"/>
            <a:ext cx="254635" cy="25400"/>
          </a:xfrm>
          <a:custGeom>
            <a:avLst/>
            <a:gdLst/>
            <a:ahLst/>
            <a:cxnLst/>
            <a:rect l="l" t="t" r="r" b="b"/>
            <a:pathLst>
              <a:path w="254634" h="25400">
                <a:moveTo>
                  <a:pt x="0" y="0"/>
                </a:moveTo>
                <a:lnTo>
                  <a:pt x="254387" y="0"/>
                </a:lnTo>
                <a:lnTo>
                  <a:pt x="25438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6900645" y="670179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5" h="36829">
                <a:moveTo>
                  <a:pt x="0" y="0"/>
                </a:moveTo>
                <a:lnTo>
                  <a:pt x="33527" y="0"/>
                </a:lnTo>
                <a:lnTo>
                  <a:pt x="33527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6900645" y="6738619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5" h="26670">
                <a:moveTo>
                  <a:pt x="0" y="0"/>
                </a:moveTo>
                <a:lnTo>
                  <a:pt x="265703" y="0"/>
                </a:lnTo>
                <a:lnTo>
                  <a:pt x="26570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648890" y="7007859"/>
            <a:ext cx="34290" cy="66040"/>
          </a:xfrm>
          <a:custGeom>
            <a:avLst/>
            <a:gdLst/>
            <a:ahLst/>
            <a:cxnLst/>
            <a:rect l="l" t="t" r="r" b="b"/>
            <a:pathLst>
              <a:path w="34289" h="66040">
                <a:moveTo>
                  <a:pt x="0" y="0"/>
                </a:moveTo>
                <a:lnTo>
                  <a:pt x="33946" y="0"/>
                </a:lnTo>
                <a:lnTo>
                  <a:pt x="33946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648890" y="7073900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4" h="27940">
                <a:moveTo>
                  <a:pt x="0" y="0"/>
                </a:moveTo>
                <a:lnTo>
                  <a:pt x="259417" y="0"/>
                </a:lnTo>
                <a:lnTo>
                  <a:pt x="25941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648890" y="7101840"/>
            <a:ext cx="34290" cy="69850"/>
          </a:xfrm>
          <a:custGeom>
            <a:avLst/>
            <a:gdLst/>
            <a:ahLst/>
            <a:cxnLst/>
            <a:rect l="l" t="t" r="r" b="b"/>
            <a:pathLst>
              <a:path w="34289" h="69850">
                <a:moveTo>
                  <a:pt x="0" y="0"/>
                </a:moveTo>
                <a:lnTo>
                  <a:pt x="33946" y="0"/>
                </a:lnTo>
                <a:lnTo>
                  <a:pt x="33946" y="69849"/>
                </a:lnTo>
                <a:lnTo>
                  <a:pt x="0" y="698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1648890" y="7171690"/>
            <a:ext cx="259715" cy="27940"/>
          </a:xfrm>
          <a:custGeom>
            <a:avLst/>
            <a:gdLst/>
            <a:ahLst/>
            <a:cxnLst/>
            <a:rect l="l" t="t" r="r" b="b"/>
            <a:pathLst>
              <a:path w="259714" h="27940">
                <a:moveTo>
                  <a:pt x="0" y="0"/>
                </a:moveTo>
                <a:lnTo>
                  <a:pt x="259417" y="0"/>
                </a:lnTo>
                <a:lnTo>
                  <a:pt x="25941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1874780" y="7007292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5" h="67309">
                <a:moveTo>
                  <a:pt x="33527" y="67054"/>
                </a:moveTo>
                <a:lnTo>
                  <a:pt x="0" y="67054"/>
                </a:lnTo>
                <a:lnTo>
                  <a:pt x="0" y="0"/>
                </a:lnTo>
                <a:lnTo>
                  <a:pt x="33527" y="0"/>
                </a:lnTo>
                <a:lnTo>
                  <a:pt x="33527" y="670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1874780" y="7102426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5" h="69215">
                <a:moveTo>
                  <a:pt x="33527" y="69149"/>
                </a:moveTo>
                <a:lnTo>
                  <a:pt x="0" y="69149"/>
                </a:lnTo>
                <a:lnTo>
                  <a:pt x="0" y="0"/>
                </a:lnTo>
                <a:lnTo>
                  <a:pt x="33527" y="0"/>
                </a:lnTo>
                <a:lnTo>
                  <a:pt x="33527" y="691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1761206" y="7199235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34784" y="80884"/>
                </a:moveTo>
                <a:lnTo>
                  <a:pt x="0" y="80884"/>
                </a:lnTo>
                <a:lnTo>
                  <a:pt x="0" y="0"/>
                </a:lnTo>
                <a:lnTo>
                  <a:pt x="34784" y="0"/>
                </a:lnTo>
                <a:lnTo>
                  <a:pt x="34784" y="8088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1608657" y="7280120"/>
            <a:ext cx="340995" cy="28575"/>
          </a:xfrm>
          <a:custGeom>
            <a:avLst/>
            <a:gdLst/>
            <a:ahLst/>
            <a:cxnLst/>
            <a:rect l="l" t="t" r="r" b="b"/>
            <a:pathLst>
              <a:path w="340994" h="28575">
                <a:moveTo>
                  <a:pt x="340720" y="28079"/>
                </a:moveTo>
                <a:lnTo>
                  <a:pt x="0" y="28079"/>
                </a:lnTo>
                <a:lnTo>
                  <a:pt x="0" y="0"/>
                </a:lnTo>
                <a:lnTo>
                  <a:pt x="340720" y="0"/>
                </a:lnTo>
                <a:lnTo>
                  <a:pt x="340720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2010146" y="6980470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2534486" y="723773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2760376" y="7265669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40">
                <a:moveTo>
                  <a:pt x="0" y="0"/>
                </a:moveTo>
                <a:lnTo>
                  <a:pt x="34365" y="0"/>
                </a:lnTo>
                <a:lnTo>
                  <a:pt x="3436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2540354" y="699643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2540354" y="7023100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5" h="73659">
                <a:moveTo>
                  <a:pt x="0" y="0"/>
                </a:moveTo>
                <a:lnTo>
                  <a:pt x="33527" y="0"/>
                </a:lnTo>
                <a:lnTo>
                  <a:pt x="33527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2540354" y="709675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2759119" y="7023217"/>
            <a:ext cx="34290" cy="73025"/>
          </a:xfrm>
          <a:custGeom>
            <a:avLst/>
            <a:gdLst/>
            <a:ahLst/>
            <a:cxnLst/>
            <a:rect l="l" t="t" r="r" b="b"/>
            <a:pathLst>
              <a:path w="34289" h="73025">
                <a:moveTo>
                  <a:pt x="33946" y="72921"/>
                </a:moveTo>
                <a:lnTo>
                  <a:pt x="0" y="72921"/>
                </a:lnTo>
                <a:lnTo>
                  <a:pt x="0" y="0"/>
                </a:lnTo>
                <a:lnTo>
                  <a:pt x="33946" y="0"/>
                </a:lnTo>
                <a:lnTo>
                  <a:pt x="33946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2649736" y="7123380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59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2496349" y="7171156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2882332" y="7014836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30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30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30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30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30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3273762" y="6980890"/>
            <a:ext cx="313690" cy="367665"/>
          </a:xfrm>
          <a:custGeom>
            <a:avLst/>
            <a:gdLst/>
            <a:ahLst/>
            <a:cxnLst/>
            <a:rect l="l" t="t" r="r" b="b"/>
            <a:pathLst>
              <a:path w="313689" h="367665">
                <a:moveTo>
                  <a:pt x="303840" y="277437"/>
                </a:moveTo>
                <a:lnTo>
                  <a:pt x="269056" y="277437"/>
                </a:lnTo>
                <a:lnTo>
                  <a:pt x="269056" y="143748"/>
                </a:lnTo>
                <a:lnTo>
                  <a:pt x="187752" y="143748"/>
                </a:lnTo>
                <a:lnTo>
                  <a:pt x="187752" y="115668"/>
                </a:lnTo>
                <a:lnTo>
                  <a:pt x="269056" y="115668"/>
                </a:lnTo>
                <a:lnTo>
                  <a:pt x="269056" y="0"/>
                </a:lnTo>
                <a:lnTo>
                  <a:pt x="303840" y="0"/>
                </a:lnTo>
                <a:lnTo>
                  <a:pt x="303840" y="277437"/>
                </a:lnTo>
                <a:close/>
              </a:path>
              <a:path w="313689" h="367665">
                <a:moveTo>
                  <a:pt x="14668" y="234271"/>
                </a:moveTo>
                <a:lnTo>
                  <a:pt x="0" y="206611"/>
                </a:lnTo>
                <a:lnTo>
                  <a:pt x="48131" y="186585"/>
                </a:lnTo>
                <a:lnTo>
                  <a:pt x="88639" y="161068"/>
                </a:lnTo>
                <a:lnTo>
                  <a:pt x="120335" y="130602"/>
                </a:lnTo>
                <a:lnTo>
                  <a:pt x="142034" y="95730"/>
                </a:lnTo>
                <a:lnTo>
                  <a:pt x="152548" y="56996"/>
                </a:lnTo>
                <a:lnTo>
                  <a:pt x="18859" y="56996"/>
                </a:lnTo>
                <a:lnTo>
                  <a:pt x="18859" y="28917"/>
                </a:lnTo>
                <a:lnTo>
                  <a:pt x="189428" y="28917"/>
                </a:lnTo>
                <a:lnTo>
                  <a:pt x="183875" y="75298"/>
                </a:lnTo>
                <a:lnTo>
                  <a:pt x="167775" y="117360"/>
                </a:lnTo>
                <a:lnTo>
                  <a:pt x="141966" y="154696"/>
                </a:lnTo>
                <a:lnTo>
                  <a:pt x="107287" y="186898"/>
                </a:lnTo>
                <a:lnTo>
                  <a:pt x="64574" y="213559"/>
                </a:lnTo>
                <a:lnTo>
                  <a:pt x="14668" y="234271"/>
                </a:lnTo>
                <a:close/>
              </a:path>
              <a:path w="313689" h="367665">
                <a:moveTo>
                  <a:pt x="313479" y="367123"/>
                </a:moveTo>
                <a:lnTo>
                  <a:pt x="66216" y="367123"/>
                </a:lnTo>
                <a:lnTo>
                  <a:pt x="66216" y="249358"/>
                </a:lnTo>
                <a:lnTo>
                  <a:pt x="100581" y="249358"/>
                </a:lnTo>
                <a:lnTo>
                  <a:pt x="100581" y="339044"/>
                </a:lnTo>
                <a:lnTo>
                  <a:pt x="313479" y="339044"/>
                </a:lnTo>
                <a:lnTo>
                  <a:pt x="313479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3697463" y="6992619"/>
            <a:ext cx="252095" cy="27940"/>
          </a:xfrm>
          <a:custGeom>
            <a:avLst/>
            <a:gdLst/>
            <a:ahLst/>
            <a:cxnLst/>
            <a:rect l="l" t="t" r="r" b="b"/>
            <a:pathLst>
              <a:path w="252095" h="27940">
                <a:moveTo>
                  <a:pt x="0" y="0"/>
                </a:moveTo>
                <a:lnTo>
                  <a:pt x="251873" y="0"/>
                </a:lnTo>
                <a:lnTo>
                  <a:pt x="2518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3697463" y="7020559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4" h="59690">
                <a:moveTo>
                  <a:pt x="0" y="0"/>
                </a:moveTo>
                <a:lnTo>
                  <a:pt x="33527" y="0"/>
                </a:lnTo>
                <a:lnTo>
                  <a:pt x="33527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3697463" y="708025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1873" y="0"/>
                </a:lnTo>
                <a:lnTo>
                  <a:pt x="25187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3915390" y="7020284"/>
            <a:ext cx="34290" cy="60325"/>
          </a:xfrm>
          <a:custGeom>
            <a:avLst/>
            <a:gdLst/>
            <a:ahLst/>
            <a:cxnLst/>
            <a:rect l="l" t="t" r="r" b="b"/>
            <a:pathLst>
              <a:path w="34289" h="60325">
                <a:moveTo>
                  <a:pt x="33946" y="59929"/>
                </a:moveTo>
                <a:lnTo>
                  <a:pt x="0" y="59929"/>
                </a:lnTo>
                <a:lnTo>
                  <a:pt x="0" y="0"/>
                </a:lnTo>
                <a:lnTo>
                  <a:pt x="33946" y="0"/>
                </a:lnTo>
                <a:lnTo>
                  <a:pt x="33946" y="59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3653039" y="7138886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3806007" y="7166547"/>
            <a:ext cx="34925" cy="37465"/>
          </a:xfrm>
          <a:custGeom>
            <a:avLst/>
            <a:gdLst/>
            <a:ahLst/>
            <a:cxnLst/>
            <a:rect l="l" t="t" r="r" b="b"/>
            <a:pathLst>
              <a:path w="34925" h="37465">
                <a:moveTo>
                  <a:pt x="34365" y="36879"/>
                </a:moveTo>
                <a:lnTo>
                  <a:pt x="0" y="36879"/>
                </a:lnTo>
                <a:lnTo>
                  <a:pt x="0" y="0"/>
                </a:lnTo>
                <a:lnTo>
                  <a:pt x="34365" y="0"/>
                </a:lnTo>
                <a:lnTo>
                  <a:pt x="34365" y="368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3694110" y="7203440"/>
            <a:ext cx="255904" cy="25400"/>
          </a:xfrm>
          <a:custGeom>
            <a:avLst/>
            <a:gdLst/>
            <a:ahLst/>
            <a:cxnLst/>
            <a:rect l="l" t="t" r="r" b="b"/>
            <a:pathLst>
              <a:path w="255904" h="25400">
                <a:moveTo>
                  <a:pt x="0" y="0"/>
                </a:moveTo>
                <a:lnTo>
                  <a:pt x="255645" y="0"/>
                </a:lnTo>
                <a:lnTo>
                  <a:pt x="255645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3915809" y="72288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0" y="0"/>
                </a:moveTo>
                <a:lnTo>
                  <a:pt x="33946" y="0"/>
                </a:lnTo>
                <a:lnTo>
                  <a:pt x="3394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3695367" y="7263130"/>
            <a:ext cx="254635" cy="25400"/>
          </a:xfrm>
          <a:custGeom>
            <a:avLst/>
            <a:gdLst/>
            <a:ahLst/>
            <a:cxnLst/>
            <a:rect l="l" t="t" r="r" b="b"/>
            <a:pathLst>
              <a:path w="254635" h="25400">
                <a:moveTo>
                  <a:pt x="0" y="0"/>
                </a:moveTo>
                <a:lnTo>
                  <a:pt x="254387" y="0"/>
                </a:lnTo>
                <a:lnTo>
                  <a:pt x="25438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3695367" y="728853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0" y="0"/>
                </a:moveTo>
                <a:lnTo>
                  <a:pt x="33527" y="0"/>
                </a:lnTo>
                <a:lnTo>
                  <a:pt x="33527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3695367" y="7325359"/>
            <a:ext cx="266065" cy="26670"/>
          </a:xfrm>
          <a:custGeom>
            <a:avLst/>
            <a:gdLst/>
            <a:ahLst/>
            <a:cxnLst/>
            <a:rect l="l" t="t" r="r" b="b"/>
            <a:pathLst>
              <a:path w="266064" h="26670">
                <a:moveTo>
                  <a:pt x="0" y="0"/>
                </a:moveTo>
                <a:lnTo>
                  <a:pt x="265703" y="0"/>
                </a:lnTo>
                <a:lnTo>
                  <a:pt x="26570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4038602" y="6986757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60" h="365759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60" h="365759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60" h="365759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60" h="365759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4556816" y="6980470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2665" y="178113"/>
                </a:moveTo>
                <a:lnTo>
                  <a:pt x="0" y="178113"/>
                </a:lnTo>
                <a:lnTo>
                  <a:pt x="0" y="24307"/>
                </a:lnTo>
                <a:lnTo>
                  <a:pt x="172665" y="24307"/>
                </a:lnTo>
                <a:lnTo>
                  <a:pt x="172665" y="51967"/>
                </a:lnTo>
                <a:lnTo>
                  <a:pt x="33527" y="51967"/>
                </a:lnTo>
                <a:lnTo>
                  <a:pt x="33527" y="150872"/>
                </a:lnTo>
                <a:lnTo>
                  <a:pt x="172665" y="150872"/>
                </a:lnTo>
                <a:lnTo>
                  <a:pt x="172665" y="178113"/>
                </a:lnTo>
                <a:close/>
              </a:path>
              <a:path w="332104" h="375920">
                <a:moveTo>
                  <a:pt x="172665" y="150872"/>
                </a:moveTo>
                <a:lnTo>
                  <a:pt x="139138" y="150872"/>
                </a:lnTo>
                <a:lnTo>
                  <a:pt x="139138" y="51967"/>
                </a:lnTo>
                <a:lnTo>
                  <a:pt x="172665" y="51967"/>
                </a:lnTo>
                <a:lnTo>
                  <a:pt x="172665" y="150872"/>
                </a:lnTo>
                <a:close/>
              </a:path>
              <a:path w="332104" h="375920">
                <a:moveTo>
                  <a:pt x="235947" y="230080"/>
                </a:moveTo>
                <a:lnTo>
                  <a:pt x="202420" y="230080"/>
                </a:lnTo>
                <a:lnTo>
                  <a:pt x="202420" y="196972"/>
                </a:lnTo>
                <a:lnTo>
                  <a:pt x="235947" y="196972"/>
                </a:lnTo>
                <a:lnTo>
                  <a:pt x="235947" y="230080"/>
                </a:lnTo>
                <a:close/>
              </a:path>
              <a:path w="332104" h="375920">
                <a:moveTo>
                  <a:pt x="41909" y="366285"/>
                </a:moveTo>
                <a:lnTo>
                  <a:pt x="23888" y="366285"/>
                </a:lnTo>
                <a:lnTo>
                  <a:pt x="23888" y="226308"/>
                </a:lnTo>
                <a:lnTo>
                  <a:pt x="57415" y="226308"/>
                </a:lnTo>
                <a:lnTo>
                  <a:pt x="57415" y="337786"/>
                </a:lnTo>
                <a:lnTo>
                  <a:pt x="135366" y="337786"/>
                </a:lnTo>
                <a:lnTo>
                  <a:pt x="138299" y="352455"/>
                </a:lnTo>
                <a:lnTo>
                  <a:pt x="111805" y="359566"/>
                </a:lnTo>
                <a:lnTo>
                  <a:pt x="86332" y="363770"/>
                </a:lnTo>
                <a:lnTo>
                  <a:pt x="62745" y="365774"/>
                </a:lnTo>
                <a:lnTo>
                  <a:pt x="41909" y="366285"/>
                </a:lnTo>
                <a:close/>
              </a:path>
              <a:path w="332104" h="375920">
                <a:moveTo>
                  <a:pt x="313479" y="255645"/>
                </a:moveTo>
                <a:lnTo>
                  <a:pt x="124469" y="255645"/>
                </a:lnTo>
                <a:lnTo>
                  <a:pt x="124469" y="230080"/>
                </a:lnTo>
                <a:lnTo>
                  <a:pt x="313479" y="230080"/>
                </a:lnTo>
                <a:lnTo>
                  <a:pt x="313479" y="255645"/>
                </a:lnTo>
                <a:close/>
              </a:path>
              <a:path w="332104" h="375920">
                <a:moveTo>
                  <a:pt x="219184" y="375505"/>
                </a:moveTo>
                <a:lnTo>
                  <a:pt x="191164" y="371785"/>
                </a:lnTo>
                <a:lnTo>
                  <a:pt x="169155" y="361151"/>
                </a:lnTo>
                <a:lnTo>
                  <a:pt x="154768" y="344387"/>
                </a:lnTo>
                <a:lnTo>
                  <a:pt x="149615" y="322280"/>
                </a:lnTo>
                <a:lnTo>
                  <a:pt x="154768" y="300415"/>
                </a:lnTo>
                <a:lnTo>
                  <a:pt x="169155" y="283776"/>
                </a:lnTo>
                <a:lnTo>
                  <a:pt x="191164" y="273188"/>
                </a:lnTo>
                <a:lnTo>
                  <a:pt x="219184" y="269475"/>
                </a:lnTo>
                <a:lnTo>
                  <a:pt x="247204" y="273188"/>
                </a:lnTo>
                <a:lnTo>
                  <a:pt x="269213" y="283776"/>
                </a:lnTo>
                <a:lnTo>
                  <a:pt x="278226" y="294201"/>
                </a:lnTo>
                <a:lnTo>
                  <a:pt x="219184" y="294201"/>
                </a:lnTo>
                <a:lnTo>
                  <a:pt x="203370" y="296172"/>
                </a:lnTo>
                <a:lnTo>
                  <a:pt x="191052" y="301797"/>
                </a:lnTo>
                <a:lnTo>
                  <a:pt x="183057" y="310644"/>
                </a:lnTo>
                <a:lnTo>
                  <a:pt x="180208" y="322280"/>
                </a:lnTo>
                <a:lnTo>
                  <a:pt x="183057" y="334224"/>
                </a:lnTo>
                <a:lnTo>
                  <a:pt x="191052" y="343339"/>
                </a:lnTo>
                <a:lnTo>
                  <a:pt x="203370" y="349154"/>
                </a:lnTo>
                <a:lnTo>
                  <a:pt x="219184" y="351197"/>
                </a:lnTo>
                <a:lnTo>
                  <a:pt x="277755" y="351197"/>
                </a:lnTo>
                <a:lnTo>
                  <a:pt x="269213" y="361151"/>
                </a:lnTo>
                <a:lnTo>
                  <a:pt x="247204" y="371785"/>
                </a:lnTo>
                <a:lnTo>
                  <a:pt x="219184" y="375505"/>
                </a:lnTo>
                <a:close/>
              </a:path>
              <a:path w="332104" h="375920">
                <a:moveTo>
                  <a:pt x="277755" y="351197"/>
                </a:moveTo>
                <a:lnTo>
                  <a:pt x="219184" y="351197"/>
                </a:lnTo>
                <a:lnTo>
                  <a:pt x="234821" y="349154"/>
                </a:lnTo>
                <a:lnTo>
                  <a:pt x="247158" y="343339"/>
                </a:lnTo>
                <a:lnTo>
                  <a:pt x="255252" y="334224"/>
                </a:lnTo>
                <a:lnTo>
                  <a:pt x="258159" y="322280"/>
                </a:lnTo>
                <a:lnTo>
                  <a:pt x="255252" y="310644"/>
                </a:lnTo>
                <a:lnTo>
                  <a:pt x="247158" y="301797"/>
                </a:lnTo>
                <a:lnTo>
                  <a:pt x="234821" y="296172"/>
                </a:lnTo>
                <a:lnTo>
                  <a:pt x="219184" y="294201"/>
                </a:lnTo>
                <a:lnTo>
                  <a:pt x="278226" y="294201"/>
                </a:lnTo>
                <a:lnTo>
                  <a:pt x="283599" y="300415"/>
                </a:lnTo>
                <a:lnTo>
                  <a:pt x="288753" y="322280"/>
                </a:lnTo>
                <a:lnTo>
                  <a:pt x="283599" y="344387"/>
                </a:lnTo>
                <a:lnTo>
                  <a:pt x="277755" y="351197"/>
                </a:lnTo>
                <a:close/>
              </a:path>
              <a:path w="332104" h="375920">
                <a:moveTo>
                  <a:pt x="135366" y="337786"/>
                </a:moveTo>
                <a:lnTo>
                  <a:pt x="57415" y="337786"/>
                </a:lnTo>
                <a:lnTo>
                  <a:pt x="74742" y="336647"/>
                </a:lnTo>
                <a:lnTo>
                  <a:pt x="93561" y="334329"/>
                </a:lnTo>
                <a:lnTo>
                  <a:pt x="113167" y="330596"/>
                </a:lnTo>
                <a:lnTo>
                  <a:pt x="132851" y="325214"/>
                </a:lnTo>
                <a:lnTo>
                  <a:pt x="135366" y="337786"/>
                </a:lnTo>
                <a:close/>
              </a:path>
              <a:path w="332104" h="375920">
                <a:moveTo>
                  <a:pt x="276180" y="191524"/>
                </a:moveTo>
                <a:lnTo>
                  <a:pt x="241815" y="19152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84237"/>
                </a:lnTo>
                <a:lnTo>
                  <a:pt x="331919" y="84237"/>
                </a:lnTo>
                <a:lnTo>
                  <a:pt x="331919" y="113154"/>
                </a:lnTo>
                <a:lnTo>
                  <a:pt x="276180" y="113154"/>
                </a:lnTo>
                <a:lnTo>
                  <a:pt x="276180" y="1915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4940703" y="6980470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5435155" y="6980890"/>
            <a:ext cx="325120" cy="374650"/>
          </a:xfrm>
          <a:custGeom>
            <a:avLst/>
            <a:gdLst/>
            <a:ahLst/>
            <a:cxnLst/>
            <a:rect l="l" t="t" r="r" b="b"/>
            <a:pathLst>
              <a:path w="325120" h="374650">
                <a:moveTo>
                  <a:pt x="303002" y="254807"/>
                </a:moveTo>
                <a:lnTo>
                  <a:pt x="268637" y="25480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254807"/>
                </a:lnTo>
                <a:close/>
              </a:path>
              <a:path w="325120" h="374650">
                <a:moveTo>
                  <a:pt x="214993" y="56158"/>
                </a:moveTo>
                <a:lnTo>
                  <a:pt x="8800" y="56158"/>
                </a:lnTo>
                <a:lnTo>
                  <a:pt x="8800" y="28498"/>
                </a:lnTo>
                <a:lnTo>
                  <a:pt x="214993" y="28498"/>
                </a:lnTo>
                <a:lnTo>
                  <a:pt x="214993" y="56158"/>
                </a:lnTo>
                <a:close/>
              </a:path>
              <a:path w="325120" h="374650">
                <a:moveTo>
                  <a:pt x="18439" y="219184"/>
                </a:moveTo>
                <a:lnTo>
                  <a:pt x="0" y="192362"/>
                </a:lnTo>
                <a:lnTo>
                  <a:pt x="38844" y="172017"/>
                </a:lnTo>
                <a:lnTo>
                  <a:pt x="68730" y="142752"/>
                </a:lnTo>
                <a:lnTo>
                  <a:pt x="87930" y="106966"/>
                </a:lnTo>
                <a:lnTo>
                  <a:pt x="94714" y="67054"/>
                </a:lnTo>
                <a:lnTo>
                  <a:pt x="94714" y="56158"/>
                </a:lnTo>
                <a:lnTo>
                  <a:pt x="129918" y="56158"/>
                </a:lnTo>
                <a:lnTo>
                  <a:pt x="129918" y="67054"/>
                </a:lnTo>
                <a:lnTo>
                  <a:pt x="136872" y="103548"/>
                </a:lnTo>
                <a:lnTo>
                  <a:pt x="148852" y="123631"/>
                </a:lnTo>
                <a:lnTo>
                  <a:pt x="113154" y="123631"/>
                </a:lnTo>
                <a:lnTo>
                  <a:pt x="98060" y="155004"/>
                </a:lnTo>
                <a:lnTo>
                  <a:pt x="76641" y="181937"/>
                </a:lnTo>
                <a:lnTo>
                  <a:pt x="49799" y="203605"/>
                </a:lnTo>
                <a:lnTo>
                  <a:pt x="18439" y="219184"/>
                </a:lnTo>
                <a:close/>
              </a:path>
              <a:path w="325120" h="374650">
                <a:moveTo>
                  <a:pt x="207449" y="207868"/>
                </a:moveTo>
                <a:lnTo>
                  <a:pt x="176921" y="194058"/>
                </a:lnTo>
                <a:lnTo>
                  <a:pt x="150558" y="175022"/>
                </a:lnTo>
                <a:lnTo>
                  <a:pt x="129066" y="151350"/>
                </a:lnTo>
                <a:lnTo>
                  <a:pt x="113154" y="123631"/>
                </a:lnTo>
                <a:lnTo>
                  <a:pt x="148852" y="123631"/>
                </a:lnTo>
                <a:lnTo>
                  <a:pt x="156320" y="136152"/>
                </a:lnTo>
                <a:lnTo>
                  <a:pt x="186141" y="162705"/>
                </a:lnTo>
                <a:lnTo>
                  <a:pt x="224213" y="181047"/>
                </a:lnTo>
                <a:lnTo>
                  <a:pt x="207449" y="207868"/>
                </a:lnTo>
                <a:close/>
              </a:path>
              <a:path w="325120" h="374650">
                <a:moveTo>
                  <a:pt x="50709" y="374247"/>
                </a:moveTo>
                <a:lnTo>
                  <a:pt x="37718" y="347006"/>
                </a:lnTo>
                <a:lnTo>
                  <a:pt x="85651" y="333661"/>
                </a:lnTo>
                <a:lnTo>
                  <a:pt x="125727" y="310965"/>
                </a:lnTo>
                <a:lnTo>
                  <a:pt x="153229" y="280410"/>
                </a:lnTo>
                <a:lnTo>
                  <a:pt x="163445" y="243491"/>
                </a:lnTo>
                <a:lnTo>
                  <a:pt x="163445" y="233852"/>
                </a:lnTo>
                <a:lnTo>
                  <a:pt x="198648" y="233852"/>
                </a:lnTo>
                <a:lnTo>
                  <a:pt x="198648" y="243491"/>
                </a:lnTo>
                <a:lnTo>
                  <a:pt x="208870" y="280410"/>
                </a:lnTo>
                <a:lnTo>
                  <a:pt x="219037" y="291686"/>
                </a:lnTo>
                <a:lnTo>
                  <a:pt x="181047" y="291686"/>
                </a:lnTo>
                <a:lnTo>
                  <a:pt x="159503" y="321324"/>
                </a:lnTo>
                <a:lnTo>
                  <a:pt x="129079" y="345225"/>
                </a:lnTo>
                <a:lnTo>
                  <a:pt x="92055" y="362997"/>
                </a:lnTo>
                <a:lnTo>
                  <a:pt x="50709" y="374247"/>
                </a:lnTo>
                <a:close/>
              </a:path>
              <a:path w="325120" h="374650">
                <a:moveTo>
                  <a:pt x="311384" y="374247"/>
                </a:moveTo>
                <a:lnTo>
                  <a:pt x="270097" y="362997"/>
                </a:lnTo>
                <a:lnTo>
                  <a:pt x="233171" y="345225"/>
                </a:lnTo>
                <a:lnTo>
                  <a:pt x="202767" y="321324"/>
                </a:lnTo>
                <a:lnTo>
                  <a:pt x="181047" y="291686"/>
                </a:lnTo>
                <a:lnTo>
                  <a:pt x="219037" y="291686"/>
                </a:lnTo>
                <a:lnTo>
                  <a:pt x="236419" y="310965"/>
                </a:lnTo>
                <a:lnTo>
                  <a:pt x="276619" y="333661"/>
                </a:lnTo>
                <a:lnTo>
                  <a:pt x="324795" y="347006"/>
                </a:lnTo>
                <a:lnTo>
                  <a:pt x="311384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5815689" y="6980470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4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4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6315722" y="6980890"/>
            <a:ext cx="349250" cy="374650"/>
          </a:xfrm>
          <a:custGeom>
            <a:avLst/>
            <a:gdLst/>
            <a:ahLst/>
            <a:cxnLst/>
            <a:rect l="l" t="t" r="r" b="b"/>
            <a:pathLst>
              <a:path w="349250" h="374650">
                <a:moveTo>
                  <a:pt x="319346" y="103096"/>
                </a:moveTo>
                <a:lnTo>
                  <a:pt x="286238" y="103096"/>
                </a:lnTo>
                <a:lnTo>
                  <a:pt x="286238" y="0"/>
                </a:lnTo>
                <a:lnTo>
                  <a:pt x="319346" y="0"/>
                </a:lnTo>
                <a:lnTo>
                  <a:pt x="319346" y="103096"/>
                </a:lnTo>
                <a:close/>
              </a:path>
              <a:path w="349250" h="374650">
                <a:moveTo>
                  <a:pt x="238881" y="226727"/>
                </a:moveTo>
                <a:lnTo>
                  <a:pt x="206611" y="226727"/>
                </a:lnTo>
                <a:lnTo>
                  <a:pt x="206611" y="5867"/>
                </a:lnTo>
                <a:lnTo>
                  <a:pt x="238881" y="5867"/>
                </a:lnTo>
                <a:lnTo>
                  <a:pt x="238881" y="103096"/>
                </a:lnTo>
                <a:lnTo>
                  <a:pt x="319346" y="103096"/>
                </a:lnTo>
                <a:lnTo>
                  <a:pt x="319346" y="131175"/>
                </a:lnTo>
                <a:lnTo>
                  <a:pt x="238881" y="131175"/>
                </a:lnTo>
                <a:lnTo>
                  <a:pt x="238881" y="226727"/>
                </a:lnTo>
                <a:close/>
              </a:path>
              <a:path w="349250" h="374650">
                <a:moveTo>
                  <a:pt x="319346" y="232595"/>
                </a:moveTo>
                <a:lnTo>
                  <a:pt x="286238" y="232595"/>
                </a:lnTo>
                <a:lnTo>
                  <a:pt x="286238" y="131175"/>
                </a:lnTo>
                <a:lnTo>
                  <a:pt x="319346" y="131175"/>
                </a:lnTo>
                <a:lnTo>
                  <a:pt x="319346" y="232595"/>
                </a:lnTo>
                <a:close/>
              </a:path>
              <a:path w="349250" h="374650">
                <a:moveTo>
                  <a:pt x="112735" y="42747"/>
                </a:moveTo>
                <a:lnTo>
                  <a:pt x="78789" y="42747"/>
                </a:lnTo>
                <a:lnTo>
                  <a:pt x="78789" y="1676"/>
                </a:lnTo>
                <a:lnTo>
                  <a:pt x="112735" y="1676"/>
                </a:lnTo>
                <a:lnTo>
                  <a:pt x="112735" y="42747"/>
                </a:lnTo>
                <a:close/>
              </a:path>
              <a:path w="349250" h="374650">
                <a:moveTo>
                  <a:pt x="191105" y="69988"/>
                </a:moveTo>
                <a:lnTo>
                  <a:pt x="0" y="69988"/>
                </a:lnTo>
                <a:lnTo>
                  <a:pt x="0" y="42747"/>
                </a:lnTo>
                <a:lnTo>
                  <a:pt x="191105" y="42747"/>
                </a:lnTo>
                <a:lnTo>
                  <a:pt x="191105" y="69988"/>
                </a:lnTo>
                <a:close/>
              </a:path>
              <a:path w="349250" h="374650">
                <a:moveTo>
                  <a:pt x="95971" y="217507"/>
                </a:moveTo>
                <a:lnTo>
                  <a:pt x="63420" y="212911"/>
                </a:lnTo>
                <a:lnTo>
                  <a:pt x="37980" y="199906"/>
                </a:lnTo>
                <a:lnTo>
                  <a:pt x="21419" y="179671"/>
                </a:lnTo>
                <a:lnTo>
                  <a:pt x="15506" y="153387"/>
                </a:lnTo>
                <a:lnTo>
                  <a:pt x="21419" y="126860"/>
                </a:lnTo>
                <a:lnTo>
                  <a:pt x="37980" y="106501"/>
                </a:lnTo>
                <a:lnTo>
                  <a:pt x="63420" y="93450"/>
                </a:lnTo>
                <a:lnTo>
                  <a:pt x="95971" y="88847"/>
                </a:lnTo>
                <a:lnTo>
                  <a:pt x="128457" y="93450"/>
                </a:lnTo>
                <a:lnTo>
                  <a:pt x="153753" y="106501"/>
                </a:lnTo>
                <a:lnTo>
                  <a:pt x="160132" y="114411"/>
                </a:lnTo>
                <a:lnTo>
                  <a:pt x="95971" y="114411"/>
                </a:lnTo>
                <a:lnTo>
                  <a:pt x="75691" y="117201"/>
                </a:lnTo>
                <a:lnTo>
                  <a:pt x="60087" y="125098"/>
                </a:lnTo>
                <a:lnTo>
                  <a:pt x="50061" y="137396"/>
                </a:lnTo>
                <a:lnTo>
                  <a:pt x="46519" y="153387"/>
                </a:lnTo>
                <a:lnTo>
                  <a:pt x="50061" y="169312"/>
                </a:lnTo>
                <a:lnTo>
                  <a:pt x="60087" y="181466"/>
                </a:lnTo>
                <a:lnTo>
                  <a:pt x="75691" y="189219"/>
                </a:lnTo>
                <a:lnTo>
                  <a:pt x="95971" y="191943"/>
                </a:lnTo>
                <a:lnTo>
                  <a:pt x="160214" y="191943"/>
                </a:lnTo>
                <a:lnTo>
                  <a:pt x="153753" y="199906"/>
                </a:lnTo>
                <a:lnTo>
                  <a:pt x="128457" y="212911"/>
                </a:lnTo>
                <a:lnTo>
                  <a:pt x="95971" y="217507"/>
                </a:lnTo>
                <a:close/>
              </a:path>
              <a:path w="349250" h="374650">
                <a:moveTo>
                  <a:pt x="160214" y="191943"/>
                </a:moveTo>
                <a:lnTo>
                  <a:pt x="95971" y="191943"/>
                </a:lnTo>
                <a:lnTo>
                  <a:pt x="116074" y="189219"/>
                </a:lnTo>
                <a:lnTo>
                  <a:pt x="131699" y="181466"/>
                </a:lnTo>
                <a:lnTo>
                  <a:pt x="141822" y="169312"/>
                </a:lnTo>
                <a:lnTo>
                  <a:pt x="145424" y="153387"/>
                </a:lnTo>
                <a:lnTo>
                  <a:pt x="141822" y="137396"/>
                </a:lnTo>
                <a:lnTo>
                  <a:pt x="131699" y="125098"/>
                </a:lnTo>
                <a:lnTo>
                  <a:pt x="116074" y="117201"/>
                </a:lnTo>
                <a:lnTo>
                  <a:pt x="95971" y="114411"/>
                </a:lnTo>
                <a:lnTo>
                  <a:pt x="160132" y="114411"/>
                </a:lnTo>
                <a:lnTo>
                  <a:pt x="170170" y="126860"/>
                </a:lnTo>
                <a:lnTo>
                  <a:pt x="176018" y="153387"/>
                </a:lnTo>
                <a:lnTo>
                  <a:pt x="170170" y="179671"/>
                </a:lnTo>
                <a:lnTo>
                  <a:pt x="160214" y="191943"/>
                </a:lnTo>
                <a:close/>
              </a:path>
              <a:path w="349250" h="374650">
                <a:moveTo>
                  <a:pt x="41909" y="370895"/>
                </a:moveTo>
                <a:lnTo>
                  <a:pt x="25983" y="345330"/>
                </a:lnTo>
                <a:lnTo>
                  <a:pt x="57572" y="329562"/>
                </a:lnTo>
                <a:lnTo>
                  <a:pt x="81303" y="307821"/>
                </a:lnTo>
                <a:lnTo>
                  <a:pt x="96233" y="282624"/>
                </a:lnTo>
                <a:lnTo>
                  <a:pt x="101419" y="256483"/>
                </a:lnTo>
                <a:lnTo>
                  <a:pt x="101419" y="243491"/>
                </a:lnTo>
                <a:lnTo>
                  <a:pt x="134528" y="243491"/>
                </a:lnTo>
                <a:lnTo>
                  <a:pt x="134528" y="256483"/>
                </a:lnTo>
                <a:lnTo>
                  <a:pt x="137756" y="280437"/>
                </a:lnTo>
                <a:lnTo>
                  <a:pt x="147467" y="303526"/>
                </a:lnTo>
                <a:lnTo>
                  <a:pt x="147713" y="303840"/>
                </a:lnTo>
                <a:lnTo>
                  <a:pt x="117764" y="303840"/>
                </a:lnTo>
                <a:lnTo>
                  <a:pt x="105145" y="324867"/>
                </a:lnTo>
                <a:lnTo>
                  <a:pt x="88166" y="343497"/>
                </a:lnTo>
                <a:lnTo>
                  <a:pt x="67021" y="359062"/>
                </a:lnTo>
                <a:lnTo>
                  <a:pt x="41909" y="370895"/>
                </a:lnTo>
                <a:close/>
              </a:path>
              <a:path w="349250" h="374650">
                <a:moveTo>
                  <a:pt x="232820" y="341139"/>
                </a:moveTo>
                <a:lnTo>
                  <a:pt x="186495" y="341139"/>
                </a:lnTo>
                <a:lnTo>
                  <a:pt x="209597" y="322961"/>
                </a:lnTo>
                <a:lnTo>
                  <a:pt x="226099" y="301326"/>
                </a:lnTo>
                <a:lnTo>
                  <a:pt x="236000" y="278433"/>
                </a:lnTo>
                <a:lnTo>
                  <a:pt x="239300" y="256483"/>
                </a:lnTo>
                <a:lnTo>
                  <a:pt x="239300" y="243491"/>
                </a:lnTo>
                <a:lnTo>
                  <a:pt x="273246" y="243491"/>
                </a:lnTo>
                <a:lnTo>
                  <a:pt x="273246" y="256483"/>
                </a:lnTo>
                <a:lnTo>
                  <a:pt x="278374" y="283802"/>
                </a:lnTo>
                <a:lnTo>
                  <a:pt x="289394" y="302583"/>
                </a:lnTo>
                <a:lnTo>
                  <a:pt x="256064" y="302583"/>
                </a:lnTo>
                <a:lnTo>
                  <a:pt x="245438" y="324336"/>
                </a:lnTo>
                <a:lnTo>
                  <a:pt x="232820" y="341139"/>
                </a:lnTo>
                <a:close/>
              </a:path>
              <a:path w="349250" h="374650">
                <a:moveTo>
                  <a:pt x="332757" y="370895"/>
                </a:moveTo>
                <a:lnTo>
                  <a:pt x="306630" y="359042"/>
                </a:lnTo>
                <a:lnTo>
                  <a:pt x="284981" y="343339"/>
                </a:lnTo>
                <a:lnTo>
                  <a:pt x="268047" y="324336"/>
                </a:lnTo>
                <a:lnTo>
                  <a:pt x="256064" y="302583"/>
                </a:lnTo>
                <a:lnTo>
                  <a:pt x="289394" y="302583"/>
                </a:lnTo>
                <a:lnTo>
                  <a:pt x="293206" y="309079"/>
                </a:lnTo>
                <a:lnTo>
                  <a:pt x="316917" y="330269"/>
                </a:lnTo>
                <a:lnTo>
                  <a:pt x="348683" y="345330"/>
                </a:lnTo>
                <a:lnTo>
                  <a:pt x="332757" y="370895"/>
                </a:lnTo>
                <a:close/>
              </a:path>
              <a:path w="349250" h="374650">
                <a:moveTo>
                  <a:pt x="187333" y="374247"/>
                </a:moveTo>
                <a:lnTo>
                  <a:pt x="162849" y="361891"/>
                </a:lnTo>
                <a:lnTo>
                  <a:pt x="143276" y="345487"/>
                </a:lnTo>
                <a:lnTo>
                  <a:pt x="128339" y="325862"/>
                </a:lnTo>
                <a:lnTo>
                  <a:pt x="117764" y="303840"/>
                </a:lnTo>
                <a:lnTo>
                  <a:pt x="147713" y="303840"/>
                </a:lnTo>
                <a:lnTo>
                  <a:pt x="163700" y="324258"/>
                </a:lnTo>
                <a:lnTo>
                  <a:pt x="186495" y="341139"/>
                </a:lnTo>
                <a:lnTo>
                  <a:pt x="232820" y="341139"/>
                </a:lnTo>
                <a:lnTo>
                  <a:pt x="230499" y="344230"/>
                </a:lnTo>
                <a:lnTo>
                  <a:pt x="211156" y="361223"/>
                </a:lnTo>
                <a:lnTo>
                  <a:pt x="187333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6719306" y="6980470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7097325" y="727215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7323924" y="6980470"/>
            <a:ext cx="318135" cy="367665"/>
          </a:xfrm>
          <a:custGeom>
            <a:avLst/>
            <a:gdLst/>
            <a:ahLst/>
            <a:cxnLst/>
            <a:rect l="l" t="t" r="r" b="b"/>
            <a:pathLst>
              <a:path w="318134" h="367665">
                <a:moveTo>
                  <a:pt x="124050" y="46099"/>
                </a:moveTo>
                <a:lnTo>
                  <a:pt x="89685" y="46099"/>
                </a:lnTo>
                <a:lnTo>
                  <a:pt x="89685" y="0"/>
                </a:lnTo>
                <a:lnTo>
                  <a:pt x="124050" y="0"/>
                </a:lnTo>
                <a:lnTo>
                  <a:pt x="124050" y="46099"/>
                </a:lnTo>
                <a:close/>
              </a:path>
              <a:path w="318134" h="367665">
                <a:moveTo>
                  <a:pt x="308869" y="286657"/>
                </a:moveTo>
                <a:lnTo>
                  <a:pt x="274085" y="286657"/>
                </a:lnTo>
                <a:lnTo>
                  <a:pt x="274085" y="207030"/>
                </a:lnTo>
                <a:lnTo>
                  <a:pt x="210383" y="207030"/>
                </a:lnTo>
                <a:lnTo>
                  <a:pt x="210383" y="178951"/>
                </a:lnTo>
                <a:lnTo>
                  <a:pt x="274085" y="178951"/>
                </a:lnTo>
                <a:lnTo>
                  <a:pt x="274085" y="128241"/>
                </a:lnTo>
                <a:lnTo>
                  <a:pt x="210383" y="128241"/>
                </a:lnTo>
                <a:lnTo>
                  <a:pt x="210383" y="100162"/>
                </a:lnTo>
                <a:lnTo>
                  <a:pt x="274085" y="100162"/>
                </a:lnTo>
                <a:lnTo>
                  <a:pt x="274085" y="419"/>
                </a:lnTo>
                <a:lnTo>
                  <a:pt x="308869" y="419"/>
                </a:lnTo>
                <a:lnTo>
                  <a:pt x="308869" y="286657"/>
                </a:lnTo>
                <a:close/>
              </a:path>
              <a:path w="318134" h="367665">
                <a:moveTo>
                  <a:pt x="210383" y="73759"/>
                </a:moveTo>
                <a:lnTo>
                  <a:pt x="0" y="73759"/>
                </a:lnTo>
                <a:lnTo>
                  <a:pt x="0" y="46099"/>
                </a:lnTo>
                <a:lnTo>
                  <a:pt x="210383" y="46099"/>
                </a:lnTo>
                <a:lnTo>
                  <a:pt x="210383" y="73759"/>
                </a:lnTo>
                <a:close/>
              </a:path>
              <a:path w="318134" h="367665">
                <a:moveTo>
                  <a:pt x="106448" y="238043"/>
                </a:moveTo>
                <a:lnTo>
                  <a:pt x="72116" y="232850"/>
                </a:lnTo>
                <a:lnTo>
                  <a:pt x="45209" y="218188"/>
                </a:lnTo>
                <a:lnTo>
                  <a:pt x="27653" y="195433"/>
                </a:lnTo>
                <a:lnTo>
                  <a:pt x="21373" y="165959"/>
                </a:lnTo>
                <a:lnTo>
                  <a:pt x="27653" y="136793"/>
                </a:lnTo>
                <a:lnTo>
                  <a:pt x="45209" y="114306"/>
                </a:lnTo>
                <a:lnTo>
                  <a:pt x="72116" y="99835"/>
                </a:lnTo>
                <a:lnTo>
                  <a:pt x="106448" y="94714"/>
                </a:lnTo>
                <a:lnTo>
                  <a:pt x="140781" y="99835"/>
                </a:lnTo>
                <a:lnTo>
                  <a:pt x="167688" y="114306"/>
                </a:lnTo>
                <a:lnTo>
                  <a:pt x="173332" y="121536"/>
                </a:lnTo>
                <a:lnTo>
                  <a:pt x="106448" y="121536"/>
                </a:lnTo>
                <a:lnTo>
                  <a:pt x="85180" y="124764"/>
                </a:lnTo>
                <a:lnTo>
                  <a:pt x="68626" y="133847"/>
                </a:lnTo>
                <a:lnTo>
                  <a:pt x="57886" y="147880"/>
                </a:lnTo>
                <a:lnTo>
                  <a:pt x="54062" y="165959"/>
                </a:lnTo>
                <a:lnTo>
                  <a:pt x="57886" y="184347"/>
                </a:lnTo>
                <a:lnTo>
                  <a:pt x="68626" y="198648"/>
                </a:lnTo>
                <a:lnTo>
                  <a:pt x="85180" y="207921"/>
                </a:lnTo>
                <a:lnTo>
                  <a:pt x="106448" y="211221"/>
                </a:lnTo>
                <a:lnTo>
                  <a:pt x="173063" y="211221"/>
                </a:lnTo>
                <a:lnTo>
                  <a:pt x="167688" y="218188"/>
                </a:lnTo>
                <a:lnTo>
                  <a:pt x="140781" y="232850"/>
                </a:lnTo>
                <a:lnTo>
                  <a:pt x="106448" y="238043"/>
                </a:lnTo>
                <a:close/>
              </a:path>
              <a:path w="318134" h="367665">
                <a:moveTo>
                  <a:pt x="173063" y="211221"/>
                </a:moveTo>
                <a:lnTo>
                  <a:pt x="106448" y="211221"/>
                </a:lnTo>
                <a:lnTo>
                  <a:pt x="127717" y="207921"/>
                </a:lnTo>
                <a:lnTo>
                  <a:pt x="144271" y="198648"/>
                </a:lnTo>
                <a:lnTo>
                  <a:pt x="155011" y="184347"/>
                </a:lnTo>
                <a:lnTo>
                  <a:pt x="158835" y="165959"/>
                </a:lnTo>
                <a:lnTo>
                  <a:pt x="155011" y="147880"/>
                </a:lnTo>
                <a:lnTo>
                  <a:pt x="144271" y="133847"/>
                </a:lnTo>
                <a:lnTo>
                  <a:pt x="127717" y="124764"/>
                </a:lnTo>
                <a:lnTo>
                  <a:pt x="106448" y="121536"/>
                </a:lnTo>
                <a:lnTo>
                  <a:pt x="173332" y="121536"/>
                </a:lnTo>
                <a:lnTo>
                  <a:pt x="185244" y="136793"/>
                </a:lnTo>
                <a:lnTo>
                  <a:pt x="191524" y="165959"/>
                </a:lnTo>
                <a:lnTo>
                  <a:pt x="185244" y="195433"/>
                </a:lnTo>
                <a:lnTo>
                  <a:pt x="173063" y="211221"/>
                </a:lnTo>
                <a:close/>
              </a:path>
              <a:path w="318134" h="367665">
                <a:moveTo>
                  <a:pt x="317670" y="367542"/>
                </a:moveTo>
                <a:lnTo>
                  <a:pt x="67054" y="367542"/>
                </a:lnTo>
                <a:lnTo>
                  <a:pt x="67054" y="262350"/>
                </a:lnTo>
                <a:lnTo>
                  <a:pt x="101419" y="262350"/>
                </a:lnTo>
                <a:lnTo>
                  <a:pt x="101419" y="339463"/>
                </a:lnTo>
                <a:lnTo>
                  <a:pt x="317670" y="339463"/>
                </a:lnTo>
                <a:lnTo>
                  <a:pt x="317670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7704877" y="6980051"/>
            <a:ext cx="324485" cy="376555"/>
          </a:xfrm>
          <a:custGeom>
            <a:avLst/>
            <a:gdLst/>
            <a:ahLst/>
            <a:cxnLst/>
            <a:rect l="l" t="t" r="r" b="b"/>
            <a:pathLst>
              <a:path w="324484" h="376554">
                <a:moveTo>
                  <a:pt x="183142" y="72921"/>
                </a:moveTo>
                <a:lnTo>
                  <a:pt x="8800" y="72921"/>
                </a:lnTo>
                <a:lnTo>
                  <a:pt x="8800" y="44842"/>
                </a:lnTo>
                <a:lnTo>
                  <a:pt x="183142" y="44842"/>
                </a:lnTo>
                <a:lnTo>
                  <a:pt x="183142" y="72921"/>
                </a:lnTo>
                <a:close/>
              </a:path>
              <a:path w="324484" h="376554">
                <a:moveTo>
                  <a:pt x="20954" y="298811"/>
                </a:moveTo>
                <a:lnTo>
                  <a:pt x="0" y="272827"/>
                </a:lnTo>
                <a:lnTo>
                  <a:pt x="35400" y="244172"/>
                </a:lnTo>
                <a:lnTo>
                  <a:pt x="60977" y="204830"/>
                </a:lnTo>
                <a:lnTo>
                  <a:pt x="76497" y="156844"/>
                </a:lnTo>
                <a:lnTo>
                  <a:pt x="81722" y="102258"/>
                </a:lnTo>
                <a:lnTo>
                  <a:pt x="81722" y="72921"/>
                </a:lnTo>
                <a:lnTo>
                  <a:pt x="114830" y="72921"/>
                </a:lnTo>
                <a:lnTo>
                  <a:pt x="114830" y="102258"/>
                </a:lnTo>
                <a:lnTo>
                  <a:pt x="119918" y="151920"/>
                </a:lnTo>
                <a:lnTo>
                  <a:pt x="131047" y="184399"/>
                </a:lnTo>
                <a:lnTo>
                  <a:pt x="98905" y="184399"/>
                </a:lnTo>
                <a:lnTo>
                  <a:pt x="86902" y="220664"/>
                </a:lnTo>
                <a:lnTo>
                  <a:pt x="69830" y="252292"/>
                </a:lnTo>
                <a:lnTo>
                  <a:pt x="47809" y="278577"/>
                </a:lnTo>
                <a:lnTo>
                  <a:pt x="20954" y="298811"/>
                </a:lnTo>
                <a:close/>
              </a:path>
              <a:path w="324484" h="376554">
                <a:moveTo>
                  <a:pt x="175179" y="285819"/>
                </a:moveTo>
                <a:lnTo>
                  <a:pt x="149589" y="267556"/>
                </a:lnTo>
                <a:lnTo>
                  <a:pt x="128241" y="244067"/>
                </a:lnTo>
                <a:lnTo>
                  <a:pt x="111294" y="216100"/>
                </a:lnTo>
                <a:lnTo>
                  <a:pt x="98905" y="184399"/>
                </a:lnTo>
                <a:lnTo>
                  <a:pt x="131047" y="184399"/>
                </a:lnTo>
                <a:lnTo>
                  <a:pt x="135104" y="196239"/>
                </a:lnTo>
                <a:lnTo>
                  <a:pt x="160269" y="232857"/>
                </a:lnTo>
                <a:lnTo>
                  <a:pt x="195296" y="259417"/>
                </a:lnTo>
                <a:lnTo>
                  <a:pt x="175179" y="285819"/>
                </a:lnTo>
                <a:close/>
              </a:path>
              <a:path w="324484" h="376554">
                <a:moveTo>
                  <a:pt x="324376" y="152129"/>
                </a:moveTo>
                <a:lnTo>
                  <a:pt x="291267" y="152129"/>
                </a:lnTo>
                <a:lnTo>
                  <a:pt x="291267" y="0"/>
                </a:lnTo>
                <a:lnTo>
                  <a:pt x="324376" y="0"/>
                </a:lnTo>
                <a:lnTo>
                  <a:pt x="324376" y="152129"/>
                </a:lnTo>
                <a:close/>
              </a:path>
              <a:path w="324484" h="376554">
                <a:moveTo>
                  <a:pt x="241815" y="357903"/>
                </a:moveTo>
                <a:lnTo>
                  <a:pt x="209545" y="357903"/>
                </a:lnTo>
                <a:lnTo>
                  <a:pt x="209545" y="8800"/>
                </a:lnTo>
                <a:lnTo>
                  <a:pt x="241815" y="8800"/>
                </a:lnTo>
                <a:lnTo>
                  <a:pt x="241815" y="152129"/>
                </a:lnTo>
                <a:lnTo>
                  <a:pt x="324376" y="152129"/>
                </a:lnTo>
                <a:lnTo>
                  <a:pt x="324376" y="180628"/>
                </a:lnTo>
                <a:lnTo>
                  <a:pt x="241815" y="180628"/>
                </a:lnTo>
                <a:lnTo>
                  <a:pt x="241815" y="357903"/>
                </a:lnTo>
                <a:close/>
              </a:path>
              <a:path w="324484" h="376554">
                <a:moveTo>
                  <a:pt x="324376" y="376343"/>
                </a:moveTo>
                <a:lnTo>
                  <a:pt x="291267" y="376343"/>
                </a:lnTo>
                <a:lnTo>
                  <a:pt x="291267" y="180628"/>
                </a:lnTo>
                <a:lnTo>
                  <a:pt x="324376" y="180628"/>
                </a:lnTo>
                <a:lnTo>
                  <a:pt x="324376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8137379" y="701040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8137379" y="7038340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09"/>
                </a:lnTo>
                <a:lnTo>
                  <a:pt x="0" y="1181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8137379" y="715645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8246761" y="7184390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093793" y="728090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8597093" y="7018188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8982237" y="6979213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59" h="377190">
                <a:moveTo>
                  <a:pt x="187333" y="38137"/>
                </a:moveTo>
                <a:lnTo>
                  <a:pt x="152968" y="38137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8137"/>
                </a:lnTo>
                <a:close/>
              </a:path>
              <a:path w="340359" h="377190">
                <a:moveTo>
                  <a:pt x="305097" y="65378"/>
                </a:moveTo>
                <a:lnTo>
                  <a:pt x="35203" y="65378"/>
                </a:lnTo>
                <a:lnTo>
                  <a:pt x="35203" y="38137"/>
                </a:lnTo>
                <a:lnTo>
                  <a:pt x="305097" y="38137"/>
                </a:lnTo>
                <a:lnTo>
                  <a:pt x="305097" y="65378"/>
                </a:lnTo>
                <a:close/>
              </a:path>
              <a:path w="340359" h="377190">
                <a:moveTo>
                  <a:pt x="30593" y="167636"/>
                </a:moveTo>
                <a:lnTo>
                  <a:pt x="20116" y="141233"/>
                </a:lnTo>
                <a:lnTo>
                  <a:pt x="69667" y="132327"/>
                </a:lnTo>
                <a:lnTo>
                  <a:pt x="110692" y="116192"/>
                </a:lnTo>
                <a:lnTo>
                  <a:pt x="139223" y="93614"/>
                </a:lnTo>
                <a:lnTo>
                  <a:pt x="151291" y="65378"/>
                </a:lnTo>
                <a:lnTo>
                  <a:pt x="188590" y="65378"/>
                </a:lnTo>
                <a:lnTo>
                  <a:pt x="200606" y="93614"/>
                </a:lnTo>
                <a:lnTo>
                  <a:pt x="211509" y="102258"/>
                </a:lnTo>
                <a:lnTo>
                  <a:pt x="170150" y="102258"/>
                </a:lnTo>
                <a:lnTo>
                  <a:pt x="147343" y="127148"/>
                </a:lnTo>
                <a:lnTo>
                  <a:pt x="114987" y="146419"/>
                </a:lnTo>
                <a:lnTo>
                  <a:pt x="75324" y="159955"/>
                </a:lnTo>
                <a:lnTo>
                  <a:pt x="30593" y="167636"/>
                </a:lnTo>
                <a:close/>
              </a:path>
              <a:path w="340359" h="377190">
                <a:moveTo>
                  <a:pt x="309707" y="167636"/>
                </a:moveTo>
                <a:lnTo>
                  <a:pt x="264917" y="159955"/>
                </a:lnTo>
                <a:lnTo>
                  <a:pt x="225156" y="146419"/>
                </a:lnTo>
                <a:lnTo>
                  <a:pt x="192781" y="127148"/>
                </a:lnTo>
                <a:lnTo>
                  <a:pt x="170150" y="102258"/>
                </a:lnTo>
                <a:lnTo>
                  <a:pt x="211509" y="102258"/>
                </a:lnTo>
                <a:lnTo>
                  <a:pt x="229085" y="116192"/>
                </a:lnTo>
                <a:lnTo>
                  <a:pt x="270215" y="132327"/>
                </a:lnTo>
                <a:lnTo>
                  <a:pt x="320185" y="141233"/>
                </a:lnTo>
                <a:lnTo>
                  <a:pt x="309707" y="167636"/>
                </a:lnTo>
                <a:close/>
              </a:path>
              <a:path w="340359" h="377190">
                <a:moveTo>
                  <a:pt x="169731" y="376762"/>
                </a:moveTo>
                <a:lnTo>
                  <a:pt x="115505" y="372722"/>
                </a:lnTo>
                <a:lnTo>
                  <a:pt x="75069" y="360784"/>
                </a:lnTo>
                <a:lnTo>
                  <a:pt x="49799" y="341224"/>
                </a:lnTo>
                <a:lnTo>
                  <a:pt x="41070" y="314317"/>
                </a:lnTo>
                <a:lnTo>
                  <a:pt x="49799" y="287410"/>
                </a:lnTo>
                <a:lnTo>
                  <a:pt x="75069" y="267851"/>
                </a:lnTo>
                <a:lnTo>
                  <a:pt x="115505" y="255913"/>
                </a:lnTo>
                <a:lnTo>
                  <a:pt x="169731" y="251873"/>
                </a:lnTo>
                <a:lnTo>
                  <a:pt x="223958" y="255913"/>
                </a:lnTo>
                <a:lnTo>
                  <a:pt x="264393" y="267851"/>
                </a:lnTo>
                <a:lnTo>
                  <a:pt x="276779" y="277437"/>
                </a:lnTo>
                <a:lnTo>
                  <a:pt x="169731" y="277437"/>
                </a:lnTo>
                <a:lnTo>
                  <a:pt x="129957" y="279900"/>
                </a:lnTo>
                <a:lnTo>
                  <a:pt x="100476" y="287076"/>
                </a:lnTo>
                <a:lnTo>
                  <a:pt x="82154" y="298654"/>
                </a:lnTo>
                <a:lnTo>
                  <a:pt x="75855" y="314317"/>
                </a:lnTo>
                <a:lnTo>
                  <a:pt x="82154" y="329915"/>
                </a:lnTo>
                <a:lnTo>
                  <a:pt x="100476" y="341349"/>
                </a:lnTo>
                <a:lnTo>
                  <a:pt x="129957" y="348382"/>
                </a:lnTo>
                <a:lnTo>
                  <a:pt x="169731" y="350778"/>
                </a:lnTo>
                <a:lnTo>
                  <a:pt x="277320" y="350778"/>
                </a:lnTo>
                <a:lnTo>
                  <a:pt x="264393" y="360784"/>
                </a:lnTo>
                <a:lnTo>
                  <a:pt x="223958" y="372722"/>
                </a:lnTo>
                <a:lnTo>
                  <a:pt x="169731" y="376762"/>
                </a:lnTo>
                <a:close/>
              </a:path>
              <a:path w="340359" h="377190">
                <a:moveTo>
                  <a:pt x="277320" y="350778"/>
                </a:moveTo>
                <a:lnTo>
                  <a:pt x="169731" y="350778"/>
                </a:lnTo>
                <a:lnTo>
                  <a:pt x="209329" y="348382"/>
                </a:lnTo>
                <a:lnTo>
                  <a:pt x="238829" y="341349"/>
                </a:lnTo>
                <a:lnTo>
                  <a:pt x="257249" y="329915"/>
                </a:lnTo>
                <a:lnTo>
                  <a:pt x="263607" y="314317"/>
                </a:lnTo>
                <a:lnTo>
                  <a:pt x="257249" y="298654"/>
                </a:lnTo>
                <a:lnTo>
                  <a:pt x="238829" y="287076"/>
                </a:lnTo>
                <a:lnTo>
                  <a:pt x="209329" y="279900"/>
                </a:lnTo>
                <a:lnTo>
                  <a:pt x="169731" y="277437"/>
                </a:lnTo>
                <a:lnTo>
                  <a:pt x="276779" y="277437"/>
                </a:lnTo>
                <a:lnTo>
                  <a:pt x="289663" y="287410"/>
                </a:lnTo>
                <a:lnTo>
                  <a:pt x="298392" y="314317"/>
                </a:lnTo>
                <a:lnTo>
                  <a:pt x="289663" y="341224"/>
                </a:lnTo>
                <a:lnTo>
                  <a:pt x="277320" y="350778"/>
                </a:lnTo>
                <a:close/>
              </a:path>
              <a:path w="340359" h="377190">
                <a:moveTo>
                  <a:pt x="339882" y="220022"/>
                </a:moveTo>
                <a:lnTo>
                  <a:pt x="0" y="220022"/>
                </a:lnTo>
                <a:lnTo>
                  <a:pt x="0" y="192362"/>
                </a:lnTo>
                <a:lnTo>
                  <a:pt x="339882" y="192362"/>
                </a:lnTo>
                <a:lnTo>
                  <a:pt x="339882" y="220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9651944" y="6980890"/>
            <a:ext cx="33655" cy="111125"/>
          </a:xfrm>
          <a:custGeom>
            <a:avLst/>
            <a:gdLst/>
            <a:ahLst/>
            <a:cxnLst/>
            <a:rect l="l" t="t" r="r" b="b"/>
            <a:pathLst>
              <a:path w="33654" h="111125">
                <a:moveTo>
                  <a:pt x="33108" y="110639"/>
                </a:moveTo>
                <a:lnTo>
                  <a:pt x="0" y="110639"/>
                </a:lnTo>
                <a:lnTo>
                  <a:pt x="0" y="0"/>
                </a:lnTo>
                <a:lnTo>
                  <a:pt x="33108" y="0"/>
                </a:lnTo>
                <a:lnTo>
                  <a:pt x="33108" y="1106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9571478" y="6987540"/>
            <a:ext cx="33020" cy="104139"/>
          </a:xfrm>
          <a:custGeom>
            <a:avLst/>
            <a:gdLst/>
            <a:ahLst/>
            <a:cxnLst/>
            <a:rect l="l" t="t" r="r" b="b"/>
            <a:pathLst>
              <a:path w="33020" h="104140">
                <a:moveTo>
                  <a:pt x="0" y="0"/>
                </a:moveTo>
                <a:lnTo>
                  <a:pt x="32689" y="0"/>
                </a:lnTo>
                <a:lnTo>
                  <a:pt x="3268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9571478" y="7091680"/>
            <a:ext cx="113664" cy="27940"/>
          </a:xfrm>
          <a:custGeom>
            <a:avLst/>
            <a:gdLst/>
            <a:ahLst/>
            <a:cxnLst/>
            <a:rect l="l" t="t" r="r" b="b"/>
            <a:pathLst>
              <a:path w="113665" h="27940">
                <a:moveTo>
                  <a:pt x="0" y="0"/>
                </a:moveTo>
                <a:lnTo>
                  <a:pt x="113573" y="0"/>
                </a:lnTo>
                <a:lnTo>
                  <a:pt x="113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9571478" y="7119619"/>
            <a:ext cx="33020" cy="128270"/>
          </a:xfrm>
          <a:custGeom>
            <a:avLst/>
            <a:gdLst/>
            <a:ahLst/>
            <a:cxnLst/>
            <a:rect l="l" t="t" r="r" b="b"/>
            <a:pathLst>
              <a:path w="33020" h="128270">
                <a:moveTo>
                  <a:pt x="0" y="0"/>
                </a:moveTo>
                <a:lnTo>
                  <a:pt x="32689" y="0"/>
                </a:lnTo>
                <a:lnTo>
                  <a:pt x="32689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9384564" y="7018019"/>
            <a:ext cx="145415" cy="26670"/>
          </a:xfrm>
          <a:custGeom>
            <a:avLst/>
            <a:gdLst/>
            <a:ahLst/>
            <a:cxnLst/>
            <a:rect l="l" t="t" r="r" b="b"/>
            <a:pathLst>
              <a:path w="145415" h="26670">
                <a:moveTo>
                  <a:pt x="0" y="0"/>
                </a:moveTo>
                <a:lnTo>
                  <a:pt x="145005" y="0"/>
                </a:lnTo>
                <a:lnTo>
                  <a:pt x="14500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9384564" y="7044690"/>
            <a:ext cx="32384" cy="116839"/>
          </a:xfrm>
          <a:custGeom>
            <a:avLst/>
            <a:gdLst/>
            <a:ahLst/>
            <a:cxnLst/>
            <a:rect l="l" t="t" r="r" b="b"/>
            <a:pathLst>
              <a:path w="32384" h="116840">
                <a:moveTo>
                  <a:pt x="0" y="0"/>
                </a:moveTo>
                <a:lnTo>
                  <a:pt x="32269" y="0"/>
                </a:lnTo>
                <a:lnTo>
                  <a:pt x="32269" y="116839"/>
                </a:lnTo>
                <a:lnTo>
                  <a:pt x="0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9384564" y="7161530"/>
            <a:ext cx="145415" cy="26670"/>
          </a:xfrm>
          <a:custGeom>
            <a:avLst/>
            <a:gdLst/>
            <a:ahLst/>
            <a:cxnLst/>
            <a:rect l="l" t="t" r="r" b="b"/>
            <a:pathLst>
              <a:path w="145415" h="26670">
                <a:moveTo>
                  <a:pt x="0" y="0"/>
                </a:moveTo>
                <a:lnTo>
                  <a:pt x="145005" y="0"/>
                </a:lnTo>
                <a:lnTo>
                  <a:pt x="145005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9497718" y="7045011"/>
            <a:ext cx="32384" cy="116839"/>
          </a:xfrm>
          <a:custGeom>
            <a:avLst/>
            <a:gdLst/>
            <a:ahLst/>
            <a:cxnLst/>
            <a:rect l="l" t="t" r="r" b="b"/>
            <a:pathLst>
              <a:path w="32384" h="116840">
                <a:moveTo>
                  <a:pt x="31850" y="116507"/>
                </a:moveTo>
                <a:lnTo>
                  <a:pt x="0" y="116507"/>
                </a:lnTo>
                <a:lnTo>
                  <a:pt x="0" y="0"/>
                </a:lnTo>
                <a:lnTo>
                  <a:pt x="31850" y="0"/>
                </a:lnTo>
                <a:lnTo>
                  <a:pt x="31850" y="11650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9651944" y="7119608"/>
            <a:ext cx="33655" cy="141605"/>
          </a:xfrm>
          <a:custGeom>
            <a:avLst/>
            <a:gdLst/>
            <a:ahLst/>
            <a:cxnLst/>
            <a:rect l="l" t="t" r="r" b="b"/>
            <a:pathLst>
              <a:path w="33654" h="141604">
                <a:moveTo>
                  <a:pt x="33108" y="141233"/>
                </a:moveTo>
                <a:lnTo>
                  <a:pt x="0" y="141233"/>
                </a:lnTo>
                <a:lnTo>
                  <a:pt x="0" y="0"/>
                </a:lnTo>
                <a:lnTo>
                  <a:pt x="33108" y="0"/>
                </a:lnTo>
                <a:lnTo>
                  <a:pt x="33108" y="1412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9439884" y="7226300"/>
            <a:ext cx="34925" cy="93980"/>
          </a:xfrm>
          <a:custGeom>
            <a:avLst/>
            <a:gdLst/>
            <a:ahLst/>
            <a:cxnLst/>
            <a:rect l="l" t="t" r="r" b="b"/>
            <a:pathLst>
              <a:path w="34925" h="93979">
                <a:moveTo>
                  <a:pt x="0" y="0"/>
                </a:moveTo>
                <a:lnTo>
                  <a:pt x="34365" y="0"/>
                </a:lnTo>
                <a:lnTo>
                  <a:pt x="34365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9439884" y="7320280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40">
                <a:moveTo>
                  <a:pt x="0" y="0"/>
                </a:moveTo>
                <a:lnTo>
                  <a:pt x="256064" y="0"/>
                </a:lnTo>
                <a:lnTo>
                  <a:pt x="2560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9753782" y="6980470"/>
            <a:ext cx="318135" cy="367665"/>
          </a:xfrm>
          <a:custGeom>
            <a:avLst/>
            <a:gdLst/>
            <a:ahLst/>
            <a:cxnLst/>
            <a:rect l="l" t="t" r="r" b="b"/>
            <a:pathLst>
              <a:path w="318134" h="367665">
                <a:moveTo>
                  <a:pt x="308869" y="280790"/>
                </a:moveTo>
                <a:lnTo>
                  <a:pt x="274504" y="280790"/>
                </a:lnTo>
                <a:lnTo>
                  <a:pt x="274504" y="160930"/>
                </a:lnTo>
                <a:lnTo>
                  <a:pt x="198648" y="160930"/>
                </a:lnTo>
                <a:lnTo>
                  <a:pt x="198648" y="132851"/>
                </a:lnTo>
                <a:lnTo>
                  <a:pt x="274504" y="132851"/>
                </a:lnTo>
                <a:lnTo>
                  <a:pt x="274504" y="83399"/>
                </a:lnTo>
                <a:lnTo>
                  <a:pt x="198648" y="83399"/>
                </a:lnTo>
                <a:lnTo>
                  <a:pt x="198648" y="55739"/>
                </a:lnTo>
                <a:lnTo>
                  <a:pt x="274504" y="55739"/>
                </a:lnTo>
                <a:lnTo>
                  <a:pt x="274504" y="0"/>
                </a:lnTo>
                <a:lnTo>
                  <a:pt x="308869" y="0"/>
                </a:lnTo>
                <a:lnTo>
                  <a:pt x="308869" y="280790"/>
                </a:lnTo>
                <a:close/>
              </a:path>
              <a:path w="318134" h="367665">
                <a:moveTo>
                  <a:pt x="18439" y="230918"/>
                </a:moveTo>
                <a:lnTo>
                  <a:pt x="0" y="203677"/>
                </a:lnTo>
                <a:lnTo>
                  <a:pt x="38359" y="181773"/>
                </a:lnTo>
                <a:lnTo>
                  <a:pt x="67997" y="150401"/>
                </a:lnTo>
                <a:lnTo>
                  <a:pt x="87105" y="112034"/>
                </a:lnTo>
                <a:lnTo>
                  <a:pt x="93876" y="69149"/>
                </a:lnTo>
                <a:lnTo>
                  <a:pt x="93876" y="20954"/>
                </a:lnTo>
                <a:lnTo>
                  <a:pt x="128241" y="20954"/>
                </a:lnTo>
                <a:lnTo>
                  <a:pt x="128241" y="69149"/>
                </a:lnTo>
                <a:lnTo>
                  <a:pt x="134783" y="109520"/>
                </a:lnTo>
                <a:lnTo>
                  <a:pt x="145945" y="131594"/>
                </a:lnTo>
                <a:lnTo>
                  <a:pt x="111058" y="131594"/>
                </a:lnTo>
                <a:lnTo>
                  <a:pt x="96233" y="163674"/>
                </a:lnTo>
                <a:lnTo>
                  <a:pt x="75436" y="191471"/>
                </a:lnTo>
                <a:lnTo>
                  <a:pt x="49295" y="214161"/>
                </a:lnTo>
                <a:lnTo>
                  <a:pt x="18439" y="230918"/>
                </a:lnTo>
                <a:close/>
              </a:path>
              <a:path w="318134" h="367665">
                <a:moveTo>
                  <a:pt x="199906" y="224632"/>
                </a:moveTo>
                <a:lnTo>
                  <a:pt x="171172" y="208739"/>
                </a:lnTo>
                <a:lnTo>
                  <a:pt x="146367" y="187385"/>
                </a:lnTo>
                <a:lnTo>
                  <a:pt x="126120" y="161395"/>
                </a:lnTo>
                <a:lnTo>
                  <a:pt x="111058" y="131594"/>
                </a:lnTo>
                <a:lnTo>
                  <a:pt x="145945" y="131594"/>
                </a:lnTo>
                <a:lnTo>
                  <a:pt x="153229" y="146000"/>
                </a:lnTo>
                <a:lnTo>
                  <a:pt x="181813" y="176116"/>
                </a:lnTo>
                <a:lnTo>
                  <a:pt x="218765" y="197391"/>
                </a:lnTo>
                <a:lnTo>
                  <a:pt x="199906" y="224632"/>
                </a:lnTo>
                <a:close/>
              </a:path>
              <a:path w="318134" h="367665">
                <a:moveTo>
                  <a:pt x="318089" y="367542"/>
                </a:moveTo>
                <a:lnTo>
                  <a:pt x="67473" y="367542"/>
                </a:lnTo>
                <a:lnTo>
                  <a:pt x="67473" y="252292"/>
                </a:lnTo>
                <a:lnTo>
                  <a:pt x="101838" y="252292"/>
                </a:lnTo>
                <a:lnTo>
                  <a:pt x="101838" y="339463"/>
                </a:lnTo>
                <a:lnTo>
                  <a:pt x="318089" y="339463"/>
                </a:lnTo>
                <a:lnTo>
                  <a:pt x="318089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0138508" y="6986757"/>
            <a:ext cx="340360" cy="365760"/>
          </a:xfrm>
          <a:custGeom>
            <a:avLst/>
            <a:gdLst/>
            <a:ahLst/>
            <a:cxnLst/>
            <a:rect l="l" t="t" r="r" b="b"/>
            <a:pathLst>
              <a:path w="340359" h="365759">
                <a:moveTo>
                  <a:pt x="170150" y="130337"/>
                </a:moveTo>
                <a:lnTo>
                  <a:pt x="114693" y="126139"/>
                </a:lnTo>
                <a:lnTo>
                  <a:pt x="73183" y="113730"/>
                </a:lnTo>
                <a:lnTo>
                  <a:pt x="47154" y="93385"/>
                </a:lnTo>
                <a:lnTo>
                  <a:pt x="38137" y="65378"/>
                </a:lnTo>
                <a:lnTo>
                  <a:pt x="47154" y="37305"/>
                </a:lnTo>
                <a:lnTo>
                  <a:pt x="73183" y="16816"/>
                </a:lnTo>
                <a:lnTo>
                  <a:pt x="114693" y="4262"/>
                </a:lnTo>
                <a:lnTo>
                  <a:pt x="170150" y="0"/>
                </a:lnTo>
                <a:lnTo>
                  <a:pt x="225608" y="4262"/>
                </a:lnTo>
                <a:lnTo>
                  <a:pt x="267117" y="16816"/>
                </a:lnTo>
                <a:lnTo>
                  <a:pt x="278764" y="25983"/>
                </a:lnTo>
                <a:lnTo>
                  <a:pt x="170150" y="25983"/>
                </a:lnTo>
                <a:lnTo>
                  <a:pt x="129034" y="28602"/>
                </a:lnTo>
                <a:lnTo>
                  <a:pt x="98643" y="36251"/>
                </a:lnTo>
                <a:lnTo>
                  <a:pt x="79803" y="48614"/>
                </a:lnTo>
                <a:lnTo>
                  <a:pt x="73340" y="65378"/>
                </a:lnTo>
                <a:lnTo>
                  <a:pt x="79803" y="82141"/>
                </a:lnTo>
                <a:lnTo>
                  <a:pt x="98643" y="94504"/>
                </a:lnTo>
                <a:lnTo>
                  <a:pt x="129034" y="102153"/>
                </a:lnTo>
                <a:lnTo>
                  <a:pt x="170150" y="104772"/>
                </a:lnTo>
                <a:lnTo>
                  <a:pt x="278578" y="104772"/>
                </a:lnTo>
                <a:lnTo>
                  <a:pt x="267117" y="113730"/>
                </a:lnTo>
                <a:lnTo>
                  <a:pt x="225608" y="126139"/>
                </a:lnTo>
                <a:lnTo>
                  <a:pt x="170150" y="130337"/>
                </a:lnTo>
                <a:close/>
              </a:path>
              <a:path w="340359" h="365759">
                <a:moveTo>
                  <a:pt x="278578" y="104772"/>
                </a:moveTo>
                <a:lnTo>
                  <a:pt x="170150" y="104772"/>
                </a:lnTo>
                <a:lnTo>
                  <a:pt x="211267" y="102153"/>
                </a:lnTo>
                <a:lnTo>
                  <a:pt x="241658" y="94504"/>
                </a:lnTo>
                <a:lnTo>
                  <a:pt x="260497" y="82141"/>
                </a:lnTo>
                <a:lnTo>
                  <a:pt x="266960" y="65378"/>
                </a:lnTo>
                <a:lnTo>
                  <a:pt x="260497" y="48614"/>
                </a:lnTo>
                <a:lnTo>
                  <a:pt x="241658" y="36251"/>
                </a:lnTo>
                <a:lnTo>
                  <a:pt x="211267" y="28602"/>
                </a:lnTo>
                <a:lnTo>
                  <a:pt x="170150" y="25983"/>
                </a:lnTo>
                <a:lnTo>
                  <a:pt x="278764" y="25983"/>
                </a:lnTo>
                <a:lnTo>
                  <a:pt x="293147" y="37305"/>
                </a:lnTo>
                <a:lnTo>
                  <a:pt x="302164" y="65378"/>
                </a:lnTo>
                <a:lnTo>
                  <a:pt x="293147" y="93385"/>
                </a:lnTo>
                <a:lnTo>
                  <a:pt x="278578" y="104772"/>
                </a:lnTo>
                <a:close/>
              </a:path>
              <a:path w="340359" h="365759">
                <a:moveTo>
                  <a:pt x="308031" y="365446"/>
                </a:moveTo>
                <a:lnTo>
                  <a:pt x="42328" y="365446"/>
                </a:lnTo>
                <a:lnTo>
                  <a:pt x="42328" y="275342"/>
                </a:lnTo>
                <a:lnTo>
                  <a:pt x="262769" y="275342"/>
                </a:lnTo>
                <a:lnTo>
                  <a:pt x="262769" y="241815"/>
                </a:lnTo>
                <a:lnTo>
                  <a:pt x="41070" y="241815"/>
                </a:lnTo>
                <a:lnTo>
                  <a:pt x="41070" y="215831"/>
                </a:lnTo>
                <a:lnTo>
                  <a:pt x="296716" y="215831"/>
                </a:lnTo>
                <a:lnTo>
                  <a:pt x="296716" y="300487"/>
                </a:lnTo>
                <a:lnTo>
                  <a:pt x="75855" y="300487"/>
                </a:lnTo>
                <a:lnTo>
                  <a:pt x="75855" y="338625"/>
                </a:lnTo>
                <a:lnTo>
                  <a:pt x="308031" y="338625"/>
                </a:lnTo>
                <a:lnTo>
                  <a:pt x="308031" y="365446"/>
                </a:lnTo>
                <a:close/>
              </a:path>
              <a:path w="340359" h="365759">
                <a:moveTo>
                  <a:pt x="340301" y="183561"/>
                </a:moveTo>
                <a:lnTo>
                  <a:pt x="0" y="183561"/>
                </a:lnTo>
                <a:lnTo>
                  <a:pt x="0" y="155901"/>
                </a:lnTo>
                <a:lnTo>
                  <a:pt x="340301" y="155901"/>
                </a:lnTo>
                <a:lnTo>
                  <a:pt x="340301" y="183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0636605" y="6980051"/>
            <a:ext cx="324485" cy="375920"/>
          </a:xfrm>
          <a:custGeom>
            <a:avLst/>
            <a:gdLst/>
            <a:ahLst/>
            <a:cxnLst/>
            <a:rect l="l" t="t" r="r" b="b"/>
            <a:pathLst>
              <a:path w="324484" h="375920">
                <a:moveTo>
                  <a:pt x="248101" y="356646"/>
                </a:moveTo>
                <a:lnTo>
                  <a:pt x="215412" y="356646"/>
                </a:lnTo>
                <a:lnTo>
                  <a:pt x="215412" y="163445"/>
                </a:lnTo>
                <a:lnTo>
                  <a:pt x="153387" y="163445"/>
                </a:lnTo>
                <a:lnTo>
                  <a:pt x="153387" y="135366"/>
                </a:lnTo>
                <a:lnTo>
                  <a:pt x="215412" y="135366"/>
                </a:lnTo>
                <a:lnTo>
                  <a:pt x="215412" y="8800"/>
                </a:lnTo>
                <a:lnTo>
                  <a:pt x="248101" y="8800"/>
                </a:lnTo>
                <a:lnTo>
                  <a:pt x="248101" y="356646"/>
                </a:lnTo>
                <a:close/>
              </a:path>
              <a:path w="324484" h="375920">
                <a:moveTo>
                  <a:pt x="181885" y="72502"/>
                </a:moveTo>
                <a:lnTo>
                  <a:pt x="10477" y="72502"/>
                </a:lnTo>
                <a:lnTo>
                  <a:pt x="10477" y="44423"/>
                </a:lnTo>
                <a:lnTo>
                  <a:pt x="181885" y="44423"/>
                </a:lnTo>
                <a:lnTo>
                  <a:pt x="181885" y="72502"/>
                </a:lnTo>
                <a:close/>
              </a:path>
              <a:path w="324484" h="375920">
                <a:moveTo>
                  <a:pt x="20954" y="300906"/>
                </a:moveTo>
                <a:lnTo>
                  <a:pt x="0" y="275342"/>
                </a:lnTo>
                <a:lnTo>
                  <a:pt x="34869" y="245416"/>
                </a:lnTo>
                <a:lnTo>
                  <a:pt x="60506" y="205040"/>
                </a:lnTo>
                <a:lnTo>
                  <a:pt x="76320" y="157591"/>
                </a:lnTo>
                <a:lnTo>
                  <a:pt x="81722" y="106448"/>
                </a:lnTo>
                <a:lnTo>
                  <a:pt x="81722" y="72502"/>
                </a:lnTo>
                <a:lnTo>
                  <a:pt x="114830" y="72502"/>
                </a:lnTo>
                <a:lnTo>
                  <a:pt x="114830" y="106448"/>
                </a:lnTo>
                <a:lnTo>
                  <a:pt x="120030" y="154919"/>
                </a:lnTo>
                <a:lnTo>
                  <a:pt x="129201" y="181885"/>
                </a:lnTo>
                <a:lnTo>
                  <a:pt x="98486" y="181885"/>
                </a:lnTo>
                <a:lnTo>
                  <a:pt x="86136" y="218928"/>
                </a:lnTo>
                <a:lnTo>
                  <a:pt x="68835" y="251925"/>
                </a:lnTo>
                <a:lnTo>
                  <a:pt x="46977" y="279657"/>
                </a:lnTo>
                <a:lnTo>
                  <a:pt x="20954" y="300906"/>
                </a:lnTo>
                <a:close/>
              </a:path>
              <a:path w="324484" h="375920">
                <a:moveTo>
                  <a:pt x="173922" y="291686"/>
                </a:moveTo>
                <a:lnTo>
                  <a:pt x="148580" y="272055"/>
                </a:lnTo>
                <a:lnTo>
                  <a:pt x="127403" y="246529"/>
                </a:lnTo>
                <a:lnTo>
                  <a:pt x="110626" y="216132"/>
                </a:lnTo>
                <a:lnTo>
                  <a:pt x="98486" y="181885"/>
                </a:lnTo>
                <a:lnTo>
                  <a:pt x="129201" y="181885"/>
                </a:lnTo>
                <a:lnTo>
                  <a:pt x="135366" y="200010"/>
                </a:lnTo>
                <a:lnTo>
                  <a:pt x="160446" y="238344"/>
                </a:lnTo>
                <a:lnTo>
                  <a:pt x="194877" y="266541"/>
                </a:lnTo>
                <a:lnTo>
                  <a:pt x="173922" y="291686"/>
                </a:lnTo>
                <a:close/>
              </a:path>
              <a:path w="324484" h="375920">
                <a:moveTo>
                  <a:pt x="323956" y="375924"/>
                </a:moveTo>
                <a:lnTo>
                  <a:pt x="290848" y="375924"/>
                </a:lnTo>
                <a:lnTo>
                  <a:pt x="290848" y="0"/>
                </a:lnTo>
                <a:lnTo>
                  <a:pt x="323956" y="0"/>
                </a:lnTo>
                <a:lnTo>
                  <a:pt x="32395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1029293" y="698005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90">
                <a:moveTo>
                  <a:pt x="4190" y="295458"/>
                </a:moveTo>
                <a:lnTo>
                  <a:pt x="0" y="266541"/>
                </a:lnTo>
                <a:lnTo>
                  <a:pt x="74611" y="266011"/>
                </a:lnTo>
                <a:lnTo>
                  <a:pt x="101838" y="265284"/>
                </a:lnTo>
                <a:lnTo>
                  <a:pt x="101838" y="200325"/>
                </a:lnTo>
                <a:lnTo>
                  <a:pt x="68364" y="190646"/>
                </a:lnTo>
                <a:lnTo>
                  <a:pt x="42118" y="171931"/>
                </a:lnTo>
                <a:lnTo>
                  <a:pt x="24988" y="145516"/>
                </a:lnTo>
                <a:lnTo>
                  <a:pt x="18859" y="112735"/>
                </a:lnTo>
                <a:lnTo>
                  <a:pt x="26376" y="76883"/>
                </a:lnTo>
                <a:lnTo>
                  <a:pt x="47252" y="49085"/>
                </a:lnTo>
                <a:lnTo>
                  <a:pt x="78972" y="31110"/>
                </a:lnTo>
                <a:lnTo>
                  <a:pt x="119021" y="24726"/>
                </a:lnTo>
                <a:lnTo>
                  <a:pt x="159732" y="31110"/>
                </a:lnTo>
                <a:lnTo>
                  <a:pt x="191681" y="49085"/>
                </a:lnTo>
                <a:lnTo>
                  <a:pt x="195417" y="54062"/>
                </a:lnTo>
                <a:lnTo>
                  <a:pt x="119021" y="54062"/>
                </a:lnTo>
                <a:lnTo>
                  <a:pt x="92343" y="58338"/>
                </a:lnTo>
                <a:lnTo>
                  <a:pt x="71245" y="70354"/>
                </a:lnTo>
                <a:lnTo>
                  <a:pt x="57376" y="88893"/>
                </a:lnTo>
                <a:lnTo>
                  <a:pt x="52386" y="112735"/>
                </a:lnTo>
                <a:lnTo>
                  <a:pt x="57376" y="136885"/>
                </a:lnTo>
                <a:lnTo>
                  <a:pt x="71245" y="155692"/>
                </a:lnTo>
                <a:lnTo>
                  <a:pt x="92343" y="167898"/>
                </a:lnTo>
                <a:lnTo>
                  <a:pt x="119021" y="172246"/>
                </a:lnTo>
                <a:lnTo>
                  <a:pt x="196593" y="172246"/>
                </a:lnTo>
                <a:lnTo>
                  <a:pt x="170340" y="190823"/>
                </a:lnTo>
                <a:lnTo>
                  <a:pt x="136204" y="200325"/>
                </a:lnTo>
                <a:lnTo>
                  <a:pt x="136204" y="264027"/>
                </a:lnTo>
                <a:lnTo>
                  <a:pt x="245951" y="264027"/>
                </a:lnTo>
                <a:lnTo>
                  <a:pt x="247682" y="279114"/>
                </a:lnTo>
                <a:lnTo>
                  <a:pt x="196369" y="286929"/>
                </a:lnTo>
                <a:lnTo>
                  <a:pt x="144955" y="291747"/>
                </a:lnTo>
                <a:lnTo>
                  <a:pt x="94848" y="294292"/>
                </a:lnTo>
                <a:lnTo>
                  <a:pt x="47457" y="295287"/>
                </a:lnTo>
                <a:lnTo>
                  <a:pt x="4190" y="295458"/>
                </a:lnTo>
                <a:close/>
              </a:path>
              <a:path w="304165" h="377190">
                <a:moveTo>
                  <a:pt x="196593" y="172246"/>
                </a:moveTo>
                <a:lnTo>
                  <a:pt x="119021" y="172246"/>
                </a:lnTo>
                <a:lnTo>
                  <a:pt x="146184" y="167898"/>
                </a:lnTo>
                <a:lnTo>
                  <a:pt x="167531" y="155692"/>
                </a:lnTo>
                <a:lnTo>
                  <a:pt x="181492" y="136885"/>
                </a:lnTo>
                <a:lnTo>
                  <a:pt x="186495" y="112735"/>
                </a:lnTo>
                <a:lnTo>
                  <a:pt x="181492" y="88893"/>
                </a:lnTo>
                <a:lnTo>
                  <a:pt x="167531" y="70354"/>
                </a:lnTo>
                <a:lnTo>
                  <a:pt x="146184" y="58338"/>
                </a:lnTo>
                <a:lnTo>
                  <a:pt x="119021" y="54062"/>
                </a:lnTo>
                <a:lnTo>
                  <a:pt x="195417" y="54062"/>
                </a:lnTo>
                <a:lnTo>
                  <a:pt x="212550" y="76883"/>
                </a:lnTo>
                <a:lnTo>
                  <a:pt x="220022" y="112735"/>
                </a:lnTo>
                <a:lnTo>
                  <a:pt x="213939" y="145575"/>
                </a:lnTo>
                <a:lnTo>
                  <a:pt x="196815" y="172089"/>
                </a:lnTo>
                <a:lnTo>
                  <a:pt x="196593" y="172246"/>
                </a:lnTo>
                <a:close/>
              </a:path>
              <a:path w="304165" h="377190">
                <a:moveTo>
                  <a:pt x="245951" y="264027"/>
                </a:moveTo>
                <a:lnTo>
                  <a:pt x="136204" y="264027"/>
                </a:lnTo>
                <a:lnTo>
                  <a:pt x="163654" y="262272"/>
                </a:lnTo>
                <a:lnTo>
                  <a:pt x="191105" y="260045"/>
                </a:lnTo>
                <a:lnTo>
                  <a:pt x="218241" y="257190"/>
                </a:lnTo>
                <a:lnTo>
                  <a:pt x="244748" y="253549"/>
                </a:lnTo>
                <a:lnTo>
                  <a:pt x="245951" y="264027"/>
                </a:lnTo>
                <a:close/>
              </a:path>
              <a:path w="304165" h="377190">
                <a:moveTo>
                  <a:pt x="303840" y="377181"/>
                </a:moveTo>
                <a:lnTo>
                  <a:pt x="269475" y="377181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71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1413599" y="6980890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5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5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5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5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5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5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1923890" y="6980470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2316158" y="7007859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0" y="0"/>
                </a:moveTo>
                <a:lnTo>
                  <a:pt x="33946" y="0"/>
                </a:lnTo>
                <a:lnTo>
                  <a:pt x="33946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2316158" y="7070090"/>
            <a:ext cx="173990" cy="27940"/>
          </a:xfrm>
          <a:custGeom>
            <a:avLst/>
            <a:gdLst/>
            <a:ahLst/>
            <a:cxnLst/>
            <a:rect l="l" t="t" r="r" b="b"/>
            <a:pathLst>
              <a:path w="173990" h="27940">
                <a:moveTo>
                  <a:pt x="0" y="0"/>
                </a:moveTo>
                <a:lnTo>
                  <a:pt x="173922" y="0"/>
                </a:lnTo>
                <a:lnTo>
                  <a:pt x="17392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12316158" y="7098030"/>
            <a:ext cx="34290" cy="68580"/>
          </a:xfrm>
          <a:custGeom>
            <a:avLst/>
            <a:gdLst/>
            <a:ahLst/>
            <a:cxnLst/>
            <a:rect l="l" t="t" r="r" b="b"/>
            <a:pathLst>
              <a:path w="34290" h="68579">
                <a:moveTo>
                  <a:pt x="0" y="0"/>
                </a:moveTo>
                <a:lnTo>
                  <a:pt x="33946" y="0"/>
                </a:lnTo>
                <a:lnTo>
                  <a:pt x="33946" y="68580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12316158" y="7166609"/>
            <a:ext cx="173990" cy="26670"/>
          </a:xfrm>
          <a:custGeom>
            <a:avLst/>
            <a:gdLst/>
            <a:ahLst/>
            <a:cxnLst/>
            <a:rect l="l" t="t" r="r" b="b"/>
            <a:pathLst>
              <a:path w="173990" h="26670">
                <a:moveTo>
                  <a:pt x="0" y="0"/>
                </a:moveTo>
                <a:lnTo>
                  <a:pt x="173922" y="0"/>
                </a:lnTo>
                <a:lnTo>
                  <a:pt x="173922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12456553" y="7007711"/>
            <a:ext cx="33655" cy="62865"/>
          </a:xfrm>
          <a:custGeom>
            <a:avLst/>
            <a:gdLst/>
            <a:ahLst/>
            <a:cxnLst/>
            <a:rect l="l" t="t" r="r" b="b"/>
            <a:pathLst>
              <a:path w="33654" h="62865">
                <a:moveTo>
                  <a:pt x="33527" y="62863"/>
                </a:moveTo>
                <a:lnTo>
                  <a:pt x="0" y="62863"/>
                </a:lnTo>
                <a:lnTo>
                  <a:pt x="0" y="0"/>
                </a:lnTo>
                <a:lnTo>
                  <a:pt x="33527" y="0"/>
                </a:lnTo>
                <a:lnTo>
                  <a:pt x="33527" y="628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12456553" y="7097397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4" h="69215">
                <a:moveTo>
                  <a:pt x="33527" y="68730"/>
                </a:moveTo>
                <a:lnTo>
                  <a:pt x="0" y="68730"/>
                </a:lnTo>
                <a:lnTo>
                  <a:pt x="0" y="0"/>
                </a:lnTo>
                <a:lnTo>
                  <a:pt x="33527" y="0"/>
                </a:lnTo>
                <a:lnTo>
                  <a:pt x="33527" y="687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12557973" y="6981190"/>
            <a:ext cx="34925" cy="113030"/>
          </a:xfrm>
          <a:custGeom>
            <a:avLst/>
            <a:gdLst/>
            <a:ahLst/>
            <a:cxnLst/>
            <a:rect l="l" t="t" r="r" b="b"/>
            <a:pathLst>
              <a:path w="34925" h="113029">
                <a:moveTo>
                  <a:pt x="0" y="0"/>
                </a:moveTo>
                <a:lnTo>
                  <a:pt x="34365" y="0"/>
                </a:lnTo>
                <a:lnTo>
                  <a:pt x="34365" y="113029"/>
                </a:lnTo>
                <a:lnTo>
                  <a:pt x="0" y="1130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12557973" y="7094219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09">
                <a:moveTo>
                  <a:pt x="0" y="0"/>
                </a:moveTo>
                <a:lnTo>
                  <a:pt x="90104" y="0"/>
                </a:lnTo>
                <a:lnTo>
                  <a:pt x="9010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12557973" y="7123430"/>
            <a:ext cx="34925" cy="133350"/>
          </a:xfrm>
          <a:custGeom>
            <a:avLst/>
            <a:gdLst/>
            <a:ahLst/>
            <a:cxnLst/>
            <a:rect l="l" t="t" r="r" b="b"/>
            <a:pathLst>
              <a:path w="34925" h="133350">
                <a:moveTo>
                  <a:pt x="0" y="0"/>
                </a:moveTo>
                <a:lnTo>
                  <a:pt x="34365" y="0"/>
                </a:lnTo>
                <a:lnTo>
                  <a:pt x="34365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12358486" y="7230109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12358486" y="732028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40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2686634" y="7003939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3088123" y="6980890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13456922" y="6993462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3973041" y="6980470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69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69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69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69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69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4387940" y="6995159"/>
            <a:ext cx="34290" cy="52069"/>
          </a:xfrm>
          <a:custGeom>
            <a:avLst/>
            <a:gdLst/>
            <a:ahLst/>
            <a:cxnLst/>
            <a:rect l="l" t="t" r="r" b="b"/>
            <a:pathLst>
              <a:path w="34290" h="52070">
                <a:moveTo>
                  <a:pt x="0" y="0"/>
                </a:moveTo>
                <a:lnTo>
                  <a:pt x="33946" y="0"/>
                </a:lnTo>
                <a:lnTo>
                  <a:pt x="33946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4387940" y="704723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69" h="27940">
                <a:moveTo>
                  <a:pt x="0" y="0"/>
                </a:moveTo>
                <a:lnTo>
                  <a:pt x="254807" y="0"/>
                </a:lnTo>
                <a:lnTo>
                  <a:pt x="254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14387940" y="707516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09">
                <a:moveTo>
                  <a:pt x="0" y="0"/>
                </a:moveTo>
                <a:lnTo>
                  <a:pt x="33946" y="0"/>
                </a:lnTo>
                <a:lnTo>
                  <a:pt x="33946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14387940" y="712978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69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14608382" y="6995558"/>
            <a:ext cx="34925" cy="52069"/>
          </a:xfrm>
          <a:custGeom>
            <a:avLst/>
            <a:gdLst/>
            <a:ahLst/>
            <a:cxnLst/>
            <a:rect l="l" t="t" r="r" b="b"/>
            <a:pathLst>
              <a:path w="34925" h="52070">
                <a:moveTo>
                  <a:pt x="34365" y="51548"/>
                </a:moveTo>
                <a:lnTo>
                  <a:pt x="0" y="51548"/>
                </a:lnTo>
                <a:lnTo>
                  <a:pt x="0" y="0"/>
                </a:lnTo>
                <a:lnTo>
                  <a:pt x="34365" y="0"/>
                </a:lnTo>
                <a:lnTo>
                  <a:pt x="34365" y="515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14608382" y="7074765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34365" y="55319"/>
                </a:moveTo>
                <a:lnTo>
                  <a:pt x="0" y="55319"/>
                </a:lnTo>
                <a:lnTo>
                  <a:pt x="0" y="0"/>
                </a:lnTo>
                <a:lnTo>
                  <a:pt x="34365" y="0"/>
                </a:lnTo>
                <a:lnTo>
                  <a:pt x="34365" y="553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14344774" y="7203426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30" h="27940">
                <a:moveTo>
                  <a:pt x="341139" y="27659"/>
                </a:moveTo>
                <a:lnTo>
                  <a:pt x="0" y="27659"/>
                </a:lnTo>
                <a:lnTo>
                  <a:pt x="0" y="0"/>
                </a:lnTo>
                <a:lnTo>
                  <a:pt x="341139" y="0"/>
                </a:lnTo>
                <a:lnTo>
                  <a:pt x="341139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14497322" y="7231087"/>
            <a:ext cx="34925" cy="125730"/>
          </a:xfrm>
          <a:custGeom>
            <a:avLst/>
            <a:gdLst/>
            <a:ahLst/>
            <a:cxnLst/>
            <a:rect l="l" t="t" r="r" b="b"/>
            <a:pathLst>
              <a:path w="34925" h="125729">
                <a:moveTo>
                  <a:pt x="34365" y="125727"/>
                </a:moveTo>
                <a:lnTo>
                  <a:pt x="0" y="125727"/>
                </a:lnTo>
                <a:lnTo>
                  <a:pt x="0" y="0"/>
                </a:lnTo>
                <a:lnTo>
                  <a:pt x="34365" y="0"/>
                </a:lnTo>
                <a:lnTo>
                  <a:pt x="34365" y="1257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14775598" y="699261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14775598" y="7040880"/>
            <a:ext cx="250825" cy="25400"/>
          </a:xfrm>
          <a:custGeom>
            <a:avLst/>
            <a:gdLst/>
            <a:ahLst/>
            <a:cxnLst/>
            <a:rect l="l" t="t" r="r" b="b"/>
            <a:pathLst>
              <a:path w="250825" h="25400">
                <a:moveTo>
                  <a:pt x="0" y="0"/>
                </a:moveTo>
                <a:lnTo>
                  <a:pt x="250616" y="0"/>
                </a:lnTo>
                <a:lnTo>
                  <a:pt x="250616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14775598" y="7066280"/>
            <a:ext cx="34290" cy="49530"/>
          </a:xfrm>
          <a:custGeom>
            <a:avLst/>
            <a:gdLst/>
            <a:ahLst/>
            <a:cxnLst/>
            <a:rect l="l" t="t" r="r" b="b"/>
            <a:pathLst>
              <a:path w="34290" h="49529">
                <a:moveTo>
                  <a:pt x="0" y="0"/>
                </a:moveTo>
                <a:lnTo>
                  <a:pt x="33946" y="0"/>
                </a:lnTo>
                <a:lnTo>
                  <a:pt x="33946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14775598" y="711580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14992269" y="6992624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33946" y="47776"/>
                </a:moveTo>
                <a:lnTo>
                  <a:pt x="0" y="47776"/>
                </a:lnTo>
                <a:lnTo>
                  <a:pt x="0" y="0"/>
                </a:lnTo>
                <a:lnTo>
                  <a:pt x="33946" y="0"/>
                </a:lnTo>
                <a:lnTo>
                  <a:pt x="33946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14992269" y="7066803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5">
                <a:moveTo>
                  <a:pt x="33946" y="48614"/>
                </a:moveTo>
                <a:lnTo>
                  <a:pt x="0" y="48614"/>
                </a:lnTo>
                <a:lnTo>
                  <a:pt x="0" y="0"/>
                </a:lnTo>
                <a:lnTo>
                  <a:pt x="33946" y="0"/>
                </a:lnTo>
                <a:lnTo>
                  <a:pt x="33946" y="486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14729917" y="717911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30" h="27940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14886238" y="7206779"/>
            <a:ext cx="34925" cy="73025"/>
          </a:xfrm>
          <a:custGeom>
            <a:avLst/>
            <a:gdLst/>
            <a:ahLst/>
            <a:cxnLst/>
            <a:rect l="l" t="t" r="r" b="b"/>
            <a:pathLst>
              <a:path w="34925" h="73025">
                <a:moveTo>
                  <a:pt x="34365" y="72921"/>
                </a:moveTo>
                <a:lnTo>
                  <a:pt x="0" y="72921"/>
                </a:lnTo>
                <a:lnTo>
                  <a:pt x="0" y="0"/>
                </a:lnTo>
                <a:lnTo>
                  <a:pt x="34365" y="0"/>
                </a:lnTo>
                <a:lnTo>
                  <a:pt x="34365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14773504" y="7245350"/>
            <a:ext cx="34290" cy="74930"/>
          </a:xfrm>
          <a:custGeom>
            <a:avLst/>
            <a:gdLst/>
            <a:ahLst/>
            <a:cxnLst/>
            <a:rect l="l" t="t" r="r" b="b"/>
            <a:pathLst>
              <a:path w="34290" h="74929">
                <a:moveTo>
                  <a:pt x="0" y="0"/>
                </a:moveTo>
                <a:lnTo>
                  <a:pt x="33946" y="0"/>
                </a:lnTo>
                <a:lnTo>
                  <a:pt x="33946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14773504" y="732028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59836" y="0"/>
                </a:lnTo>
                <a:lnTo>
                  <a:pt x="25983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15270936" y="723773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15496826" y="7265669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40">
                <a:moveTo>
                  <a:pt x="0" y="0"/>
                </a:moveTo>
                <a:lnTo>
                  <a:pt x="34365" y="0"/>
                </a:lnTo>
                <a:lnTo>
                  <a:pt x="3436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15276803" y="699643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15276803" y="7023100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5" h="73659">
                <a:moveTo>
                  <a:pt x="0" y="0"/>
                </a:moveTo>
                <a:lnTo>
                  <a:pt x="33527" y="0"/>
                </a:lnTo>
                <a:lnTo>
                  <a:pt x="33527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15276803" y="709675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15495568" y="7023217"/>
            <a:ext cx="34290" cy="73025"/>
          </a:xfrm>
          <a:custGeom>
            <a:avLst/>
            <a:gdLst/>
            <a:ahLst/>
            <a:cxnLst/>
            <a:rect l="l" t="t" r="r" b="b"/>
            <a:pathLst>
              <a:path w="34290" h="73025">
                <a:moveTo>
                  <a:pt x="33946" y="72921"/>
                </a:moveTo>
                <a:lnTo>
                  <a:pt x="0" y="72921"/>
                </a:lnTo>
                <a:lnTo>
                  <a:pt x="0" y="0"/>
                </a:lnTo>
                <a:lnTo>
                  <a:pt x="33946" y="0"/>
                </a:lnTo>
                <a:lnTo>
                  <a:pt x="33946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15386186" y="7123380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59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5232798" y="7171156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15615009" y="6980051"/>
            <a:ext cx="324485" cy="376555"/>
          </a:xfrm>
          <a:custGeom>
            <a:avLst/>
            <a:gdLst/>
            <a:ahLst/>
            <a:cxnLst/>
            <a:rect l="l" t="t" r="r" b="b"/>
            <a:pathLst>
              <a:path w="324484" h="376554">
                <a:moveTo>
                  <a:pt x="183142" y="72921"/>
                </a:moveTo>
                <a:lnTo>
                  <a:pt x="8800" y="72921"/>
                </a:lnTo>
                <a:lnTo>
                  <a:pt x="8800" y="44842"/>
                </a:lnTo>
                <a:lnTo>
                  <a:pt x="183142" y="44842"/>
                </a:lnTo>
                <a:lnTo>
                  <a:pt x="183142" y="72921"/>
                </a:lnTo>
                <a:close/>
              </a:path>
              <a:path w="324484" h="376554">
                <a:moveTo>
                  <a:pt x="20954" y="298811"/>
                </a:moveTo>
                <a:lnTo>
                  <a:pt x="0" y="272827"/>
                </a:lnTo>
                <a:lnTo>
                  <a:pt x="35400" y="244172"/>
                </a:lnTo>
                <a:lnTo>
                  <a:pt x="60977" y="204830"/>
                </a:lnTo>
                <a:lnTo>
                  <a:pt x="76497" y="156844"/>
                </a:lnTo>
                <a:lnTo>
                  <a:pt x="81722" y="102258"/>
                </a:lnTo>
                <a:lnTo>
                  <a:pt x="81722" y="72921"/>
                </a:lnTo>
                <a:lnTo>
                  <a:pt x="114830" y="72921"/>
                </a:lnTo>
                <a:lnTo>
                  <a:pt x="114830" y="102258"/>
                </a:lnTo>
                <a:lnTo>
                  <a:pt x="119918" y="151920"/>
                </a:lnTo>
                <a:lnTo>
                  <a:pt x="131047" y="184399"/>
                </a:lnTo>
                <a:lnTo>
                  <a:pt x="98905" y="184399"/>
                </a:lnTo>
                <a:lnTo>
                  <a:pt x="86902" y="220664"/>
                </a:lnTo>
                <a:lnTo>
                  <a:pt x="69830" y="252292"/>
                </a:lnTo>
                <a:lnTo>
                  <a:pt x="47809" y="278577"/>
                </a:lnTo>
                <a:lnTo>
                  <a:pt x="20954" y="298811"/>
                </a:lnTo>
                <a:close/>
              </a:path>
              <a:path w="324484" h="376554">
                <a:moveTo>
                  <a:pt x="175179" y="285819"/>
                </a:moveTo>
                <a:lnTo>
                  <a:pt x="149589" y="267556"/>
                </a:lnTo>
                <a:lnTo>
                  <a:pt x="128241" y="244067"/>
                </a:lnTo>
                <a:lnTo>
                  <a:pt x="111294" y="216100"/>
                </a:lnTo>
                <a:lnTo>
                  <a:pt x="98905" y="184399"/>
                </a:lnTo>
                <a:lnTo>
                  <a:pt x="131047" y="184399"/>
                </a:lnTo>
                <a:lnTo>
                  <a:pt x="135104" y="196239"/>
                </a:lnTo>
                <a:lnTo>
                  <a:pt x="160269" y="232857"/>
                </a:lnTo>
                <a:lnTo>
                  <a:pt x="195296" y="259417"/>
                </a:lnTo>
                <a:lnTo>
                  <a:pt x="175179" y="285819"/>
                </a:lnTo>
                <a:close/>
              </a:path>
              <a:path w="324484" h="376554">
                <a:moveTo>
                  <a:pt x="324376" y="152129"/>
                </a:moveTo>
                <a:lnTo>
                  <a:pt x="291267" y="152129"/>
                </a:lnTo>
                <a:lnTo>
                  <a:pt x="291267" y="0"/>
                </a:lnTo>
                <a:lnTo>
                  <a:pt x="324376" y="0"/>
                </a:lnTo>
                <a:lnTo>
                  <a:pt x="324376" y="152129"/>
                </a:lnTo>
                <a:close/>
              </a:path>
              <a:path w="324484" h="376554">
                <a:moveTo>
                  <a:pt x="241815" y="357903"/>
                </a:moveTo>
                <a:lnTo>
                  <a:pt x="209545" y="357903"/>
                </a:lnTo>
                <a:lnTo>
                  <a:pt x="209545" y="8800"/>
                </a:lnTo>
                <a:lnTo>
                  <a:pt x="241815" y="8800"/>
                </a:lnTo>
                <a:lnTo>
                  <a:pt x="241815" y="152129"/>
                </a:lnTo>
                <a:lnTo>
                  <a:pt x="324376" y="152129"/>
                </a:lnTo>
                <a:lnTo>
                  <a:pt x="324376" y="180628"/>
                </a:lnTo>
                <a:lnTo>
                  <a:pt x="241815" y="180628"/>
                </a:lnTo>
                <a:lnTo>
                  <a:pt x="241815" y="357903"/>
                </a:lnTo>
                <a:close/>
              </a:path>
              <a:path w="324484" h="376554">
                <a:moveTo>
                  <a:pt x="324376" y="376343"/>
                </a:moveTo>
                <a:lnTo>
                  <a:pt x="291267" y="376343"/>
                </a:lnTo>
                <a:lnTo>
                  <a:pt x="291267" y="180628"/>
                </a:lnTo>
                <a:lnTo>
                  <a:pt x="324376" y="180628"/>
                </a:lnTo>
                <a:lnTo>
                  <a:pt x="324376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16047091" y="6991350"/>
            <a:ext cx="254635" cy="24130"/>
          </a:xfrm>
          <a:custGeom>
            <a:avLst/>
            <a:gdLst/>
            <a:ahLst/>
            <a:cxnLst/>
            <a:rect l="l" t="t" r="r" b="b"/>
            <a:pathLst>
              <a:path w="254634" h="24129">
                <a:moveTo>
                  <a:pt x="0" y="0"/>
                </a:moveTo>
                <a:lnTo>
                  <a:pt x="254387" y="0"/>
                </a:lnTo>
                <a:lnTo>
                  <a:pt x="25438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16267534" y="7015480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0" y="0"/>
                </a:moveTo>
                <a:lnTo>
                  <a:pt x="33946" y="0"/>
                </a:lnTo>
                <a:lnTo>
                  <a:pt x="3394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16047930" y="7045959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0" y="0"/>
                </a:moveTo>
                <a:lnTo>
                  <a:pt x="253549" y="0"/>
                </a:lnTo>
                <a:lnTo>
                  <a:pt x="253549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16047930" y="7070090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16047930" y="7101840"/>
            <a:ext cx="260350" cy="25400"/>
          </a:xfrm>
          <a:custGeom>
            <a:avLst/>
            <a:gdLst/>
            <a:ahLst/>
            <a:cxnLst/>
            <a:rect l="l" t="t" r="r" b="b"/>
            <a:pathLst>
              <a:path w="260350" h="25400">
                <a:moveTo>
                  <a:pt x="0" y="0"/>
                </a:moveTo>
                <a:lnTo>
                  <a:pt x="260255" y="0"/>
                </a:lnTo>
                <a:lnTo>
                  <a:pt x="260255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16044995" y="7212330"/>
            <a:ext cx="257810" cy="24130"/>
          </a:xfrm>
          <a:custGeom>
            <a:avLst/>
            <a:gdLst/>
            <a:ahLst/>
            <a:cxnLst/>
            <a:rect l="l" t="t" r="r" b="b"/>
            <a:pathLst>
              <a:path w="257809" h="24129">
                <a:moveTo>
                  <a:pt x="0" y="0"/>
                </a:moveTo>
                <a:lnTo>
                  <a:pt x="257740" y="0"/>
                </a:lnTo>
                <a:lnTo>
                  <a:pt x="257740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16268791" y="7236459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16045834" y="7268209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29">
                <a:moveTo>
                  <a:pt x="0" y="0"/>
                </a:moveTo>
                <a:lnTo>
                  <a:pt x="256902" y="0"/>
                </a:lnTo>
                <a:lnTo>
                  <a:pt x="256902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16045834" y="72923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0" y="0"/>
                </a:moveTo>
                <a:lnTo>
                  <a:pt x="33946" y="0"/>
                </a:lnTo>
                <a:lnTo>
                  <a:pt x="33946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16045834" y="73266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637" y="0"/>
                </a:lnTo>
                <a:lnTo>
                  <a:pt x="268637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16004344" y="7155231"/>
            <a:ext cx="340995" cy="26034"/>
          </a:xfrm>
          <a:custGeom>
            <a:avLst/>
            <a:gdLst/>
            <a:ahLst/>
            <a:cxnLst/>
            <a:rect l="l" t="t" r="r" b="b"/>
            <a:pathLst>
              <a:path w="340994" h="26034">
                <a:moveTo>
                  <a:pt x="340720" y="25983"/>
                </a:moveTo>
                <a:lnTo>
                  <a:pt x="0" y="25983"/>
                </a:lnTo>
                <a:lnTo>
                  <a:pt x="0" y="0"/>
                </a:lnTo>
                <a:lnTo>
                  <a:pt x="340720" y="0"/>
                </a:lnTo>
                <a:lnTo>
                  <a:pt x="340720" y="259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16502481" y="6980890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4" h="375920">
                <a:moveTo>
                  <a:pt x="20535" y="295458"/>
                </a:moveTo>
                <a:lnTo>
                  <a:pt x="0" y="267798"/>
                </a:lnTo>
                <a:lnTo>
                  <a:pt x="37934" y="239477"/>
                </a:lnTo>
                <a:lnTo>
                  <a:pt x="68678" y="199015"/>
                </a:lnTo>
                <a:lnTo>
                  <a:pt x="89285" y="150931"/>
                </a:lnTo>
                <a:lnTo>
                  <a:pt x="96809" y="99743"/>
                </a:lnTo>
                <a:lnTo>
                  <a:pt x="96809" y="32269"/>
                </a:lnTo>
                <a:lnTo>
                  <a:pt x="130756" y="32269"/>
                </a:lnTo>
                <a:lnTo>
                  <a:pt x="130756" y="99743"/>
                </a:lnTo>
                <a:lnTo>
                  <a:pt x="138260" y="149111"/>
                </a:lnTo>
                <a:lnTo>
                  <a:pt x="147990" y="170988"/>
                </a:lnTo>
                <a:lnTo>
                  <a:pt x="113992" y="170988"/>
                </a:lnTo>
                <a:lnTo>
                  <a:pt x="98446" y="210416"/>
                </a:lnTo>
                <a:lnTo>
                  <a:pt x="77007" y="245325"/>
                </a:lnTo>
                <a:lnTo>
                  <a:pt x="50696" y="274183"/>
                </a:lnTo>
                <a:lnTo>
                  <a:pt x="20535" y="295458"/>
                </a:lnTo>
                <a:close/>
              </a:path>
              <a:path w="356234" h="375920">
                <a:moveTo>
                  <a:pt x="204935" y="287915"/>
                </a:moveTo>
                <a:lnTo>
                  <a:pt x="176345" y="267877"/>
                </a:lnTo>
                <a:lnTo>
                  <a:pt x="150977" y="240767"/>
                </a:lnTo>
                <a:lnTo>
                  <a:pt x="129852" y="207999"/>
                </a:lnTo>
                <a:lnTo>
                  <a:pt x="113992" y="170988"/>
                </a:lnTo>
                <a:lnTo>
                  <a:pt x="147990" y="170988"/>
                </a:lnTo>
                <a:lnTo>
                  <a:pt x="158730" y="195139"/>
                </a:lnTo>
                <a:lnTo>
                  <a:pt x="189101" y="233701"/>
                </a:lnTo>
                <a:lnTo>
                  <a:pt x="226308" y="260674"/>
                </a:lnTo>
                <a:lnTo>
                  <a:pt x="204935" y="287915"/>
                </a:lnTo>
                <a:close/>
              </a:path>
              <a:path w="356234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2129"/>
                </a:lnTo>
                <a:lnTo>
                  <a:pt x="355807" y="152129"/>
                </a:lnTo>
                <a:lnTo>
                  <a:pt x="355807" y="180628"/>
                </a:lnTo>
                <a:lnTo>
                  <a:pt x="293782" y="180628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16892235" y="6987176"/>
            <a:ext cx="340360" cy="368935"/>
          </a:xfrm>
          <a:custGeom>
            <a:avLst/>
            <a:gdLst/>
            <a:ahLst/>
            <a:cxnLst/>
            <a:rect l="l" t="t" r="r" b="b"/>
            <a:pathLst>
              <a:path w="340359" h="368934">
                <a:moveTo>
                  <a:pt x="170150" y="368799"/>
                </a:moveTo>
                <a:lnTo>
                  <a:pt x="116101" y="364458"/>
                </a:lnTo>
                <a:lnTo>
                  <a:pt x="75645" y="351669"/>
                </a:lnTo>
                <a:lnTo>
                  <a:pt x="50277" y="330786"/>
                </a:lnTo>
                <a:lnTo>
                  <a:pt x="41489" y="302164"/>
                </a:lnTo>
                <a:lnTo>
                  <a:pt x="50277" y="273476"/>
                </a:lnTo>
                <a:lnTo>
                  <a:pt x="75645" y="252449"/>
                </a:lnTo>
                <a:lnTo>
                  <a:pt x="116101" y="239516"/>
                </a:lnTo>
                <a:lnTo>
                  <a:pt x="170150" y="235109"/>
                </a:lnTo>
                <a:lnTo>
                  <a:pt x="224377" y="239516"/>
                </a:lnTo>
                <a:lnTo>
                  <a:pt x="264812" y="252449"/>
                </a:lnTo>
                <a:lnTo>
                  <a:pt x="276208" y="261931"/>
                </a:lnTo>
                <a:lnTo>
                  <a:pt x="170150" y="261931"/>
                </a:lnTo>
                <a:lnTo>
                  <a:pt x="130553" y="264622"/>
                </a:lnTo>
                <a:lnTo>
                  <a:pt x="101053" y="272461"/>
                </a:lnTo>
                <a:lnTo>
                  <a:pt x="82632" y="285092"/>
                </a:lnTo>
                <a:lnTo>
                  <a:pt x="76274" y="302164"/>
                </a:lnTo>
                <a:lnTo>
                  <a:pt x="82632" y="319235"/>
                </a:lnTo>
                <a:lnTo>
                  <a:pt x="101053" y="331867"/>
                </a:lnTo>
                <a:lnTo>
                  <a:pt x="130553" y="339705"/>
                </a:lnTo>
                <a:lnTo>
                  <a:pt x="170150" y="342396"/>
                </a:lnTo>
                <a:lnTo>
                  <a:pt x="276033" y="342396"/>
                </a:lnTo>
                <a:lnTo>
                  <a:pt x="264812" y="351669"/>
                </a:lnTo>
                <a:lnTo>
                  <a:pt x="224377" y="364458"/>
                </a:lnTo>
                <a:lnTo>
                  <a:pt x="170150" y="368799"/>
                </a:lnTo>
                <a:close/>
              </a:path>
              <a:path w="340359" h="368934">
                <a:moveTo>
                  <a:pt x="276033" y="342396"/>
                </a:moveTo>
                <a:lnTo>
                  <a:pt x="170150" y="342396"/>
                </a:lnTo>
                <a:lnTo>
                  <a:pt x="209571" y="339705"/>
                </a:lnTo>
                <a:lnTo>
                  <a:pt x="239091" y="331867"/>
                </a:lnTo>
                <a:lnTo>
                  <a:pt x="257609" y="319235"/>
                </a:lnTo>
                <a:lnTo>
                  <a:pt x="264027" y="302164"/>
                </a:lnTo>
                <a:lnTo>
                  <a:pt x="257609" y="285092"/>
                </a:lnTo>
                <a:lnTo>
                  <a:pt x="239091" y="272461"/>
                </a:lnTo>
                <a:lnTo>
                  <a:pt x="209571" y="264622"/>
                </a:lnTo>
                <a:lnTo>
                  <a:pt x="170150" y="261931"/>
                </a:lnTo>
                <a:lnTo>
                  <a:pt x="276208" y="261931"/>
                </a:lnTo>
                <a:lnTo>
                  <a:pt x="290082" y="273476"/>
                </a:lnTo>
                <a:lnTo>
                  <a:pt x="298811" y="302164"/>
                </a:lnTo>
                <a:lnTo>
                  <a:pt x="290082" y="330786"/>
                </a:lnTo>
                <a:lnTo>
                  <a:pt x="276033" y="342396"/>
                </a:lnTo>
                <a:close/>
              </a:path>
              <a:path w="340359" h="368934">
                <a:moveTo>
                  <a:pt x="118183" y="179370"/>
                </a:moveTo>
                <a:lnTo>
                  <a:pt x="84237" y="179370"/>
                </a:lnTo>
                <a:lnTo>
                  <a:pt x="84237" y="126565"/>
                </a:lnTo>
                <a:lnTo>
                  <a:pt x="64481" y="116192"/>
                </a:lnTo>
                <a:lnTo>
                  <a:pt x="50028" y="103305"/>
                </a:lnTo>
                <a:lnTo>
                  <a:pt x="41238" y="88048"/>
                </a:lnTo>
                <a:lnTo>
                  <a:pt x="41125" y="87720"/>
                </a:lnTo>
                <a:lnTo>
                  <a:pt x="38137" y="69988"/>
                </a:lnTo>
                <a:lnTo>
                  <a:pt x="47331" y="40488"/>
                </a:lnTo>
                <a:lnTo>
                  <a:pt x="73655" y="18492"/>
                </a:lnTo>
                <a:lnTo>
                  <a:pt x="115223" y="4747"/>
                </a:lnTo>
                <a:lnTo>
                  <a:pt x="170150" y="0"/>
                </a:lnTo>
                <a:lnTo>
                  <a:pt x="225254" y="4747"/>
                </a:lnTo>
                <a:lnTo>
                  <a:pt x="266803" y="18492"/>
                </a:lnTo>
                <a:lnTo>
                  <a:pt x="276734" y="26821"/>
                </a:lnTo>
                <a:lnTo>
                  <a:pt x="170150" y="26821"/>
                </a:lnTo>
                <a:lnTo>
                  <a:pt x="129741" y="29735"/>
                </a:lnTo>
                <a:lnTo>
                  <a:pt x="99272" y="38189"/>
                </a:lnTo>
                <a:lnTo>
                  <a:pt x="80039" y="51751"/>
                </a:lnTo>
                <a:lnTo>
                  <a:pt x="73340" y="69988"/>
                </a:lnTo>
                <a:lnTo>
                  <a:pt x="80039" y="88048"/>
                </a:lnTo>
                <a:lnTo>
                  <a:pt x="99272" y="101629"/>
                </a:lnTo>
                <a:lnTo>
                  <a:pt x="129741" y="110181"/>
                </a:lnTo>
                <a:lnTo>
                  <a:pt x="170150" y="113154"/>
                </a:lnTo>
                <a:lnTo>
                  <a:pt x="278947" y="113154"/>
                </a:lnTo>
                <a:lnTo>
                  <a:pt x="275820" y="115957"/>
                </a:lnTo>
                <a:lnTo>
                  <a:pt x="256483" y="126146"/>
                </a:lnTo>
                <a:lnTo>
                  <a:pt x="256483" y="135366"/>
                </a:lnTo>
                <a:lnTo>
                  <a:pt x="118183" y="135366"/>
                </a:lnTo>
                <a:lnTo>
                  <a:pt x="118183" y="179370"/>
                </a:lnTo>
                <a:close/>
              </a:path>
              <a:path w="340359" h="368934">
                <a:moveTo>
                  <a:pt x="278947" y="113154"/>
                </a:moveTo>
                <a:lnTo>
                  <a:pt x="170150" y="113154"/>
                </a:lnTo>
                <a:lnTo>
                  <a:pt x="210560" y="110181"/>
                </a:lnTo>
                <a:lnTo>
                  <a:pt x="241029" y="101629"/>
                </a:lnTo>
                <a:lnTo>
                  <a:pt x="260261" y="88048"/>
                </a:lnTo>
                <a:lnTo>
                  <a:pt x="266960" y="69988"/>
                </a:lnTo>
                <a:lnTo>
                  <a:pt x="260261" y="51751"/>
                </a:lnTo>
                <a:lnTo>
                  <a:pt x="241029" y="38189"/>
                </a:lnTo>
                <a:lnTo>
                  <a:pt x="210560" y="29735"/>
                </a:lnTo>
                <a:lnTo>
                  <a:pt x="170150" y="26821"/>
                </a:lnTo>
                <a:lnTo>
                  <a:pt x="276734" y="26821"/>
                </a:lnTo>
                <a:lnTo>
                  <a:pt x="293029" y="40488"/>
                </a:lnTo>
                <a:lnTo>
                  <a:pt x="302164" y="69988"/>
                </a:lnTo>
                <a:lnTo>
                  <a:pt x="299093" y="87720"/>
                </a:lnTo>
                <a:lnTo>
                  <a:pt x="290167" y="103096"/>
                </a:lnTo>
                <a:lnTo>
                  <a:pt x="278947" y="113154"/>
                </a:lnTo>
                <a:close/>
              </a:path>
              <a:path w="340359" h="368934">
                <a:moveTo>
                  <a:pt x="170150" y="139557"/>
                </a:moveTo>
                <a:lnTo>
                  <a:pt x="156255" y="139255"/>
                </a:lnTo>
                <a:lnTo>
                  <a:pt x="142909" y="138404"/>
                </a:lnTo>
                <a:lnTo>
                  <a:pt x="130193" y="137081"/>
                </a:lnTo>
                <a:lnTo>
                  <a:pt x="118183" y="135366"/>
                </a:lnTo>
                <a:lnTo>
                  <a:pt x="222537" y="135366"/>
                </a:lnTo>
                <a:lnTo>
                  <a:pt x="210520" y="137081"/>
                </a:lnTo>
                <a:lnTo>
                  <a:pt x="197758" y="138404"/>
                </a:lnTo>
                <a:lnTo>
                  <a:pt x="184288" y="139255"/>
                </a:lnTo>
                <a:lnTo>
                  <a:pt x="170150" y="139557"/>
                </a:lnTo>
                <a:close/>
              </a:path>
              <a:path w="340359" h="368934">
                <a:moveTo>
                  <a:pt x="256483" y="179370"/>
                </a:moveTo>
                <a:lnTo>
                  <a:pt x="222537" y="179370"/>
                </a:lnTo>
                <a:lnTo>
                  <a:pt x="222537" y="135366"/>
                </a:lnTo>
                <a:lnTo>
                  <a:pt x="256483" y="135366"/>
                </a:lnTo>
                <a:lnTo>
                  <a:pt x="256483" y="179370"/>
                </a:lnTo>
                <a:close/>
              </a:path>
              <a:path w="340359" h="368934">
                <a:moveTo>
                  <a:pt x="340301" y="207030"/>
                </a:moveTo>
                <a:lnTo>
                  <a:pt x="0" y="207030"/>
                </a:lnTo>
                <a:lnTo>
                  <a:pt x="0" y="179370"/>
                </a:lnTo>
                <a:lnTo>
                  <a:pt x="340301" y="179370"/>
                </a:lnTo>
                <a:lnTo>
                  <a:pt x="340301" y="2070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1608238" y="7566696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5" h="375920">
                <a:moveTo>
                  <a:pt x="93457" y="289172"/>
                </a:moveTo>
                <a:lnTo>
                  <a:pt x="61259" y="282938"/>
                </a:lnTo>
                <a:lnTo>
                  <a:pt x="35779" y="265389"/>
                </a:lnTo>
                <a:lnTo>
                  <a:pt x="19022" y="238252"/>
                </a:lnTo>
                <a:lnTo>
                  <a:pt x="12991" y="203258"/>
                </a:lnTo>
                <a:lnTo>
                  <a:pt x="19022" y="168683"/>
                </a:lnTo>
                <a:lnTo>
                  <a:pt x="35779" y="141652"/>
                </a:lnTo>
                <a:lnTo>
                  <a:pt x="61259" y="124050"/>
                </a:lnTo>
                <a:lnTo>
                  <a:pt x="93457" y="117764"/>
                </a:lnTo>
                <a:lnTo>
                  <a:pt x="125655" y="124050"/>
                </a:lnTo>
                <a:lnTo>
                  <a:pt x="151134" y="141652"/>
                </a:lnTo>
                <a:lnTo>
                  <a:pt x="154252" y="146681"/>
                </a:lnTo>
                <a:lnTo>
                  <a:pt x="93457" y="146681"/>
                </a:lnTo>
                <a:lnTo>
                  <a:pt x="73288" y="150924"/>
                </a:lnTo>
                <a:lnTo>
                  <a:pt x="57520" y="162711"/>
                </a:lnTo>
                <a:lnTo>
                  <a:pt x="47252" y="180628"/>
                </a:lnTo>
                <a:lnTo>
                  <a:pt x="43585" y="203258"/>
                </a:lnTo>
                <a:lnTo>
                  <a:pt x="47252" y="226374"/>
                </a:lnTo>
                <a:lnTo>
                  <a:pt x="57520" y="244539"/>
                </a:lnTo>
                <a:lnTo>
                  <a:pt x="73288" y="256417"/>
                </a:lnTo>
                <a:lnTo>
                  <a:pt x="93457" y="260674"/>
                </a:lnTo>
                <a:lnTo>
                  <a:pt x="154045" y="260674"/>
                </a:lnTo>
                <a:lnTo>
                  <a:pt x="151134" y="265389"/>
                </a:lnTo>
                <a:lnTo>
                  <a:pt x="125655" y="282938"/>
                </a:lnTo>
                <a:lnTo>
                  <a:pt x="93457" y="289172"/>
                </a:lnTo>
                <a:close/>
              </a:path>
              <a:path w="319405" h="375920">
                <a:moveTo>
                  <a:pt x="154045" y="260674"/>
                </a:moveTo>
                <a:lnTo>
                  <a:pt x="93457" y="260674"/>
                </a:lnTo>
                <a:lnTo>
                  <a:pt x="113449" y="256417"/>
                </a:lnTo>
                <a:lnTo>
                  <a:pt x="129237" y="244539"/>
                </a:lnTo>
                <a:lnTo>
                  <a:pt x="139602" y="226374"/>
                </a:lnTo>
                <a:lnTo>
                  <a:pt x="143328" y="203258"/>
                </a:lnTo>
                <a:lnTo>
                  <a:pt x="139602" y="180628"/>
                </a:lnTo>
                <a:lnTo>
                  <a:pt x="129237" y="162711"/>
                </a:lnTo>
                <a:lnTo>
                  <a:pt x="113449" y="150924"/>
                </a:lnTo>
                <a:lnTo>
                  <a:pt x="93457" y="146681"/>
                </a:lnTo>
                <a:lnTo>
                  <a:pt x="154252" y="146681"/>
                </a:lnTo>
                <a:lnTo>
                  <a:pt x="167891" y="168683"/>
                </a:lnTo>
                <a:lnTo>
                  <a:pt x="173922" y="203258"/>
                </a:lnTo>
                <a:lnTo>
                  <a:pt x="167891" y="238252"/>
                </a:lnTo>
                <a:lnTo>
                  <a:pt x="154045" y="260674"/>
                </a:lnTo>
                <a:close/>
              </a:path>
              <a:path w="319405" h="375920">
                <a:moveTo>
                  <a:pt x="110220" y="64539"/>
                </a:moveTo>
                <a:lnTo>
                  <a:pt x="76274" y="64539"/>
                </a:lnTo>
                <a:lnTo>
                  <a:pt x="76274" y="11315"/>
                </a:lnTo>
                <a:lnTo>
                  <a:pt x="110220" y="11315"/>
                </a:lnTo>
                <a:lnTo>
                  <a:pt x="110220" y="64539"/>
                </a:lnTo>
                <a:close/>
              </a:path>
              <a:path w="319405" h="375920">
                <a:moveTo>
                  <a:pt x="186495" y="92618"/>
                </a:moveTo>
                <a:lnTo>
                  <a:pt x="0" y="92618"/>
                </a:lnTo>
                <a:lnTo>
                  <a:pt x="0" y="64539"/>
                </a:lnTo>
                <a:lnTo>
                  <a:pt x="186495" y="64539"/>
                </a:lnTo>
                <a:lnTo>
                  <a:pt x="186495" y="92618"/>
                </a:lnTo>
                <a:close/>
              </a:path>
              <a:path w="319405" h="375920">
                <a:moveTo>
                  <a:pt x="318927" y="158835"/>
                </a:moveTo>
                <a:lnTo>
                  <a:pt x="285819" y="158835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8835"/>
                </a:lnTo>
                <a:close/>
              </a:path>
              <a:path w="319405" h="375920">
                <a:moveTo>
                  <a:pt x="237624" y="357903"/>
                </a:moveTo>
                <a:lnTo>
                  <a:pt x="205354" y="357903"/>
                </a:lnTo>
                <a:lnTo>
                  <a:pt x="205354" y="8800"/>
                </a:lnTo>
                <a:lnTo>
                  <a:pt x="237624" y="8800"/>
                </a:lnTo>
                <a:lnTo>
                  <a:pt x="237624" y="158835"/>
                </a:lnTo>
                <a:lnTo>
                  <a:pt x="318927" y="158835"/>
                </a:lnTo>
                <a:lnTo>
                  <a:pt x="318927" y="186914"/>
                </a:lnTo>
                <a:lnTo>
                  <a:pt x="237624" y="186914"/>
                </a:lnTo>
                <a:lnTo>
                  <a:pt x="237624" y="357903"/>
                </a:lnTo>
                <a:close/>
              </a:path>
              <a:path w="319405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86914"/>
                </a:lnTo>
                <a:lnTo>
                  <a:pt x="318927" y="186914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2116740" y="7567534"/>
            <a:ext cx="325120" cy="374650"/>
          </a:xfrm>
          <a:custGeom>
            <a:avLst/>
            <a:gdLst/>
            <a:ahLst/>
            <a:cxnLst/>
            <a:rect l="l" t="t" r="r" b="b"/>
            <a:pathLst>
              <a:path w="325119" h="374650">
                <a:moveTo>
                  <a:pt x="303002" y="254807"/>
                </a:moveTo>
                <a:lnTo>
                  <a:pt x="268637" y="254807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254807"/>
                </a:lnTo>
                <a:close/>
              </a:path>
              <a:path w="325119" h="374650">
                <a:moveTo>
                  <a:pt x="214993" y="56158"/>
                </a:moveTo>
                <a:lnTo>
                  <a:pt x="8800" y="56158"/>
                </a:lnTo>
                <a:lnTo>
                  <a:pt x="8800" y="28498"/>
                </a:lnTo>
                <a:lnTo>
                  <a:pt x="214993" y="28498"/>
                </a:lnTo>
                <a:lnTo>
                  <a:pt x="214993" y="56158"/>
                </a:lnTo>
                <a:close/>
              </a:path>
              <a:path w="325119" h="374650">
                <a:moveTo>
                  <a:pt x="18439" y="219184"/>
                </a:moveTo>
                <a:lnTo>
                  <a:pt x="0" y="192362"/>
                </a:lnTo>
                <a:lnTo>
                  <a:pt x="38844" y="172017"/>
                </a:lnTo>
                <a:lnTo>
                  <a:pt x="68730" y="142752"/>
                </a:lnTo>
                <a:lnTo>
                  <a:pt x="87930" y="106966"/>
                </a:lnTo>
                <a:lnTo>
                  <a:pt x="94714" y="67054"/>
                </a:lnTo>
                <a:lnTo>
                  <a:pt x="94714" y="56158"/>
                </a:lnTo>
                <a:lnTo>
                  <a:pt x="129918" y="56158"/>
                </a:lnTo>
                <a:lnTo>
                  <a:pt x="129918" y="67054"/>
                </a:lnTo>
                <a:lnTo>
                  <a:pt x="136872" y="103548"/>
                </a:lnTo>
                <a:lnTo>
                  <a:pt x="148852" y="123631"/>
                </a:lnTo>
                <a:lnTo>
                  <a:pt x="113154" y="123631"/>
                </a:lnTo>
                <a:lnTo>
                  <a:pt x="98060" y="155004"/>
                </a:lnTo>
                <a:lnTo>
                  <a:pt x="76641" y="181937"/>
                </a:lnTo>
                <a:lnTo>
                  <a:pt x="49799" y="203605"/>
                </a:lnTo>
                <a:lnTo>
                  <a:pt x="18439" y="219184"/>
                </a:lnTo>
                <a:close/>
              </a:path>
              <a:path w="325119" h="374650">
                <a:moveTo>
                  <a:pt x="207449" y="207868"/>
                </a:moveTo>
                <a:lnTo>
                  <a:pt x="176921" y="194058"/>
                </a:lnTo>
                <a:lnTo>
                  <a:pt x="150558" y="175022"/>
                </a:lnTo>
                <a:lnTo>
                  <a:pt x="129066" y="151350"/>
                </a:lnTo>
                <a:lnTo>
                  <a:pt x="113154" y="123631"/>
                </a:lnTo>
                <a:lnTo>
                  <a:pt x="148852" y="123631"/>
                </a:lnTo>
                <a:lnTo>
                  <a:pt x="156320" y="136152"/>
                </a:lnTo>
                <a:lnTo>
                  <a:pt x="186141" y="162705"/>
                </a:lnTo>
                <a:lnTo>
                  <a:pt x="224213" y="181047"/>
                </a:lnTo>
                <a:lnTo>
                  <a:pt x="207449" y="207868"/>
                </a:lnTo>
                <a:close/>
              </a:path>
              <a:path w="325119" h="374650">
                <a:moveTo>
                  <a:pt x="50709" y="374247"/>
                </a:moveTo>
                <a:lnTo>
                  <a:pt x="37718" y="347006"/>
                </a:lnTo>
                <a:lnTo>
                  <a:pt x="85651" y="333661"/>
                </a:lnTo>
                <a:lnTo>
                  <a:pt x="125727" y="310965"/>
                </a:lnTo>
                <a:lnTo>
                  <a:pt x="153229" y="280410"/>
                </a:lnTo>
                <a:lnTo>
                  <a:pt x="163445" y="243491"/>
                </a:lnTo>
                <a:lnTo>
                  <a:pt x="163445" y="233852"/>
                </a:lnTo>
                <a:lnTo>
                  <a:pt x="198648" y="233852"/>
                </a:lnTo>
                <a:lnTo>
                  <a:pt x="198648" y="243491"/>
                </a:lnTo>
                <a:lnTo>
                  <a:pt x="208870" y="280410"/>
                </a:lnTo>
                <a:lnTo>
                  <a:pt x="219037" y="291686"/>
                </a:lnTo>
                <a:lnTo>
                  <a:pt x="181047" y="291686"/>
                </a:lnTo>
                <a:lnTo>
                  <a:pt x="159503" y="321324"/>
                </a:lnTo>
                <a:lnTo>
                  <a:pt x="129079" y="345225"/>
                </a:lnTo>
                <a:lnTo>
                  <a:pt x="92055" y="362997"/>
                </a:lnTo>
                <a:lnTo>
                  <a:pt x="50709" y="374247"/>
                </a:lnTo>
                <a:close/>
              </a:path>
              <a:path w="325119" h="374650">
                <a:moveTo>
                  <a:pt x="311384" y="374247"/>
                </a:moveTo>
                <a:lnTo>
                  <a:pt x="270097" y="362997"/>
                </a:lnTo>
                <a:lnTo>
                  <a:pt x="233171" y="345225"/>
                </a:lnTo>
                <a:lnTo>
                  <a:pt x="202767" y="321324"/>
                </a:lnTo>
                <a:lnTo>
                  <a:pt x="181047" y="291686"/>
                </a:lnTo>
                <a:lnTo>
                  <a:pt x="219037" y="291686"/>
                </a:lnTo>
                <a:lnTo>
                  <a:pt x="236419" y="310965"/>
                </a:lnTo>
                <a:lnTo>
                  <a:pt x="276619" y="333661"/>
                </a:lnTo>
                <a:lnTo>
                  <a:pt x="324795" y="347006"/>
                </a:lnTo>
                <a:lnTo>
                  <a:pt x="311384" y="374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2542536" y="758063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2542536" y="7679690"/>
            <a:ext cx="255904" cy="29209"/>
          </a:xfrm>
          <a:custGeom>
            <a:avLst/>
            <a:gdLst/>
            <a:ahLst/>
            <a:cxnLst/>
            <a:rect l="l" t="t" r="r" b="b"/>
            <a:pathLst>
              <a:path w="255905" h="29209">
                <a:moveTo>
                  <a:pt x="0" y="0"/>
                </a:moveTo>
                <a:lnTo>
                  <a:pt x="255645" y="0"/>
                </a:lnTo>
                <a:lnTo>
                  <a:pt x="25564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2540021" y="782446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2540021" y="79057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2496436" y="7758639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2898343" y="7567115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3276363" y="7858802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3499656" y="7567534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3887314" y="7567534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4288384" y="7600950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40">
                <a:moveTo>
                  <a:pt x="0" y="0"/>
                </a:moveTo>
                <a:lnTo>
                  <a:pt x="172665" y="0"/>
                </a:lnTo>
                <a:lnTo>
                  <a:pt x="17266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4288384" y="7628890"/>
            <a:ext cx="33655" cy="118110"/>
          </a:xfrm>
          <a:custGeom>
            <a:avLst/>
            <a:gdLst/>
            <a:ahLst/>
            <a:cxnLst/>
            <a:rect l="l" t="t" r="r" b="b"/>
            <a:pathLst>
              <a:path w="33654" h="118109">
                <a:moveTo>
                  <a:pt x="0" y="0"/>
                </a:moveTo>
                <a:lnTo>
                  <a:pt x="33527" y="0"/>
                </a:lnTo>
                <a:lnTo>
                  <a:pt x="33527" y="118109"/>
                </a:lnTo>
                <a:lnTo>
                  <a:pt x="0" y="1181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4288384" y="7747000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40">
                <a:moveTo>
                  <a:pt x="0" y="0"/>
                </a:moveTo>
                <a:lnTo>
                  <a:pt x="172665" y="0"/>
                </a:lnTo>
                <a:lnTo>
                  <a:pt x="17266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4427522" y="7628302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33527" y="119021"/>
                </a:moveTo>
                <a:lnTo>
                  <a:pt x="0" y="119021"/>
                </a:lnTo>
                <a:lnTo>
                  <a:pt x="0" y="0"/>
                </a:lnTo>
                <a:lnTo>
                  <a:pt x="33527" y="0"/>
                </a:lnTo>
                <a:lnTo>
                  <a:pt x="33527" y="1190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4530199" y="7566659"/>
            <a:ext cx="34925" cy="114300"/>
          </a:xfrm>
          <a:custGeom>
            <a:avLst/>
            <a:gdLst/>
            <a:ahLst/>
            <a:cxnLst/>
            <a:rect l="l" t="t" r="r" b="b"/>
            <a:pathLst>
              <a:path w="34925" h="114300">
                <a:moveTo>
                  <a:pt x="0" y="0"/>
                </a:moveTo>
                <a:lnTo>
                  <a:pt x="34365" y="0"/>
                </a:lnTo>
                <a:lnTo>
                  <a:pt x="34365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4530199" y="7680959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09">
                <a:moveTo>
                  <a:pt x="0" y="0"/>
                </a:moveTo>
                <a:lnTo>
                  <a:pt x="90104" y="0"/>
                </a:lnTo>
                <a:lnTo>
                  <a:pt x="9010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4530199" y="7710169"/>
            <a:ext cx="34925" cy="132080"/>
          </a:xfrm>
          <a:custGeom>
            <a:avLst/>
            <a:gdLst/>
            <a:ahLst/>
            <a:cxnLst/>
            <a:rect l="l" t="t" r="r" b="b"/>
            <a:pathLst>
              <a:path w="34925" h="132079">
                <a:moveTo>
                  <a:pt x="0" y="0"/>
                </a:moveTo>
                <a:lnTo>
                  <a:pt x="34365" y="0"/>
                </a:lnTo>
                <a:lnTo>
                  <a:pt x="34365" y="132080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4330712" y="781685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70"/>
                </a:lnTo>
                <a:lnTo>
                  <a:pt x="0" y="901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4330712" y="790701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40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4776044" y="7606929"/>
            <a:ext cx="340360" cy="281305"/>
          </a:xfrm>
          <a:custGeom>
            <a:avLst/>
            <a:gdLst/>
            <a:ahLst/>
            <a:cxnLst/>
            <a:rect l="l" t="t" r="r" b="b"/>
            <a:pathLst>
              <a:path w="340360" h="281304">
                <a:moveTo>
                  <a:pt x="279533" y="220860"/>
                </a:moveTo>
                <a:lnTo>
                  <a:pt x="245167" y="217088"/>
                </a:lnTo>
                <a:lnTo>
                  <a:pt x="253890" y="163248"/>
                </a:lnTo>
                <a:lnTo>
                  <a:pt x="258369" y="116088"/>
                </a:lnTo>
                <a:lnTo>
                  <a:pt x="260019" y="74585"/>
                </a:lnTo>
                <a:lnTo>
                  <a:pt x="260255" y="37718"/>
                </a:lnTo>
                <a:lnTo>
                  <a:pt x="260255" y="28079"/>
                </a:lnTo>
                <a:lnTo>
                  <a:pt x="36460" y="28079"/>
                </a:lnTo>
                <a:lnTo>
                  <a:pt x="36460" y="0"/>
                </a:lnTo>
                <a:lnTo>
                  <a:pt x="278276" y="0"/>
                </a:lnTo>
                <a:lnTo>
                  <a:pt x="278276" y="419"/>
                </a:lnTo>
                <a:lnTo>
                  <a:pt x="294201" y="419"/>
                </a:lnTo>
                <a:lnTo>
                  <a:pt x="294201" y="37718"/>
                </a:lnTo>
                <a:lnTo>
                  <a:pt x="293972" y="75056"/>
                </a:lnTo>
                <a:lnTo>
                  <a:pt x="292368" y="116716"/>
                </a:lnTo>
                <a:lnTo>
                  <a:pt x="288013" y="164663"/>
                </a:lnTo>
                <a:lnTo>
                  <a:pt x="279533" y="220860"/>
                </a:lnTo>
                <a:close/>
              </a:path>
              <a:path w="340360" h="281304">
                <a:moveTo>
                  <a:pt x="339882" y="281209"/>
                </a:moveTo>
                <a:lnTo>
                  <a:pt x="0" y="281209"/>
                </a:lnTo>
                <a:lnTo>
                  <a:pt x="0" y="252711"/>
                </a:lnTo>
                <a:lnTo>
                  <a:pt x="339882" y="252711"/>
                </a:lnTo>
                <a:lnTo>
                  <a:pt x="339882" y="281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5289574" y="7567115"/>
            <a:ext cx="313055" cy="375920"/>
          </a:xfrm>
          <a:custGeom>
            <a:avLst/>
            <a:gdLst/>
            <a:ahLst/>
            <a:cxnLst/>
            <a:rect l="l" t="t" r="r" b="b"/>
            <a:pathLst>
              <a:path w="313054" h="375920">
                <a:moveTo>
                  <a:pt x="15087" y="277856"/>
                </a:moveTo>
                <a:lnTo>
                  <a:pt x="0" y="277856"/>
                </a:lnTo>
                <a:lnTo>
                  <a:pt x="0" y="47357"/>
                </a:lnTo>
                <a:lnTo>
                  <a:pt x="80465" y="47357"/>
                </a:lnTo>
                <a:lnTo>
                  <a:pt x="80465" y="75436"/>
                </a:lnTo>
                <a:lnTo>
                  <a:pt x="31431" y="75436"/>
                </a:lnTo>
                <a:lnTo>
                  <a:pt x="31431" y="248939"/>
                </a:lnTo>
                <a:lnTo>
                  <a:pt x="83349" y="248939"/>
                </a:lnTo>
                <a:lnTo>
                  <a:pt x="85913" y="270732"/>
                </a:lnTo>
                <a:lnTo>
                  <a:pt x="63944" y="274851"/>
                </a:lnTo>
                <a:lnTo>
                  <a:pt x="44685" y="276966"/>
                </a:lnTo>
                <a:lnTo>
                  <a:pt x="28334" y="277745"/>
                </a:lnTo>
                <a:lnTo>
                  <a:pt x="15087" y="277856"/>
                </a:lnTo>
                <a:close/>
              </a:path>
              <a:path w="313054" h="375920">
                <a:moveTo>
                  <a:pt x="83349" y="248939"/>
                </a:moveTo>
                <a:lnTo>
                  <a:pt x="31431" y="248939"/>
                </a:lnTo>
                <a:lnTo>
                  <a:pt x="42544" y="248363"/>
                </a:lnTo>
                <a:lnTo>
                  <a:pt x="54953" y="247158"/>
                </a:lnTo>
                <a:lnTo>
                  <a:pt x="68383" y="245167"/>
                </a:lnTo>
                <a:lnTo>
                  <a:pt x="82560" y="242234"/>
                </a:lnTo>
                <a:lnTo>
                  <a:pt x="83349" y="248939"/>
                </a:lnTo>
                <a:close/>
              </a:path>
              <a:path w="313054" h="375920">
                <a:moveTo>
                  <a:pt x="111897" y="277856"/>
                </a:moveTo>
                <a:lnTo>
                  <a:pt x="96390" y="277856"/>
                </a:lnTo>
                <a:lnTo>
                  <a:pt x="96390" y="47357"/>
                </a:lnTo>
                <a:lnTo>
                  <a:pt x="179370" y="47357"/>
                </a:lnTo>
                <a:lnTo>
                  <a:pt x="179370" y="75436"/>
                </a:lnTo>
                <a:lnTo>
                  <a:pt x="127822" y="75436"/>
                </a:lnTo>
                <a:lnTo>
                  <a:pt x="127822" y="249358"/>
                </a:lnTo>
                <a:lnTo>
                  <a:pt x="188196" y="249358"/>
                </a:lnTo>
                <a:lnTo>
                  <a:pt x="190267" y="269475"/>
                </a:lnTo>
                <a:lnTo>
                  <a:pt x="168002" y="274144"/>
                </a:lnTo>
                <a:lnTo>
                  <a:pt x="147624" y="276652"/>
                </a:lnTo>
                <a:lnTo>
                  <a:pt x="128975" y="277667"/>
                </a:lnTo>
                <a:lnTo>
                  <a:pt x="111897" y="277856"/>
                </a:lnTo>
                <a:close/>
              </a:path>
              <a:path w="313054" h="375920">
                <a:moveTo>
                  <a:pt x="188196" y="249358"/>
                </a:moveTo>
                <a:lnTo>
                  <a:pt x="127822" y="249358"/>
                </a:lnTo>
                <a:lnTo>
                  <a:pt x="141305" y="248520"/>
                </a:lnTo>
                <a:lnTo>
                  <a:pt x="155849" y="247053"/>
                </a:lnTo>
                <a:lnTo>
                  <a:pt x="171257" y="244644"/>
                </a:lnTo>
                <a:lnTo>
                  <a:pt x="187333" y="240977"/>
                </a:lnTo>
                <a:lnTo>
                  <a:pt x="188196" y="249358"/>
                </a:lnTo>
                <a:close/>
              </a:path>
              <a:path w="313054" h="375920">
                <a:moveTo>
                  <a:pt x="312641" y="153387"/>
                </a:moveTo>
                <a:lnTo>
                  <a:pt x="279952" y="153387"/>
                </a:lnTo>
                <a:lnTo>
                  <a:pt x="279952" y="0"/>
                </a:lnTo>
                <a:lnTo>
                  <a:pt x="312641" y="0"/>
                </a:lnTo>
                <a:lnTo>
                  <a:pt x="312641" y="153387"/>
                </a:lnTo>
                <a:close/>
              </a:path>
              <a:path w="313054" h="375920">
                <a:moveTo>
                  <a:pt x="235947" y="357065"/>
                </a:moveTo>
                <a:lnTo>
                  <a:pt x="204097" y="357065"/>
                </a:lnTo>
                <a:lnTo>
                  <a:pt x="204097" y="8381"/>
                </a:lnTo>
                <a:lnTo>
                  <a:pt x="235947" y="8381"/>
                </a:lnTo>
                <a:lnTo>
                  <a:pt x="235947" y="153387"/>
                </a:lnTo>
                <a:lnTo>
                  <a:pt x="312641" y="153387"/>
                </a:lnTo>
                <a:lnTo>
                  <a:pt x="312641" y="181466"/>
                </a:lnTo>
                <a:lnTo>
                  <a:pt x="235947" y="181466"/>
                </a:lnTo>
                <a:lnTo>
                  <a:pt x="235947" y="357065"/>
                </a:lnTo>
                <a:close/>
              </a:path>
              <a:path w="313054" h="375920">
                <a:moveTo>
                  <a:pt x="312641" y="375505"/>
                </a:moveTo>
                <a:lnTo>
                  <a:pt x="279952" y="375505"/>
                </a:lnTo>
                <a:lnTo>
                  <a:pt x="279952" y="181466"/>
                </a:lnTo>
                <a:lnTo>
                  <a:pt x="312641" y="181466"/>
                </a:lnTo>
                <a:lnTo>
                  <a:pt x="312641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5707407" y="7584440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40">
                <a:moveTo>
                  <a:pt x="0" y="0"/>
                </a:moveTo>
                <a:lnTo>
                  <a:pt x="252711" y="0"/>
                </a:lnTo>
                <a:lnTo>
                  <a:pt x="25271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5707407" y="7612380"/>
            <a:ext cx="33655" cy="76200"/>
          </a:xfrm>
          <a:custGeom>
            <a:avLst/>
            <a:gdLst/>
            <a:ahLst/>
            <a:cxnLst/>
            <a:rect l="l" t="t" r="r" b="b"/>
            <a:pathLst>
              <a:path w="33654" h="76200">
                <a:moveTo>
                  <a:pt x="0" y="0"/>
                </a:moveTo>
                <a:lnTo>
                  <a:pt x="33527" y="0"/>
                </a:lnTo>
                <a:lnTo>
                  <a:pt x="33527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5707407" y="7688580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40">
                <a:moveTo>
                  <a:pt x="0" y="0"/>
                </a:moveTo>
                <a:lnTo>
                  <a:pt x="252711" y="0"/>
                </a:lnTo>
                <a:lnTo>
                  <a:pt x="25271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5926173" y="7612377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89" h="76834">
                <a:moveTo>
                  <a:pt x="33946" y="76693"/>
                </a:moveTo>
                <a:lnTo>
                  <a:pt x="0" y="76693"/>
                </a:lnTo>
                <a:lnTo>
                  <a:pt x="0" y="0"/>
                </a:lnTo>
                <a:lnTo>
                  <a:pt x="33946" y="0"/>
                </a:lnTo>
                <a:lnTo>
                  <a:pt x="33946" y="766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5662984" y="7759478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5819305" y="7787137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34365" y="75855"/>
                </a:moveTo>
                <a:lnTo>
                  <a:pt x="0" y="75855"/>
                </a:lnTo>
                <a:lnTo>
                  <a:pt x="0" y="0"/>
                </a:lnTo>
                <a:lnTo>
                  <a:pt x="34365" y="0"/>
                </a:lnTo>
                <a:lnTo>
                  <a:pt x="34365" y="758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5706569" y="7827009"/>
            <a:ext cx="34925" cy="80010"/>
          </a:xfrm>
          <a:custGeom>
            <a:avLst/>
            <a:gdLst/>
            <a:ahLst/>
            <a:cxnLst/>
            <a:rect l="l" t="t" r="r" b="b"/>
            <a:pathLst>
              <a:path w="34925" h="80009">
                <a:moveTo>
                  <a:pt x="0" y="0"/>
                </a:moveTo>
                <a:lnTo>
                  <a:pt x="34365" y="0"/>
                </a:lnTo>
                <a:lnTo>
                  <a:pt x="34365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5706569" y="790701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59836" y="0"/>
                </a:lnTo>
                <a:lnTo>
                  <a:pt x="25983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6053995" y="756711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6560933" y="7567115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6981281" y="7830819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6981281" y="7907019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6982538" y="758190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6982538" y="763015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6982538" y="765683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6982538" y="770509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7199208" y="7582203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7199208" y="7656382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7090664" y="773223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40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6937277" y="7772469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59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7325773" y="7567115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7841226" y="7567115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2665" y="178113"/>
                </a:moveTo>
                <a:lnTo>
                  <a:pt x="0" y="178113"/>
                </a:lnTo>
                <a:lnTo>
                  <a:pt x="0" y="24307"/>
                </a:lnTo>
                <a:lnTo>
                  <a:pt x="172665" y="24307"/>
                </a:lnTo>
                <a:lnTo>
                  <a:pt x="172665" y="51967"/>
                </a:lnTo>
                <a:lnTo>
                  <a:pt x="33527" y="51967"/>
                </a:lnTo>
                <a:lnTo>
                  <a:pt x="33527" y="150872"/>
                </a:lnTo>
                <a:lnTo>
                  <a:pt x="172665" y="150872"/>
                </a:lnTo>
                <a:lnTo>
                  <a:pt x="172665" y="178113"/>
                </a:lnTo>
                <a:close/>
              </a:path>
              <a:path w="332104" h="375920">
                <a:moveTo>
                  <a:pt x="172665" y="150872"/>
                </a:moveTo>
                <a:lnTo>
                  <a:pt x="139138" y="150872"/>
                </a:lnTo>
                <a:lnTo>
                  <a:pt x="139138" y="51967"/>
                </a:lnTo>
                <a:lnTo>
                  <a:pt x="172665" y="51967"/>
                </a:lnTo>
                <a:lnTo>
                  <a:pt x="172665" y="150872"/>
                </a:lnTo>
                <a:close/>
              </a:path>
              <a:path w="332104" h="375920">
                <a:moveTo>
                  <a:pt x="235947" y="230080"/>
                </a:moveTo>
                <a:lnTo>
                  <a:pt x="202420" y="230080"/>
                </a:lnTo>
                <a:lnTo>
                  <a:pt x="202420" y="196972"/>
                </a:lnTo>
                <a:lnTo>
                  <a:pt x="235947" y="196972"/>
                </a:lnTo>
                <a:lnTo>
                  <a:pt x="235947" y="230080"/>
                </a:lnTo>
                <a:close/>
              </a:path>
              <a:path w="332104" h="375920">
                <a:moveTo>
                  <a:pt x="41909" y="366285"/>
                </a:moveTo>
                <a:lnTo>
                  <a:pt x="23888" y="366285"/>
                </a:lnTo>
                <a:lnTo>
                  <a:pt x="23888" y="226308"/>
                </a:lnTo>
                <a:lnTo>
                  <a:pt x="57415" y="226308"/>
                </a:lnTo>
                <a:lnTo>
                  <a:pt x="57415" y="337786"/>
                </a:lnTo>
                <a:lnTo>
                  <a:pt x="135366" y="337786"/>
                </a:lnTo>
                <a:lnTo>
                  <a:pt x="138299" y="352455"/>
                </a:lnTo>
                <a:lnTo>
                  <a:pt x="111805" y="359566"/>
                </a:lnTo>
                <a:lnTo>
                  <a:pt x="86332" y="363770"/>
                </a:lnTo>
                <a:lnTo>
                  <a:pt x="62745" y="365774"/>
                </a:lnTo>
                <a:lnTo>
                  <a:pt x="41909" y="366285"/>
                </a:lnTo>
                <a:close/>
              </a:path>
              <a:path w="332104" h="375920">
                <a:moveTo>
                  <a:pt x="313479" y="255645"/>
                </a:moveTo>
                <a:lnTo>
                  <a:pt x="124469" y="255645"/>
                </a:lnTo>
                <a:lnTo>
                  <a:pt x="124469" y="230080"/>
                </a:lnTo>
                <a:lnTo>
                  <a:pt x="313479" y="230080"/>
                </a:lnTo>
                <a:lnTo>
                  <a:pt x="313479" y="255645"/>
                </a:lnTo>
                <a:close/>
              </a:path>
              <a:path w="332104" h="375920">
                <a:moveTo>
                  <a:pt x="219184" y="375505"/>
                </a:moveTo>
                <a:lnTo>
                  <a:pt x="191164" y="371785"/>
                </a:lnTo>
                <a:lnTo>
                  <a:pt x="169155" y="361151"/>
                </a:lnTo>
                <a:lnTo>
                  <a:pt x="154768" y="344387"/>
                </a:lnTo>
                <a:lnTo>
                  <a:pt x="149615" y="322280"/>
                </a:lnTo>
                <a:lnTo>
                  <a:pt x="154768" y="300415"/>
                </a:lnTo>
                <a:lnTo>
                  <a:pt x="169155" y="283776"/>
                </a:lnTo>
                <a:lnTo>
                  <a:pt x="191164" y="273188"/>
                </a:lnTo>
                <a:lnTo>
                  <a:pt x="219184" y="269475"/>
                </a:lnTo>
                <a:lnTo>
                  <a:pt x="247204" y="273188"/>
                </a:lnTo>
                <a:lnTo>
                  <a:pt x="269213" y="283776"/>
                </a:lnTo>
                <a:lnTo>
                  <a:pt x="278226" y="294201"/>
                </a:lnTo>
                <a:lnTo>
                  <a:pt x="219184" y="294201"/>
                </a:lnTo>
                <a:lnTo>
                  <a:pt x="203370" y="296172"/>
                </a:lnTo>
                <a:lnTo>
                  <a:pt x="191052" y="301797"/>
                </a:lnTo>
                <a:lnTo>
                  <a:pt x="183057" y="310644"/>
                </a:lnTo>
                <a:lnTo>
                  <a:pt x="180208" y="322280"/>
                </a:lnTo>
                <a:lnTo>
                  <a:pt x="183057" y="334224"/>
                </a:lnTo>
                <a:lnTo>
                  <a:pt x="191052" y="343339"/>
                </a:lnTo>
                <a:lnTo>
                  <a:pt x="203370" y="349154"/>
                </a:lnTo>
                <a:lnTo>
                  <a:pt x="219184" y="351197"/>
                </a:lnTo>
                <a:lnTo>
                  <a:pt x="277755" y="351197"/>
                </a:lnTo>
                <a:lnTo>
                  <a:pt x="269213" y="361151"/>
                </a:lnTo>
                <a:lnTo>
                  <a:pt x="247204" y="371785"/>
                </a:lnTo>
                <a:lnTo>
                  <a:pt x="219184" y="375505"/>
                </a:lnTo>
                <a:close/>
              </a:path>
              <a:path w="332104" h="375920">
                <a:moveTo>
                  <a:pt x="277755" y="351197"/>
                </a:moveTo>
                <a:lnTo>
                  <a:pt x="219184" y="351197"/>
                </a:lnTo>
                <a:lnTo>
                  <a:pt x="234821" y="349154"/>
                </a:lnTo>
                <a:lnTo>
                  <a:pt x="247158" y="343339"/>
                </a:lnTo>
                <a:lnTo>
                  <a:pt x="255252" y="334224"/>
                </a:lnTo>
                <a:lnTo>
                  <a:pt x="258159" y="322280"/>
                </a:lnTo>
                <a:lnTo>
                  <a:pt x="255252" y="310644"/>
                </a:lnTo>
                <a:lnTo>
                  <a:pt x="247158" y="301797"/>
                </a:lnTo>
                <a:lnTo>
                  <a:pt x="234821" y="296172"/>
                </a:lnTo>
                <a:lnTo>
                  <a:pt x="219184" y="294201"/>
                </a:lnTo>
                <a:lnTo>
                  <a:pt x="278226" y="294201"/>
                </a:lnTo>
                <a:lnTo>
                  <a:pt x="283599" y="300415"/>
                </a:lnTo>
                <a:lnTo>
                  <a:pt x="288753" y="322280"/>
                </a:lnTo>
                <a:lnTo>
                  <a:pt x="283599" y="344387"/>
                </a:lnTo>
                <a:lnTo>
                  <a:pt x="277755" y="351197"/>
                </a:lnTo>
                <a:close/>
              </a:path>
              <a:path w="332104" h="375920">
                <a:moveTo>
                  <a:pt x="135366" y="337786"/>
                </a:moveTo>
                <a:lnTo>
                  <a:pt x="57415" y="337786"/>
                </a:lnTo>
                <a:lnTo>
                  <a:pt x="74742" y="336647"/>
                </a:lnTo>
                <a:lnTo>
                  <a:pt x="93561" y="334329"/>
                </a:lnTo>
                <a:lnTo>
                  <a:pt x="113167" y="330596"/>
                </a:lnTo>
                <a:lnTo>
                  <a:pt x="132851" y="325214"/>
                </a:lnTo>
                <a:lnTo>
                  <a:pt x="135366" y="337786"/>
                </a:lnTo>
                <a:close/>
              </a:path>
              <a:path w="332104" h="375920">
                <a:moveTo>
                  <a:pt x="276180" y="191524"/>
                </a:moveTo>
                <a:lnTo>
                  <a:pt x="241815" y="19152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84237"/>
                </a:lnTo>
                <a:lnTo>
                  <a:pt x="331919" y="84237"/>
                </a:lnTo>
                <a:lnTo>
                  <a:pt x="331919" y="113154"/>
                </a:lnTo>
                <a:lnTo>
                  <a:pt x="276180" y="113154"/>
                </a:lnTo>
                <a:lnTo>
                  <a:pt x="276180" y="1915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8210864" y="7580107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8714251" y="7590584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9115739" y="7567534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9484538" y="7580107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5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5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5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5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9983514" y="7567115"/>
            <a:ext cx="353060" cy="375920"/>
          </a:xfrm>
          <a:custGeom>
            <a:avLst/>
            <a:gdLst/>
            <a:ahLst/>
            <a:cxnLst/>
            <a:rect l="l" t="t" r="r" b="b"/>
            <a:pathLst>
              <a:path w="353059" h="375920">
                <a:moveTo>
                  <a:pt x="136204" y="45680"/>
                </a:moveTo>
                <a:lnTo>
                  <a:pt x="101838" y="45680"/>
                </a:lnTo>
                <a:lnTo>
                  <a:pt x="101838" y="419"/>
                </a:lnTo>
                <a:lnTo>
                  <a:pt x="136204" y="419"/>
                </a:lnTo>
                <a:lnTo>
                  <a:pt x="136204" y="45680"/>
                </a:lnTo>
                <a:close/>
              </a:path>
              <a:path w="353059" h="375920">
                <a:moveTo>
                  <a:pt x="230918" y="72921"/>
                </a:moveTo>
                <a:lnTo>
                  <a:pt x="6286" y="72921"/>
                </a:lnTo>
                <a:lnTo>
                  <a:pt x="6286" y="45680"/>
                </a:lnTo>
                <a:lnTo>
                  <a:pt x="230918" y="45680"/>
                </a:lnTo>
                <a:lnTo>
                  <a:pt x="230918" y="72921"/>
                </a:lnTo>
                <a:close/>
              </a:path>
              <a:path w="353059" h="375920">
                <a:moveTo>
                  <a:pt x="4609" y="304678"/>
                </a:moveTo>
                <a:lnTo>
                  <a:pt x="0" y="275761"/>
                </a:lnTo>
                <a:lnTo>
                  <a:pt x="74788" y="275231"/>
                </a:lnTo>
                <a:lnTo>
                  <a:pt x="101838" y="274504"/>
                </a:lnTo>
                <a:lnTo>
                  <a:pt x="101838" y="233433"/>
                </a:lnTo>
                <a:lnTo>
                  <a:pt x="72430" y="225640"/>
                </a:lnTo>
                <a:lnTo>
                  <a:pt x="49819" y="211012"/>
                </a:lnTo>
                <a:lnTo>
                  <a:pt x="35301" y="190411"/>
                </a:lnTo>
                <a:lnTo>
                  <a:pt x="30174" y="164702"/>
                </a:lnTo>
                <a:lnTo>
                  <a:pt x="36690" y="135975"/>
                </a:lnTo>
                <a:lnTo>
                  <a:pt x="54953" y="114044"/>
                </a:lnTo>
                <a:lnTo>
                  <a:pt x="83038" y="100051"/>
                </a:lnTo>
                <a:lnTo>
                  <a:pt x="119021" y="95133"/>
                </a:lnTo>
                <a:lnTo>
                  <a:pt x="155004" y="100051"/>
                </a:lnTo>
                <a:lnTo>
                  <a:pt x="183090" y="114044"/>
                </a:lnTo>
                <a:lnTo>
                  <a:pt x="189328" y="121536"/>
                </a:lnTo>
                <a:lnTo>
                  <a:pt x="119021" y="121536"/>
                </a:lnTo>
                <a:lnTo>
                  <a:pt x="96102" y="124627"/>
                </a:lnTo>
                <a:lnTo>
                  <a:pt x="78369" y="133375"/>
                </a:lnTo>
                <a:lnTo>
                  <a:pt x="66923" y="146995"/>
                </a:lnTo>
                <a:lnTo>
                  <a:pt x="62863" y="164702"/>
                </a:lnTo>
                <a:lnTo>
                  <a:pt x="66923" y="182343"/>
                </a:lnTo>
                <a:lnTo>
                  <a:pt x="78369" y="195820"/>
                </a:lnTo>
                <a:lnTo>
                  <a:pt x="96102" y="204424"/>
                </a:lnTo>
                <a:lnTo>
                  <a:pt x="119021" y="207449"/>
                </a:lnTo>
                <a:lnTo>
                  <a:pt x="190734" y="207449"/>
                </a:lnTo>
                <a:lnTo>
                  <a:pt x="188224" y="211012"/>
                </a:lnTo>
                <a:lnTo>
                  <a:pt x="165612" y="225640"/>
                </a:lnTo>
                <a:lnTo>
                  <a:pt x="136204" y="233433"/>
                </a:lnTo>
                <a:lnTo>
                  <a:pt x="136204" y="273246"/>
                </a:lnTo>
                <a:lnTo>
                  <a:pt x="237960" y="273246"/>
                </a:lnTo>
                <a:lnTo>
                  <a:pt x="239300" y="289591"/>
                </a:lnTo>
                <a:lnTo>
                  <a:pt x="190310" y="296632"/>
                </a:lnTo>
                <a:lnTo>
                  <a:pt x="140878" y="301057"/>
                </a:lnTo>
                <a:lnTo>
                  <a:pt x="92471" y="303471"/>
                </a:lnTo>
                <a:lnTo>
                  <a:pt x="46559" y="304477"/>
                </a:lnTo>
                <a:lnTo>
                  <a:pt x="4609" y="304678"/>
                </a:lnTo>
                <a:close/>
              </a:path>
              <a:path w="353059" h="375920">
                <a:moveTo>
                  <a:pt x="190734" y="207449"/>
                </a:moveTo>
                <a:lnTo>
                  <a:pt x="119021" y="207449"/>
                </a:lnTo>
                <a:lnTo>
                  <a:pt x="141940" y="204424"/>
                </a:lnTo>
                <a:lnTo>
                  <a:pt x="159673" y="195820"/>
                </a:lnTo>
                <a:lnTo>
                  <a:pt x="171119" y="182343"/>
                </a:lnTo>
                <a:lnTo>
                  <a:pt x="175179" y="164702"/>
                </a:lnTo>
                <a:lnTo>
                  <a:pt x="171119" y="146995"/>
                </a:lnTo>
                <a:lnTo>
                  <a:pt x="159673" y="133375"/>
                </a:lnTo>
                <a:lnTo>
                  <a:pt x="141940" y="124627"/>
                </a:lnTo>
                <a:lnTo>
                  <a:pt x="119021" y="121536"/>
                </a:lnTo>
                <a:lnTo>
                  <a:pt x="189328" y="121536"/>
                </a:lnTo>
                <a:lnTo>
                  <a:pt x="201353" y="135975"/>
                </a:lnTo>
                <a:lnTo>
                  <a:pt x="207868" y="164702"/>
                </a:lnTo>
                <a:lnTo>
                  <a:pt x="202741" y="190411"/>
                </a:lnTo>
                <a:lnTo>
                  <a:pt x="190734" y="207449"/>
                </a:lnTo>
                <a:close/>
              </a:path>
              <a:path w="353059" h="375920">
                <a:moveTo>
                  <a:pt x="237960" y="273246"/>
                </a:moveTo>
                <a:lnTo>
                  <a:pt x="136204" y="273246"/>
                </a:lnTo>
                <a:lnTo>
                  <a:pt x="161768" y="271806"/>
                </a:lnTo>
                <a:lnTo>
                  <a:pt x="187333" y="269894"/>
                </a:lnTo>
                <a:lnTo>
                  <a:pt x="212583" y="267353"/>
                </a:lnTo>
                <a:lnTo>
                  <a:pt x="237205" y="264027"/>
                </a:lnTo>
                <a:lnTo>
                  <a:pt x="237960" y="273246"/>
                </a:lnTo>
                <a:close/>
              </a:path>
              <a:path w="353059" h="375920">
                <a:moveTo>
                  <a:pt x="293782" y="375924"/>
                </a:moveTo>
                <a:lnTo>
                  <a:pt x="259417" y="375924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9673"/>
                </a:lnTo>
                <a:lnTo>
                  <a:pt x="352455" y="159673"/>
                </a:lnTo>
                <a:lnTo>
                  <a:pt x="352455" y="188590"/>
                </a:lnTo>
                <a:lnTo>
                  <a:pt x="293782" y="188590"/>
                </a:lnTo>
                <a:lnTo>
                  <a:pt x="293782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10369496" y="7566696"/>
            <a:ext cx="324485" cy="376555"/>
          </a:xfrm>
          <a:custGeom>
            <a:avLst/>
            <a:gdLst/>
            <a:ahLst/>
            <a:cxnLst/>
            <a:rect l="l" t="t" r="r" b="b"/>
            <a:pathLst>
              <a:path w="324484" h="376554">
                <a:moveTo>
                  <a:pt x="183142" y="72921"/>
                </a:moveTo>
                <a:lnTo>
                  <a:pt x="8800" y="72921"/>
                </a:lnTo>
                <a:lnTo>
                  <a:pt x="8800" y="44842"/>
                </a:lnTo>
                <a:lnTo>
                  <a:pt x="183142" y="44842"/>
                </a:lnTo>
                <a:lnTo>
                  <a:pt x="183142" y="72921"/>
                </a:lnTo>
                <a:close/>
              </a:path>
              <a:path w="324484" h="376554">
                <a:moveTo>
                  <a:pt x="20954" y="298811"/>
                </a:moveTo>
                <a:lnTo>
                  <a:pt x="0" y="272827"/>
                </a:lnTo>
                <a:lnTo>
                  <a:pt x="35400" y="244172"/>
                </a:lnTo>
                <a:lnTo>
                  <a:pt x="60977" y="204830"/>
                </a:lnTo>
                <a:lnTo>
                  <a:pt x="76497" y="156844"/>
                </a:lnTo>
                <a:lnTo>
                  <a:pt x="81722" y="102258"/>
                </a:lnTo>
                <a:lnTo>
                  <a:pt x="81722" y="72921"/>
                </a:lnTo>
                <a:lnTo>
                  <a:pt x="114830" y="72921"/>
                </a:lnTo>
                <a:lnTo>
                  <a:pt x="114830" y="102258"/>
                </a:lnTo>
                <a:lnTo>
                  <a:pt x="119918" y="151920"/>
                </a:lnTo>
                <a:lnTo>
                  <a:pt x="131047" y="184399"/>
                </a:lnTo>
                <a:lnTo>
                  <a:pt x="98905" y="184399"/>
                </a:lnTo>
                <a:lnTo>
                  <a:pt x="86902" y="220664"/>
                </a:lnTo>
                <a:lnTo>
                  <a:pt x="69830" y="252292"/>
                </a:lnTo>
                <a:lnTo>
                  <a:pt x="47809" y="278577"/>
                </a:lnTo>
                <a:lnTo>
                  <a:pt x="20954" y="298811"/>
                </a:lnTo>
                <a:close/>
              </a:path>
              <a:path w="324484" h="376554">
                <a:moveTo>
                  <a:pt x="175179" y="285819"/>
                </a:moveTo>
                <a:lnTo>
                  <a:pt x="149589" y="267556"/>
                </a:lnTo>
                <a:lnTo>
                  <a:pt x="128241" y="244067"/>
                </a:lnTo>
                <a:lnTo>
                  <a:pt x="111294" y="216100"/>
                </a:lnTo>
                <a:lnTo>
                  <a:pt x="98905" y="184399"/>
                </a:lnTo>
                <a:lnTo>
                  <a:pt x="131047" y="184399"/>
                </a:lnTo>
                <a:lnTo>
                  <a:pt x="135104" y="196239"/>
                </a:lnTo>
                <a:lnTo>
                  <a:pt x="160269" y="232857"/>
                </a:lnTo>
                <a:lnTo>
                  <a:pt x="195296" y="259417"/>
                </a:lnTo>
                <a:lnTo>
                  <a:pt x="175179" y="285819"/>
                </a:lnTo>
                <a:close/>
              </a:path>
              <a:path w="324484" h="376554">
                <a:moveTo>
                  <a:pt x="324376" y="152129"/>
                </a:moveTo>
                <a:lnTo>
                  <a:pt x="291267" y="152129"/>
                </a:lnTo>
                <a:lnTo>
                  <a:pt x="291267" y="0"/>
                </a:lnTo>
                <a:lnTo>
                  <a:pt x="324376" y="0"/>
                </a:lnTo>
                <a:lnTo>
                  <a:pt x="324376" y="152129"/>
                </a:lnTo>
                <a:close/>
              </a:path>
              <a:path w="324484" h="376554">
                <a:moveTo>
                  <a:pt x="241815" y="357903"/>
                </a:moveTo>
                <a:lnTo>
                  <a:pt x="209545" y="357903"/>
                </a:lnTo>
                <a:lnTo>
                  <a:pt x="209545" y="8800"/>
                </a:lnTo>
                <a:lnTo>
                  <a:pt x="241815" y="8800"/>
                </a:lnTo>
                <a:lnTo>
                  <a:pt x="241815" y="152129"/>
                </a:lnTo>
                <a:lnTo>
                  <a:pt x="324376" y="152129"/>
                </a:lnTo>
                <a:lnTo>
                  <a:pt x="324376" y="180628"/>
                </a:lnTo>
                <a:lnTo>
                  <a:pt x="241815" y="180628"/>
                </a:lnTo>
                <a:lnTo>
                  <a:pt x="241815" y="357903"/>
                </a:lnTo>
                <a:close/>
              </a:path>
              <a:path w="324484" h="376554">
                <a:moveTo>
                  <a:pt x="324376" y="376343"/>
                </a:moveTo>
                <a:lnTo>
                  <a:pt x="291267" y="376343"/>
                </a:lnTo>
                <a:lnTo>
                  <a:pt x="291267" y="180628"/>
                </a:lnTo>
                <a:lnTo>
                  <a:pt x="324376" y="180628"/>
                </a:lnTo>
                <a:lnTo>
                  <a:pt x="324376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10763441" y="7567115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11268417" y="7567534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98067" y="199906"/>
                </a:moveTo>
                <a:lnTo>
                  <a:pt x="58698" y="193390"/>
                </a:lnTo>
                <a:lnTo>
                  <a:pt x="27659" y="175127"/>
                </a:lnTo>
                <a:lnTo>
                  <a:pt x="7307" y="147041"/>
                </a:lnTo>
                <a:lnTo>
                  <a:pt x="0" y="111058"/>
                </a:lnTo>
                <a:lnTo>
                  <a:pt x="7307" y="74899"/>
                </a:lnTo>
                <a:lnTo>
                  <a:pt x="27659" y="46833"/>
                </a:lnTo>
                <a:lnTo>
                  <a:pt x="58698" y="28668"/>
                </a:lnTo>
                <a:lnTo>
                  <a:pt x="98067" y="22211"/>
                </a:lnTo>
                <a:lnTo>
                  <a:pt x="137258" y="28668"/>
                </a:lnTo>
                <a:lnTo>
                  <a:pt x="168317" y="46833"/>
                </a:lnTo>
                <a:lnTo>
                  <a:pt x="171447" y="51129"/>
                </a:lnTo>
                <a:lnTo>
                  <a:pt x="98067" y="51129"/>
                </a:lnTo>
                <a:lnTo>
                  <a:pt x="72070" y="55483"/>
                </a:lnTo>
                <a:lnTo>
                  <a:pt x="51652" y="67735"/>
                </a:lnTo>
                <a:lnTo>
                  <a:pt x="38307" y="86666"/>
                </a:lnTo>
                <a:lnTo>
                  <a:pt x="33527" y="111058"/>
                </a:lnTo>
                <a:lnTo>
                  <a:pt x="38307" y="135274"/>
                </a:lnTo>
                <a:lnTo>
                  <a:pt x="51652" y="154225"/>
                </a:lnTo>
                <a:lnTo>
                  <a:pt x="72070" y="166575"/>
                </a:lnTo>
                <a:lnTo>
                  <a:pt x="98067" y="170988"/>
                </a:lnTo>
                <a:lnTo>
                  <a:pt x="171330" y="170988"/>
                </a:lnTo>
                <a:lnTo>
                  <a:pt x="168317" y="175127"/>
                </a:lnTo>
                <a:lnTo>
                  <a:pt x="137258" y="193390"/>
                </a:lnTo>
                <a:lnTo>
                  <a:pt x="98067" y="199906"/>
                </a:lnTo>
                <a:close/>
              </a:path>
              <a:path w="339725" h="375920">
                <a:moveTo>
                  <a:pt x="171330" y="170988"/>
                </a:moveTo>
                <a:lnTo>
                  <a:pt x="98067" y="170988"/>
                </a:lnTo>
                <a:lnTo>
                  <a:pt x="123887" y="166575"/>
                </a:lnTo>
                <a:lnTo>
                  <a:pt x="144324" y="154225"/>
                </a:lnTo>
                <a:lnTo>
                  <a:pt x="157767" y="135274"/>
                </a:lnTo>
                <a:lnTo>
                  <a:pt x="162607" y="111058"/>
                </a:lnTo>
                <a:lnTo>
                  <a:pt x="157767" y="86666"/>
                </a:lnTo>
                <a:lnTo>
                  <a:pt x="144324" y="67735"/>
                </a:lnTo>
                <a:lnTo>
                  <a:pt x="123887" y="55483"/>
                </a:lnTo>
                <a:lnTo>
                  <a:pt x="98067" y="51129"/>
                </a:lnTo>
                <a:lnTo>
                  <a:pt x="171447" y="51129"/>
                </a:lnTo>
                <a:lnTo>
                  <a:pt x="188767" y="74899"/>
                </a:lnTo>
                <a:lnTo>
                  <a:pt x="196134" y="111058"/>
                </a:lnTo>
                <a:lnTo>
                  <a:pt x="188767" y="147041"/>
                </a:lnTo>
                <a:lnTo>
                  <a:pt x="171330" y="170988"/>
                </a:lnTo>
                <a:close/>
              </a:path>
              <a:path w="339725" h="375920">
                <a:moveTo>
                  <a:pt x="284562" y="375505"/>
                </a:moveTo>
                <a:lnTo>
                  <a:pt x="250197" y="375505"/>
                </a:lnTo>
                <a:lnTo>
                  <a:pt x="250197" y="268637"/>
                </a:lnTo>
                <a:lnTo>
                  <a:pt x="40232" y="268637"/>
                </a:lnTo>
                <a:lnTo>
                  <a:pt x="40232" y="240557"/>
                </a:lnTo>
                <a:lnTo>
                  <a:pt x="284562" y="240557"/>
                </a:lnTo>
                <a:lnTo>
                  <a:pt x="284562" y="375505"/>
                </a:lnTo>
                <a:close/>
              </a:path>
              <a:path w="339725" h="375920">
                <a:moveTo>
                  <a:pt x="284562" y="222956"/>
                </a:moveTo>
                <a:lnTo>
                  <a:pt x="250197" y="222956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56996"/>
                </a:lnTo>
                <a:lnTo>
                  <a:pt x="339463" y="56996"/>
                </a:lnTo>
                <a:lnTo>
                  <a:pt x="339463" y="85494"/>
                </a:lnTo>
                <a:lnTo>
                  <a:pt x="284562" y="85494"/>
                </a:lnTo>
                <a:lnTo>
                  <a:pt x="284562" y="137461"/>
                </a:lnTo>
                <a:lnTo>
                  <a:pt x="339463" y="137461"/>
                </a:lnTo>
                <a:lnTo>
                  <a:pt x="339463" y="165540"/>
                </a:lnTo>
                <a:lnTo>
                  <a:pt x="284562" y="165540"/>
                </a:lnTo>
                <a:lnTo>
                  <a:pt x="284562" y="2229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11644760" y="7567534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12032838" y="760483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12417982" y="7858802"/>
            <a:ext cx="70407" cy="13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2652876" y="7586393"/>
            <a:ext cx="338455" cy="356235"/>
          </a:xfrm>
          <a:custGeom>
            <a:avLst/>
            <a:gdLst/>
            <a:ahLst/>
            <a:cxnLst/>
            <a:rect l="l" t="t" r="r" b="b"/>
            <a:pathLst>
              <a:path w="338454" h="356234">
                <a:moveTo>
                  <a:pt x="285400" y="131175"/>
                </a:moveTo>
                <a:lnTo>
                  <a:pt x="251873" y="127403"/>
                </a:lnTo>
                <a:lnTo>
                  <a:pt x="257688" y="100332"/>
                </a:lnTo>
                <a:lnTo>
                  <a:pt x="260674" y="76169"/>
                </a:lnTo>
                <a:lnTo>
                  <a:pt x="261774" y="53735"/>
                </a:lnTo>
                <a:lnTo>
                  <a:pt x="261931" y="31850"/>
                </a:lnTo>
                <a:lnTo>
                  <a:pt x="261931" y="27659"/>
                </a:lnTo>
                <a:lnTo>
                  <a:pt x="39813" y="27659"/>
                </a:lnTo>
                <a:lnTo>
                  <a:pt x="39813" y="0"/>
                </a:lnTo>
                <a:lnTo>
                  <a:pt x="295877" y="0"/>
                </a:lnTo>
                <a:lnTo>
                  <a:pt x="295877" y="31850"/>
                </a:lnTo>
                <a:lnTo>
                  <a:pt x="295714" y="54678"/>
                </a:lnTo>
                <a:lnTo>
                  <a:pt x="294568" y="78369"/>
                </a:lnTo>
                <a:lnTo>
                  <a:pt x="291457" y="103633"/>
                </a:lnTo>
                <a:lnTo>
                  <a:pt x="285400" y="131175"/>
                </a:lnTo>
                <a:close/>
              </a:path>
              <a:path w="338454" h="356234">
                <a:moveTo>
                  <a:pt x="173084" y="155901"/>
                </a:moveTo>
                <a:lnTo>
                  <a:pt x="138718" y="155901"/>
                </a:lnTo>
                <a:lnTo>
                  <a:pt x="138718" y="83818"/>
                </a:lnTo>
                <a:lnTo>
                  <a:pt x="173084" y="83818"/>
                </a:lnTo>
                <a:lnTo>
                  <a:pt x="173084" y="155901"/>
                </a:lnTo>
                <a:close/>
              </a:path>
              <a:path w="338454" h="356234">
                <a:moveTo>
                  <a:pt x="338206" y="183980"/>
                </a:moveTo>
                <a:lnTo>
                  <a:pt x="0" y="183980"/>
                </a:lnTo>
                <a:lnTo>
                  <a:pt x="0" y="155901"/>
                </a:lnTo>
                <a:lnTo>
                  <a:pt x="338206" y="155901"/>
                </a:lnTo>
                <a:lnTo>
                  <a:pt x="338206" y="183980"/>
                </a:lnTo>
                <a:close/>
              </a:path>
              <a:path w="338454" h="356234">
                <a:moveTo>
                  <a:pt x="167636" y="356226"/>
                </a:moveTo>
                <a:lnTo>
                  <a:pt x="113436" y="351499"/>
                </a:lnTo>
                <a:lnTo>
                  <a:pt x="72240" y="337891"/>
                </a:lnTo>
                <a:lnTo>
                  <a:pt x="46054" y="316269"/>
                </a:lnTo>
                <a:lnTo>
                  <a:pt x="36879" y="287496"/>
                </a:lnTo>
                <a:lnTo>
                  <a:pt x="46054" y="258303"/>
                </a:lnTo>
                <a:lnTo>
                  <a:pt x="72240" y="236576"/>
                </a:lnTo>
                <a:lnTo>
                  <a:pt x="113436" y="223021"/>
                </a:lnTo>
                <a:lnTo>
                  <a:pt x="167636" y="218346"/>
                </a:lnTo>
                <a:lnTo>
                  <a:pt x="221901" y="223021"/>
                </a:lnTo>
                <a:lnTo>
                  <a:pt x="263241" y="236576"/>
                </a:lnTo>
                <a:lnTo>
                  <a:pt x="273144" y="244748"/>
                </a:lnTo>
                <a:lnTo>
                  <a:pt x="167636" y="244748"/>
                </a:lnTo>
                <a:lnTo>
                  <a:pt x="127822" y="247656"/>
                </a:lnTo>
                <a:lnTo>
                  <a:pt x="97438" y="256064"/>
                </a:lnTo>
                <a:lnTo>
                  <a:pt x="78055" y="269501"/>
                </a:lnTo>
                <a:lnTo>
                  <a:pt x="71245" y="287496"/>
                </a:lnTo>
                <a:lnTo>
                  <a:pt x="78055" y="305006"/>
                </a:lnTo>
                <a:lnTo>
                  <a:pt x="97438" y="318194"/>
                </a:lnTo>
                <a:lnTo>
                  <a:pt x="127822" y="326510"/>
                </a:lnTo>
                <a:lnTo>
                  <a:pt x="167636" y="329405"/>
                </a:lnTo>
                <a:lnTo>
                  <a:pt x="273575" y="329405"/>
                </a:lnTo>
                <a:lnTo>
                  <a:pt x="263241" y="337891"/>
                </a:lnTo>
                <a:lnTo>
                  <a:pt x="221901" y="351499"/>
                </a:lnTo>
                <a:lnTo>
                  <a:pt x="167636" y="356226"/>
                </a:lnTo>
                <a:close/>
              </a:path>
              <a:path w="338454" h="356234">
                <a:moveTo>
                  <a:pt x="273575" y="329405"/>
                </a:moveTo>
                <a:lnTo>
                  <a:pt x="167636" y="329405"/>
                </a:lnTo>
                <a:lnTo>
                  <a:pt x="207692" y="326510"/>
                </a:lnTo>
                <a:lnTo>
                  <a:pt x="238200" y="318194"/>
                </a:lnTo>
                <a:lnTo>
                  <a:pt x="257629" y="305006"/>
                </a:lnTo>
                <a:lnTo>
                  <a:pt x="264446" y="287496"/>
                </a:lnTo>
                <a:lnTo>
                  <a:pt x="257629" y="269501"/>
                </a:lnTo>
                <a:lnTo>
                  <a:pt x="238200" y="256064"/>
                </a:lnTo>
                <a:lnTo>
                  <a:pt x="207692" y="247656"/>
                </a:lnTo>
                <a:lnTo>
                  <a:pt x="167636" y="244748"/>
                </a:lnTo>
                <a:lnTo>
                  <a:pt x="273144" y="244748"/>
                </a:lnTo>
                <a:lnTo>
                  <a:pt x="289571" y="258303"/>
                </a:lnTo>
                <a:lnTo>
                  <a:pt x="298811" y="287496"/>
                </a:lnTo>
                <a:lnTo>
                  <a:pt x="289571" y="316269"/>
                </a:lnTo>
                <a:lnTo>
                  <a:pt x="273575" y="3294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3037601" y="7584298"/>
            <a:ext cx="340360" cy="358775"/>
          </a:xfrm>
          <a:custGeom>
            <a:avLst/>
            <a:gdLst/>
            <a:ahLst/>
            <a:cxnLst/>
            <a:rect l="l" t="t" r="r" b="b"/>
            <a:pathLst>
              <a:path w="340359" h="358775">
                <a:moveTo>
                  <a:pt x="170150" y="358741"/>
                </a:moveTo>
                <a:lnTo>
                  <a:pt x="116035" y="354262"/>
                </a:lnTo>
                <a:lnTo>
                  <a:pt x="75436" y="341139"/>
                </a:lnTo>
                <a:lnTo>
                  <a:pt x="49924" y="319844"/>
                </a:lnTo>
                <a:lnTo>
                  <a:pt x="41070" y="290848"/>
                </a:lnTo>
                <a:lnTo>
                  <a:pt x="49924" y="261852"/>
                </a:lnTo>
                <a:lnTo>
                  <a:pt x="75436" y="240557"/>
                </a:lnTo>
                <a:lnTo>
                  <a:pt x="116035" y="227435"/>
                </a:lnTo>
                <a:lnTo>
                  <a:pt x="170150" y="222956"/>
                </a:lnTo>
                <a:lnTo>
                  <a:pt x="223781" y="227435"/>
                </a:lnTo>
                <a:lnTo>
                  <a:pt x="264131" y="240557"/>
                </a:lnTo>
                <a:lnTo>
                  <a:pt x="275137" y="249777"/>
                </a:lnTo>
                <a:lnTo>
                  <a:pt x="170150" y="249777"/>
                </a:lnTo>
                <a:lnTo>
                  <a:pt x="130310" y="252482"/>
                </a:lnTo>
                <a:lnTo>
                  <a:pt x="100686" y="260412"/>
                </a:lnTo>
                <a:lnTo>
                  <a:pt x="82220" y="273292"/>
                </a:lnTo>
                <a:lnTo>
                  <a:pt x="75855" y="290848"/>
                </a:lnTo>
                <a:lnTo>
                  <a:pt x="82220" y="308404"/>
                </a:lnTo>
                <a:lnTo>
                  <a:pt x="100686" y="321285"/>
                </a:lnTo>
                <a:lnTo>
                  <a:pt x="130310" y="329215"/>
                </a:lnTo>
                <a:lnTo>
                  <a:pt x="170150" y="331919"/>
                </a:lnTo>
                <a:lnTo>
                  <a:pt x="275137" y="331919"/>
                </a:lnTo>
                <a:lnTo>
                  <a:pt x="264131" y="341139"/>
                </a:lnTo>
                <a:lnTo>
                  <a:pt x="223781" y="354262"/>
                </a:lnTo>
                <a:lnTo>
                  <a:pt x="170150" y="358741"/>
                </a:lnTo>
                <a:close/>
              </a:path>
              <a:path w="340359" h="358775">
                <a:moveTo>
                  <a:pt x="275137" y="331919"/>
                </a:moveTo>
                <a:lnTo>
                  <a:pt x="170150" y="331919"/>
                </a:lnTo>
                <a:lnTo>
                  <a:pt x="209505" y="329215"/>
                </a:lnTo>
                <a:lnTo>
                  <a:pt x="238881" y="321285"/>
                </a:lnTo>
                <a:lnTo>
                  <a:pt x="257256" y="308404"/>
                </a:lnTo>
                <a:lnTo>
                  <a:pt x="263607" y="290848"/>
                </a:lnTo>
                <a:lnTo>
                  <a:pt x="257256" y="273292"/>
                </a:lnTo>
                <a:lnTo>
                  <a:pt x="238881" y="260412"/>
                </a:lnTo>
                <a:lnTo>
                  <a:pt x="209505" y="252482"/>
                </a:lnTo>
                <a:lnTo>
                  <a:pt x="170150" y="249777"/>
                </a:lnTo>
                <a:lnTo>
                  <a:pt x="275137" y="249777"/>
                </a:lnTo>
                <a:lnTo>
                  <a:pt x="289552" y="261852"/>
                </a:lnTo>
                <a:lnTo>
                  <a:pt x="298392" y="290848"/>
                </a:lnTo>
                <a:lnTo>
                  <a:pt x="289552" y="319844"/>
                </a:lnTo>
                <a:lnTo>
                  <a:pt x="275137" y="331919"/>
                </a:lnTo>
                <a:close/>
              </a:path>
              <a:path w="340359" h="358775">
                <a:moveTo>
                  <a:pt x="300487" y="124888"/>
                </a:moveTo>
                <a:lnTo>
                  <a:pt x="42747" y="124888"/>
                </a:lnTo>
                <a:lnTo>
                  <a:pt x="42747" y="0"/>
                </a:lnTo>
                <a:lnTo>
                  <a:pt x="297973" y="0"/>
                </a:lnTo>
                <a:lnTo>
                  <a:pt x="297973" y="27659"/>
                </a:lnTo>
                <a:lnTo>
                  <a:pt x="77112" y="27659"/>
                </a:lnTo>
                <a:lnTo>
                  <a:pt x="77112" y="97228"/>
                </a:lnTo>
                <a:lnTo>
                  <a:pt x="300487" y="97228"/>
                </a:lnTo>
                <a:lnTo>
                  <a:pt x="300487" y="124888"/>
                </a:lnTo>
                <a:close/>
              </a:path>
              <a:path w="340359" h="358775">
                <a:moveTo>
                  <a:pt x="187333" y="168474"/>
                </a:moveTo>
                <a:lnTo>
                  <a:pt x="152968" y="168474"/>
                </a:lnTo>
                <a:lnTo>
                  <a:pt x="152968" y="124888"/>
                </a:lnTo>
                <a:lnTo>
                  <a:pt x="187333" y="124888"/>
                </a:lnTo>
                <a:lnTo>
                  <a:pt x="187333" y="168474"/>
                </a:lnTo>
                <a:close/>
              </a:path>
              <a:path w="340359" h="358775">
                <a:moveTo>
                  <a:pt x="340301" y="196134"/>
                </a:moveTo>
                <a:lnTo>
                  <a:pt x="0" y="196134"/>
                </a:lnTo>
                <a:lnTo>
                  <a:pt x="0" y="168474"/>
                </a:lnTo>
                <a:lnTo>
                  <a:pt x="340301" y="168474"/>
                </a:lnTo>
                <a:lnTo>
                  <a:pt x="340301" y="1961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13423583" y="7590584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13825072" y="7567534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14196806" y="7567115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14701608" y="7567534"/>
            <a:ext cx="306705" cy="374015"/>
          </a:xfrm>
          <a:custGeom>
            <a:avLst/>
            <a:gdLst/>
            <a:ahLst/>
            <a:cxnLst/>
            <a:rect l="l" t="t" r="r" b="b"/>
            <a:pathLst>
              <a:path w="306705" h="374015">
                <a:moveTo>
                  <a:pt x="304678" y="68730"/>
                </a:moveTo>
                <a:lnTo>
                  <a:pt x="269894" y="68730"/>
                </a:lnTo>
                <a:lnTo>
                  <a:pt x="269894" y="0"/>
                </a:lnTo>
                <a:lnTo>
                  <a:pt x="304678" y="0"/>
                </a:lnTo>
                <a:lnTo>
                  <a:pt x="304678" y="68730"/>
                </a:lnTo>
                <a:close/>
              </a:path>
              <a:path w="306705" h="374015">
                <a:moveTo>
                  <a:pt x="13829" y="224632"/>
                </a:moveTo>
                <a:lnTo>
                  <a:pt x="0" y="197391"/>
                </a:lnTo>
                <a:lnTo>
                  <a:pt x="49613" y="178596"/>
                </a:lnTo>
                <a:lnTo>
                  <a:pt x="90335" y="154651"/>
                </a:lnTo>
                <a:lnTo>
                  <a:pt x="121422" y="125938"/>
                </a:lnTo>
                <a:lnTo>
                  <a:pt x="142128" y="92840"/>
                </a:lnTo>
                <a:lnTo>
                  <a:pt x="151710" y="55739"/>
                </a:lnTo>
                <a:lnTo>
                  <a:pt x="19278" y="55739"/>
                </a:lnTo>
                <a:lnTo>
                  <a:pt x="19278" y="28079"/>
                </a:lnTo>
                <a:lnTo>
                  <a:pt x="189009" y="28079"/>
                </a:lnTo>
                <a:lnTo>
                  <a:pt x="188708" y="38438"/>
                </a:lnTo>
                <a:lnTo>
                  <a:pt x="187857" y="48719"/>
                </a:lnTo>
                <a:lnTo>
                  <a:pt x="186534" y="58842"/>
                </a:lnTo>
                <a:lnTo>
                  <a:pt x="184818" y="68730"/>
                </a:lnTo>
                <a:lnTo>
                  <a:pt x="304678" y="68730"/>
                </a:lnTo>
                <a:lnTo>
                  <a:pt x="304678" y="96809"/>
                </a:lnTo>
                <a:lnTo>
                  <a:pt x="176018" y="96809"/>
                </a:lnTo>
                <a:lnTo>
                  <a:pt x="151795" y="138941"/>
                </a:lnTo>
                <a:lnTo>
                  <a:pt x="116140" y="174551"/>
                </a:lnTo>
                <a:lnTo>
                  <a:pt x="69876" y="203245"/>
                </a:lnTo>
                <a:lnTo>
                  <a:pt x="13829" y="224632"/>
                </a:lnTo>
                <a:close/>
              </a:path>
              <a:path w="306705" h="374015">
                <a:moveTo>
                  <a:pt x="304678" y="224632"/>
                </a:moveTo>
                <a:lnTo>
                  <a:pt x="269894" y="224632"/>
                </a:lnTo>
                <a:lnTo>
                  <a:pt x="269894" y="175179"/>
                </a:lnTo>
                <a:lnTo>
                  <a:pt x="171408" y="175179"/>
                </a:lnTo>
                <a:lnTo>
                  <a:pt x="171408" y="147100"/>
                </a:lnTo>
                <a:lnTo>
                  <a:pt x="269894" y="147100"/>
                </a:lnTo>
                <a:lnTo>
                  <a:pt x="269894" y="96809"/>
                </a:lnTo>
                <a:lnTo>
                  <a:pt x="304678" y="96809"/>
                </a:lnTo>
                <a:lnTo>
                  <a:pt x="304678" y="224632"/>
                </a:lnTo>
                <a:close/>
              </a:path>
              <a:path w="306705" h="374015">
                <a:moveTo>
                  <a:pt x="181885" y="373828"/>
                </a:moveTo>
                <a:lnTo>
                  <a:pt x="130435" y="368865"/>
                </a:lnTo>
                <a:lnTo>
                  <a:pt x="91204" y="354550"/>
                </a:lnTo>
                <a:lnTo>
                  <a:pt x="66196" y="331749"/>
                </a:lnTo>
                <a:lnTo>
                  <a:pt x="57415" y="301326"/>
                </a:lnTo>
                <a:lnTo>
                  <a:pt x="66196" y="270902"/>
                </a:lnTo>
                <a:lnTo>
                  <a:pt x="91204" y="248101"/>
                </a:lnTo>
                <a:lnTo>
                  <a:pt x="130435" y="233787"/>
                </a:lnTo>
                <a:lnTo>
                  <a:pt x="181885" y="228823"/>
                </a:lnTo>
                <a:lnTo>
                  <a:pt x="233335" y="233787"/>
                </a:lnTo>
                <a:lnTo>
                  <a:pt x="272565" y="248101"/>
                </a:lnTo>
                <a:lnTo>
                  <a:pt x="281299" y="256064"/>
                </a:lnTo>
                <a:lnTo>
                  <a:pt x="181885" y="256064"/>
                </a:lnTo>
                <a:lnTo>
                  <a:pt x="144402" y="259187"/>
                </a:lnTo>
                <a:lnTo>
                  <a:pt x="115878" y="268165"/>
                </a:lnTo>
                <a:lnTo>
                  <a:pt x="97726" y="282408"/>
                </a:lnTo>
                <a:lnTo>
                  <a:pt x="91361" y="301326"/>
                </a:lnTo>
                <a:lnTo>
                  <a:pt x="97726" y="320486"/>
                </a:lnTo>
                <a:lnTo>
                  <a:pt x="115878" y="334853"/>
                </a:lnTo>
                <a:lnTo>
                  <a:pt x="144402" y="343876"/>
                </a:lnTo>
                <a:lnTo>
                  <a:pt x="181885" y="347006"/>
                </a:lnTo>
                <a:lnTo>
                  <a:pt x="280839" y="347006"/>
                </a:lnTo>
                <a:lnTo>
                  <a:pt x="272565" y="354550"/>
                </a:lnTo>
                <a:lnTo>
                  <a:pt x="233335" y="368865"/>
                </a:lnTo>
                <a:lnTo>
                  <a:pt x="181885" y="373828"/>
                </a:lnTo>
                <a:close/>
              </a:path>
              <a:path w="306705" h="374015">
                <a:moveTo>
                  <a:pt x="280839" y="347006"/>
                </a:moveTo>
                <a:lnTo>
                  <a:pt x="181885" y="347006"/>
                </a:lnTo>
                <a:lnTo>
                  <a:pt x="219367" y="343876"/>
                </a:lnTo>
                <a:lnTo>
                  <a:pt x="247892" y="334853"/>
                </a:lnTo>
                <a:lnTo>
                  <a:pt x="266043" y="320486"/>
                </a:lnTo>
                <a:lnTo>
                  <a:pt x="272408" y="301326"/>
                </a:lnTo>
                <a:lnTo>
                  <a:pt x="266043" y="282408"/>
                </a:lnTo>
                <a:lnTo>
                  <a:pt x="247892" y="268165"/>
                </a:lnTo>
                <a:lnTo>
                  <a:pt x="219367" y="259187"/>
                </a:lnTo>
                <a:lnTo>
                  <a:pt x="181885" y="256064"/>
                </a:lnTo>
                <a:lnTo>
                  <a:pt x="281299" y="256064"/>
                </a:lnTo>
                <a:lnTo>
                  <a:pt x="297573" y="270902"/>
                </a:lnTo>
                <a:lnTo>
                  <a:pt x="306355" y="301326"/>
                </a:lnTo>
                <a:lnTo>
                  <a:pt x="297573" y="331749"/>
                </a:lnTo>
                <a:lnTo>
                  <a:pt x="280839" y="34700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15082142" y="7582203"/>
            <a:ext cx="340360" cy="361315"/>
          </a:xfrm>
          <a:custGeom>
            <a:avLst/>
            <a:gdLst/>
            <a:ahLst/>
            <a:cxnLst/>
            <a:rect l="l" t="t" r="r" b="b"/>
            <a:pathLst>
              <a:path w="340359" h="361315">
                <a:moveTo>
                  <a:pt x="169312" y="164702"/>
                </a:moveTo>
                <a:lnTo>
                  <a:pt x="115930" y="158933"/>
                </a:lnTo>
                <a:lnTo>
                  <a:pt x="74493" y="142438"/>
                </a:lnTo>
                <a:lnTo>
                  <a:pt x="47671" y="116435"/>
                </a:lnTo>
                <a:lnTo>
                  <a:pt x="38137" y="82141"/>
                </a:lnTo>
                <a:lnTo>
                  <a:pt x="47671" y="48090"/>
                </a:lnTo>
                <a:lnTo>
                  <a:pt x="74493" y="22211"/>
                </a:lnTo>
                <a:lnTo>
                  <a:pt x="115930" y="5762"/>
                </a:lnTo>
                <a:lnTo>
                  <a:pt x="169312" y="0"/>
                </a:lnTo>
                <a:lnTo>
                  <a:pt x="222936" y="5762"/>
                </a:lnTo>
                <a:lnTo>
                  <a:pt x="264498" y="22211"/>
                </a:lnTo>
                <a:lnTo>
                  <a:pt x="270154" y="27659"/>
                </a:lnTo>
                <a:lnTo>
                  <a:pt x="169312" y="27659"/>
                </a:lnTo>
                <a:lnTo>
                  <a:pt x="130271" y="31516"/>
                </a:lnTo>
                <a:lnTo>
                  <a:pt x="99953" y="42485"/>
                </a:lnTo>
                <a:lnTo>
                  <a:pt x="80321" y="59661"/>
                </a:lnTo>
                <a:lnTo>
                  <a:pt x="73340" y="82141"/>
                </a:lnTo>
                <a:lnTo>
                  <a:pt x="80321" y="104864"/>
                </a:lnTo>
                <a:lnTo>
                  <a:pt x="99953" y="122164"/>
                </a:lnTo>
                <a:lnTo>
                  <a:pt x="130271" y="133179"/>
                </a:lnTo>
                <a:lnTo>
                  <a:pt x="169312" y="137042"/>
                </a:lnTo>
                <a:lnTo>
                  <a:pt x="270073" y="137042"/>
                </a:lnTo>
                <a:lnTo>
                  <a:pt x="264498" y="142438"/>
                </a:lnTo>
                <a:lnTo>
                  <a:pt x="222936" y="158933"/>
                </a:lnTo>
                <a:lnTo>
                  <a:pt x="169312" y="164702"/>
                </a:lnTo>
                <a:close/>
              </a:path>
              <a:path w="340359" h="361315">
                <a:moveTo>
                  <a:pt x="270073" y="137042"/>
                </a:moveTo>
                <a:lnTo>
                  <a:pt x="169312" y="137042"/>
                </a:lnTo>
                <a:lnTo>
                  <a:pt x="208595" y="133179"/>
                </a:lnTo>
                <a:lnTo>
                  <a:pt x="239038" y="122164"/>
                </a:lnTo>
                <a:lnTo>
                  <a:pt x="258716" y="104864"/>
                </a:lnTo>
                <a:lnTo>
                  <a:pt x="265703" y="82141"/>
                </a:lnTo>
                <a:lnTo>
                  <a:pt x="258716" y="59661"/>
                </a:lnTo>
                <a:lnTo>
                  <a:pt x="239038" y="42485"/>
                </a:lnTo>
                <a:lnTo>
                  <a:pt x="208595" y="31516"/>
                </a:lnTo>
                <a:lnTo>
                  <a:pt x="169312" y="27659"/>
                </a:lnTo>
                <a:lnTo>
                  <a:pt x="270154" y="27659"/>
                </a:lnTo>
                <a:lnTo>
                  <a:pt x="291366" y="48090"/>
                </a:lnTo>
                <a:lnTo>
                  <a:pt x="300906" y="82141"/>
                </a:lnTo>
                <a:lnTo>
                  <a:pt x="291366" y="116435"/>
                </a:lnTo>
                <a:lnTo>
                  <a:pt x="270073" y="137042"/>
                </a:lnTo>
                <a:close/>
              </a:path>
              <a:path w="340359" h="361315">
                <a:moveTo>
                  <a:pt x="340301" y="228823"/>
                </a:moveTo>
                <a:lnTo>
                  <a:pt x="0" y="228823"/>
                </a:lnTo>
                <a:lnTo>
                  <a:pt x="0" y="200325"/>
                </a:lnTo>
                <a:lnTo>
                  <a:pt x="340301" y="200325"/>
                </a:lnTo>
                <a:lnTo>
                  <a:pt x="340301" y="228823"/>
                </a:lnTo>
                <a:close/>
              </a:path>
              <a:path w="340359" h="361315">
                <a:moveTo>
                  <a:pt x="186495" y="361256"/>
                </a:moveTo>
                <a:lnTo>
                  <a:pt x="152129" y="361256"/>
                </a:lnTo>
                <a:lnTo>
                  <a:pt x="152129" y="228823"/>
                </a:lnTo>
                <a:lnTo>
                  <a:pt x="186495" y="228823"/>
                </a:lnTo>
                <a:lnTo>
                  <a:pt x="186495" y="361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15513386" y="758063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15513386" y="7679690"/>
            <a:ext cx="255904" cy="29209"/>
          </a:xfrm>
          <a:custGeom>
            <a:avLst/>
            <a:gdLst/>
            <a:ahLst/>
            <a:cxnLst/>
            <a:rect l="l" t="t" r="r" b="b"/>
            <a:pathLst>
              <a:path w="255905" h="29209">
                <a:moveTo>
                  <a:pt x="0" y="0"/>
                </a:moveTo>
                <a:lnTo>
                  <a:pt x="255645" y="0"/>
                </a:lnTo>
                <a:lnTo>
                  <a:pt x="25564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15510871" y="782446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15510871" y="79057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15467286" y="7758639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15985673" y="7567115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5" h="375920">
                <a:moveTo>
                  <a:pt x="173922" y="196972"/>
                </a:moveTo>
                <a:lnTo>
                  <a:pt x="0" y="196972"/>
                </a:lnTo>
                <a:lnTo>
                  <a:pt x="0" y="23888"/>
                </a:lnTo>
                <a:lnTo>
                  <a:pt x="33946" y="23888"/>
                </a:lnTo>
                <a:lnTo>
                  <a:pt x="33946" y="80465"/>
                </a:lnTo>
                <a:lnTo>
                  <a:pt x="173922" y="80465"/>
                </a:lnTo>
                <a:lnTo>
                  <a:pt x="173922" y="107287"/>
                </a:lnTo>
                <a:lnTo>
                  <a:pt x="33946" y="107287"/>
                </a:lnTo>
                <a:lnTo>
                  <a:pt x="33946" y="169312"/>
                </a:lnTo>
                <a:lnTo>
                  <a:pt x="173922" y="169312"/>
                </a:lnTo>
                <a:lnTo>
                  <a:pt x="173922" y="196972"/>
                </a:lnTo>
                <a:close/>
              </a:path>
              <a:path w="332105" h="375920">
                <a:moveTo>
                  <a:pt x="173922" y="80465"/>
                </a:moveTo>
                <a:lnTo>
                  <a:pt x="140395" y="80465"/>
                </a:lnTo>
                <a:lnTo>
                  <a:pt x="140395" y="23888"/>
                </a:lnTo>
                <a:lnTo>
                  <a:pt x="173922" y="23888"/>
                </a:lnTo>
                <a:lnTo>
                  <a:pt x="173922" y="80465"/>
                </a:lnTo>
                <a:close/>
              </a:path>
              <a:path w="332105" h="375920">
                <a:moveTo>
                  <a:pt x="173922" y="169312"/>
                </a:moveTo>
                <a:lnTo>
                  <a:pt x="140395" y="169312"/>
                </a:lnTo>
                <a:lnTo>
                  <a:pt x="140395" y="107287"/>
                </a:lnTo>
                <a:lnTo>
                  <a:pt x="173922" y="107287"/>
                </a:lnTo>
                <a:lnTo>
                  <a:pt x="173922" y="169312"/>
                </a:lnTo>
                <a:close/>
              </a:path>
              <a:path w="332105" h="375920">
                <a:moveTo>
                  <a:pt x="156739" y="375924"/>
                </a:moveTo>
                <a:lnTo>
                  <a:pt x="105001" y="371235"/>
                </a:lnTo>
                <a:lnTo>
                  <a:pt x="65954" y="357588"/>
                </a:lnTo>
                <a:lnTo>
                  <a:pt x="41286" y="335612"/>
                </a:lnTo>
                <a:lnTo>
                  <a:pt x="32689" y="305936"/>
                </a:lnTo>
                <a:lnTo>
                  <a:pt x="41286" y="276259"/>
                </a:lnTo>
                <a:lnTo>
                  <a:pt x="65954" y="254283"/>
                </a:lnTo>
                <a:lnTo>
                  <a:pt x="105001" y="240636"/>
                </a:lnTo>
                <a:lnTo>
                  <a:pt x="156739" y="235947"/>
                </a:lnTo>
                <a:lnTo>
                  <a:pt x="208235" y="240636"/>
                </a:lnTo>
                <a:lnTo>
                  <a:pt x="247158" y="254283"/>
                </a:lnTo>
                <a:lnTo>
                  <a:pt x="257605" y="263607"/>
                </a:lnTo>
                <a:lnTo>
                  <a:pt x="156739" y="263607"/>
                </a:lnTo>
                <a:lnTo>
                  <a:pt x="119034" y="266449"/>
                </a:lnTo>
                <a:lnTo>
                  <a:pt x="90837" y="274713"/>
                </a:lnTo>
                <a:lnTo>
                  <a:pt x="73170" y="288006"/>
                </a:lnTo>
                <a:lnTo>
                  <a:pt x="67054" y="305936"/>
                </a:lnTo>
                <a:lnTo>
                  <a:pt x="73170" y="323930"/>
                </a:lnTo>
                <a:lnTo>
                  <a:pt x="90837" y="337367"/>
                </a:lnTo>
                <a:lnTo>
                  <a:pt x="119034" y="345775"/>
                </a:lnTo>
                <a:lnTo>
                  <a:pt x="156739" y="348683"/>
                </a:lnTo>
                <a:lnTo>
                  <a:pt x="257136" y="348683"/>
                </a:lnTo>
                <a:lnTo>
                  <a:pt x="247158" y="357588"/>
                </a:lnTo>
                <a:lnTo>
                  <a:pt x="208235" y="371235"/>
                </a:lnTo>
                <a:lnTo>
                  <a:pt x="156739" y="375924"/>
                </a:lnTo>
                <a:close/>
              </a:path>
              <a:path w="332105" h="375920">
                <a:moveTo>
                  <a:pt x="257136" y="348683"/>
                </a:moveTo>
                <a:lnTo>
                  <a:pt x="156739" y="348683"/>
                </a:lnTo>
                <a:lnTo>
                  <a:pt x="194025" y="345775"/>
                </a:lnTo>
                <a:lnTo>
                  <a:pt x="222117" y="337367"/>
                </a:lnTo>
                <a:lnTo>
                  <a:pt x="239837" y="323930"/>
                </a:lnTo>
                <a:lnTo>
                  <a:pt x="246006" y="305936"/>
                </a:lnTo>
                <a:lnTo>
                  <a:pt x="239837" y="288006"/>
                </a:lnTo>
                <a:lnTo>
                  <a:pt x="222117" y="274713"/>
                </a:lnTo>
                <a:lnTo>
                  <a:pt x="194025" y="266449"/>
                </a:lnTo>
                <a:lnTo>
                  <a:pt x="156739" y="263607"/>
                </a:lnTo>
                <a:lnTo>
                  <a:pt x="257605" y="263607"/>
                </a:lnTo>
                <a:lnTo>
                  <a:pt x="271780" y="276259"/>
                </a:lnTo>
                <a:lnTo>
                  <a:pt x="280371" y="305936"/>
                </a:lnTo>
                <a:lnTo>
                  <a:pt x="271780" y="335612"/>
                </a:lnTo>
                <a:lnTo>
                  <a:pt x="257136" y="348683"/>
                </a:lnTo>
                <a:close/>
              </a:path>
              <a:path w="332105" h="375920">
                <a:moveTo>
                  <a:pt x="276180" y="226308"/>
                </a:moveTo>
                <a:lnTo>
                  <a:pt x="241815" y="226308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94714"/>
                </a:lnTo>
                <a:lnTo>
                  <a:pt x="331919" y="94714"/>
                </a:lnTo>
                <a:lnTo>
                  <a:pt x="331919" y="123212"/>
                </a:lnTo>
                <a:lnTo>
                  <a:pt x="276180" y="123212"/>
                </a:lnTo>
                <a:lnTo>
                  <a:pt x="276180" y="2263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16355730" y="7575497"/>
            <a:ext cx="340360" cy="362585"/>
          </a:xfrm>
          <a:custGeom>
            <a:avLst/>
            <a:gdLst/>
            <a:ahLst/>
            <a:cxnLst/>
            <a:rect l="l" t="t" r="r" b="b"/>
            <a:pathLst>
              <a:path w="340359" h="362584">
                <a:moveTo>
                  <a:pt x="169731" y="142071"/>
                </a:moveTo>
                <a:lnTo>
                  <a:pt x="114804" y="137252"/>
                </a:lnTo>
                <a:lnTo>
                  <a:pt x="73236" y="123317"/>
                </a:lnTo>
                <a:lnTo>
                  <a:pt x="46911" y="101053"/>
                </a:lnTo>
                <a:lnTo>
                  <a:pt x="37718" y="71245"/>
                </a:lnTo>
                <a:lnTo>
                  <a:pt x="46911" y="41195"/>
                </a:lnTo>
                <a:lnTo>
                  <a:pt x="73236" y="18806"/>
                </a:lnTo>
                <a:lnTo>
                  <a:pt x="114804" y="4826"/>
                </a:lnTo>
                <a:lnTo>
                  <a:pt x="169731" y="0"/>
                </a:lnTo>
                <a:lnTo>
                  <a:pt x="224658" y="4826"/>
                </a:lnTo>
                <a:lnTo>
                  <a:pt x="266227" y="18806"/>
                </a:lnTo>
                <a:lnTo>
                  <a:pt x="276144" y="27240"/>
                </a:lnTo>
                <a:lnTo>
                  <a:pt x="169731" y="27240"/>
                </a:lnTo>
                <a:lnTo>
                  <a:pt x="129498" y="30226"/>
                </a:lnTo>
                <a:lnTo>
                  <a:pt x="99010" y="38870"/>
                </a:lnTo>
                <a:lnTo>
                  <a:pt x="79679" y="52700"/>
                </a:lnTo>
                <a:lnTo>
                  <a:pt x="72921" y="71245"/>
                </a:lnTo>
                <a:lnTo>
                  <a:pt x="79679" y="89790"/>
                </a:lnTo>
                <a:lnTo>
                  <a:pt x="99010" y="103620"/>
                </a:lnTo>
                <a:lnTo>
                  <a:pt x="129498" y="112263"/>
                </a:lnTo>
                <a:lnTo>
                  <a:pt x="169731" y="115249"/>
                </a:lnTo>
                <a:lnTo>
                  <a:pt x="275765" y="115249"/>
                </a:lnTo>
                <a:lnTo>
                  <a:pt x="266227" y="123317"/>
                </a:lnTo>
                <a:lnTo>
                  <a:pt x="224658" y="137252"/>
                </a:lnTo>
                <a:lnTo>
                  <a:pt x="169731" y="142071"/>
                </a:lnTo>
                <a:close/>
              </a:path>
              <a:path w="340359" h="362584">
                <a:moveTo>
                  <a:pt x="275765" y="115249"/>
                </a:moveTo>
                <a:lnTo>
                  <a:pt x="169731" y="115249"/>
                </a:lnTo>
                <a:lnTo>
                  <a:pt x="209964" y="112263"/>
                </a:lnTo>
                <a:lnTo>
                  <a:pt x="240453" y="103620"/>
                </a:lnTo>
                <a:lnTo>
                  <a:pt x="259783" y="89790"/>
                </a:lnTo>
                <a:lnTo>
                  <a:pt x="266541" y="71245"/>
                </a:lnTo>
                <a:lnTo>
                  <a:pt x="259783" y="52700"/>
                </a:lnTo>
                <a:lnTo>
                  <a:pt x="240453" y="38870"/>
                </a:lnTo>
                <a:lnTo>
                  <a:pt x="209964" y="30226"/>
                </a:lnTo>
                <a:lnTo>
                  <a:pt x="169731" y="27240"/>
                </a:lnTo>
                <a:lnTo>
                  <a:pt x="276144" y="27240"/>
                </a:lnTo>
                <a:lnTo>
                  <a:pt x="292551" y="41195"/>
                </a:lnTo>
                <a:lnTo>
                  <a:pt x="301745" y="71245"/>
                </a:lnTo>
                <a:lnTo>
                  <a:pt x="292551" y="101053"/>
                </a:lnTo>
                <a:lnTo>
                  <a:pt x="275765" y="115249"/>
                </a:lnTo>
                <a:close/>
              </a:path>
              <a:path w="340359" h="362584">
                <a:moveTo>
                  <a:pt x="298392" y="362513"/>
                </a:moveTo>
                <a:lnTo>
                  <a:pt x="41909" y="362513"/>
                </a:lnTo>
                <a:lnTo>
                  <a:pt x="41909" y="238881"/>
                </a:lnTo>
                <a:lnTo>
                  <a:pt x="298392" y="238881"/>
                </a:lnTo>
                <a:lnTo>
                  <a:pt x="298392" y="266122"/>
                </a:lnTo>
                <a:lnTo>
                  <a:pt x="75436" y="266122"/>
                </a:lnTo>
                <a:lnTo>
                  <a:pt x="75436" y="334853"/>
                </a:lnTo>
                <a:lnTo>
                  <a:pt x="298392" y="334853"/>
                </a:lnTo>
                <a:lnTo>
                  <a:pt x="298392" y="362513"/>
                </a:lnTo>
                <a:close/>
              </a:path>
              <a:path w="340359" h="362584">
                <a:moveTo>
                  <a:pt x="298392" y="334853"/>
                </a:moveTo>
                <a:lnTo>
                  <a:pt x="264865" y="334853"/>
                </a:lnTo>
                <a:lnTo>
                  <a:pt x="264865" y="266122"/>
                </a:lnTo>
                <a:lnTo>
                  <a:pt x="298392" y="266122"/>
                </a:lnTo>
                <a:lnTo>
                  <a:pt x="298392" y="334853"/>
                </a:lnTo>
                <a:close/>
              </a:path>
              <a:path w="340359" h="362584">
                <a:moveTo>
                  <a:pt x="339882" y="202001"/>
                </a:moveTo>
                <a:lnTo>
                  <a:pt x="0" y="202001"/>
                </a:lnTo>
                <a:lnTo>
                  <a:pt x="0" y="174341"/>
                </a:lnTo>
                <a:lnTo>
                  <a:pt x="339882" y="174341"/>
                </a:lnTo>
                <a:lnTo>
                  <a:pt x="339882" y="2020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16755124" y="756711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17141105" y="756669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4" h="377190">
                <a:moveTo>
                  <a:pt x="31012" y="285819"/>
                </a:moveTo>
                <a:lnTo>
                  <a:pt x="1257" y="285819"/>
                </a:lnTo>
                <a:lnTo>
                  <a:pt x="1257" y="142071"/>
                </a:lnTo>
                <a:lnTo>
                  <a:pt x="136204" y="142071"/>
                </a:lnTo>
                <a:lnTo>
                  <a:pt x="136204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0150" y="35203"/>
                </a:lnTo>
                <a:lnTo>
                  <a:pt x="170150" y="170150"/>
                </a:lnTo>
                <a:lnTo>
                  <a:pt x="34784" y="170150"/>
                </a:lnTo>
                <a:lnTo>
                  <a:pt x="34784" y="257321"/>
                </a:lnTo>
                <a:lnTo>
                  <a:pt x="209643" y="257321"/>
                </a:lnTo>
                <a:lnTo>
                  <a:pt x="211640" y="272408"/>
                </a:lnTo>
                <a:lnTo>
                  <a:pt x="168742" y="278924"/>
                </a:lnTo>
                <a:lnTo>
                  <a:pt x="126198" y="283043"/>
                </a:lnTo>
                <a:lnTo>
                  <a:pt x="81218" y="285197"/>
                </a:lnTo>
                <a:lnTo>
                  <a:pt x="31012" y="285819"/>
                </a:lnTo>
                <a:close/>
              </a:path>
              <a:path w="337184" h="377190">
                <a:moveTo>
                  <a:pt x="209643" y="257321"/>
                </a:moveTo>
                <a:lnTo>
                  <a:pt x="34784" y="257321"/>
                </a:lnTo>
                <a:lnTo>
                  <a:pt x="82750" y="256758"/>
                </a:lnTo>
                <a:lnTo>
                  <a:pt x="125884" y="254702"/>
                </a:lnTo>
                <a:lnTo>
                  <a:pt x="166739" y="250603"/>
                </a:lnTo>
                <a:lnTo>
                  <a:pt x="207868" y="243910"/>
                </a:lnTo>
                <a:lnTo>
                  <a:pt x="209643" y="257321"/>
                </a:lnTo>
                <a:close/>
              </a:path>
              <a:path w="337184" h="377190">
                <a:moveTo>
                  <a:pt x="275342" y="376762"/>
                </a:moveTo>
                <a:lnTo>
                  <a:pt x="240977" y="376762"/>
                </a:lnTo>
                <a:lnTo>
                  <a:pt x="240977" y="0"/>
                </a:lnTo>
                <a:lnTo>
                  <a:pt x="275342" y="0"/>
                </a:lnTo>
                <a:lnTo>
                  <a:pt x="275342" y="149615"/>
                </a:lnTo>
                <a:lnTo>
                  <a:pt x="336948" y="149615"/>
                </a:lnTo>
                <a:lnTo>
                  <a:pt x="336948" y="178532"/>
                </a:lnTo>
                <a:lnTo>
                  <a:pt x="275342" y="178532"/>
                </a:lnTo>
                <a:lnTo>
                  <a:pt x="27534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1654338" y="8167369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1654338" y="826643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5" h="27940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1651823" y="841120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1651823" y="849249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1608238" y="8345284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4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2111291" y="8152503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60" h="377190">
                <a:moveTo>
                  <a:pt x="187333" y="38975"/>
                </a:moveTo>
                <a:lnTo>
                  <a:pt x="152968" y="38975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8975"/>
                </a:lnTo>
                <a:close/>
              </a:path>
              <a:path w="340360" h="377190">
                <a:moveTo>
                  <a:pt x="305097" y="66216"/>
                </a:moveTo>
                <a:lnTo>
                  <a:pt x="35203" y="66216"/>
                </a:lnTo>
                <a:lnTo>
                  <a:pt x="35203" y="38975"/>
                </a:lnTo>
                <a:lnTo>
                  <a:pt x="305097" y="38975"/>
                </a:lnTo>
                <a:lnTo>
                  <a:pt x="305097" y="66216"/>
                </a:lnTo>
                <a:close/>
              </a:path>
              <a:path w="340360" h="377190">
                <a:moveTo>
                  <a:pt x="31012" y="170150"/>
                </a:moveTo>
                <a:lnTo>
                  <a:pt x="20535" y="144167"/>
                </a:lnTo>
                <a:lnTo>
                  <a:pt x="70433" y="134875"/>
                </a:lnTo>
                <a:lnTo>
                  <a:pt x="111373" y="118235"/>
                </a:lnTo>
                <a:lnTo>
                  <a:pt x="139583" y="95074"/>
                </a:lnTo>
                <a:lnTo>
                  <a:pt x="151291" y="66216"/>
                </a:lnTo>
                <a:lnTo>
                  <a:pt x="188590" y="66216"/>
                </a:lnTo>
                <a:lnTo>
                  <a:pt x="200305" y="95074"/>
                </a:lnTo>
                <a:lnTo>
                  <a:pt x="210602" y="103515"/>
                </a:lnTo>
                <a:lnTo>
                  <a:pt x="170150" y="103515"/>
                </a:lnTo>
                <a:lnTo>
                  <a:pt x="147526" y="128955"/>
                </a:lnTo>
                <a:lnTo>
                  <a:pt x="115197" y="148619"/>
                </a:lnTo>
                <a:lnTo>
                  <a:pt x="75560" y="162391"/>
                </a:lnTo>
                <a:lnTo>
                  <a:pt x="31012" y="170150"/>
                </a:lnTo>
                <a:close/>
              </a:path>
              <a:path w="340360" h="377190">
                <a:moveTo>
                  <a:pt x="308869" y="170150"/>
                </a:moveTo>
                <a:lnTo>
                  <a:pt x="264387" y="162391"/>
                </a:lnTo>
                <a:lnTo>
                  <a:pt x="224894" y="148619"/>
                </a:lnTo>
                <a:lnTo>
                  <a:pt x="192709" y="128955"/>
                </a:lnTo>
                <a:lnTo>
                  <a:pt x="170150" y="103515"/>
                </a:lnTo>
                <a:lnTo>
                  <a:pt x="210602" y="103515"/>
                </a:lnTo>
                <a:lnTo>
                  <a:pt x="228561" y="118235"/>
                </a:lnTo>
                <a:lnTo>
                  <a:pt x="269625" y="134875"/>
                </a:lnTo>
                <a:lnTo>
                  <a:pt x="319766" y="144167"/>
                </a:lnTo>
                <a:lnTo>
                  <a:pt x="308869" y="170150"/>
                </a:lnTo>
                <a:close/>
              </a:path>
              <a:path w="340360" h="377190">
                <a:moveTo>
                  <a:pt x="297973" y="377181"/>
                </a:moveTo>
                <a:lnTo>
                  <a:pt x="263607" y="377181"/>
                </a:lnTo>
                <a:lnTo>
                  <a:pt x="263607" y="286238"/>
                </a:lnTo>
                <a:lnTo>
                  <a:pt x="37718" y="286238"/>
                </a:lnTo>
                <a:lnTo>
                  <a:pt x="37718" y="258997"/>
                </a:lnTo>
                <a:lnTo>
                  <a:pt x="297973" y="258997"/>
                </a:lnTo>
                <a:lnTo>
                  <a:pt x="297973" y="377181"/>
                </a:lnTo>
                <a:close/>
              </a:path>
              <a:path w="340360" h="377190">
                <a:moveTo>
                  <a:pt x="339882" y="218765"/>
                </a:moveTo>
                <a:lnTo>
                  <a:pt x="0" y="218765"/>
                </a:lnTo>
                <a:lnTo>
                  <a:pt x="0" y="191105"/>
                </a:lnTo>
                <a:lnTo>
                  <a:pt x="339882" y="191105"/>
                </a:lnTo>
                <a:lnTo>
                  <a:pt x="339882" y="2187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2771778" y="8154179"/>
            <a:ext cx="34925" cy="66040"/>
          </a:xfrm>
          <a:custGeom>
            <a:avLst/>
            <a:gdLst/>
            <a:ahLst/>
            <a:cxnLst/>
            <a:rect l="l" t="t" r="r" b="b"/>
            <a:pathLst>
              <a:path w="34925" h="66040">
                <a:moveTo>
                  <a:pt x="34784" y="65797"/>
                </a:moveTo>
                <a:lnTo>
                  <a:pt x="0" y="65797"/>
                </a:lnTo>
                <a:lnTo>
                  <a:pt x="0" y="0"/>
                </a:lnTo>
                <a:lnTo>
                  <a:pt x="34784" y="0"/>
                </a:lnTo>
                <a:lnTo>
                  <a:pt x="34784" y="657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2514037" y="8186419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40">
                <a:moveTo>
                  <a:pt x="0" y="0"/>
                </a:moveTo>
                <a:lnTo>
                  <a:pt x="171408" y="0"/>
                </a:lnTo>
                <a:lnTo>
                  <a:pt x="1714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2514037" y="8214359"/>
            <a:ext cx="34290" cy="120650"/>
          </a:xfrm>
          <a:custGeom>
            <a:avLst/>
            <a:gdLst/>
            <a:ahLst/>
            <a:cxnLst/>
            <a:rect l="l" t="t" r="r" b="b"/>
            <a:pathLst>
              <a:path w="34289" h="120650">
                <a:moveTo>
                  <a:pt x="0" y="0"/>
                </a:moveTo>
                <a:lnTo>
                  <a:pt x="33946" y="0"/>
                </a:lnTo>
                <a:lnTo>
                  <a:pt x="33946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2514037" y="8335009"/>
            <a:ext cx="171450" cy="26670"/>
          </a:xfrm>
          <a:custGeom>
            <a:avLst/>
            <a:gdLst/>
            <a:ahLst/>
            <a:cxnLst/>
            <a:rect l="l" t="t" r="r" b="b"/>
            <a:pathLst>
              <a:path w="171450" h="26670">
                <a:moveTo>
                  <a:pt x="0" y="0"/>
                </a:moveTo>
                <a:lnTo>
                  <a:pt x="171408" y="0"/>
                </a:lnTo>
                <a:lnTo>
                  <a:pt x="17140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2651918" y="8214359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79">
                <a:moveTo>
                  <a:pt x="0" y="0"/>
                </a:moveTo>
                <a:lnTo>
                  <a:pt x="33527" y="0"/>
                </a:lnTo>
                <a:lnTo>
                  <a:pt x="33527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2651918" y="8219440"/>
            <a:ext cx="154940" cy="29209"/>
          </a:xfrm>
          <a:custGeom>
            <a:avLst/>
            <a:gdLst/>
            <a:ahLst/>
            <a:cxnLst/>
            <a:rect l="l" t="t" r="r" b="b"/>
            <a:pathLst>
              <a:path w="154939" h="29209">
                <a:moveTo>
                  <a:pt x="0" y="0"/>
                </a:moveTo>
                <a:lnTo>
                  <a:pt x="154644" y="0"/>
                </a:lnTo>
                <a:lnTo>
                  <a:pt x="15464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2651918" y="8248650"/>
            <a:ext cx="33655" cy="52069"/>
          </a:xfrm>
          <a:custGeom>
            <a:avLst/>
            <a:gdLst/>
            <a:ahLst/>
            <a:cxnLst/>
            <a:rect l="l" t="t" r="r" b="b"/>
            <a:pathLst>
              <a:path w="33655" h="52070">
                <a:moveTo>
                  <a:pt x="0" y="0"/>
                </a:moveTo>
                <a:lnTo>
                  <a:pt x="33527" y="0"/>
                </a:lnTo>
                <a:lnTo>
                  <a:pt x="33527" y="52069"/>
                </a:lnTo>
                <a:lnTo>
                  <a:pt x="0" y="520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2651918" y="8300719"/>
            <a:ext cx="154940" cy="27940"/>
          </a:xfrm>
          <a:custGeom>
            <a:avLst/>
            <a:gdLst/>
            <a:ahLst/>
            <a:cxnLst/>
            <a:rect l="l" t="t" r="r" b="b"/>
            <a:pathLst>
              <a:path w="154939" h="27940">
                <a:moveTo>
                  <a:pt x="0" y="0"/>
                </a:moveTo>
                <a:lnTo>
                  <a:pt x="154644" y="0"/>
                </a:lnTo>
                <a:lnTo>
                  <a:pt x="15464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2651918" y="8328659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5" h="6350">
                <a:moveTo>
                  <a:pt x="0" y="0"/>
                </a:moveTo>
                <a:lnTo>
                  <a:pt x="33527" y="0"/>
                </a:lnTo>
                <a:lnTo>
                  <a:pt x="33527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2771778" y="8248055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34784" y="52386"/>
                </a:moveTo>
                <a:lnTo>
                  <a:pt x="0" y="52386"/>
                </a:lnTo>
                <a:lnTo>
                  <a:pt x="0" y="0"/>
                </a:lnTo>
                <a:lnTo>
                  <a:pt x="34784" y="0"/>
                </a:lnTo>
                <a:lnTo>
                  <a:pt x="34784" y="523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2771778" y="8328521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34784" y="99743"/>
                </a:moveTo>
                <a:lnTo>
                  <a:pt x="0" y="99743"/>
                </a:lnTo>
                <a:lnTo>
                  <a:pt x="0" y="0"/>
                </a:lnTo>
                <a:lnTo>
                  <a:pt x="34784" y="0"/>
                </a:lnTo>
                <a:lnTo>
                  <a:pt x="34784" y="997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2564747" y="840359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2564747" y="849375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40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2887028" y="8153760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3267981" y="8153760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79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79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79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3813103" y="8382000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89" h="41909">
                <a:moveTo>
                  <a:pt x="0" y="0"/>
                </a:moveTo>
                <a:lnTo>
                  <a:pt x="33946" y="0"/>
                </a:lnTo>
                <a:lnTo>
                  <a:pt x="33946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3813103" y="8423909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968" y="0"/>
                </a:lnTo>
                <a:lnTo>
                  <a:pt x="25396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3813103" y="8450580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90">
                <a:moveTo>
                  <a:pt x="0" y="0"/>
                </a:moveTo>
                <a:lnTo>
                  <a:pt x="33946" y="0"/>
                </a:lnTo>
                <a:lnTo>
                  <a:pt x="33946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3813103" y="8497569"/>
            <a:ext cx="254000" cy="26670"/>
          </a:xfrm>
          <a:custGeom>
            <a:avLst/>
            <a:gdLst/>
            <a:ahLst/>
            <a:cxnLst/>
            <a:rect l="l" t="t" r="r" b="b"/>
            <a:pathLst>
              <a:path w="254000" h="26670">
                <a:moveTo>
                  <a:pt x="0" y="0"/>
                </a:moveTo>
                <a:lnTo>
                  <a:pt x="253968" y="0"/>
                </a:lnTo>
                <a:lnTo>
                  <a:pt x="25396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4032707" y="8382583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4365" y="41070"/>
                </a:moveTo>
                <a:lnTo>
                  <a:pt x="0" y="41070"/>
                </a:lnTo>
                <a:lnTo>
                  <a:pt x="0" y="0"/>
                </a:lnTo>
                <a:lnTo>
                  <a:pt x="34365" y="0"/>
                </a:lnTo>
                <a:lnTo>
                  <a:pt x="34365" y="410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4032707" y="8450057"/>
            <a:ext cx="34925" cy="46990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34365" y="46938"/>
                </a:moveTo>
                <a:lnTo>
                  <a:pt x="0" y="46938"/>
                </a:lnTo>
                <a:lnTo>
                  <a:pt x="0" y="0"/>
                </a:lnTo>
                <a:lnTo>
                  <a:pt x="34365" y="0"/>
                </a:lnTo>
                <a:lnTo>
                  <a:pt x="34365" y="469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3813942" y="8166100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40">
                <a:moveTo>
                  <a:pt x="0" y="0"/>
                </a:moveTo>
                <a:lnTo>
                  <a:pt x="252711" y="0"/>
                </a:lnTo>
                <a:lnTo>
                  <a:pt x="25271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3813942" y="8194040"/>
            <a:ext cx="33655" cy="69850"/>
          </a:xfrm>
          <a:custGeom>
            <a:avLst/>
            <a:gdLst/>
            <a:ahLst/>
            <a:cxnLst/>
            <a:rect l="l" t="t" r="r" b="b"/>
            <a:pathLst>
              <a:path w="33654" h="69850">
                <a:moveTo>
                  <a:pt x="0" y="0"/>
                </a:moveTo>
                <a:lnTo>
                  <a:pt x="33527" y="0"/>
                </a:lnTo>
                <a:lnTo>
                  <a:pt x="33527" y="69849"/>
                </a:lnTo>
                <a:lnTo>
                  <a:pt x="0" y="698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3813942" y="8263890"/>
            <a:ext cx="252729" cy="27940"/>
          </a:xfrm>
          <a:custGeom>
            <a:avLst/>
            <a:gdLst/>
            <a:ahLst/>
            <a:cxnLst/>
            <a:rect l="l" t="t" r="r" b="b"/>
            <a:pathLst>
              <a:path w="252729" h="27940">
                <a:moveTo>
                  <a:pt x="0" y="0"/>
                </a:moveTo>
                <a:lnTo>
                  <a:pt x="252711" y="0"/>
                </a:lnTo>
                <a:lnTo>
                  <a:pt x="25271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4032707" y="8193574"/>
            <a:ext cx="34290" cy="71120"/>
          </a:xfrm>
          <a:custGeom>
            <a:avLst/>
            <a:gdLst/>
            <a:ahLst/>
            <a:cxnLst/>
            <a:rect l="l" t="t" r="r" b="b"/>
            <a:pathLst>
              <a:path w="34289" h="71120">
                <a:moveTo>
                  <a:pt x="33946" y="70826"/>
                </a:moveTo>
                <a:lnTo>
                  <a:pt x="0" y="70826"/>
                </a:lnTo>
                <a:lnTo>
                  <a:pt x="0" y="0"/>
                </a:lnTo>
                <a:lnTo>
                  <a:pt x="33946" y="0"/>
                </a:lnTo>
                <a:lnTo>
                  <a:pt x="33946" y="708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3923324" y="8291641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4365" y="41070"/>
                </a:moveTo>
                <a:lnTo>
                  <a:pt x="0" y="41070"/>
                </a:lnTo>
                <a:lnTo>
                  <a:pt x="0" y="0"/>
                </a:lnTo>
                <a:lnTo>
                  <a:pt x="34365" y="0"/>
                </a:lnTo>
                <a:lnTo>
                  <a:pt x="34365" y="410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3769937" y="8332712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40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4154243" y="8153760"/>
            <a:ext cx="309880" cy="377190"/>
          </a:xfrm>
          <a:custGeom>
            <a:avLst/>
            <a:gdLst/>
            <a:ahLst/>
            <a:cxnLst/>
            <a:rect l="l" t="t" r="r" b="b"/>
            <a:pathLst>
              <a:path w="309879" h="377190">
                <a:moveTo>
                  <a:pt x="20954" y="297973"/>
                </a:moveTo>
                <a:lnTo>
                  <a:pt x="0" y="269894"/>
                </a:lnTo>
                <a:lnTo>
                  <a:pt x="39119" y="242253"/>
                </a:lnTo>
                <a:lnTo>
                  <a:pt x="71245" y="201844"/>
                </a:lnTo>
                <a:lnTo>
                  <a:pt x="92998" y="153026"/>
                </a:lnTo>
                <a:lnTo>
                  <a:pt x="101000" y="100162"/>
                </a:lnTo>
                <a:lnTo>
                  <a:pt x="101000" y="32689"/>
                </a:lnTo>
                <a:lnTo>
                  <a:pt x="134947" y="32689"/>
                </a:lnTo>
                <a:lnTo>
                  <a:pt x="134947" y="100162"/>
                </a:lnTo>
                <a:lnTo>
                  <a:pt x="142824" y="151095"/>
                </a:lnTo>
                <a:lnTo>
                  <a:pt x="152328" y="171827"/>
                </a:lnTo>
                <a:lnTo>
                  <a:pt x="118183" y="171827"/>
                </a:lnTo>
                <a:lnTo>
                  <a:pt x="101930" y="212223"/>
                </a:lnTo>
                <a:lnTo>
                  <a:pt x="79627" y="247630"/>
                </a:lnTo>
                <a:lnTo>
                  <a:pt x="52294" y="276671"/>
                </a:lnTo>
                <a:lnTo>
                  <a:pt x="20954" y="297973"/>
                </a:lnTo>
                <a:close/>
              </a:path>
              <a:path w="309879" h="377190">
                <a:moveTo>
                  <a:pt x="214993" y="290848"/>
                </a:moveTo>
                <a:lnTo>
                  <a:pt x="184367" y="270955"/>
                </a:lnTo>
                <a:lnTo>
                  <a:pt x="157316" y="243596"/>
                </a:lnTo>
                <a:lnTo>
                  <a:pt x="134901" y="210108"/>
                </a:lnTo>
                <a:lnTo>
                  <a:pt x="118183" y="171827"/>
                </a:lnTo>
                <a:lnTo>
                  <a:pt x="152328" y="171827"/>
                </a:lnTo>
                <a:lnTo>
                  <a:pt x="164335" y="198020"/>
                </a:lnTo>
                <a:lnTo>
                  <a:pt x="196298" y="236773"/>
                </a:lnTo>
                <a:lnTo>
                  <a:pt x="235528" y="263188"/>
                </a:lnTo>
                <a:lnTo>
                  <a:pt x="214993" y="290848"/>
                </a:lnTo>
                <a:close/>
              </a:path>
              <a:path w="309879" h="377190">
                <a:moveTo>
                  <a:pt x="309288" y="376762"/>
                </a:moveTo>
                <a:lnTo>
                  <a:pt x="274923" y="376762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4657915" y="8154179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142071" y="42328"/>
                </a:moveTo>
                <a:lnTo>
                  <a:pt x="107706" y="42328"/>
                </a:lnTo>
                <a:lnTo>
                  <a:pt x="107706" y="419"/>
                </a:lnTo>
                <a:lnTo>
                  <a:pt x="142071" y="419"/>
                </a:lnTo>
                <a:lnTo>
                  <a:pt x="142071" y="42328"/>
                </a:lnTo>
                <a:close/>
              </a:path>
              <a:path w="309879" h="375920">
                <a:moveTo>
                  <a:pt x="225051" y="69569"/>
                </a:moveTo>
                <a:lnTo>
                  <a:pt x="25145" y="69569"/>
                </a:lnTo>
                <a:lnTo>
                  <a:pt x="25145" y="42328"/>
                </a:lnTo>
                <a:lnTo>
                  <a:pt x="225051" y="42328"/>
                </a:lnTo>
                <a:lnTo>
                  <a:pt x="225051" y="69569"/>
                </a:lnTo>
                <a:close/>
              </a:path>
              <a:path w="309879" h="375920">
                <a:moveTo>
                  <a:pt x="32269" y="184818"/>
                </a:moveTo>
                <a:lnTo>
                  <a:pt x="17601" y="157578"/>
                </a:lnTo>
                <a:lnTo>
                  <a:pt x="54553" y="144311"/>
                </a:lnTo>
                <a:lnTo>
                  <a:pt x="83137" y="124365"/>
                </a:lnTo>
                <a:lnTo>
                  <a:pt x="101583" y="99232"/>
                </a:lnTo>
                <a:lnTo>
                  <a:pt x="108125" y="70407"/>
                </a:lnTo>
                <a:lnTo>
                  <a:pt x="108125" y="69569"/>
                </a:lnTo>
                <a:lnTo>
                  <a:pt x="142071" y="69569"/>
                </a:lnTo>
                <a:lnTo>
                  <a:pt x="142071" y="70407"/>
                </a:lnTo>
                <a:lnTo>
                  <a:pt x="148600" y="97445"/>
                </a:lnTo>
                <a:lnTo>
                  <a:pt x="162762" y="115668"/>
                </a:lnTo>
                <a:lnTo>
                  <a:pt x="125727" y="115668"/>
                </a:lnTo>
                <a:lnTo>
                  <a:pt x="110594" y="138908"/>
                </a:lnTo>
                <a:lnTo>
                  <a:pt x="89528" y="158573"/>
                </a:lnTo>
                <a:lnTo>
                  <a:pt x="63197" y="174073"/>
                </a:lnTo>
                <a:lnTo>
                  <a:pt x="32269" y="184818"/>
                </a:lnTo>
                <a:close/>
              </a:path>
              <a:path w="309879" h="375920">
                <a:moveTo>
                  <a:pt x="217927" y="179370"/>
                </a:moveTo>
                <a:lnTo>
                  <a:pt x="187608" y="169299"/>
                </a:lnTo>
                <a:lnTo>
                  <a:pt x="161768" y="155063"/>
                </a:lnTo>
                <a:lnTo>
                  <a:pt x="140958" y="137055"/>
                </a:lnTo>
                <a:lnTo>
                  <a:pt x="125727" y="115668"/>
                </a:lnTo>
                <a:lnTo>
                  <a:pt x="162762" y="115668"/>
                </a:lnTo>
                <a:lnTo>
                  <a:pt x="166955" y="121064"/>
                </a:lnTo>
                <a:lnTo>
                  <a:pt x="195289" y="139891"/>
                </a:lnTo>
                <a:lnTo>
                  <a:pt x="231757" y="152548"/>
                </a:lnTo>
                <a:lnTo>
                  <a:pt x="217927" y="179370"/>
                </a:lnTo>
                <a:close/>
              </a:path>
              <a:path w="309879" h="375920">
                <a:moveTo>
                  <a:pt x="4609" y="239719"/>
                </a:moveTo>
                <a:lnTo>
                  <a:pt x="0" y="210802"/>
                </a:lnTo>
                <a:lnTo>
                  <a:pt x="45436" y="210665"/>
                </a:lnTo>
                <a:lnTo>
                  <a:pt x="94633" y="209903"/>
                </a:lnTo>
                <a:lnTo>
                  <a:pt x="145923" y="207996"/>
                </a:lnTo>
                <a:lnTo>
                  <a:pt x="197636" y="204418"/>
                </a:lnTo>
                <a:lnTo>
                  <a:pt x="248101" y="198648"/>
                </a:lnTo>
                <a:lnTo>
                  <a:pt x="250616" y="224213"/>
                </a:lnTo>
                <a:lnTo>
                  <a:pt x="223944" y="228227"/>
                </a:lnTo>
                <a:lnTo>
                  <a:pt x="196920" y="231495"/>
                </a:lnTo>
                <a:lnTo>
                  <a:pt x="169816" y="234055"/>
                </a:lnTo>
                <a:lnTo>
                  <a:pt x="142909" y="235947"/>
                </a:lnTo>
                <a:lnTo>
                  <a:pt x="142909" y="238043"/>
                </a:lnTo>
                <a:lnTo>
                  <a:pt x="108544" y="238043"/>
                </a:lnTo>
                <a:lnTo>
                  <a:pt x="54534" y="239353"/>
                </a:lnTo>
                <a:lnTo>
                  <a:pt x="4609" y="239719"/>
                </a:lnTo>
                <a:close/>
              </a:path>
              <a:path w="309879" h="375920">
                <a:moveTo>
                  <a:pt x="142909" y="364608"/>
                </a:moveTo>
                <a:lnTo>
                  <a:pt x="108544" y="364608"/>
                </a:lnTo>
                <a:lnTo>
                  <a:pt x="108544" y="238043"/>
                </a:lnTo>
                <a:lnTo>
                  <a:pt x="142909" y="238043"/>
                </a:lnTo>
                <a:lnTo>
                  <a:pt x="142909" y="364608"/>
                </a:lnTo>
                <a:close/>
              </a:path>
              <a:path w="309879" h="375920">
                <a:moveTo>
                  <a:pt x="309288" y="375924"/>
                </a:moveTo>
                <a:lnTo>
                  <a:pt x="274923" y="375924"/>
                </a:lnTo>
                <a:lnTo>
                  <a:pt x="274923" y="0"/>
                </a:lnTo>
                <a:lnTo>
                  <a:pt x="309288" y="0"/>
                </a:lnTo>
                <a:lnTo>
                  <a:pt x="30928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5051440" y="8154179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98067" y="199906"/>
                </a:moveTo>
                <a:lnTo>
                  <a:pt x="58698" y="193390"/>
                </a:lnTo>
                <a:lnTo>
                  <a:pt x="27659" y="175127"/>
                </a:lnTo>
                <a:lnTo>
                  <a:pt x="7307" y="147041"/>
                </a:lnTo>
                <a:lnTo>
                  <a:pt x="0" y="111058"/>
                </a:lnTo>
                <a:lnTo>
                  <a:pt x="7307" y="74899"/>
                </a:lnTo>
                <a:lnTo>
                  <a:pt x="27659" y="46833"/>
                </a:lnTo>
                <a:lnTo>
                  <a:pt x="58698" y="28668"/>
                </a:lnTo>
                <a:lnTo>
                  <a:pt x="98067" y="22211"/>
                </a:lnTo>
                <a:lnTo>
                  <a:pt x="137258" y="28668"/>
                </a:lnTo>
                <a:lnTo>
                  <a:pt x="168317" y="46833"/>
                </a:lnTo>
                <a:lnTo>
                  <a:pt x="171447" y="51129"/>
                </a:lnTo>
                <a:lnTo>
                  <a:pt x="98067" y="51129"/>
                </a:lnTo>
                <a:lnTo>
                  <a:pt x="72070" y="55483"/>
                </a:lnTo>
                <a:lnTo>
                  <a:pt x="51652" y="67735"/>
                </a:lnTo>
                <a:lnTo>
                  <a:pt x="38307" y="86666"/>
                </a:lnTo>
                <a:lnTo>
                  <a:pt x="33527" y="111058"/>
                </a:lnTo>
                <a:lnTo>
                  <a:pt x="38307" y="135274"/>
                </a:lnTo>
                <a:lnTo>
                  <a:pt x="51652" y="154225"/>
                </a:lnTo>
                <a:lnTo>
                  <a:pt x="72070" y="166575"/>
                </a:lnTo>
                <a:lnTo>
                  <a:pt x="98067" y="170988"/>
                </a:lnTo>
                <a:lnTo>
                  <a:pt x="171330" y="170988"/>
                </a:lnTo>
                <a:lnTo>
                  <a:pt x="168317" y="175127"/>
                </a:lnTo>
                <a:lnTo>
                  <a:pt x="137258" y="193390"/>
                </a:lnTo>
                <a:lnTo>
                  <a:pt x="98067" y="199906"/>
                </a:lnTo>
                <a:close/>
              </a:path>
              <a:path w="339725" h="375920">
                <a:moveTo>
                  <a:pt x="171330" y="170988"/>
                </a:moveTo>
                <a:lnTo>
                  <a:pt x="98067" y="170988"/>
                </a:lnTo>
                <a:lnTo>
                  <a:pt x="123887" y="166575"/>
                </a:lnTo>
                <a:lnTo>
                  <a:pt x="144324" y="154225"/>
                </a:lnTo>
                <a:lnTo>
                  <a:pt x="157767" y="135274"/>
                </a:lnTo>
                <a:lnTo>
                  <a:pt x="162607" y="111058"/>
                </a:lnTo>
                <a:lnTo>
                  <a:pt x="157767" y="86666"/>
                </a:lnTo>
                <a:lnTo>
                  <a:pt x="144324" y="67735"/>
                </a:lnTo>
                <a:lnTo>
                  <a:pt x="123887" y="55483"/>
                </a:lnTo>
                <a:lnTo>
                  <a:pt x="98067" y="51129"/>
                </a:lnTo>
                <a:lnTo>
                  <a:pt x="171447" y="51129"/>
                </a:lnTo>
                <a:lnTo>
                  <a:pt x="188767" y="74899"/>
                </a:lnTo>
                <a:lnTo>
                  <a:pt x="196134" y="111058"/>
                </a:lnTo>
                <a:lnTo>
                  <a:pt x="188767" y="147041"/>
                </a:lnTo>
                <a:lnTo>
                  <a:pt x="171330" y="170988"/>
                </a:lnTo>
                <a:close/>
              </a:path>
              <a:path w="339725" h="375920">
                <a:moveTo>
                  <a:pt x="284562" y="375505"/>
                </a:moveTo>
                <a:lnTo>
                  <a:pt x="250197" y="375505"/>
                </a:lnTo>
                <a:lnTo>
                  <a:pt x="250197" y="268637"/>
                </a:lnTo>
                <a:lnTo>
                  <a:pt x="40232" y="268637"/>
                </a:lnTo>
                <a:lnTo>
                  <a:pt x="40232" y="240557"/>
                </a:lnTo>
                <a:lnTo>
                  <a:pt x="284562" y="240557"/>
                </a:lnTo>
                <a:lnTo>
                  <a:pt x="284562" y="375505"/>
                </a:lnTo>
                <a:close/>
              </a:path>
              <a:path w="339725" h="375920">
                <a:moveTo>
                  <a:pt x="284562" y="222956"/>
                </a:moveTo>
                <a:lnTo>
                  <a:pt x="250197" y="222956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56996"/>
                </a:lnTo>
                <a:lnTo>
                  <a:pt x="339463" y="56996"/>
                </a:lnTo>
                <a:lnTo>
                  <a:pt x="339463" y="85494"/>
                </a:lnTo>
                <a:lnTo>
                  <a:pt x="284562" y="85494"/>
                </a:lnTo>
                <a:lnTo>
                  <a:pt x="284562" y="137461"/>
                </a:lnTo>
                <a:lnTo>
                  <a:pt x="339463" y="137461"/>
                </a:lnTo>
                <a:lnTo>
                  <a:pt x="339463" y="165540"/>
                </a:lnTo>
                <a:lnTo>
                  <a:pt x="284562" y="165540"/>
                </a:lnTo>
                <a:lnTo>
                  <a:pt x="284562" y="2229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5427784" y="8154179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5831368" y="8153760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6209388" y="844544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4223917" y="1587298"/>
            <a:ext cx="683260" cy="648970"/>
          </a:xfrm>
          <a:custGeom>
            <a:avLst/>
            <a:gdLst/>
            <a:ahLst/>
            <a:cxnLst/>
            <a:rect l="l" t="t" r="r" b="b"/>
            <a:pathLst>
              <a:path w="683260" h="648969">
                <a:moveTo>
                  <a:pt x="107287" y="34365"/>
                </a:moveTo>
                <a:lnTo>
                  <a:pt x="103096" y="24307"/>
                </a:lnTo>
                <a:lnTo>
                  <a:pt x="97228" y="8381"/>
                </a:lnTo>
                <a:lnTo>
                  <a:pt x="93038" y="0"/>
                </a:lnTo>
                <a:lnTo>
                  <a:pt x="549008" y="0"/>
                </a:lnTo>
                <a:lnTo>
                  <a:pt x="547790" y="19409"/>
                </a:lnTo>
                <a:lnTo>
                  <a:pt x="546681" y="25983"/>
                </a:lnTo>
                <a:lnTo>
                  <a:pt x="228823" y="25983"/>
                </a:lnTo>
                <a:lnTo>
                  <a:pt x="107287" y="34365"/>
                </a:lnTo>
                <a:close/>
              </a:path>
              <a:path w="683260" h="648969">
                <a:moveTo>
                  <a:pt x="122374" y="267379"/>
                </a:moveTo>
                <a:lnTo>
                  <a:pt x="178061" y="245901"/>
                </a:lnTo>
                <a:lnTo>
                  <a:pt x="225889" y="221279"/>
                </a:lnTo>
                <a:lnTo>
                  <a:pt x="270784" y="195505"/>
                </a:lnTo>
                <a:lnTo>
                  <a:pt x="305936" y="165959"/>
                </a:lnTo>
                <a:lnTo>
                  <a:pt x="337577" y="135209"/>
                </a:lnTo>
                <a:lnTo>
                  <a:pt x="357903" y="101000"/>
                </a:lnTo>
                <a:lnTo>
                  <a:pt x="374247" y="65535"/>
                </a:lnTo>
                <a:lnTo>
                  <a:pt x="378019" y="25983"/>
                </a:lnTo>
                <a:lnTo>
                  <a:pt x="546681" y="25983"/>
                </a:lnTo>
                <a:lnTo>
                  <a:pt x="531328" y="65535"/>
                </a:lnTo>
                <a:lnTo>
                  <a:pt x="504414" y="110993"/>
                </a:lnTo>
                <a:lnTo>
                  <a:pt x="488659" y="129918"/>
                </a:lnTo>
                <a:lnTo>
                  <a:pt x="506490" y="132910"/>
                </a:lnTo>
                <a:lnTo>
                  <a:pt x="557986" y="143610"/>
                </a:lnTo>
                <a:lnTo>
                  <a:pt x="594407" y="165475"/>
                </a:lnTo>
                <a:lnTo>
                  <a:pt x="598212" y="171827"/>
                </a:lnTo>
                <a:lnTo>
                  <a:pt x="431663" y="171827"/>
                </a:lnTo>
                <a:lnTo>
                  <a:pt x="409713" y="184668"/>
                </a:lnTo>
                <a:lnTo>
                  <a:pt x="330662" y="218267"/>
                </a:lnTo>
                <a:lnTo>
                  <a:pt x="250216" y="242607"/>
                </a:lnTo>
                <a:lnTo>
                  <a:pt x="171820" y="259246"/>
                </a:lnTo>
                <a:lnTo>
                  <a:pt x="142366" y="264354"/>
                </a:lnTo>
                <a:lnTo>
                  <a:pt x="122374" y="267379"/>
                </a:lnTo>
                <a:close/>
              </a:path>
              <a:path w="683260" h="648969">
                <a:moveTo>
                  <a:pt x="540626" y="274085"/>
                </a:moveTo>
                <a:lnTo>
                  <a:pt x="529232" y="273928"/>
                </a:lnTo>
                <a:lnTo>
                  <a:pt x="521767" y="272827"/>
                </a:lnTo>
                <a:lnTo>
                  <a:pt x="514931" y="269841"/>
                </a:lnTo>
                <a:lnTo>
                  <a:pt x="505423" y="264027"/>
                </a:lnTo>
                <a:lnTo>
                  <a:pt x="506261" y="264027"/>
                </a:lnTo>
                <a:lnTo>
                  <a:pt x="498665" y="258768"/>
                </a:lnTo>
                <a:lnTo>
                  <a:pt x="472672" y="229163"/>
                </a:lnTo>
                <a:lnTo>
                  <a:pt x="443620" y="190168"/>
                </a:lnTo>
                <a:lnTo>
                  <a:pt x="431663" y="171827"/>
                </a:lnTo>
                <a:lnTo>
                  <a:pt x="598212" y="171827"/>
                </a:lnTo>
                <a:lnTo>
                  <a:pt x="608464" y="202263"/>
                </a:lnTo>
                <a:lnTo>
                  <a:pt x="608362" y="218555"/>
                </a:lnTo>
                <a:lnTo>
                  <a:pt x="607262" y="226518"/>
                </a:lnTo>
                <a:lnTo>
                  <a:pt x="604276" y="233538"/>
                </a:lnTo>
                <a:lnTo>
                  <a:pt x="598972" y="242234"/>
                </a:lnTo>
                <a:lnTo>
                  <a:pt x="598461" y="242234"/>
                </a:lnTo>
                <a:lnTo>
                  <a:pt x="592882" y="251087"/>
                </a:lnTo>
                <a:lnTo>
                  <a:pt x="557285" y="273037"/>
                </a:lnTo>
                <a:lnTo>
                  <a:pt x="550567" y="273954"/>
                </a:lnTo>
                <a:lnTo>
                  <a:pt x="540626" y="274085"/>
                </a:lnTo>
                <a:close/>
              </a:path>
              <a:path w="683260" h="648969">
                <a:moveTo>
                  <a:pt x="598461" y="243072"/>
                </a:moveTo>
                <a:lnTo>
                  <a:pt x="598461" y="242234"/>
                </a:lnTo>
                <a:lnTo>
                  <a:pt x="598972" y="242234"/>
                </a:lnTo>
                <a:lnTo>
                  <a:pt x="598461" y="243072"/>
                </a:lnTo>
                <a:close/>
              </a:path>
              <a:path w="683260" h="648969">
                <a:moveTo>
                  <a:pt x="683117" y="388077"/>
                </a:moveTo>
                <a:lnTo>
                  <a:pt x="0" y="388077"/>
                </a:lnTo>
                <a:lnTo>
                  <a:pt x="0" y="362932"/>
                </a:lnTo>
                <a:lnTo>
                  <a:pt x="485306" y="362932"/>
                </a:lnTo>
                <a:lnTo>
                  <a:pt x="497250" y="362722"/>
                </a:lnTo>
                <a:lnTo>
                  <a:pt x="505423" y="361256"/>
                </a:lnTo>
                <a:lnTo>
                  <a:pt x="513595" y="357274"/>
                </a:lnTo>
                <a:lnTo>
                  <a:pt x="525539" y="349521"/>
                </a:lnTo>
                <a:lnTo>
                  <a:pt x="560572" y="324520"/>
                </a:lnTo>
                <a:lnTo>
                  <a:pt x="569229" y="320289"/>
                </a:lnTo>
                <a:lnTo>
                  <a:pt x="579300" y="318731"/>
                </a:lnTo>
                <a:lnTo>
                  <a:pt x="595108" y="318508"/>
                </a:lnTo>
                <a:lnTo>
                  <a:pt x="608015" y="318679"/>
                </a:lnTo>
                <a:lnTo>
                  <a:pt x="648169" y="336018"/>
                </a:lnTo>
                <a:lnTo>
                  <a:pt x="668030" y="360417"/>
                </a:lnTo>
                <a:lnTo>
                  <a:pt x="683117" y="388077"/>
                </a:lnTo>
                <a:close/>
              </a:path>
              <a:path w="683260" h="648969">
                <a:moveTo>
                  <a:pt x="274085" y="648752"/>
                </a:moveTo>
                <a:lnTo>
                  <a:pt x="271570" y="388077"/>
                </a:lnTo>
                <a:lnTo>
                  <a:pt x="390592" y="388077"/>
                </a:lnTo>
                <a:lnTo>
                  <a:pt x="390487" y="449107"/>
                </a:lnTo>
                <a:lnTo>
                  <a:pt x="390238" y="475242"/>
                </a:lnTo>
                <a:lnTo>
                  <a:pt x="389269" y="553232"/>
                </a:lnTo>
                <a:lnTo>
                  <a:pt x="389020" y="579549"/>
                </a:lnTo>
                <a:lnTo>
                  <a:pt x="388915" y="642046"/>
                </a:lnTo>
                <a:lnTo>
                  <a:pt x="375505" y="642046"/>
                </a:lnTo>
                <a:lnTo>
                  <a:pt x="274085" y="6487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5000073" y="1522758"/>
            <a:ext cx="603885" cy="711835"/>
          </a:xfrm>
          <a:custGeom>
            <a:avLst/>
            <a:gdLst/>
            <a:ahLst/>
            <a:cxnLst/>
            <a:rect l="l" t="t" r="r" b="b"/>
            <a:pathLst>
              <a:path w="603885" h="711835">
                <a:moveTo>
                  <a:pt x="359579" y="347006"/>
                </a:moveTo>
                <a:lnTo>
                  <a:pt x="350359" y="312641"/>
                </a:lnTo>
                <a:lnTo>
                  <a:pt x="479439" y="312641"/>
                </a:lnTo>
                <a:lnTo>
                  <a:pt x="479439" y="28498"/>
                </a:lnTo>
                <a:lnTo>
                  <a:pt x="475248" y="21792"/>
                </a:lnTo>
                <a:lnTo>
                  <a:pt x="466866" y="7543"/>
                </a:lnTo>
                <a:lnTo>
                  <a:pt x="461837" y="0"/>
                </a:lnTo>
                <a:lnTo>
                  <a:pt x="603490" y="38556"/>
                </a:lnTo>
                <a:lnTo>
                  <a:pt x="595108" y="220441"/>
                </a:lnTo>
                <a:lnTo>
                  <a:pt x="595108" y="337786"/>
                </a:lnTo>
                <a:lnTo>
                  <a:pt x="479439" y="337786"/>
                </a:lnTo>
                <a:lnTo>
                  <a:pt x="452565" y="340249"/>
                </a:lnTo>
                <a:lnTo>
                  <a:pt x="387920" y="344544"/>
                </a:lnTo>
                <a:lnTo>
                  <a:pt x="359579" y="347006"/>
                </a:lnTo>
                <a:close/>
              </a:path>
              <a:path w="603885" h="711835">
                <a:moveTo>
                  <a:pt x="479439" y="711615"/>
                </a:moveTo>
                <a:lnTo>
                  <a:pt x="479439" y="337786"/>
                </a:lnTo>
                <a:lnTo>
                  <a:pt x="595108" y="337786"/>
                </a:lnTo>
                <a:lnTo>
                  <a:pt x="595108" y="688984"/>
                </a:lnTo>
                <a:lnTo>
                  <a:pt x="563886" y="694799"/>
                </a:lnTo>
                <a:lnTo>
                  <a:pt x="479439" y="711615"/>
                </a:lnTo>
                <a:close/>
              </a:path>
              <a:path w="603885" h="711835">
                <a:moveTo>
                  <a:pt x="55319" y="576668"/>
                </a:moveTo>
                <a:lnTo>
                  <a:pt x="93195" y="540679"/>
                </a:lnTo>
                <a:lnTo>
                  <a:pt x="121955" y="499974"/>
                </a:lnTo>
                <a:lnTo>
                  <a:pt x="147938" y="458380"/>
                </a:lnTo>
                <a:lnTo>
                  <a:pt x="166378" y="416156"/>
                </a:lnTo>
                <a:lnTo>
                  <a:pt x="182566" y="373881"/>
                </a:lnTo>
                <a:lnTo>
                  <a:pt x="192781" y="331919"/>
                </a:lnTo>
                <a:lnTo>
                  <a:pt x="201425" y="290691"/>
                </a:lnTo>
                <a:lnTo>
                  <a:pt x="209283" y="232018"/>
                </a:lnTo>
                <a:lnTo>
                  <a:pt x="211640" y="188171"/>
                </a:lnTo>
                <a:lnTo>
                  <a:pt x="212059" y="142490"/>
                </a:lnTo>
                <a:lnTo>
                  <a:pt x="0" y="142490"/>
                </a:lnTo>
                <a:lnTo>
                  <a:pt x="0" y="117345"/>
                </a:lnTo>
                <a:lnTo>
                  <a:pt x="331919" y="117345"/>
                </a:lnTo>
                <a:lnTo>
                  <a:pt x="331835" y="171191"/>
                </a:lnTo>
                <a:lnTo>
                  <a:pt x="330243" y="221384"/>
                </a:lnTo>
                <a:lnTo>
                  <a:pt x="318508" y="278276"/>
                </a:lnTo>
                <a:lnTo>
                  <a:pt x="303945" y="332129"/>
                </a:lnTo>
                <a:lnTo>
                  <a:pt x="282466" y="377181"/>
                </a:lnTo>
                <a:lnTo>
                  <a:pt x="259050" y="419404"/>
                </a:lnTo>
                <a:lnTo>
                  <a:pt x="230918" y="453455"/>
                </a:lnTo>
                <a:lnTo>
                  <a:pt x="201739" y="485097"/>
                </a:lnTo>
                <a:lnTo>
                  <a:pt x="170988" y="510452"/>
                </a:lnTo>
                <a:lnTo>
                  <a:pt x="140080" y="533711"/>
                </a:lnTo>
                <a:lnTo>
                  <a:pt x="91977" y="560048"/>
                </a:lnTo>
                <a:lnTo>
                  <a:pt x="69844" y="570604"/>
                </a:lnTo>
                <a:lnTo>
                  <a:pt x="55319" y="5766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5729290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39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39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39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39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39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39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39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39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6525562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2458578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2841603" y="3200983"/>
            <a:ext cx="304165" cy="372110"/>
          </a:xfrm>
          <a:custGeom>
            <a:avLst/>
            <a:gdLst/>
            <a:ahLst/>
            <a:cxnLst/>
            <a:rect l="l" t="t" r="r" b="b"/>
            <a:pathLst>
              <a:path w="304164" h="372110">
                <a:moveTo>
                  <a:pt x="25803" y="212074"/>
                </a:moveTo>
                <a:lnTo>
                  <a:pt x="0" y="212074"/>
                </a:lnTo>
                <a:lnTo>
                  <a:pt x="0" y="24997"/>
                </a:lnTo>
                <a:lnTo>
                  <a:pt x="145952" y="24997"/>
                </a:lnTo>
                <a:lnTo>
                  <a:pt x="145952" y="66928"/>
                </a:lnTo>
                <a:lnTo>
                  <a:pt x="51204" y="66928"/>
                </a:lnTo>
                <a:lnTo>
                  <a:pt x="51204" y="97570"/>
                </a:lnTo>
                <a:lnTo>
                  <a:pt x="142323" y="97570"/>
                </a:lnTo>
                <a:lnTo>
                  <a:pt x="142323" y="137888"/>
                </a:lnTo>
                <a:lnTo>
                  <a:pt x="51204" y="137888"/>
                </a:lnTo>
                <a:lnTo>
                  <a:pt x="51204" y="169337"/>
                </a:lnTo>
                <a:lnTo>
                  <a:pt x="155294" y="169337"/>
                </a:lnTo>
                <a:lnTo>
                  <a:pt x="159257" y="204010"/>
                </a:lnTo>
                <a:lnTo>
                  <a:pt x="128313" y="208162"/>
                </a:lnTo>
                <a:lnTo>
                  <a:pt x="97368" y="210613"/>
                </a:lnTo>
                <a:lnTo>
                  <a:pt x="64005" y="211778"/>
                </a:lnTo>
                <a:lnTo>
                  <a:pt x="25803" y="212074"/>
                </a:lnTo>
                <a:close/>
              </a:path>
              <a:path w="304164" h="372110">
                <a:moveTo>
                  <a:pt x="155294" y="169337"/>
                </a:moveTo>
                <a:lnTo>
                  <a:pt x="51204" y="169337"/>
                </a:lnTo>
                <a:lnTo>
                  <a:pt x="79408" y="168707"/>
                </a:lnTo>
                <a:lnTo>
                  <a:pt x="105079" y="167321"/>
                </a:lnTo>
                <a:lnTo>
                  <a:pt x="129617" y="165028"/>
                </a:lnTo>
                <a:lnTo>
                  <a:pt x="154419" y="161676"/>
                </a:lnTo>
                <a:lnTo>
                  <a:pt x="155294" y="169337"/>
                </a:lnTo>
                <a:close/>
              </a:path>
              <a:path w="304164" h="372110">
                <a:moveTo>
                  <a:pt x="304000" y="371735"/>
                </a:moveTo>
                <a:lnTo>
                  <a:pt x="250780" y="371735"/>
                </a:lnTo>
                <a:lnTo>
                  <a:pt x="250780" y="285050"/>
                </a:lnTo>
                <a:lnTo>
                  <a:pt x="48382" y="285050"/>
                </a:lnTo>
                <a:lnTo>
                  <a:pt x="48382" y="242716"/>
                </a:lnTo>
                <a:lnTo>
                  <a:pt x="304000" y="242716"/>
                </a:lnTo>
                <a:lnTo>
                  <a:pt x="304000" y="371735"/>
                </a:lnTo>
                <a:close/>
              </a:path>
              <a:path w="304164" h="372110">
                <a:moveTo>
                  <a:pt x="304000" y="91119"/>
                </a:moveTo>
                <a:lnTo>
                  <a:pt x="253602" y="91119"/>
                </a:lnTo>
                <a:lnTo>
                  <a:pt x="253602" y="0"/>
                </a:lnTo>
                <a:lnTo>
                  <a:pt x="304000" y="0"/>
                </a:lnTo>
                <a:lnTo>
                  <a:pt x="304000" y="91119"/>
                </a:lnTo>
                <a:close/>
              </a:path>
              <a:path w="304164" h="372110">
                <a:moveTo>
                  <a:pt x="223766" y="224170"/>
                </a:moveTo>
                <a:lnTo>
                  <a:pt x="174175" y="224170"/>
                </a:lnTo>
                <a:lnTo>
                  <a:pt x="174175" y="6450"/>
                </a:lnTo>
                <a:lnTo>
                  <a:pt x="223766" y="6450"/>
                </a:lnTo>
                <a:lnTo>
                  <a:pt x="223766" y="91119"/>
                </a:lnTo>
                <a:lnTo>
                  <a:pt x="304000" y="91119"/>
                </a:lnTo>
                <a:lnTo>
                  <a:pt x="304000" y="133453"/>
                </a:lnTo>
                <a:lnTo>
                  <a:pt x="223766" y="133453"/>
                </a:lnTo>
                <a:lnTo>
                  <a:pt x="223766" y="224170"/>
                </a:lnTo>
                <a:close/>
              </a:path>
              <a:path w="304164" h="372110">
                <a:moveTo>
                  <a:pt x="304000" y="226589"/>
                </a:moveTo>
                <a:lnTo>
                  <a:pt x="253602" y="226589"/>
                </a:lnTo>
                <a:lnTo>
                  <a:pt x="253602" y="133453"/>
                </a:lnTo>
                <a:lnTo>
                  <a:pt x="304000" y="133453"/>
                </a:lnTo>
                <a:lnTo>
                  <a:pt x="304000" y="2265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3201646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3724999" y="3209458"/>
            <a:ext cx="255904" cy="40640"/>
          </a:xfrm>
          <a:custGeom>
            <a:avLst/>
            <a:gdLst/>
            <a:ahLst/>
            <a:cxnLst/>
            <a:rect l="l" t="t" r="r" b="b"/>
            <a:pathLst>
              <a:path w="255904" h="40639">
                <a:moveTo>
                  <a:pt x="0" y="0"/>
                </a:moveTo>
                <a:lnTo>
                  <a:pt x="255618" y="0"/>
                </a:lnTo>
                <a:lnTo>
                  <a:pt x="255618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3724999" y="3250098"/>
            <a:ext cx="53340" cy="20320"/>
          </a:xfrm>
          <a:custGeom>
            <a:avLst/>
            <a:gdLst/>
            <a:ahLst/>
            <a:cxnLst/>
            <a:rect l="l" t="t" r="r" b="b"/>
            <a:pathLst>
              <a:path w="53339" h="20320">
                <a:moveTo>
                  <a:pt x="0" y="0"/>
                </a:moveTo>
                <a:lnTo>
                  <a:pt x="52817" y="0"/>
                </a:lnTo>
                <a:lnTo>
                  <a:pt x="52817" y="20319"/>
                </a:lnTo>
                <a:lnTo>
                  <a:pt x="0" y="20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3724999" y="3270418"/>
            <a:ext cx="247015" cy="38100"/>
          </a:xfrm>
          <a:custGeom>
            <a:avLst/>
            <a:gdLst/>
            <a:ahLst/>
            <a:cxnLst/>
            <a:rect l="l" t="t" r="r" b="b"/>
            <a:pathLst>
              <a:path w="247014" h="38100">
                <a:moveTo>
                  <a:pt x="0" y="0"/>
                </a:moveTo>
                <a:lnTo>
                  <a:pt x="246748" y="0"/>
                </a:lnTo>
                <a:lnTo>
                  <a:pt x="246748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3724999" y="3308518"/>
            <a:ext cx="53340" cy="22860"/>
          </a:xfrm>
          <a:custGeom>
            <a:avLst/>
            <a:gdLst/>
            <a:ahLst/>
            <a:cxnLst/>
            <a:rect l="l" t="t" r="r" b="b"/>
            <a:pathLst>
              <a:path w="53339" h="22860">
                <a:moveTo>
                  <a:pt x="0" y="0"/>
                </a:moveTo>
                <a:lnTo>
                  <a:pt x="52817" y="0"/>
                </a:lnTo>
                <a:lnTo>
                  <a:pt x="52817" y="22859"/>
                </a:lnTo>
                <a:lnTo>
                  <a:pt x="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3724999" y="3331378"/>
            <a:ext cx="258445" cy="39370"/>
          </a:xfrm>
          <a:custGeom>
            <a:avLst/>
            <a:gdLst/>
            <a:ahLst/>
            <a:cxnLst/>
            <a:rect l="l" t="t" r="r" b="b"/>
            <a:pathLst>
              <a:path w="258445" h="39370">
                <a:moveTo>
                  <a:pt x="0" y="0"/>
                </a:moveTo>
                <a:lnTo>
                  <a:pt x="258440" y="0"/>
                </a:lnTo>
                <a:lnTo>
                  <a:pt x="258440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3720564" y="3459648"/>
            <a:ext cx="257810" cy="41910"/>
          </a:xfrm>
          <a:custGeom>
            <a:avLst/>
            <a:gdLst/>
            <a:ahLst/>
            <a:cxnLst/>
            <a:rect l="l" t="t" r="r" b="b"/>
            <a:pathLst>
              <a:path w="257810" h="41910">
                <a:moveTo>
                  <a:pt x="0" y="0"/>
                </a:moveTo>
                <a:lnTo>
                  <a:pt x="257231" y="0"/>
                </a:lnTo>
                <a:lnTo>
                  <a:pt x="257231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3924575" y="3501558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39" h="71120">
                <a:moveTo>
                  <a:pt x="0" y="0"/>
                </a:moveTo>
                <a:lnTo>
                  <a:pt x="53220" y="0"/>
                </a:lnTo>
                <a:lnTo>
                  <a:pt x="53220" y="71120"/>
                </a:lnTo>
                <a:lnTo>
                  <a:pt x="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3683068" y="3393705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4056013" y="3200983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306822" y="220541"/>
                </a:moveTo>
                <a:lnTo>
                  <a:pt x="253199" y="220541"/>
                </a:lnTo>
                <a:lnTo>
                  <a:pt x="253199" y="0"/>
                </a:lnTo>
                <a:lnTo>
                  <a:pt x="306822" y="0"/>
                </a:lnTo>
                <a:lnTo>
                  <a:pt x="306822" y="220541"/>
                </a:lnTo>
                <a:close/>
              </a:path>
              <a:path w="308610" h="372745">
                <a:moveTo>
                  <a:pt x="216106" y="66525"/>
                </a:moveTo>
                <a:lnTo>
                  <a:pt x="14111" y="66525"/>
                </a:lnTo>
                <a:lnTo>
                  <a:pt x="14111" y="24594"/>
                </a:lnTo>
                <a:lnTo>
                  <a:pt x="216106" y="24594"/>
                </a:lnTo>
                <a:lnTo>
                  <a:pt x="216106" y="66525"/>
                </a:lnTo>
                <a:close/>
              </a:path>
              <a:path w="308610" h="372745">
                <a:moveTo>
                  <a:pt x="27416" y="218122"/>
                </a:moveTo>
                <a:lnTo>
                  <a:pt x="0" y="176594"/>
                </a:lnTo>
                <a:lnTo>
                  <a:pt x="38749" y="157638"/>
                </a:lnTo>
                <a:lnTo>
                  <a:pt x="65970" y="131387"/>
                </a:lnTo>
                <a:lnTo>
                  <a:pt x="82381" y="100222"/>
                </a:lnTo>
                <a:lnTo>
                  <a:pt x="88700" y="66525"/>
                </a:lnTo>
                <a:lnTo>
                  <a:pt x="142727" y="66525"/>
                </a:lnTo>
                <a:lnTo>
                  <a:pt x="149247" y="97299"/>
                </a:lnTo>
                <a:lnTo>
                  <a:pt x="165557" y="125843"/>
                </a:lnTo>
                <a:lnTo>
                  <a:pt x="179340" y="138292"/>
                </a:lnTo>
                <a:lnTo>
                  <a:pt x="116923" y="138292"/>
                </a:lnTo>
                <a:lnTo>
                  <a:pt x="102030" y="164089"/>
                </a:lnTo>
                <a:lnTo>
                  <a:pt x="82148" y="186522"/>
                </a:lnTo>
                <a:lnTo>
                  <a:pt x="57277" y="204798"/>
                </a:lnTo>
                <a:lnTo>
                  <a:pt x="27416" y="218122"/>
                </a:lnTo>
                <a:close/>
              </a:path>
              <a:path w="308610" h="372745">
                <a:moveTo>
                  <a:pt x="203204" y="208849"/>
                </a:moveTo>
                <a:lnTo>
                  <a:pt x="174754" y="197087"/>
                </a:lnTo>
                <a:lnTo>
                  <a:pt x="150992" y="180979"/>
                </a:lnTo>
                <a:lnTo>
                  <a:pt x="131765" y="161166"/>
                </a:lnTo>
                <a:lnTo>
                  <a:pt x="116923" y="138292"/>
                </a:lnTo>
                <a:lnTo>
                  <a:pt x="179340" y="138292"/>
                </a:lnTo>
                <a:lnTo>
                  <a:pt x="192224" y="149927"/>
                </a:lnTo>
                <a:lnTo>
                  <a:pt x="229814" y="167321"/>
                </a:lnTo>
                <a:lnTo>
                  <a:pt x="203204" y="208849"/>
                </a:lnTo>
                <a:close/>
              </a:path>
              <a:path w="308610" h="372745">
                <a:moveTo>
                  <a:pt x="181432" y="372138"/>
                </a:moveTo>
                <a:lnTo>
                  <a:pt x="128590" y="367275"/>
                </a:lnTo>
                <a:lnTo>
                  <a:pt x="88599" y="353188"/>
                </a:lnTo>
                <a:lnTo>
                  <a:pt x="63274" y="330635"/>
                </a:lnTo>
                <a:lnTo>
                  <a:pt x="54429" y="300371"/>
                </a:lnTo>
                <a:lnTo>
                  <a:pt x="63274" y="269641"/>
                </a:lnTo>
                <a:lnTo>
                  <a:pt x="88599" y="246849"/>
                </a:lnTo>
                <a:lnTo>
                  <a:pt x="128590" y="232674"/>
                </a:lnTo>
                <a:lnTo>
                  <a:pt x="181432" y="227798"/>
                </a:lnTo>
                <a:lnTo>
                  <a:pt x="234041" y="232674"/>
                </a:lnTo>
                <a:lnTo>
                  <a:pt x="273912" y="246849"/>
                </a:lnTo>
                <a:lnTo>
                  <a:pt x="298397" y="268923"/>
                </a:lnTo>
                <a:lnTo>
                  <a:pt x="181432" y="268923"/>
                </a:lnTo>
                <a:lnTo>
                  <a:pt x="149429" y="270832"/>
                </a:lnTo>
                <a:lnTo>
                  <a:pt x="126196" y="276634"/>
                </a:lnTo>
                <a:lnTo>
                  <a:pt x="112034" y="286443"/>
                </a:lnTo>
                <a:lnTo>
                  <a:pt x="107246" y="300371"/>
                </a:lnTo>
                <a:lnTo>
                  <a:pt x="112034" y="314067"/>
                </a:lnTo>
                <a:lnTo>
                  <a:pt x="126196" y="323756"/>
                </a:lnTo>
                <a:lnTo>
                  <a:pt x="149429" y="329514"/>
                </a:lnTo>
                <a:lnTo>
                  <a:pt x="181432" y="331417"/>
                </a:lnTo>
                <a:lnTo>
                  <a:pt x="298318" y="331417"/>
                </a:lnTo>
                <a:lnTo>
                  <a:pt x="273912" y="353188"/>
                </a:lnTo>
                <a:lnTo>
                  <a:pt x="234041" y="367275"/>
                </a:lnTo>
                <a:lnTo>
                  <a:pt x="181432" y="372138"/>
                </a:lnTo>
                <a:close/>
              </a:path>
              <a:path w="308610" h="372745">
                <a:moveTo>
                  <a:pt x="298318" y="331417"/>
                </a:moveTo>
                <a:lnTo>
                  <a:pt x="181432" y="331417"/>
                </a:lnTo>
                <a:lnTo>
                  <a:pt x="213202" y="329514"/>
                </a:lnTo>
                <a:lnTo>
                  <a:pt x="236316" y="323756"/>
                </a:lnTo>
                <a:lnTo>
                  <a:pt x="250433" y="314067"/>
                </a:lnTo>
                <a:lnTo>
                  <a:pt x="255215" y="300371"/>
                </a:lnTo>
                <a:lnTo>
                  <a:pt x="250433" y="286443"/>
                </a:lnTo>
                <a:lnTo>
                  <a:pt x="236316" y="276634"/>
                </a:lnTo>
                <a:lnTo>
                  <a:pt x="213202" y="270832"/>
                </a:lnTo>
                <a:lnTo>
                  <a:pt x="181432" y="268923"/>
                </a:lnTo>
                <a:lnTo>
                  <a:pt x="298397" y="268923"/>
                </a:lnTo>
                <a:lnTo>
                  <a:pt x="299193" y="269641"/>
                </a:lnTo>
                <a:lnTo>
                  <a:pt x="308032" y="300371"/>
                </a:lnTo>
                <a:lnTo>
                  <a:pt x="299193" y="330635"/>
                </a:lnTo>
                <a:lnTo>
                  <a:pt x="298318" y="3314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495" y="4047247"/>
            <a:ext cx="318135" cy="367665"/>
          </a:xfrm>
          <a:custGeom>
            <a:avLst/>
            <a:gdLst/>
            <a:ahLst/>
            <a:cxnLst/>
            <a:rect l="l" t="t" r="r" b="b"/>
            <a:pathLst>
              <a:path w="318135" h="367664">
                <a:moveTo>
                  <a:pt x="124050" y="46099"/>
                </a:moveTo>
                <a:lnTo>
                  <a:pt x="89685" y="46099"/>
                </a:lnTo>
                <a:lnTo>
                  <a:pt x="89685" y="0"/>
                </a:lnTo>
                <a:lnTo>
                  <a:pt x="124050" y="0"/>
                </a:lnTo>
                <a:lnTo>
                  <a:pt x="124050" y="46099"/>
                </a:lnTo>
                <a:close/>
              </a:path>
              <a:path w="318135" h="367664">
                <a:moveTo>
                  <a:pt x="308869" y="286657"/>
                </a:moveTo>
                <a:lnTo>
                  <a:pt x="274085" y="286657"/>
                </a:lnTo>
                <a:lnTo>
                  <a:pt x="274085" y="207030"/>
                </a:lnTo>
                <a:lnTo>
                  <a:pt x="210383" y="207030"/>
                </a:lnTo>
                <a:lnTo>
                  <a:pt x="210383" y="178951"/>
                </a:lnTo>
                <a:lnTo>
                  <a:pt x="274085" y="178951"/>
                </a:lnTo>
                <a:lnTo>
                  <a:pt x="274085" y="128241"/>
                </a:lnTo>
                <a:lnTo>
                  <a:pt x="210383" y="128241"/>
                </a:lnTo>
                <a:lnTo>
                  <a:pt x="210383" y="100162"/>
                </a:lnTo>
                <a:lnTo>
                  <a:pt x="274085" y="100162"/>
                </a:lnTo>
                <a:lnTo>
                  <a:pt x="274085" y="419"/>
                </a:lnTo>
                <a:lnTo>
                  <a:pt x="308869" y="419"/>
                </a:lnTo>
                <a:lnTo>
                  <a:pt x="308869" y="286657"/>
                </a:lnTo>
                <a:close/>
              </a:path>
              <a:path w="318135" h="367664">
                <a:moveTo>
                  <a:pt x="210383" y="73759"/>
                </a:moveTo>
                <a:lnTo>
                  <a:pt x="0" y="73759"/>
                </a:lnTo>
                <a:lnTo>
                  <a:pt x="0" y="46099"/>
                </a:lnTo>
                <a:lnTo>
                  <a:pt x="210383" y="46099"/>
                </a:lnTo>
                <a:lnTo>
                  <a:pt x="210383" y="73759"/>
                </a:lnTo>
                <a:close/>
              </a:path>
              <a:path w="318135" h="367664">
                <a:moveTo>
                  <a:pt x="106448" y="238043"/>
                </a:moveTo>
                <a:lnTo>
                  <a:pt x="72116" y="232850"/>
                </a:lnTo>
                <a:lnTo>
                  <a:pt x="45209" y="218188"/>
                </a:lnTo>
                <a:lnTo>
                  <a:pt x="27653" y="195433"/>
                </a:lnTo>
                <a:lnTo>
                  <a:pt x="21373" y="165959"/>
                </a:lnTo>
                <a:lnTo>
                  <a:pt x="27653" y="136793"/>
                </a:lnTo>
                <a:lnTo>
                  <a:pt x="45209" y="114306"/>
                </a:lnTo>
                <a:lnTo>
                  <a:pt x="72116" y="99835"/>
                </a:lnTo>
                <a:lnTo>
                  <a:pt x="106448" y="94714"/>
                </a:lnTo>
                <a:lnTo>
                  <a:pt x="140781" y="99835"/>
                </a:lnTo>
                <a:lnTo>
                  <a:pt x="167688" y="114306"/>
                </a:lnTo>
                <a:lnTo>
                  <a:pt x="173332" y="121536"/>
                </a:lnTo>
                <a:lnTo>
                  <a:pt x="106448" y="121536"/>
                </a:lnTo>
                <a:lnTo>
                  <a:pt x="85180" y="124764"/>
                </a:lnTo>
                <a:lnTo>
                  <a:pt x="68626" y="133847"/>
                </a:lnTo>
                <a:lnTo>
                  <a:pt x="57886" y="147880"/>
                </a:lnTo>
                <a:lnTo>
                  <a:pt x="54062" y="165959"/>
                </a:lnTo>
                <a:lnTo>
                  <a:pt x="57886" y="184347"/>
                </a:lnTo>
                <a:lnTo>
                  <a:pt x="68626" y="198648"/>
                </a:lnTo>
                <a:lnTo>
                  <a:pt x="85180" y="207921"/>
                </a:lnTo>
                <a:lnTo>
                  <a:pt x="106448" y="211221"/>
                </a:lnTo>
                <a:lnTo>
                  <a:pt x="173063" y="211221"/>
                </a:lnTo>
                <a:lnTo>
                  <a:pt x="167688" y="218188"/>
                </a:lnTo>
                <a:lnTo>
                  <a:pt x="140781" y="232850"/>
                </a:lnTo>
                <a:lnTo>
                  <a:pt x="106448" y="238043"/>
                </a:lnTo>
                <a:close/>
              </a:path>
              <a:path w="318135" h="367664">
                <a:moveTo>
                  <a:pt x="173063" y="211221"/>
                </a:moveTo>
                <a:lnTo>
                  <a:pt x="106448" y="211221"/>
                </a:lnTo>
                <a:lnTo>
                  <a:pt x="127717" y="207921"/>
                </a:lnTo>
                <a:lnTo>
                  <a:pt x="144271" y="198648"/>
                </a:lnTo>
                <a:lnTo>
                  <a:pt x="155011" y="184347"/>
                </a:lnTo>
                <a:lnTo>
                  <a:pt x="158835" y="165959"/>
                </a:lnTo>
                <a:lnTo>
                  <a:pt x="155011" y="147880"/>
                </a:lnTo>
                <a:lnTo>
                  <a:pt x="144271" y="133847"/>
                </a:lnTo>
                <a:lnTo>
                  <a:pt x="127717" y="124764"/>
                </a:lnTo>
                <a:lnTo>
                  <a:pt x="106448" y="121536"/>
                </a:lnTo>
                <a:lnTo>
                  <a:pt x="173332" y="121536"/>
                </a:lnTo>
                <a:lnTo>
                  <a:pt x="185244" y="136793"/>
                </a:lnTo>
                <a:lnTo>
                  <a:pt x="191524" y="165959"/>
                </a:lnTo>
                <a:lnTo>
                  <a:pt x="185244" y="195433"/>
                </a:lnTo>
                <a:lnTo>
                  <a:pt x="173063" y="211221"/>
                </a:lnTo>
                <a:close/>
              </a:path>
              <a:path w="318135" h="367664">
                <a:moveTo>
                  <a:pt x="317670" y="367542"/>
                </a:moveTo>
                <a:lnTo>
                  <a:pt x="67054" y="367542"/>
                </a:lnTo>
                <a:lnTo>
                  <a:pt x="67054" y="262350"/>
                </a:lnTo>
                <a:lnTo>
                  <a:pt x="101419" y="262350"/>
                </a:lnTo>
                <a:lnTo>
                  <a:pt x="101419" y="339463"/>
                </a:lnTo>
                <a:lnTo>
                  <a:pt x="317670" y="339463"/>
                </a:lnTo>
                <a:lnTo>
                  <a:pt x="317670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7631" y="4047247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69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69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69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69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69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5569" y="4047247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25917" y="4310379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5917" y="4386579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7174" y="4062729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89">
                <a:moveTo>
                  <a:pt x="0" y="0"/>
                </a:moveTo>
                <a:lnTo>
                  <a:pt x="33946" y="0"/>
                </a:lnTo>
                <a:lnTo>
                  <a:pt x="33946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27174" y="410972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7174" y="413639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7174" y="418465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43844" y="4062334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43844" y="4136513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35300" y="421236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1912" y="4252601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70409" y="4047247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70775" y="4070716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60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60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60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60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60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55500" y="4047666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9707" y="375505"/>
                </a:moveTo>
                <a:lnTo>
                  <a:pt x="275342" y="375505"/>
                </a:lnTo>
                <a:lnTo>
                  <a:pt x="275342" y="178532"/>
                </a:lnTo>
                <a:lnTo>
                  <a:pt x="187333" y="178532"/>
                </a:lnTo>
                <a:lnTo>
                  <a:pt x="187333" y="150453"/>
                </a:lnTo>
                <a:lnTo>
                  <a:pt x="275342" y="15045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5505"/>
                </a:lnTo>
                <a:close/>
              </a:path>
              <a:path w="309879" h="375920">
                <a:moveTo>
                  <a:pt x="18859" y="303840"/>
                </a:moveTo>
                <a:lnTo>
                  <a:pt x="0" y="277018"/>
                </a:lnTo>
                <a:lnTo>
                  <a:pt x="46026" y="250468"/>
                </a:lnTo>
                <a:lnTo>
                  <a:pt x="83367" y="220379"/>
                </a:lnTo>
                <a:lnTo>
                  <a:pt x="112421" y="186914"/>
                </a:lnTo>
                <a:lnTo>
                  <a:pt x="133581" y="150236"/>
                </a:lnTo>
                <a:lnTo>
                  <a:pt x="147244" y="110507"/>
                </a:lnTo>
                <a:lnTo>
                  <a:pt x="153806" y="67892"/>
                </a:lnTo>
                <a:lnTo>
                  <a:pt x="16763" y="67892"/>
                </a:lnTo>
                <a:lnTo>
                  <a:pt x="16763" y="40232"/>
                </a:lnTo>
                <a:lnTo>
                  <a:pt x="188171" y="40232"/>
                </a:lnTo>
                <a:lnTo>
                  <a:pt x="185346" y="85251"/>
                </a:lnTo>
                <a:lnTo>
                  <a:pt x="176451" y="128451"/>
                </a:lnTo>
                <a:lnTo>
                  <a:pt x="160856" y="169453"/>
                </a:lnTo>
                <a:lnTo>
                  <a:pt x="137929" y="207873"/>
                </a:lnTo>
                <a:lnTo>
                  <a:pt x="107041" y="243332"/>
                </a:lnTo>
                <a:lnTo>
                  <a:pt x="67561" y="275448"/>
                </a:lnTo>
                <a:lnTo>
                  <a:pt x="18859" y="3038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7163" y="4061459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59"/>
                </a:lnTo>
                <a:lnTo>
                  <a:pt x="0" y="990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87163" y="416052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84649" y="430402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84649" y="4385309"/>
            <a:ext cx="260350" cy="29209"/>
          </a:xfrm>
          <a:custGeom>
            <a:avLst/>
            <a:gdLst/>
            <a:ahLst/>
            <a:cxnLst/>
            <a:rect l="l" t="t" r="r" b="b"/>
            <a:pathLst>
              <a:path w="260350" h="29210">
                <a:moveTo>
                  <a:pt x="0" y="0"/>
                </a:moveTo>
                <a:lnTo>
                  <a:pt x="260255" y="0"/>
                </a:lnTo>
                <a:lnTo>
                  <a:pt x="26025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41063" y="4238771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44649" y="408538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60" h="285750">
                <a:moveTo>
                  <a:pt x="281628" y="229661"/>
                </a:moveTo>
                <a:lnTo>
                  <a:pt x="248101" y="226308"/>
                </a:lnTo>
                <a:lnTo>
                  <a:pt x="253392" y="200174"/>
                </a:lnTo>
                <a:lnTo>
                  <a:pt x="257426" y="175651"/>
                </a:lnTo>
                <a:lnTo>
                  <a:pt x="260359" y="152463"/>
                </a:lnTo>
                <a:lnTo>
                  <a:pt x="262350" y="130337"/>
                </a:lnTo>
                <a:lnTo>
                  <a:pt x="33403" y="130337"/>
                </a:lnTo>
                <a:lnTo>
                  <a:pt x="30593" y="114411"/>
                </a:lnTo>
                <a:lnTo>
                  <a:pt x="263607" y="104353"/>
                </a:lnTo>
                <a:lnTo>
                  <a:pt x="264092" y="89652"/>
                </a:lnTo>
                <a:lnTo>
                  <a:pt x="264341" y="75069"/>
                </a:lnTo>
                <a:lnTo>
                  <a:pt x="264446" y="28079"/>
                </a:lnTo>
                <a:lnTo>
                  <a:pt x="40232" y="28079"/>
                </a:lnTo>
                <a:lnTo>
                  <a:pt x="40232" y="0"/>
                </a:lnTo>
                <a:lnTo>
                  <a:pt x="297973" y="0"/>
                </a:lnTo>
                <a:lnTo>
                  <a:pt x="297884" y="60565"/>
                </a:lnTo>
                <a:lnTo>
                  <a:pt x="297717" y="87452"/>
                </a:lnTo>
                <a:lnTo>
                  <a:pt x="295930" y="129865"/>
                </a:lnTo>
                <a:lnTo>
                  <a:pt x="295880" y="130337"/>
                </a:lnTo>
                <a:lnTo>
                  <a:pt x="262350" y="130337"/>
                </a:lnTo>
                <a:lnTo>
                  <a:pt x="35622" y="142909"/>
                </a:lnTo>
                <a:lnTo>
                  <a:pt x="294566" y="142909"/>
                </a:lnTo>
                <a:lnTo>
                  <a:pt x="291077" y="176286"/>
                </a:lnTo>
                <a:lnTo>
                  <a:pt x="281628" y="229661"/>
                </a:lnTo>
                <a:close/>
              </a:path>
              <a:path w="340360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30212" y="4047247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4" h="375920">
                <a:moveTo>
                  <a:pt x="240557" y="153806"/>
                </a:moveTo>
                <a:lnTo>
                  <a:pt x="207868" y="153806"/>
                </a:lnTo>
                <a:lnTo>
                  <a:pt x="207868" y="10058"/>
                </a:lnTo>
                <a:lnTo>
                  <a:pt x="240557" y="10058"/>
                </a:lnTo>
                <a:lnTo>
                  <a:pt x="240557" y="153806"/>
                </a:lnTo>
                <a:close/>
              </a:path>
              <a:path w="319404" h="375920">
                <a:moveTo>
                  <a:pt x="20116" y="295039"/>
                </a:moveTo>
                <a:lnTo>
                  <a:pt x="0" y="270313"/>
                </a:lnTo>
                <a:lnTo>
                  <a:pt x="43501" y="239146"/>
                </a:lnTo>
                <a:lnTo>
                  <a:pt x="77649" y="203734"/>
                </a:lnTo>
                <a:lnTo>
                  <a:pt x="102744" y="164461"/>
                </a:lnTo>
                <a:lnTo>
                  <a:pt x="119088" y="121707"/>
                </a:lnTo>
                <a:lnTo>
                  <a:pt x="126984" y="75855"/>
                </a:lnTo>
                <a:lnTo>
                  <a:pt x="15925" y="75855"/>
                </a:lnTo>
                <a:lnTo>
                  <a:pt x="15925" y="47776"/>
                </a:lnTo>
                <a:lnTo>
                  <a:pt x="160930" y="47776"/>
                </a:lnTo>
                <a:lnTo>
                  <a:pt x="159883" y="75187"/>
                </a:lnTo>
                <a:lnTo>
                  <a:pt x="156635" y="102048"/>
                </a:lnTo>
                <a:lnTo>
                  <a:pt x="151029" y="128280"/>
                </a:lnTo>
                <a:lnTo>
                  <a:pt x="142909" y="153806"/>
                </a:lnTo>
                <a:lnTo>
                  <a:pt x="240557" y="153806"/>
                </a:lnTo>
                <a:lnTo>
                  <a:pt x="240557" y="181466"/>
                </a:lnTo>
                <a:lnTo>
                  <a:pt x="130756" y="181466"/>
                </a:lnTo>
                <a:lnTo>
                  <a:pt x="111229" y="213238"/>
                </a:lnTo>
                <a:lnTo>
                  <a:pt x="86437" y="242967"/>
                </a:lnTo>
                <a:lnTo>
                  <a:pt x="56145" y="270339"/>
                </a:lnTo>
                <a:lnTo>
                  <a:pt x="20116" y="295039"/>
                </a:lnTo>
                <a:close/>
              </a:path>
              <a:path w="319404" h="375920">
                <a:moveTo>
                  <a:pt x="240557" y="357065"/>
                </a:moveTo>
                <a:lnTo>
                  <a:pt x="207868" y="357065"/>
                </a:lnTo>
                <a:lnTo>
                  <a:pt x="207868" y="181466"/>
                </a:lnTo>
                <a:lnTo>
                  <a:pt x="240557" y="181466"/>
                </a:lnTo>
                <a:lnTo>
                  <a:pt x="240557" y="357065"/>
                </a:lnTo>
                <a:close/>
              </a:path>
              <a:path w="319404" h="375920">
                <a:moveTo>
                  <a:pt x="318927" y="375924"/>
                </a:moveTo>
                <a:lnTo>
                  <a:pt x="286238" y="375924"/>
                </a:lnTo>
                <a:lnTo>
                  <a:pt x="286238" y="0"/>
                </a:lnTo>
                <a:lnTo>
                  <a:pt x="318927" y="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37789" y="4047666"/>
            <a:ext cx="346075" cy="375920"/>
          </a:xfrm>
          <a:custGeom>
            <a:avLst/>
            <a:gdLst/>
            <a:ahLst/>
            <a:cxnLst/>
            <a:rect l="l" t="t" r="r" b="b"/>
            <a:pathLst>
              <a:path w="346075" h="375920">
                <a:moveTo>
                  <a:pt x="94714" y="290848"/>
                </a:moveTo>
                <a:lnTo>
                  <a:pt x="56577" y="281609"/>
                </a:lnTo>
                <a:lnTo>
                  <a:pt x="26612" y="255278"/>
                </a:lnTo>
                <a:lnTo>
                  <a:pt x="7019" y="213939"/>
                </a:lnTo>
                <a:lnTo>
                  <a:pt x="0" y="159673"/>
                </a:lnTo>
                <a:lnTo>
                  <a:pt x="7019" y="105407"/>
                </a:lnTo>
                <a:lnTo>
                  <a:pt x="26612" y="64068"/>
                </a:lnTo>
                <a:lnTo>
                  <a:pt x="56577" y="37737"/>
                </a:lnTo>
                <a:lnTo>
                  <a:pt x="94714" y="28498"/>
                </a:lnTo>
                <a:lnTo>
                  <a:pt x="132786" y="37737"/>
                </a:lnTo>
                <a:lnTo>
                  <a:pt x="157445" y="59510"/>
                </a:lnTo>
                <a:lnTo>
                  <a:pt x="94714" y="59510"/>
                </a:lnTo>
                <a:lnTo>
                  <a:pt x="69641" y="66615"/>
                </a:lnTo>
                <a:lnTo>
                  <a:pt x="50028" y="86804"/>
                </a:lnTo>
                <a:lnTo>
                  <a:pt x="37253" y="118386"/>
                </a:lnTo>
                <a:lnTo>
                  <a:pt x="32689" y="159673"/>
                </a:lnTo>
                <a:lnTo>
                  <a:pt x="37253" y="201202"/>
                </a:lnTo>
                <a:lnTo>
                  <a:pt x="50028" y="232909"/>
                </a:lnTo>
                <a:lnTo>
                  <a:pt x="69641" y="253143"/>
                </a:lnTo>
                <a:lnTo>
                  <a:pt x="94714" y="260255"/>
                </a:lnTo>
                <a:lnTo>
                  <a:pt x="156970" y="260255"/>
                </a:lnTo>
                <a:lnTo>
                  <a:pt x="132786" y="281609"/>
                </a:lnTo>
                <a:lnTo>
                  <a:pt x="94714" y="290848"/>
                </a:lnTo>
                <a:close/>
              </a:path>
              <a:path w="346075" h="375920">
                <a:moveTo>
                  <a:pt x="156970" y="260255"/>
                </a:moveTo>
                <a:lnTo>
                  <a:pt x="94714" y="260255"/>
                </a:lnTo>
                <a:lnTo>
                  <a:pt x="119545" y="253143"/>
                </a:lnTo>
                <a:lnTo>
                  <a:pt x="139033" y="232909"/>
                </a:lnTo>
                <a:lnTo>
                  <a:pt x="151763" y="201202"/>
                </a:lnTo>
                <a:lnTo>
                  <a:pt x="156320" y="159673"/>
                </a:lnTo>
                <a:lnTo>
                  <a:pt x="151763" y="118386"/>
                </a:lnTo>
                <a:lnTo>
                  <a:pt x="139033" y="86804"/>
                </a:lnTo>
                <a:lnTo>
                  <a:pt x="119545" y="66615"/>
                </a:lnTo>
                <a:lnTo>
                  <a:pt x="94714" y="59510"/>
                </a:lnTo>
                <a:lnTo>
                  <a:pt x="157445" y="59510"/>
                </a:lnTo>
                <a:lnTo>
                  <a:pt x="162607" y="64068"/>
                </a:lnTo>
                <a:lnTo>
                  <a:pt x="182055" y="105407"/>
                </a:lnTo>
                <a:lnTo>
                  <a:pt x="189009" y="159673"/>
                </a:lnTo>
                <a:lnTo>
                  <a:pt x="182055" y="213939"/>
                </a:lnTo>
                <a:lnTo>
                  <a:pt x="162607" y="255278"/>
                </a:lnTo>
                <a:lnTo>
                  <a:pt x="156970" y="260255"/>
                </a:lnTo>
                <a:close/>
              </a:path>
              <a:path w="346075" h="375920">
                <a:moveTo>
                  <a:pt x="283724" y="375505"/>
                </a:moveTo>
                <a:lnTo>
                  <a:pt x="249358" y="375505"/>
                </a:lnTo>
                <a:lnTo>
                  <a:pt x="249358" y="0"/>
                </a:lnTo>
                <a:lnTo>
                  <a:pt x="283724" y="0"/>
                </a:lnTo>
                <a:lnTo>
                  <a:pt x="283724" y="149615"/>
                </a:lnTo>
                <a:lnTo>
                  <a:pt x="345749" y="149615"/>
                </a:lnTo>
                <a:lnTo>
                  <a:pt x="345749" y="178532"/>
                </a:lnTo>
                <a:lnTo>
                  <a:pt x="283724" y="178532"/>
                </a:lnTo>
                <a:lnTo>
                  <a:pt x="283724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13294" y="4047666"/>
            <a:ext cx="356235" cy="375920"/>
          </a:xfrm>
          <a:custGeom>
            <a:avLst/>
            <a:gdLst/>
            <a:ahLst/>
            <a:cxnLst/>
            <a:rect l="l" t="t" r="r" b="b"/>
            <a:pathLst>
              <a:path w="356234" h="375920">
                <a:moveTo>
                  <a:pt x="218765" y="67892"/>
                </a:moveTo>
                <a:lnTo>
                  <a:pt x="9639" y="67892"/>
                </a:lnTo>
                <a:lnTo>
                  <a:pt x="9639" y="40232"/>
                </a:lnTo>
                <a:lnTo>
                  <a:pt x="218765" y="40232"/>
                </a:lnTo>
                <a:lnTo>
                  <a:pt x="218765" y="67892"/>
                </a:lnTo>
                <a:close/>
              </a:path>
              <a:path w="356234" h="375920">
                <a:moveTo>
                  <a:pt x="4190" y="282466"/>
                </a:moveTo>
                <a:lnTo>
                  <a:pt x="0" y="253549"/>
                </a:lnTo>
                <a:lnTo>
                  <a:pt x="24150" y="253497"/>
                </a:lnTo>
                <a:lnTo>
                  <a:pt x="49871" y="253130"/>
                </a:lnTo>
                <a:lnTo>
                  <a:pt x="49871" y="67892"/>
                </a:lnTo>
                <a:lnTo>
                  <a:pt x="83399" y="67892"/>
                </a:lnTo>
                <a:lnTo>
                  <a:pt x="83399" y="252711"/>
                </a:lnTo>
                <a:lnTo>
                  <a:pt x="236896" y="252711"/>
                </a:lnTo>
                <a:lnTo>
                  <a:pt x="190200" y="274903"/>
                </a:lnTo>
                <a:lnTo>
                  <a:pt x="141032" y="278936"/>
                </a:lnTo>
                <a:lnTo>
                  <a:pt x="92568" y="281219"/>
                </a:lnTo>
                <a:lnTo>
                  <a:pt x="46418" y="282235"/>
                </a:lnTo>
                <a:lnTo>
                  <a:pt x="4190" y="282466"/>
                </a:lnTo>
                <a:close/>
              </a:path>
              <a:path w="356234" h="375920">
                <a:moveTo>
                  <a:pt x="236896" y="252711"/>
                </a:moveTo>
                <a:lnTo>
                  <a:pt x="83399" y="252711"/>
                </a:lnTo>
                <a:lnTo>
                  <a:pt x="98623" y="252325"/>
                </a:lnTo>
                <a:lnTo>
                  <a:pt x="145005" y="250616"/>
                </a:lnTo>
                <a:lnTo>
                  <a:pt x="145005" y="67892"/>
                </a:lnTo>
                <a:lnTo>
                  <a:pt x="178532" y="67892"/>
                </a:lnTo>
                <a:lnTo>
                  <a:pt x="178532" y="248520"/>
                </a:lnTo>
                <a:lnTo>
                  <a:pt x="236483" y="248520"/>
                </a:lnTo>
                <a:lnTo>
                  <a:pt x="236896" y="252711"/>
                </a:lnTo>
                <a:close/>
              </a:path>
              <a:path w="356234" h="375920">
                <a:moveTo>
                  <a:pt x="236483" y="248520"/>
                </a:moveTo>
                <a:lnTo>
                  <a:pt x="178532" y="248520"/>
                </a:lnTo>
                <a:lnTo>
                  <a:pt x="193220" y="247492"/>
                </a:lnTo>
                <a:lnTo>
                  <a:pt x="207711" y="246268"/>
                </a:lnTo>
                <a:lnTo>
                  <a:pt x="221967" y="244807"/>
                </a:lnTo>
                <a:lnTo>
                  <a:pt x="235947" y="243072"/>
                </a:lnTo>
                <a:lnTo>
                  <a:pt x="236483" y="248520"/>
                </a:lnTo>
                <a:close/>
              </a:path>
              <a:path w="356234" h="375920">
                <a:moveTo>
                  <a:pt x="293782" y="375505"/>
                </a:moveTo>
                <a:lnTo>
                  <a:pt x="259417" y="375505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0034"/>
                </a:lnTo>
                <a:lnTo>
                  <a:pt x="355807" y="150034"/>
                </a:lnTo>
                <a:lnTo>
                  <a:pt x="355807" y="178532"/>
                </a:lnTo>
                <a:lnTo>
                  <a:pt x="293782" y="178532"/>
                </a:lnTo>
                <a:lnTo>
                  <a:pt x="29378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47053" y="4080509"/>
            <a:ext cx="254635" cy="26670"/>
          </a:xfrm>
          <a:custGeom>
            <a:avLst/>
            <a:gdLst/>
            <a:ahLst/>
            <a:cxnLst/>
            <a:rect l="l" t="t" r="r" b="b"/>
            <a:pathLst>
              <a:path w="254634" h="26670">
                <a:moveTo>
                  <a:pt x="0" y="0"/>
                </a:moveTo>
                <a:lnTo>
                  <a:pt x="254387" y="0"/>
                </a:lnTo>
                <a:lnTo>
                  <a:pt x="25438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47053" y="4107179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0" y="0"/>
                </a:moveTo>
                <a:lnTo>
                  <a:pt x="34784" y="0"/>
                </a:lnTo>
                <a:lnTo>
                  <a:pt x="34784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47053" y="4163059"/>
            <a:ext cx="246379" cy="27940"/>
          </a:xfrm>
          <a:custGeom>
            <a:avLst/>
            <a:gdLst/>
            <a:ahLst/>
            <a:cxnLst/>
            <a:rect l="l" t="t" r="r" b="b"/>
            <a:pathLst>
              <a:path w="246379" h="27939">
                <a:moveTo>
                  <a:pt x="0" y="0"/>
                </a:moveTo>
                <a:lnTo>
                  <a:pt x="246006" y="0"/>
                </a:lnTo>
                <a:lnTo>
                  <a:pt x="24600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47053" y="4191000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0" y="0"/>
                </a:moveTo>
                <a:lnTo>
                  <a:pt x="34784" y="0"/>
                </a:lnTo>
                <a:lnTo>
                  <a:pt x="34784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47053" y="4250690"/>
            <a:ext cx="258445" cy="26670"/>
          </a:xfrm>
          <a:custGeom>
            <a:avLst/>
            <a:gdLst/>
            <a:ahLst/>
            <a:cxnLst/>
            <a:rect l="l" t="t" r="r" b="b"/>
            <a:pathLst>
              <a:path w="258445" h="26670">
                <a:moveTo>
                  <a:pt x="0" y="0"/>
                </a:moveTo>
                <a:lnTo>
                  <a:pt x="258159" y="0"/>
                </a:lnTo>
                <a:lnTo>
                  <a:pt x="258159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03048" y="4346477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29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84839" y="4046827"/>
            <a:ext cx="353060" cy="376555"/>
          </a:xfrm>
          <a:custGeom>
            <a:avLst/>
            <a:gdLst/>
            <a:ahLst/>
            <a:cxnLst/>
            <a:rect l="l" t="t" r="r" b="b"/>
            <a:pathLst>
              <a:path w="353059" h="376554">
                <a:moveTo>
                  <a:pt x="4609" y="295458"/>
                </a:moveTo>
                <a:lnTo>
                  <a:pt x="0" y="266541"/>
                </a:lnTo>
                <a:lnTo>
                  <a:pt x="23122" y="266462"/>
                </a:lnTo>
                <a:lnTo>
                  <a:pt x="99324" y="265284"/>
                </a:lnTo>
                <a:lnTo>
                  <a:pt x="99324" y="200325"/>
                </a:lnTo>
                <a:lnTo>
                  <a:pt x="65738" y="190830"/>
                </a:lnTo>
                <a:lnTo>
                  <a:pt x="39656" y="172141"/>
                </a:lnTo>
                <a:lnTo>
                  <a:pt x="22768" y="145751"/>
                </a:lnTo>
                <a:lnTo>
                  <a:pt x="16763" y="113154"/>
                </a:lnTo>
                <a:lnTo>
                  <a:pt x="24156" y="77060"/>
                </a:lnTo>
                <a:lnTo>
                  <a:pt x="44790" y="49138"/>
                </a:lnTo>
                <a:lnTo>
                  <a:pt x="76346" y="31117"/>
                </a:lnTo>
                <a:lnTo>
                  <a:pt x="116507" y="24726"/>
                </a:lnTo>
                <a:lnTo>
                  <a:pt x="156248" y="31117"/>
                </a:lnTo>
                <a:lnTo>
                  <a:pt x="187700" y="49138"/>
                </a:lnTo>
                <a:lnTo>
                  <a:pt x="191037" y="53643"/>
                </a:lnTo>
                <a:lnTo>
                  <a:pt x="116507" y="53643"/>
                </a:lnTo>
                <a:lnTo>
                  <a:pt x="89894" y="57991"/>
                </a:lnTo>
                <a:lnTo>
                  <a:pt x="68940" y="70197"/>
                </a:lnTo>
                <a:lnTo>
                  <a:pt x="55215" y="89004"/>
                </a:lnTo>
                <a:lnTo>
                  <a:pt x="50290" y="113154"/>
                </a:lnTo>
                <a:lnTo>
                  <a:pt x="55215" y="137415"/>
                </a:lnTo>
                <a:lnTo>
                  <a:pt x="68940" y="156058"/>
                </a:lnTo>
                <a:lnTo>
                  <a:pt x="89894" y="168022"/>
                </a:lnTo>
                <a:lnTo>
                  <a:pt x="116507" y="172246"/>
                </a:lnTo>
                <a:lnTo>
                  <a:pt x="192469" y="172246"/>
                </a:lnTo>
                <a:lnTo>
                  <a:pt x="166856" y="190653"/>
                </a:lnTo>
                <a:lnTo>
                  <a:pt x="133689" y="200325"/>
                </a:lnTo>
                <a:lnTo>
                  <a:pt x="133689" y="264027"/>
                </a:lnTo>
                <a:lnTo>
                  <a:pt x="236087" y="264027"/>
                </a:lnTo>
                <a:lnTo>
                  <a:pt x="238043" y="280790"/>
                </a:lnTo>
                <a:lnTo>
                  <a:pt x="189546" y="287465"/>
                </a:lnTo>
                <a:lnTo>
                  <a:pt x="140546" y="291747"/>
                </a:lnTo>
                <a:lnTo>
                  <a:pt x="92451" y="294157"/>
                </a:lnTo>
                <a:lnTo>
                  <a:pt x="46669" y="295220"/>
                </a:lnTo>
                <a:lnTo>
                  <a:pt x="4609" y="295458"/>
                </a:lnTo>
                <a:close/>
              </a:path>
              <a:path w="353059" h="376554">
                <a:moveTo>
                  <a:pt x="192469" y="172246"/>
                </a:moveTo>
                <a:lnTo>
                  <a:pt x="116507" y="172246"/>
                </a:lnTo>
                <a:lnTo>
                  <a:pt x="142877" y="168022"/>
                </a:lnTo>
                <a:lnTo>
                  <a:pt x="163707" y="156058"/>
                </a:lnTo>
                <a:lnTo>
                  <a:pt x="177386" y="137415"/>
                </a:lnTo>
                <a:lnTo>
                  <a:pt x="182304" y="113154"/>
                </a:lnTo>
                <a:lnTo>
                  <a:pt x="177386" y="89004"/>
                </a:lnTo>
                <a:lnTo>
                  <a:pt x="163707" y="70197"/>
                </a:lnTo>
                <a:lnTo>
                  <a:pt x="142877" y="57991"/>
                </a:lnTo>
                <a:lnTo>
                  <a:pt x="116507" y="53643"/>
                </a:lnTo>
                <a:lnTo>
                  <a:pt x="191037" y="53643"/>
                </a:lnTo>
                <a:lnTo>
                  <a:pt x="208386" y="77060"/>
                </a:lnTo>
                <a:lnTo>
                  <a:pt x="215831" y="113154"/>
                </a:lnTo>
                <a:lnTo>
                  <a:pt x="209774" y="145692"/>
                </a:lnTo>
                <a:lnTo>
                  <a:pt x="192834" y="171984"/>
                </a:lnTo>
                <a:lnTo>
                  <a:pt x="192469" y="172246"/>
                </a:lnTo>
                <a:close/>
              </a:path>
              <a:path w="353059" h="376554">
                <a:moveTo>
                  <a:pt x="236087" y="264027"/>
                </a:moveTo>
                <a:lnTo>
                  <a:pt x="133689" y="264027"/>
                </a:lnTo>
                <a:lnTo>
                  <a:pt x="159496" y="262658"/>
                </a:lnTo>
                <a:lnTo>
                  <a:pt x="185185" y="260936"/>
                </a:lnTo>
                <a:lnTo>
                  <a:pt x="210481" y="258663"/>
                </a:lnTo>
                <a:lnTo>
                  <a:pt x="235109" y="255645"/>
                </a:lnTo>
                <a:lnTo>
                  <a:pt x="236087" y="264027"/>
                </a:lnTo>
                <a:close/>
              </a:path>
              <a:path w="353059" h="376554">
                <a:moveTo>
                  <a:pt x="293363" y="376343"/>
                </a:moveTo>
                <a:lnTo>
                  <a:pt x="258997" y="376343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155482"/>
                </a:lnTo>
                <a:lnTo>
                  <a:pt x="352874" y="155482"/>
                </a:lnTo>
                <a:lnTo>
                  <a:pt x="352874" y="184399"/>
                </a:lnTo>
                <a:lnTo>
                  <a:pt x="293363" y="184399"/>
                </a:lnTo>
                <a:lnTo>
                  <a:pt x="293363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08588" y="4047247"/>
            <a:ext cx="330835" cy="367665"/>
          </a:xfrm>
          <a:custGeom>
            <a:avLst/>
            <a:gdLst/>
            <a:ahLst/>
            <a:cxnLst/>
            <a:rect l="l" t="t" r="r" b="b"/>
            <a:pathLst>
              <a:path w="330834" h="367664">
                <a:moveTo>
                  <a:pt x="29336" y="205354"/>
                </a:moveTo>
                <a:lnTo>
                  <a:pt x="0" y="205354"/>
                </a:lnTo>
                <a:lnTo>
                  <a:pt x="0" y="32689"/>
                </a:lnTo>
                <a:lnTo>
                  <a:pt x="166378" y="32689"/>
                </a:lnTo>
                <a:lnTo>
                  <a:pt x="166378" y="60349"/>
                </a:lnTo>
                <a:lnTo>
                  <a:pt x="34365" y="60349"/>
                </a:lnTo>
                <a:lnTo>
                  <a:pt x="34365" y="177275"/>
                </a:lnTo>
                <a:lnTo>
                  <a:pt x="202039" y="177275"/>
                </a:lnTo>
                <a:lnTo>
                  <a:pt x="204097" y="192362"/>
                </a:lnTo>
                <a:lnTo>
                  <a:pt x="166123" y="198812"/>
                </a:lnTo>
                <a:lnTo>
                  <a:pt x="126932" y="202787"/>
                </a:lnTo>
                <a:lnTo>
                  <a:pt x="82632" y="204797"/>
                </a:lnTo>
                <a:lnTo>
                  <a:pt x="29336" y="205354"/>
                </a:lnTo>
                <a:close/>
              </a:path>
              <a:path w="330834" h="367664">
                <a:moveTo>
                  <a:pt x="202039" y="177275"/>
                </a:moveTo>
                <a:lnTo>
                  <a:pt x="34365" y="177275"/>
                </a:lnTo>
                <a:lnTo>
                  <a:pt x="84695" y="176666"/>
                </a:lnTo>
                <a:lnTo>
                  <a:pt x="126774" y="174603"/>
                </a:lnTo>
                <a:lnTo>
                  <a:pt x="164139" y="170733"/>
                </a:lnTo>
                <a:lnTo>
                  <a:pt x="200325" y="164702"/>
                </a:lnTo>
                <a:lnTo>
                  <a:pt x="202039" y="177275"/>
                </a:lnTo>
                <a:close/>
              </a:path>
              <a:path w="330834" h="367664">
                <a:moveTo>
                  <a:pt x="274504" y="271989"/>
                </a:moveTo>
                <a:lnTo>
                  <a:pt x="240138" y="271989"/>
                </a:lnTo>
                <a:lnTo>
                  <a:pt x="240138" y="0"/>
                </a:lnTo>
                <a:lnTo>
                  <a:pt x="274504" y="0"/>
                </a:lnTo>
                <a:lnTo>
                  <a:pt x="274504" y="111478"/>
                </a:lnTo>
                <a:lnTo>
                  <a:pt x="330243" y="111478"/>
                </a:lnTo>
                <a:lnTo>
                  <a:pt x="330243" y="139976"/>
                </a:lnTo>
                <a:lnTo>
                  <a:pt x="274504" y="139976"/>
                </a:lnTo>
                <a:lnTo>
                  <a:pt x="274504" y="271989"/>
                </a:lnTo>
                <a:close/>
              </a:path>
              <a:path w="330834" h="367664">
                <a:moveTo>
                  <a:pt x="291267" y="367542"/>
                </a:moveTo>
                <a:lnTo>
                  <a:pt x="40651" y="367542"/>
                </a:lnTo>
                <a:lnTo>
                  <a:pt x="40651" y="244748"/>
                </a:lnTo>
                <a:lnTo>
                  <a:pt x="75017" y="244748"/>
                </a:lnTo>
                <a:lnTo>
                  <a:pt x="75017" y="339463"/>
                </a:lnTo>
                <a:lnTo>
                  <a:pt x="291267" y="339463"/>
                </a:lnTo>
                <a:lnTo>
                  <a:pt x="291267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14686" y="4298950"/>
            <a:ext cx="261620" cy="27940"/>
          </a:xfrm>
          <a:custGeom>
            <a:avLst/>
            <a:gdLst/>
            <a:ahLst/>
            <a:cxnLst/>
            <a:rect l="l" t="t" r="r" b="b"/>
            <a:pathLst>
              <a:path w="261620" h="27939">
                <a:moveTo>
                  <a:pt x="0" y="0"/>
                </a:moveTo>
                <a:lnTo>
                  <a:pt x="261093" y="0"/>
                </a:lnTo>
                <a:lnTo>
                  <a:pt x="26109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40996" y="432689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784" y="0"/>
                </a:lnTo>
                <a:lnTo>
                  <a:pt x="34784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19715" y="4062729"/>
            <a:ext cx="255270" cy="26670"/>
          </a:xfrm>
          <a:custGeom>
            <a:avLst/>
            <a:gdLst/>
            <a:ahLst/>
            <a:cxnLst/>
            <a:rect l="l" t="t" r="r" b="b"/>
            <a:pathLst>
              <a:path w="255270" h="26670">
                <a:moveTo>
                  <a:pt x="0" y="0"/>
                </a:moveTo>
                <a:lnTo>
                  <a:pt x="255226" y="0"/>
                </a:lnTo>
                <a:lnTo>
                  <a:pt x="25522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19715" y="4089400"/>
            <a:ext cx="34925" cy="72390"/>
          </a:xfrm>
          <a:custGeom>
            <a:avLst/>
            <a:gdLst/>
            <a:ahLst/>
            <a:cxnLst/>
            <a:rect l="l" t="t" r="r" b="b"/>
            <a:pathLst>
              <a:path w="34925" h="72389">
                <a:moveTo>
                  <a:pt x="0" y="0"/>
                </a:moveTo>
                <a:lnTo>
                  <a:pt x="34365" y="0"/>
                </a:lnTo>
                <a:lnTo>
                  <a:pt x="34365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019715" y="416179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39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129937" y="4189737"/>
            <a:ext cx="34925" cy="45085"/>
          </a:xfrm>
          <a:custGeom>
            <a:avLst/>
            <a:gdLst/>
            <a:ahLst/>
            <a:cxnLst/>
            <a:rect l="l" t="t" r="r" b="b"/>
            <a:pathLst>
              <a:path w="34925" h="45085">
                <a:moveTo>
                  <a:pt x="34365" y="44842"/>
                </a:moveTo>
                <a:lnTo>
                  <a:pt x="0" y="44842"/>
                </a:lnTo>
                <a:lnTo>
                  <a:pt x="0" y="0"/>
                </a:lnTo>
                <a:lnTo>
                  <a:pt x="34365" y="0"/>
                </a:lnTo>
                <a:lnTo>
                  <a:pt x="34365" y="448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976968" y="4234580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62951" y="4070716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764440" y="4047666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133239" y="4070716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29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29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29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60711" y="4075429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09" h="27939">
                <a:moveTo>
                  <a:pt x="0" y="0"/>
                </a:moveTo>
                <a:lnTo>
                  <a:pt x="257321" y="0"/>
                </a:lnTo>
                <a:lnTo>
                  <a:pt x="25732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784505" y="4103370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0" y="0"/>
                </a:moveTo>
                <a:lnTo>
                  <a:pt x="33527" y="0"/>
                </a:lnTo>
                <a:lnTo>
                  <a:pt x="33527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561549" y="4161790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39">
                <a:moveTo>
                  <a:pt x="0" y="0"/>
                </a:moveTo>
                <a:lnTo>
                  <a:pt x="256483" y="0"/>
                </a:lnTo>
                <a:lnTo>
                  <a:pt x="25648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561549" y="4189729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90" h="60960">
                <a:moveTo>
                  <a:pt x="0" y="0"/>
                </a:moveTo>
                <a:lnTo>
                  <a:pt x="33946" y="0"/>
                </a:lnTo>
                <a:lnTo>
                  <a:pt x="33946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561549" y="4250690"/>
            <a:ext cx="265430" cy="26670"/>
          </a:xfrm>
          <a:custGeom>
            <a:avLst/>
            <a:gdLst/>
            <a:ahLst/>
            <a:cxnLst/>
            <a:rect l="l" t="t" r="r" b="b"/>
            <a:pathLst>
              <a:path w="265429" h="26670">
                <a:moveTo>
                  <a:pt x="0" y="0"/>
                </a:moveTo>
                <a:lnTo>
                  <a:pt x="265284" y="0"/>
                </a:lnTo>
                <a:lnTo>
                  <a:pt x="265284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671770" y="4277359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0"/>
                </a:moveTo>
                <a:lnTo>
                  <a:pt x="34784" y="0"/>
                </a:lnTo>
                <a:lnTo>
                  <a:pt x="34784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518802" y="434847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022128" y="4071554"/>
            <a:ext cx="340360" cy="352425"/>
          </a:xfrm>
          <a:custGeom>
            <a:avLst/>
            <a:gdLst/>
            <a:ahLst/>
            <a:cxnLst/>
            <a:rect l="l" t="t" r="r" b="b"/>
            <a:pathLst>
              <a:path w="340359" h="352425">
                <a:moveTo>
                  <a:pt x="186495" y="352035"/>
                </a:moveTo>
                <a:lnTo>
                  <a:pt x="151710" y="352035"/>
                </a:lnTo>
                <a:lnTo>
                  <a:pt x="151710" y="189847"/>
                </a:lnTo>
                <a:lnTo>
                  <a:pt x="0" y="189847"/>
                </a:lnTo>
                <a:lnTo>
                  <a:pt x="0" y="161768"/>
                </a:lnTo>
                <a:lnTo>
                  <a:pt x="249358" y="161768"/>
                </a:lnTo>
                <a:lnTo>
                  <a:pt x="256142" y="123743"/>
                </a:lnTo>
                <a:lnTo>
                  <a:pt x="259626" y="90156"/>
                </a:lnTo>
                <a:lnTo>
                  <a:pt x="260910" y="60106"/>
                </a:lnTo>
                <a:lnTo>
                  <a:pt x="261093" y="27659"/>
                </a:lnTo>
                <a:lnTo>
                  <a:pt x="42328" y="27659"/>
                </a:lnTo>
                <a:lnTo>
                  <a:pt x="42328" y="0"/>
                </a:lnTo>
                <a:lnTo>
                  <a:pt x="294620" y="0"/>
                </a:lnTo>
                <a:lnTo>
                  <a:pt x="294456" y="60106"/>
                </a:lnTo>
                <a:lnTo>
                  <a:pt x="293310" y="90156"/>
                </a:lnTo>
                <a:lnTo>
                  <a:pt x="290200" y="123743"/>
                </a:lnTo>
                <a:lnTo>
                  <a:pt x="284143" y="161768"/>
                </a:lnTo>
                <a:lnTo>
                  <a:pt x="339882" y="161768"/>
                </a:lnTo>
                <a:lnTo>
                  <a:pt x="339882" y="189847"/>
                </a:lnTo>
                <a:lnTo>
                  <a:pt x="186495" y="189847"/>
                </a:lnTo>
                <a:lnTo>
                  <a:pt x="186495" y="352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452115" y="405892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60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452115" y="410717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452115" y="413385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452115" y="418210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668785" y="405940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60">
                <a:moveTo>
                  <a:pt x="33946" y="47776"/>
                </a:moveTo>
                <a:lnTo>
                  <a:pt x="0" y="47776"/>
                </a:lnTo>
                <a:lnTo>
                  <a:pt x="0" y="0"/>
                </a:lnTo>
                <a:lnTo>
                  <a:pt x="33946" y="0"/>
                </a:lnTo>
                <a:lnTo>
                  <a:pt x="33946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668785" y="4133579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5">
                <a:moveTo>
                  <a:pt x="33946" y="48614"/>
                </a:moveTo>
                <a:lnTo>
                  <a:pt x="0" y="48614"/>
                </a:lnTo>
                <a:lnTo>
                  <a:pt x="0" y="0"/>
                </a:lnTo>
                <a:lnTo>
                  <a:pt x="33946" y="0"/>
                </a:lnTo>
                <a:lnTo>
                  <a:pt x="33946" y="486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406434" y="4245895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341558" y="27659"/>
                </a:moveTo>
                <a:lnTo>
                  <a:pt x="0" y="27659"/>
                </a:lnTo>
                <a:lnTo>
                  <a:pt x="0" y="0"/>
                </a:lnTo>
                <a:lnTo>
                  <a:pt x="341558" y="0"/>
                </a:lnTo>
                <a:lnTo>
                  <a:pt x="341558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562755" y="4273555"/>
            <a:ext cx="34925" cy="73025"/>
          </a:xfrm>
          <a:custGeom>
            <a:avLst/>
            <a:gdLst/>
            <a:ahLst/>
            <a:cxnLst/>
            <a:rect l="l" t="t" r="r" b="b"/>
            <a:pathLst>
              <a:path w="34925" h="73025">
                <a:moveTo>
                  <a:pt x="34365" y="72921"/>
                </a:moveTo>
                <a:lnTo>
                  <a:pt x="0" y="72921"/>
                </a:lnTo>
                <a:lnTo>
                  <a:pt x="0" y="0"/>
                </a:lnTo>
                <a:lnTo>
                  <a:pt x="34365" y="0"/>
                </a:lnTo>
                <a:lnTo>
                  <a:pt x="34365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450020" y="4312920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90" h="73660">
                <a:moveTo>
                  <a:pt x="0" y="0"/>
                </a:moveTo>
                <a:lnTo>
                  <a:pt x="33946" y="0"/>
                </a:lnTo>
                <a:lnTo>
                  <a:pt x="33946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450020" y="438657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59836" y="0"/>
                </a:lnTo>
                <a:lnTo>
                  <a:pt x="25983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794512" y="4047247"/>
            <a:ext cx="318770" cy="367665"/>
          </a:xfrm>
          <a:custGeom>
            <a:avLst/>
            <a:gdLst/>
            <a:ahLst/>
            <a:cxnLst/>
            <a:rect l="l" t="t" r="r" b="b"/>
            <a:pathLst>
              <a:path w="318770" h="367664">
                <a:moveTo>
                  <a:pt x="305936" y="281209"/>
                </a:moveTo>
                <a:lnTo>
                  <a:pt x="271570" y="281209"/>
                </a:lnTo>
                <a:lnTo>
                  <a:pt x="271570" y="0"/>
                </a:lnTo>
                <a:lnTo>
                  <a:pt x="305936" y="0"/>
                </a:lnTo>
                <a:lnTo>
                  <a:pt x="305936" y="281209"/>
                </a:lnTo>
                <a:close/>
              </a:path>
              <a:path w="318770" h="367664">
                <a:moveTo>
                  <a:pt x="214993" y="150872"/>
                </a:moveTo>
                <a:lnTo>
                  <a:pt x="33527" y="150872"/>
                </a:lnTo>
                <a:lnTo>
                  <a:pt x="33527" y="24307"/>
                </a:lnTo>
                <a:lnTo>
                  <a:pt x="212478" y="24307"/>
                </a:lnTo>
                <a:lnTo>
                  <a:pt x="212478" y="52386"/>
                </a:lnTo>
                <a:lnTo>
                  <a:pt x="67892" y="52386"/>
                </a:lnTo>
                <a:lnTo>
                  <a:pt x="67892" y="123212"/>
                </a:lnTo>
                <a:lnTo>
                  <a:pt x="214993" y="123212"/>
                </a:lnTo>
                <a:lnTo>
                  <a:pt x="214993" y="150872"/>
                </a:lnTo>
                <a:close/>
              </a:path>
              <a:path w="318770" h="367664">
                <a:moveTo>
                  <a:pt x="5029" y="233852"/>
                </a:moveTo>
                <a:lnTo>
                  <a:pt x="0" y="205773"/>
                </a:lnTo>
                <a:lnTo>
                  <a:pt x="51443" y="205406"/>
                </a:lnTo>
                <a:lnTo>
                  <a:pt x="106029" y="204097"/>
                </a:lnTo>
                <a:lnTo>
                  <a:pt x="106029" y="150872"/>
                </a:lnTo>
                <a:lnTo>
                  <a:pt x="140395" y="150872"/>
                </a:lnTo>
                <a:lnTo>
                  <a:pt x="140395" y="202839"/>
                </a:lnTo>
                <a:lnTo>
                  <a:pt x="242163" y="202839"/>
                </a:lnTo>
                <a:lnTo>
                  <a:pt x="195208" y="225805"/>
                </a:lnTo>
                <a:lnTo>
                  <a:pt x="145581" y="229778"/>
                </a:lnTo>
                <a:lnTo>
                  <a:pt x="96417" y="232243"/>
                </a:lnTo>
                <a:lnTo>
                  <a:pt x="49103" y="233500"/>
                </a:lnTo>
                <a:lnTo>
                  <a:pt x="5029" y="233852"/>
                </a:lnTo>
                <a:close/>
              </a:path>
              <a:path w="318770" h="367664">
                <a:moveTo>
                  <a:pt x="242163" y="202839"/>
                </a:moveTo>
                <a:lnTo>
                  <a:pt x="140395" y="202839"/>
                </a:lnTo>
                <a:lnTo>
                  <a:pt x="166313" y="201484"/>
                </a:lnTo>
                <a:lnTo>
                  <a:pt x="191838" y="199853"/>
                </a:lnTo>
                <a:lnTo>
                  <a:pt x="216892" y="197830"/>
                </a:lnTo>
                <a:lnTo>
                  <a:pt x="241396" y="195296"/>
                </a:lnTo>
                <a:lnTo>
                  <a:pt x="242163" y="202839"/>
                </a:lnTo>
                <a:close/>
              </a:path>
              <a:path w="318770" h="367664">
                <a:moveTo>
                  <a:pt x="318508" y="367542"/>
                </a:moveTo>
                <a:lnTo>
                  <a:pt x="62863" y="367542"/>
                </a:lnTo>
                <a:lnTo>
                  <a:pt x="62863" y="262769"/>
                </a:lnTo>
                <a:lnTo>
                  <a:pt x="97228" y="262769"/>
                </a:lnTo>
                <a:lnTo>
                  <a:pt x="97228" y="339463"/>
                </a:lnTo>
                <a:lnTo>
                  <a:pt x="318508" y="339463"/>
                </a:lnTo>
                <a:lnTo>
                  <a:pt x="318508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194324" y="4047247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572344" y="4338933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17458" y="4633891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037806" y="4897120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037806" y="497332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80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039063" y="4649470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89">
                <a:moveTo>
                  <a:pt x="0" y="0"/>
                </a:moveTo>
                <a:lnTo>
                  <a:pt x="33946" y="0"/>
                </a:lnTo>
                <a:lnTo>
                  <a:pt x="33946" y="46989"/>
                </a:lnTo>
                <a:lnTo>
                  <a:pt x="0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039063" y="469645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39063" y="472312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39063" y="477139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55733" y="4648979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55733" y="4723158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47188" y="4799013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93801" y="4839246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82298" y="463389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882245" y="4633891"/>
            <a:ext cx="319405" cy="375920"/>
          </a:xfrm>
          <a:custGeom>
            <a:avLst/>
            <a:gdLst/>
            <a:ahLst/>
            <a:cxnLst/>
            <a:rect l="l" t="t" r="r" b="b"/>
            <a:pathLst>
              <a:path w="319405" h="375920">
                <a:moveTo>
                  <a:pt x="20116" y="295458"/>
                </a:moveTo>
                <a:lnTo>
                  <a:pt x="0" y="270732"/>
                </a:lnTo>
                <a:lnTo>
                  <a:pt x="45875" y="239528"/>
                </a:lnTo>
                <a:lnTo>
                  <a:pt x="80545" y="204060"/>
                </a:lnTo>
                <a:lnTo>
                  <a:pt x="104977" y="164789"/>
                </a:lnTo>
                <a:lnTo>
                  <a:pt x="120134" y="122179"/>
                </a:lnTo>
                <a:lnTo>
                  <a:pt x="126984" y="76693"/>
                </a:lnTo>
                <a:lnTo>
                  <a:pt x="14249" y="76693"/>
                </a:lnTo>
                <a:lnTo>
                  <a:pt x="14249" y="48614"/>
                </a:lnTo>
                <a:lnTo>
                  <a:pt x="160930" y="48614"/>
                </a:lnTo>
                <a:lnTo>
                  <a:pt x="157921" y="96322"/>
                </a:lnTo>
                <a:lnTo>
                  <a:pt x="148171" y="142226"/>
                </a:lnTo>
                <a:lnTo>
                  <a:pt x="130599" y="185709"/>
                </a:lnTo>
                <a:lnTo>
                  <a:pt x="104120" y="226153"/>
                </a:lnTo>
                <a:lnTo>
                  <a:pt x="67654" y="262942"/>
                </a:lnTo>
                <a:lnTo>
                  <a:pt x="20116" y="295458"/>
                </a:lnTo>
                <a:close/>
              </a:path>
              <a:path w="319405" h="375920">
                <a:moveTo>
                  <a:pt x="318927" y="151291"/>
                </a:moveTo>
                <a:lnTo>
                  <a:pt x="285819" y="151291"/>
                </a:lnTo>
                <a:lnTo>
                  <a:pt x="285819" y="0"/>
                </a:lnTo>
                <a:lnTo>
                  <a:pt x="318927" y="0"/>
                </a:lnTo>
                <a:lnTo>
                  <a:pt x="318927" y="151291"/>
                </a:lnTo>
                <a:close/>
              </a:path>
              <a:path w="319405" h="375920">
                <a:moveTo>
                  <a:pt x="234690" y="357065"/>
                </a:moveTo>
                <a:lnTo>
                  <a:pt x="202420" y="357065"/>
                </a:lnTo>
                <a:lnTo>
                  <a:pt x="202420" y="10058"/>
                </a:lnTo>
                <a:lnTo>
                  <a:pt x="234690" y="10058"/>
                </a:lnTo>
                <a:lnTo>
                  <a:pt x="234690" y="151291"/>
                </a:lnTo>
                <a:lnTo>
                  <a:pt x="318927" y="151291"/>
                </a:lnTo>
                <a:lnTo>
                  <a:pt x="318927" y="179370"/>
                </a:lnTo>
                <a:lnTo>
                  <a:pt x="234690" y="179370"/>
                </a:lnTo>
                <a:lnTo>
                  <a:pt x="234690" y="357065"/>
                </a:lnTo>
                <a:close/>
              </a:path>
              <a:path w="319405" h="375920">
                <a:moveTo>
                  <a:pt x="318927" y="375924"/>
                </a:moveTo>
                <a:lnTo>
                  <a:pt x="285819" y="375924"/>
                </a:lnTo>
                <a:lnTo>
                  <a:pt x="285819" y="179370"/>
                </a:lnTo>
                <a:lnTo>
                  <a:pt x="318927" y="179370"/>
                </a:lnTo>
                <a:lnTo>
                  <a:pt x="31892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276609" y="4634310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4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4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4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4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653790" y="4657360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60" h="353060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60" h="353060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60" h="353060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60" h="353060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60" h="353060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55279" y="4634310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89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89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89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89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89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89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424079" y="4646883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60" h="354964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60" h="354964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60" h="354964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60" h="354964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964505" y="489077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90394" y="4918709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39">
                <a:moveTo>
                  <a:pt x="0" y="0"/>
                </a:moveTo>
                <a:lnTo>
                  <a:pt x="34365" y="0"/>
                </a:lnTo>
                <a:lnTo>
                  <a:pt x="3436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970372" y="464947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970372" y="4676140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4" h="73660">
                <a:moveTo>
                  <a:pt x="0" y="0"/>
                </a:moveTo>
                <a:lnTo>
                  <a:pt x="33527" y="0"/>
                </a:lnTo>
                <a:lnTo>
                  <a:pt x="33527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970372" y="474980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189137" y="4676638"/>
            <a:ext cx="34290" cy="73025"/>
          </a:xfrm>
          <a:custGeom>
            <a:avLst/>
            <a:gdLst/>
            <a:ahLst/>
            <a:cxnLst/>
            <a:rect l="l" t="t" r="r" b="b"/>
            <a:pathLst>
              <a:path w="34289" h="73025">
                <a:moveTo>
                  <a:pt x="33946" y="72921"/>
                </a:moveTo>
                <a:lnTo>
                  <a:pt x="0" y="72921"/>
                </a:lnTo>
                <a:lnTo>
                  <a:pt x="0" y="0"/>
                </a:lnTo>
                <a:lnTo>
                  <a:pt x="33946" y="0"/>
                </a:lnTo>
                <a:lnTo>
                  <a:pt x="33946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079754" y="4776801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60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926367" y="4824577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312350" y="4668257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29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29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29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29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29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700428" y="4633891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5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215881" y="4633891"/>
            <a:ext cx="332105" cy="375920"/>
          </a:xfrm>
          <a:custGeom>
            <a:avLst/>
            <a:gdLst/>
            <a:ahLst/>
            <a:cxnLst/>
            <a:rect l="l" t="t" r="r" b="b"/>
            <a:pathLst>
              <a:path w="332104" h="375920">
                <a:moveTo>
                  <a:pt x="172665" y="178113"/>
                </a:moveTo>
                <a:lnTo>
                  <a:pt x="0" y="178113"/>
                </a:lnTo>
                <a:lnTo>
                  <a:pt x="0" y="24307"/>
                </a:lnTo>
                <a:lnTo>
                  <a:pt x="172665" y="24307"/>
                </a:lnTo>
                <a:lnTo>
                  <a:pt x="172665" y="51967"/>
                </a:lnTo>
                <a:lnTo>
                  <a:pt x="33527" y="51967"/>
                </a:lnTo>
                <a:lnTo>
                  <a:pt x="33527" y="150872"/>
                </a:lnTo>
                <a:lnTo>
                  <a:pt x="172665" y="150872"/>
                </a:lnTo>
                <a:lnTo>
                  <a:pt x="172665" y="178113"/>
                </a:lnTo>
                <a:close/>
              </a:path>
              <a:path w="332104" h="375920">
                <a:moveTo>
                  <a:pt x="172665" y="150872"/>
                </a:moveTo>
                <a:lnTo>
                  <a:pt x="139138" y="150872"/>
                </a:lnTo>
                <a:lnTo>
                  <a:pt x="139138" y="51967"/>
                </a:lnTo>
                <a:lnTo>
                  <a:pt x="172665" y="51967"/>
                </a:lnTo>
                <a:lnTo>
                  <a:pt x="172665" y="150872"/>
                </a:lnTo>
                <a:close/>
              </a:path>
              <a:path w="332104" h="375920">
                <a:moveTo>
                  <a:pt x="235947" y="230080"/>
                </a:moveTo>
                <a:lnTo>
                  <a:pt x="202420" y="230080"/>
                </a:lnTo>
                <a:lnTo>
                  <a:pt x="202420" y="196972"/>
                </a:lnTo>
                <a:lnTo>
                  <a:pt x="235947" y="196972"/>
                </a:lnTo>
                <a:lnTo>
                  <a:pt x="235947" y="230080"/>
                </a:lnTo>
                <a:close/>
              </a:path>
              <a:path w="332104" h="375920">
                <a:moveTo>
                  <a:pt x="41909" y="366285"/>
                </a:moveTo>
                <a:lnTo>
                  <a:pt x="23888" y="366285"/>
                </a:lnTo>
                <a:lnTo>
                  <a:pt x="23888" y="226308"/>
                </a:lnTo>
                <a:lnTo>
                  <a:pt x="57415" y="226308"/>
                </a:lnTo>
                <a:lnTo>
                  <a:pt x="57415" y="337786"/>
                </a:lnTo>
                <a:lnTo>
                  <a:pt x="135366" y="337786"/>
                </a:lnTo>
                <a:lnTo>
                  <a:pt x="138299" y="352455"/>
                </a:lnTo>
                <a:lnTo>
                  <a:pt x="111805" y="359566"/>
                </a:lnTo>
                <a:lnTo>
                  <a:pt x="86332" y="363770"/>
                </a:lnTo>
                <a:lnTo>
                  <a:pt x="62745" y="365774"/>
                </a:lnTo>
                <a:lnTo>
                  <a:pt x="41909" y="366285"/>
                </a:lnTo>
                <a:close/>
              </a:path>
              <a:path w="332104" h="375920">
                <a:moveTo>
                  <a:pt x="313479" y="255645"/>
                </a:moveTo>
                <a:lnTo>
                  <a:pt x="124469" y="255645"/>
                </a:lnTo>
                <a:lnTo>
                  <a:pt x="124469" y="230080"/>
                </a:lnTo>
                <a:lnTo>
                  <a:pt x="313479" y="230080"/>
                </a:lnTo>
                <a:lnTo>
                  <a:pt x="313479" y="255645"/>
                </a:lnTo>
                <a:close/>
              </a:path>
              <a:path w="332104" h="375920">
                <a:moveTo>
                  <a:pt x="219184" y="375505"/>
                </a:moveTo>
                <a:lnTo>
                  <a:pt x="191164" y="371785"/>
                </a:lnTo>
                <a:lnTo>
                  <a:pt x="169155" y="361151"/>
                </a:lnTo>
                <a:lnTo>
                  <a:pt x="154768" y="344387"/>
                </a:lnTo>
                <a:lnTo>
                  <a:pt x="149615" y="322280"/>
                </a:lnTo>
                <a:lnTo>
                  <a:pt x="154768" y="300415"/>
                </a:lnTo>
                <a:lnTo>
                  <a:pt x="169155" y="283776"/>
                </a:lnTo>
                <a:lnTo>
                  <a:pt x="191164" y="273188"/>
                </a:lnTo>
                <a:lnTo>
                  <a:pt x="219184" y="269475"/>
                </a:lnTo>
                <a:lnTo>
                  <a:pt x="247204" y="273188"/>
                </a:lnTo>
                <a:lnTo>
                  <a:pt x="269213" y="283776"/>
                </a:lnTo>
                <a:lnTo>
                  <a:pt x="278226" y="294201"/>
                </a:lnTo>
                <a:lnTo>
                  <a:pt x="219184" y="294201"/>
                </a:lnTo>
                <a:lnTo>
                  <a:pt x="203370" y="296172"/>
                </a:lnTo>
                <a:lnTo>
                  <a:pt x="191052" y="301797"/>
                </a:lnTo>
                <a:lnTo>
                  <a:pt x="183057" y="310644"/>
                </a:lnTo>
                <a:lnTo>
                  <a:pt x="180208" y="322280"/>
                </a:lnTo>
                <a:lnTo>
                  <a:pt x="183057" y="334224"/>
                </a:lnTo>
                <a:lnTo>
                  <a:pt x="191052" y="343339"/>
                </a:lnTo>
                <a:lnTo>
                  <a:pt x="203370" y="349154"/>
                </a:lnTo>
                <a:lnTo>
                  <a:pt x="219184" y="351197"/>
                </a:lnTo>
                <a:lnTo>
                  <a:pt x="277755" y="351197"/>
                </a:lnTo>
                <a:lnTo>
                  <a:pt x="269213" y="361151"/>
                </a:lnTo>
                <a:lnTo>
                  <a:pt x="247204" y="371785"/>
                </a:lnTo>
                <a:lnTo>
                  <a:pt x="219184" y="375505"/>
                </a:lnTo>
                <a:close/>
              </a:path>
              <a:path w="332104" h="375920">
                <a:moveTo>
                  <a:pt x="277755" y="351197"/>
                </a:moveTo>
                <a:lnTo>
                  <a:pt x="219184" y="351197"/>
                </a:lnTo>
                <a:lnTo>
                  <a:pt x="234821" y="349154"/>
                </a:lnTo>
                <a:lnTo>
                  <a:pt x="247158" y="343339"/>
                </a:lnTo>
                <a:lnTo>
                  <a:pt x="255252" y="334224"/>
                </a:lnTo>
                <a:lnTo>
                  <a:pt x="258159" y="322280"/>
                </a:lnTo>
                <a:lnTo>
                  <a:pt x="255252" y="310644"/>
                </a:lnTo>
                <a:lnTo>
                  <a:pt x="247158" y="301797"/>
                </a:lnTo>
                <a:lnTo>
                  <a:pt x="234821" y="296172"/>
                </a:lnTo>
                <a:lnTo>
                  <a:pt x="219184" y="294201"/>
                </a:lnTo>
                <a:lnTo>
                  <a:pt x="278226" y="294201"/>
                </a:lnTo>
                <a:lnTo>
                  <a:pt x="283599" y="300415"/>
                </a:lnTo>
                <a:lnTo>
                  <a:pt x="288753" y="322280"/>
                </a:lnTo>
                <a:lnTo>
                  <a:pt x="283599" y="344387"/>
                </a:lnTo>
                <a:lnTo>
                  <a:pt x="277755" y="351197"/>
                </a:lnTo>
                <a:close/>
              </a:path>
              <a:path w="332104" h="375920">
                <a:moveTo>
                  <a:pt x="135366" y="337786"/>
                </a:moveTo>
                <a:lnTo>
                  <a:pt x="57415" y="337786"/>
                </a:lnTo>
                <a:lnTo>
                  <a:pt x="74742" y="336647"/>
                </a:lnTo>
                <a:lnTo>
                  <a:pt x="93561" y="334329"/>
                </a:lnTo>
                <a:lnTo>
                  <a:pt x="113167" y="330596"/>
                </a:lnTo>
                <a:lnTo>
                  <a:pt x="132851" y="325214"/>
                </a:lnTo>
                <a:lnTo>
                  <a:pt x="135366" y="337786"/>
                </a:lnTo>
                <a:close/>
              </a:path>
              <a:path w="332104" h="375920">
                <a:moveTo>
                  <a:pt x="276180" y="191524"/>
                </a:moveTo>
                <a:lnTo>
                  <a:pt x="241815" y="19152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84237"/>
                </a:lnTo>
                <a:lnTo>
                  <a:pt x="331919" y="84237"/>
                </a:lnTo>
                <a:lnTo>
                  <a:pt x="331919" y="113154"/>
                </a:lnTo>
                <a:lnTo>
                  <a:pt x="276180" y="113154"/>
                </a:lnTo>
                <a:lnTo>
                  <a:pt x="276180" y="1915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586356" y="4671609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971500" y="4925578"/>
            <a:ext cx="70407" cy="13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200194" y="4665742"/>
            <a:ext cx="194945" cy="313055"/>
          </a:xfrm>
          <a:custGeom>
            <a:avLst/>
            <a:gdLst/>
            <a:ahLst/>
            <a:cxnLst/>
            <a:rect l="l" t="t" r="r" b="b"/>
            <a:pathLst>
              <a:path w="194945" h="313054">
                <a:moveTo>
                  <a:pt x="194877" y="313060"/>
                </a:moveTo>
                <a:lnTo>
                  <a:pt x="1676" y="313060"/>
                </a:lnTo>
                <a:lnTo>
                  <a:pt x="1676" y="290429"/>
                </a:lnTo>
                <a:lnTo>
                  <a:pt x="53335" y="242536"/>
                </a:lnTo>
                <a:lnTo>
                  <a:pt x="92883" y="199470"/>
                </a:lnTo>
                <a:lnTo>
                  <a:pt x="120684" y="160528"/>
                </a:lnTo>
                <a:lnTo>
                  <a:pt x="137099" y="125006"/>
                </a:lnTo>
                <a:lnTo>
                  <a:pt x="142490" y="92199"/>
                </a:lnTo>
                <a:lnTo>
                  <a:pt x="139013" y="67853"/>
                </a:lnTo>
                <a:lnTo>
                  <a:pt x="128503" y="48614"/>
                </a:lnTo>
                <a:lnTo>
                  <a:pt x="110842" y="35976"/>
                </a:lnTo>
                <a:lnTo>
                  <a:pt x="85913" y="31431"/>
                </a:lnTo>
                <a:lnTo>
                  <a:pt x="67709" y="34168"/>
                </a:lnTo>
                <a:lnTo>
                  <a:pt x="50919" y="41699"/>
                </a:lnTo>
                <a:lnTo>
                  <a:pt x="35701" y="53001"/>
                </a:lnTo>
                <a:lnTo>
                  <a:pt x="22211" y="67054"/>
                </a:lnTo>
                <a:lnTo>
                  <a:pt x="0" y="45261"/>
                </a:lnTo>
                <a:lnTo>
                  <a:pt x="19271" y="26697"/>
                </a:lnTo>
                <a:lnTo>
                  <a:pt x="40075" y="12415"/>
                </a:lnTo>
                <a:lnTo>
                  <a:pt x="63472" y="3241"/>
                </a:lnTo>
                <a:lnTo>
                  <a:pt x="90523" y="0"/>
                </a:lnTo>
                <a:lnTo>
                  <a:pt x="127632" y="6489"/>
                </a:lnTo>
                <a:lnTo>
                  <a:pt x="155744" y="24883"/>
                </a:lnTo>
                <a:lnTo>
                  <a:pt x="173562" y="53571"/>
                </a:lnTo>
                <a:lnTo>
                  <a:pt x="179789" y="90942"/>
                </a:lnTo>
                <a:lnTo>
                  <a:pt x="174200" y="127842"/>
                </a:lnTo>
                <a:lnTo>
                  <a:pt x="158211" y="165265"/>
                </a:lnTo>
                <a:lnTo>
                  <a:pt x="132989" y="203433"/>
                </a:lnTo>
                <a:lnTo>
                  <a:pt x="99699" y="242566"/>
                </a:lnTo>
                <a:lnTo>
                  <a:pt x="59510" y="282886"/>
                </a:lnTo>
                <a:lnTo>
                  <a:pt x="84813" y="280947"/>
                </a:lnTo>
                <a:lnTo>
                  <a:pt x="97641" y="280234"/>
                </a:lnTo>
                <a:lnTo>
                  <a:pt x="109801" y="279952"/>
                </a:lnTo>
                <a:lnTo>
                  <a:pt x="194877" y="279952"/>
                </a:lnTo>
                <a:lnTo>
                  <a:pt x="194877" y="3130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438238" y="4632634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59" h="377189">
                <a:moveTo>
                  <a:pt x="187333" y="38137"/>
                </a:moveTo>
                <a:lnTo>
                  <a:pt x="152968" y="38137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8137"/>
                </a:lnTo>
                <a:close/>
              </a:path>
              <a:path w="340359" h="377189">
                <a:moveTo>
                  <a:pt x="305097" y="65378"/>
                </a:moveTo>
                <a:lnTo>
                  <a:pt x="35203" y="65378"/>
                </a:lnTo>
                <a:lnTo>
                  <a:pt x="35203" y="38137"/>
                </a:lnTo>
                <a:lnTo>
                  <a:pt x="305097" y="38137"/>
                </a:lnTo>
                <a:lnTo>
                  <a:pt x="305097" y="65378"/>
                </a:lnTo>
                <a:close/>
              </a:path>
              <a:path w="340359" h="377189">
                <a:moveTo>
                  <a:pt x="30593" y="167636"/>
                </a:moveTo>
                <a:lnTo>
                  <a:pt x="20116" y="141233"/>
                </a:lnTo>
                <a:lnTo>
                  <a:pt x="69667" y="132327"/>
                </a:lnTo>
                <a:lnTo>
                  <a:pt x="110692" y="116192"/>
                </a:lnTo>
                <a:lnTo>
                  <a:pt x="139223" y="93614"/>
                </a:lnTo>
                <a:lnTo>
                  <a:pt x="151291" y="65378"/>
                </a:lnTo>
                <a:lnTo>
                  <a:pt x="188590" y="65378"/>
                </a:lnTo>
                <a:lnTo>
                  <a:pt x="200606" y="93614"/>
                </a:lnTo>
                <a:lnTo>
                  <a:pt x="211509" y="102258"/>
                </a:lnTo>
                <a:lnTo>
                  <a:pt x="170150" y="102258"/>
                </a:lnTo>
                <a:lnTo>
                  <a:pt x="147343" y="127148"/>
                </a:lnTo>
                <a:lnTo>
                  <a:pt x="114987" y="146419"/>
                </a:lnTo>
                <a:lnTo>
                  <a:pt x="75324" y="159955"/>
                </a:lnTo>
                <a:lnTo>
                  <a:pt x="30593" y="167636"/>
                </a:lnTo>
                <a:close/>
              </a:path>
              <a:path w="340359" h="377189">
                <a:moveTo>
                  <a:pt x="309707" y="167636"/>
                </a:moveTo>
                <a:lnTo>
                  <a:pt x="264917" y="159955"/>
                </a:lnTo>
                <a:lnTo>
                  <a:pt x="225156" y="146419"/>
                </a:lnTo>
                <a:lnTo>
                  <a:pt x="192781" y="127148"/>
                </a:lnTo>
                <a:lnTo>
                  <a:pt x="170150" y="102258"/>
                </a:lnTo>
                <a:lnTo>
                  <a:pt x="211509" y="102258"/>
                </a:lnTo>
                <a:lnTo>
                  <a:pt x="229085" y="116192"/>
                </a:lnTo>
                <a:lnTo>
                  <a:pt x="270215" y="132327"/>
                </a:lnTo>
                <a:lnTo>
                  <a:pt x="320185" y="141233"/>
                </a:lnTo>
                <a:lnTo>
                  <a:pt x="309707" y="167636"/>
                </a:lnTo>
                <a:close/>
              </a:path>
              <a:path w="340359" h="377189">
                <a:moveTo>
                  <a:pt x="169731" y="376762"/>
                </a:moveTo>
                <a:lnTo>
                  <a:pt x="115505" y="372722"/>
                </a:lnTo>
                <a:lnTo>
                  <a:pt x="75069" y="360784"/>
                </a:lnTo>
                <a:lnTo>
                  <a:pt x="49799" y="341224"/>
                </a:lnTo>
                <a:lnTo>
                  <a:pt x="41070" y="314317"/>
                </a:lnTo>
                <a:lnTo>
                  <a:pt x="49799" y="287410"/>
                </a:lnTo>
                <a:lnTo>
                  <a:pt x="75069" y="267851"/>
                </a:lnTo>
                <a:lnTo>
                  <a:pt x="115505" y="255913"/>
                </a:lnTo>
                <a:lnTo>
                  <a:pt x="169731" y="251873"/>
                </a:lnTo>
                <a:lnTo>
                  <a:pt x="223958" y="255913"/>
                </a:lnTo>
                <a:lnTo>
                  <a:pt x="264393" y="267851"/>
                </a:lnTo>
                <a:lnTo>
                  <a:pt x="276779" y="277437"/>
                </a:lnTo>
                <a:lnTo>
                  <a:pt x="169731" y="277437"/>
                </a:lnTo>
                <a:lnTo>
                  <a:pt x="129957" y="279900"/>
                </a:lnTo>
                <a:lnTo>
                  <a:pt x="100476" y="287076"/>
                </a:lnTo>
                <a:lnTo>
                  <a:pt x="82154" y="298654"/>
                </a:lnTo>
                <a:lnTo>
                  <a:pt x="75855" y="314317"/>
                </a:lnTo>
                <a:lnTo>
                  <a:pt x="82154" y="329915"/>
                </a:lnTo>
                <a:lnTo>
                  <a:pt x="100476" y="341349"/>
                </a:lnTo>
                <a:lnTo>
                  <a:pt x="129957" y="348382"/>
                </a:lnTo>
                <a:lnTo>
                  <a:pt x="169731" y="350778"/>
                </a:lnTo>
                <a:lnTo>
                  <a:pt x="277320" y="350778"/>
                </a:lnTo>
                <a:lnTo>
                  <a:pt x="264393" y="360784"/>
                </a:lnTo>
                <a:lnTo>
                  <a:pt x="223958" y="372722"/>
                </a:lnTo>
                <a:lnTo>
                  <a:pt x="169731" y="376762"/>
                </a:lnTo>
                <a:close/>
              </a:path>
              <a:path w="340359" h="377189">
                <a:moveTo>
                  <a:pt x="277320" y="350778"/>
                </a:moveTo>
                <a:lnTo>
                  <a:pt x="169731" y="350778"/>
                </a:lnTo>
                <a:lnTo>
                  <a:pt x="209329" y="348382"/>
                </a:lnTo>
                <a:lnTo>
                  <a:pt x="238829" y="341349"/>
                </a:lnTo>
                <a:lnTo>
                  <a:pt x="257249" y="329915"/>
                </a:lnTo>
                <a:lnTo>
                  <a:pt x="263607" y="314317"/>
                </a:lnTo>
                <a:lnTo>
                  <a:pt x="257249" y="298654"/>
                </a:lnTo>
                <a:lnTo>
                  <a:pt x="238829" y="287076"/>
                </a:lnTo>
                <a:lnTo>
                  <a:pt x="209329" y="279900"/>
                </a:lnTo>
                <a:lnTo>
                  <a:pt x="169731" y="277437"/>
                </a:lnTo>
                <a:lnTo>
                  <a:pt x="276779" y="277437"/>
                </a:lnTo>
                <a:lnTo>
                  <a:pt x="289663" y="287410"/>
                </a:lnTo>
                <a:lnTo>
                  <a:pt x="298392" y="314317"/>
                </a:lnTo>
                <a:lnTo>
                  <a:pt x="289663" y="341224"/>
                </a:lnTo>
                <a:lnTo>
                  <a:pt x="277320" y="350778"/>
                </a:lnTo>
                <a:close/>
              </a:path>
              <a:path w="340359" h="377189">
                <a:moveTo>
                  <a:pt x="339882" y="220022"/>
                </a:moveTo>
                <a:lnTo>
                  <a:pt x="0" y="220022"/>
                </a:lnTo>
                <a:lnTo>
                  <a:pt x="0" y="192362"/>
                </a:lnTo>
                <a:lnTo>
                  <a:pt x="339882" y="192362"/>
                </a:lnTo>
                <a:lnTo>
                  <a:pt x="339882" y="220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940878" y="4628443"/>
            <a:ext cx="339725" cy="381635"/>
          </a:xfrm>
          <a:custGeom>
            <a:avLst/>
            <a:gdLst/>
            <a:ahLst/>
            <a:cxnLst/>
            <a:rect l="l" t="t" r="r" b="b"/>
            <a:pathLst>
              <a:path w="339725" h="381635">
                <a:moveTo>
                  <a:pt x="187333" y="38137"/>
                </a:moveTo>
                <a:lnTo>
                  <a:pt x="152968" y="38137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8137"/>
                </a:lnTo>
                <a:close/>
              </a:path>
              <a:path w="339725" h="381635">
                <a:moveTo>
                  <a:pt x="320185" y="64539"/>
                </a:moveTo>
                <a:lnTo>
                  <a:pt x="17601" y="64539"/>
                </a:lnTo>
                <a:lnTo>
                  <a:pt x="17601" y="38137"/>
                </a:lnTo>
                <a:lnTo>
                  <a:pt x="320185" y="38137"/>
                </a:lnTo>
                <a:lnTo>
                  <a:pt x="320185" y="64539"/>
                </a:lnTo>
                <a:close/>
              </a:path>
              <a:path w="339725" h="381635">
                <a:moveTo>
                  <a:pt x="295039" y="381372"/>
                </a:moveTo>
                <a:lnTo>
                  <a:pt x="260674" y="381372"/>
                </a:lnTo>
                <a:lnTo>
                  <a:pt x="260674" y="303421"/>
                </a:lnTo>
                <a:lnTo>
                  <a:pt x="36460" y="303421"/>
                </a:lnTo>
                <a:lnTo>
                  <a:pt x="36460" y="276599"/>
                </a:lnTo>
                <a:lnTo>
                  <a:pt x="295039" y="276599"/>
                </a:lnTo>
                <a:lnTo>
                  <a:pt x="295039" y="381372"/>
                </a:lnTo>
                <a:close/>
              </a:path>
              <a:path w="339725" h="381635">
                <a:moveTo>
                  <a:pt x="187333" y="219184"/>
                </a:moveTo>
                <a:lnTo>
                  <a:pt x="152968" y="219184"/>
                </a:lnTo>
                <a:lnTo>
                  <a:pt x="152968" y="188590"/>
                </a:lnTo>
                <a:lnTo>
                  <a:pt x="108550" y="183672"/>
                </a:lnTo>
                <a:lnTo>
                  <a:pt x="75802" y="172822"/>
                </a:lnTo>
                <a:lnTo>
                  <a:pt x="55549" y="156235"/>
                </a:lnTo>
                <a:lnTo>
                  <a:pt x="48614" y="134108"/>
                </a:lnTo>
                <a:lnTo>
                  <a:pt x="56701" y="110502"/>
                </a:lnTo>
                <a:lnTo>
                  <a:pt x="80308" y="93300"/>
                </a:lnTo>
                <a:lnTo>
                  <a:pt x="118451" y="82776"/>
                </a:lnTo>
                <a:lnTo>
                  <a:pt x="170150" y="79208"/>
                </a:lnTo>
                <a:lnTo>
                  <a:pt x="221430" y="82776"/>
                </a:lnTo>
                <a:lnTo>
                  <a:pt x="259469" y="93300"/>
                </a:lnTo>
                <a:lnTo>
                  <a:pt x="274095" y="103934"/>
                </a:lnTo>
                <a:lnTo>
                  <a:pt x="170150" y="103934"/>
                </a:lnTo>
                <a:lnTo>
                  <a:pt x="133323" y="105938"/>
                </a:lnTo>
                <a:lnTo>
                  <a:pt x="106239" y="111792"/>
                </a:lnTo>
                <a:lnTo>
                  <a:pt x="89528" y="121261"/>
                </a:lnTo>
                <a:lnTo>
                  <a:pt x="83818" y="134108"/>
                </a:lnTo>
                <a:lnTo>
                  <a:pt x="89528" y="147133"/>
                </a:lnTo>
                <a:lnTo>
                  <a:pt x="106239" y="156582"/>
                </a:lnTo>
                <a:lnTo>
                  <a:pt x="133323" y="162338"/>
                </a:lnTo>
                <a:lnTo>
                  <a:pt x="170150" y="164283"/>
                </a:lnTo>
                <a:lnTo>
                  <a:pt x="274297" y="164283"/>
                </a:lnTo>
                <a:lnTo>
                  <a:pt x="263974" y="172665"/>
                </a:lnTo>
                <a:lnTo>
                  <a:pt x="231331" y="183496"/>
                </a:lnTo>
                <a:lnTo>
                  <a:pt x="187333" y="188590"/>
                </a:lnTo>
                <a:lnTo>
                  <a:pt x="187333" y="219184"/>
                </a:lnTo>
                <a:close/>
              </a:path>
              <a:path w="339725" h="381635">
                <a:moveTo>
                  <a:pt x="274297" y="164283"/>
                </a:moveTo>
                <a:lnTo>
                  <a:pt x="170150" y="164283"/>
                </a:lnTo>
                <a:lnTo>
                  <a:pt x="206847" y="162338"/>
                </a:lnTo>
                <a:lnTo>
                  <a:pt x="233642" y="156582"/>
                </a:lnTo>
                <a:lnTo>
                  <a:pt x="250066" y="147133"/>
                </a:lnTo>
                <a:lnTo>
                  <a:pt x="255645" y="134108"/>
                </a:lnTo>
                <a:lnTo>
                  <a:pt x="250066" y="121261"/>
                </a:lnTo>
                <a:lnTo>
                  <a:pt x="233642" y="111792"/>
                </a:lnTo>
                <a:lnTo>
                  <a:pt x="206847" y="105938"/>
                </a:lnTo>
                <a:lnTo>
                  <a:pt x="170150" y="103934"/>
                </a:lnTo>
                <a:lnTo>
                  <a:pt x="274095" y="103934"/>
                </a:lnTo>
                <a:lnTo>
                  <a:pt x="283128" y="110502"/>
                </a:lnTo>
                <a:lnTo>
                  <a:pt x="291267" y="134108"/>
                </a:lnTo>
                <a:lnTo>
                  <a:pt x="284280" y="156176"/>
                </a:lnTo>
                <a:lnTo>
                  <a:pt x="274297" y="164283"/>
                </a:lnTo>
                <a:close/>
              </a:path>
              <a:path w="339725" h="381635">
                <a:moveTo>
                  <a:pt x="339463" y="246425"/>
                </a:moveTo>
                <a:lnTo>
                  <a:pt x="0" y="246425"/>
                </a:lnTo>
                <a:lnTo>
                  <a:pt x="0" y="219184"/>
                </a:lnTo>
                <a:lnTo>
                  <a:pt x="339463" y="219184"/>
                </a:lnTo>
                <a:lnTo>
                  <a:pt x="339463" y="2464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326022" y="4646883"/>
            <a:ext cx="340360" cy="354965"/>
          </a:xfrm>
          <a:custGeom>
            <a:avLst/>
            <a:gdLst/>
            <a:ahLst/>
            <a:cxnLst/>
            <a:rect l="l" t="t" r="r" b="b"/>
            <a:pathLst>
              <a:path w="340359" h="354964">
                <a:moveTo>
                  <a:pt x="170150" y="149615"/>
                </a:moveTo>
                <a:lnTo>
                  <a:pt x="115577" y="144560"/>
                </a:lnTo>
                <a:lnTo>
                  <a:pt x="73969" y="129918"/>
                </a:lnTo>
                <a:lnTo>
                  <a:pt x="47448" y="106475"/>
                </a:lnTo>
                <a:lnTo>
                  <a:pt x="38137" y="75017"/>
                </a:lnTo>
                <a:lnTo>
                  <a:pt x="47448" y="43493"/>
                </a:lnTo>
                <a:lnTo>
                  <a:pt x="73969" y="19906"/>
                </a:lnTo>
                <a:lnTo>
                  <a:pt x="115577" y="5120"/>
                </a:lnTo>
                <a:lnTo>
                  <a:pt x="170150" y="0"/>
                </a:lnTo>
                <a:lnTo>
                  <a:pt x="224724" y="5120"/>
                </a:lnTo>
                <a:lnTo>
                  <a:pt x="266332" y="19906"/>
                </a:lnTo>
                <a:lnTo>
                  <a:pt x="275049" y="27659"/>
                </a:lnTo>
                <a:lnTo>
                  <a:pt x="170150" y="27659"/>
                </a:lnTo>
                <a:lnTo>
                  <a:pt x="130094" y="30875"/>
                </a:lnTo>
                <a:lnTo>
                  <a:pt x="99586" y="40180"/>
                </a:lnTo>
                <a:lnTo>
                  <a:pt x="80157" y="55064"/>
                </a:lnTo>
                <a:lnTo>
                  <a:pt x="73340" y="75017"/>
                </a:lnTo>
                <a:lnTo>
                  <a:pt x="80157" y="94904"/>
                </a:lnTo>
                <a:lnTo>
                  <a:pt x="99586" y="109644"/>
                </a:lnTo>
                <a:lnTo>
                  <a:pt x="130094" y="118805"/>
                </a:lnTo>
                <a:lnTo>
                  <a:pt x="170150" y="121955"/>
                </a:lnTo>
                <a:lnTo>
                  <a:pt x="275340" y="121955"/>
                </a:lnTo>
                <a:lnTo>
                  <a:pt x="266332" y="129918"/>
                </a:lnTo>
                <a:lnTo>
                  <a:pt x="224724" y="144560"/>
                </a:lnTo>
                <a:lnTo>
                  <a:pt x="170150" y="149615"/>
                </a:lnTo>
                <a:close/>
              </a:path>
              <a:path w="340359" h="354964">
                <a:moveTo>
                  <a:pt x="275340" y="121955"/>
                </a:moveTo>
                <a:lnTo>
                  <a:pt x="170150" y="121955"/>
                </a:lnTo>
                <a:lnTo>
                  <a:pt x="210206" y="118805"/>
                </a:lnTo>
                <a:lnTo>
                  <a:pt x="240715" y="109644"/>
                </a:lnTo>
                <a:lnTo>
                  <a:pt x="260143" y="94904"/>
                </a:lnTo>
                <a:lnTo>
                  <a:pt x="266960" y="75017"/>
                </a:lnTo>
                <a:lnTo>
                  <a:pt x="260143" y="55064"/>
                </a:lnTo>
                <a:lnTo>
                  <a:pt x="240715" y="40180"/>
                </a:lnTo>
                <a:lnTo>
                  <a:pt x="210206" y="30875"/>
                </a:lnTo>
                <a:lnTo>
                  <a:pt x="170150" y="27659"/>
                </a:lnTo>
                <a:lnTo>
                  <a:pt x="275049" y="27659"/>
                </a:lnTo>
                <a:lnTo>
                  <a:pt x="292852" y="43493"/>
                </a:lnTo>
                <a:lnTo>
                  <a:pt x="302164" y="75017"/>
                </a:lnTo>
                <a:lnTo>
                  <a:pt x="292852" y="106475"/>
                </a:lnTo>
                <a:lnTo>
                  <a:pt x="275340" y="121955"/>
                </a:lnTo>
                <a:close/>
              </a:path>
              <a:path w="340359" h="354964">
                <a:moveTo>
                  <a:pt x="302583" y="354550"/>
                </a:moveTo>
                <a:lnTo>
                  <a:pt x="44004" y="354550"/>
                </a:lnTo>
                <a:lnTo>
                  <a:pt x="44004" y="245587"/>
                </a:lnTo>
                <a:lnTo>
                  <a:pt x="78369" y="245587"/>
                </a:lnTo>
                <a:lnTo>
                  <a:pt x="78369" y="326471"/>
                </a:lnTo>
                <a:lnTo>
                  <a:pt x="302583" y="326471"/>
                </a:lnTo>
                <a:lnTo>
                  <a:pt x="302583" y="354550"/>
                </a:lnTo>
                <a:close/>
              </a:path>
              <a:path w="340359" h="354964">
                <a:moveTo>
                  <a:pt x="339882" y="212478"/>
                </a:moveTo>
                <a:lnTo>
                  <a:pt x="0" y="212478"/>
                </a:lnTo>
                <a:lnTo>
                  <a:pt x="0" y="184818"/>
                </a:lnTo>
                <a:lnTo>
                  <a:pt x="339882" y="184818"/>
                </a:lnTo>
                <a:lnTo>
                  <a:pt x="339882" y="2124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846457" y="4633891"/>
            <a:ext cx="330835" cy="367665"/>
          </a:xfrm>
          <a:custGeom>
            <a:avLst/>
            <a:gdLst/>
            <a:ahLst/>
            <a:cxnLst/>
            <a:rect l="l" t="t" r="r" b="b"/>
            <a:pathLst>
              <a:path w="330834" h="367664">
                <a:moveTo>
                  <a:pt x="29336" y="205354"/>
                </a:moveTo>
                <a:lnTo>
                  <a:pt x="0" y="205354"/>
                </a:lnTo>
                <a:lnTo>
                  <a:pt x="0" y="32689"/>
                </a:lnTo>
                <a:lnTo>
                  <a:pt x="166378" y="32689"/>
                </a:lnTo>
                <a:lnTo>
                  <a:pt x="166378" y="60349"/>
                </a:lnTo>
                <a:lnTo>
                  <a:pt x="34365" y="60349"/>
                </a:lnTo>
                <a:lnTo>
                  <a:pt x="34365" y="177275"/>
                </a:lnTo>
                <a:lnTo>
                  <a:pt x="202039" y="177275"/>
                </a:lnTo>
                <a:lnTo>
                  <a:pt x="204097" y="192362"/>
                </a:lnTo>
                <a:lnTo>
                  <a:pt x="166123" y="198812"/>
                </a:lnTo>
                <a:lnTo>
                  <a:pt x="126932" y="202787"/>
                </a:lnTo>
                <a:lnTo>
                  <a:pt x="82632" y="204797"/>
                </a:lnTo>
                <a:lnTo>
                  <a:pt x="29336" y="205354"/>
                </a:lnTo>
                <a:close/>
              </a:path>
              <a:path w="330834" h="367664">
                <a:moveTo>
                  <a:pt x="202039" y="177275"/>
                </a:moveTo>
                <a:lnTo>
                  <a:pt x="34365" y="177275"/>
                </a:lnTo>
                <a:lnTo>
                  <a:pt x="84695" y="176666"/>
                </a:lnTo>
                <a:lnTo>
                  <a:pt x="126774" y="174603"/>
                </a:lnTo>
                <a:lnTo>
                  <a:pt x="164139" y="170733"/>
                </a:lnTo>
                <a:lnTo>
                  <a:pt x="200325" y="164702"/>
                </a:lnTo>
                <a:lnTo>
                  <a:pt x="202039" y="177275"/>
                </a:lnTo>
                <a:close/>
              </a:path>
              <a:path w="330834" h="367664">
                <a:moveTo>
                  <a:pt x="274504" y="271989"/>
                </a:moveTo>
                <a:lnTo>
                  <a:pt x="240138" y="271989"/>
                </a:lnTo>
                <a:lnTo>
                  <a:pt x="240138" y="0"/>
                </a:lnTo>
                <a:lnTo>
                  <a:pt x="274504" y="0"/>
                </a:lnTo>
                <a:lnTo>
                  <a:pt x="274504" y="111478"/>
                </a:lnTo>
                <a:lnTo>
                  <a:pt x="330243" y="111478"/>
                </a:lnTo>
                <a:lnTo>
                  <a:pt x="330243" y="139976"/>
                </a:lnTo>
                <a:lnTo>
                  <a:pt x="274504" y="139976"/>
                </a:lnTo>
                <a:lnTo>
                  <a:pt x="274504" y="271989"/>
                </a:lnTo>
                <a:close/>
              </a:path>
              <a:path w="330834" h="367664">
                <a:moveTo>
                  <a:pt x="291267" y="367542"/>
                </a:moveTo>
                <a:lnTo>
                  <a:pt x="40651" y="367542"/>
                </a:lnTo>
                <a:lnTo>
                  <a:pt x="40651" y="244748"/>
                </a:lnTo>
                <a:lnTo>
                  <a:pt x="75017" y="244748"/>
                </a:lnTo>
                <a:lnTo>
                  <a:pt x="75017" y="339463"/>
                </a:lnTo>
                <a:lnTo>
                  <a:pt x="291267" y="339463"/>
                </a:lnTo>
                <a:lnTo>
                  <a:pt x="291267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214837" y="4632634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59" h="377189">
                <a:moveTo>
                  <a:pt x="187333" y="38137"/>
                </a:moveTo>
                <a:lnTo>
                  <a:pt x="152968" y="38137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8137"/>
                </a:lnTo>
                <a:close/>
              </a:path>
              <a:path w="340359" h="377189">
                <a:moveTo>
                  <a:pt x="305097" y="65378"/>
                </a:moveTo>
                <a:lnTo>
                  <a:pt x="35203" y="65378"/>
                </a:lnTo>
                <a:lnTo>
                  <a:pt x="35203" y="38137"/>
                </a:lnTo>
                <a:lnTo>
                  <a:pt x="305097" y="38137"/>
                </a:lnTo>
                <a:lnTo>
                  <a:pt x="305097" y="65378"/>
                </a:lnTo>
                <a:close/>
              </a:path>
              <a:path w="340359" h="377189">
                <a:moveTo>
                  <a:pt x="30593" y="167636"/>
                </a:moveTo>
                <a:lnTo>
                  <a:pt x="20116" y="141233"/>
                </a:lnTo>
                <a:lnTo>
                  <a:pt x="69667" y="132327"/>
                </a:lnTo>
                <a:lnTo>
                  <a:pt x="110692" y="116192"/>
                </a:lnTo>
                <a:lnTo>
                  <a:pt x="139223" y="93614"/>
                </a:lnTo>
                <a:lnTo>
                  <a:pt x="151291" y="65378"/>
                </a:lnTo>
                <a:lnTo>
                  <a:pt x="188590" y="65378"/>
                </a:lnTo>
                <a:lnTo>
                  <a:pt x="200606" y="93614"/>
                </a:lnTo>
                <a:lnTo>
                  <a:pt x="211509" y="102258"/>
                </a:lnTo>
                <a:lnTo>
                  <a:pt x="170150" y="102258"/>
                </a:lnTo>
                <a:lnTo>
                  <a:pt x="147343" y="127148"/>
                </a:lnTo>
                <a:lnTo>
                  <a:pt x="114987" y="146419"/>
                </a:lnTo>
                <a:lnTo>
                  <a:pt x="75324" y="159955"/>
                </a:lnTo>
                <a:lnTo>
                  <a:pt x="30593" y="167636"/>
                </a:lnTo>
                <a:close/>
              </a:path>
              <a:path w="340359" h="377189">
                <a:moveTo>
                  <a:pt x="309707" y="167636"/>
                </a:moveTo>
                <a:lnTo>
                  <a:pt x="264917" y="159955"/>
                </a:lnTo>
                <a:lnTo>
                  <a:pt x="225156" y="146419"/>
                </a:lnTo>
                <a:lnTo>
                  <a:pt x="192781" y="127148"/>
                </a:lnTo>
                <a:lnTo>
                  <a:pt x="170150" y="102258"/>
                </a:lnTo>
                <a:lnTo>
                  <a:pt x="211509" y="102258"/>
                </a:lnTo>
                <a:lnTo>
                  <a:pt x="229085" y="116192"/>
                </a:lnTo>
                <a:lnTo>
                  <a:pt x="270215" y="132327"/>
                </a:lnTo>
                <a:lnTo>
                  <a:pt x="320185" y="141233"/>
                </a:lnTo>
                <a:lnTo>
                  <a:pt x="309707" y="167636"/>
                </a:lnTo>
                <a:close/>
              </a:path>
              <a:path w="340359" h="377189">
                <a:moveTo>
                  <a:pt x="169731" y="376762"/>
                </a:moveTo>
                <a:lnTo>
                  <a:pt x="115505" y="372722"/>
                </a:lnTo>
                <a:lnTo>
                  <a:pt x="75069" y="360784"/>
                </a:lnTo>
                <a:lnTo>
                  <a:pt x="49799" y="341224"/>
                </a:lnTo>
                <a:lnTo>
                  <a:pt x="41070" y="314317"/>
                </a:lnTo>
                <a:lnTo>
                  <a:pt x="49799" y="287410"/>
                </a:lnTo>
                <a:lnTo>
                  <a:pt x="75069" y="267851"/>
                </a:lnTo>
                <a:lnTo>
                  <a:pt x="115505" y="255913"/>
                </a:lnTo>
                <a:lnTo>
                  <a:pt x="169731" y="251873"/>
                </a:lnTo>
                <a:lnTo>
                  <a:pt x="223958" y="255913"/>
                </a:lnTo>
                <a:lnTo>
                  <a:pt x="264393" y="267851"/>
                </a:lnTo>
                <a:lnTo>
                  <a:pt x="276779" y="277437"/>
                </a:lnTo>
                <a:lnTo>
                  <a:pt x="169731" y="277437"/>
                </a:lnTo>
                <a:lnTo>
                  <a:pt x="129957" y="279900"/>
                </a:lnTo>
                <a:lnTo>
                  <a:pt x="100476" y="287076"/>
                </a:lnTo>
                <a:lnTo>
                  <a:pt x="82154" y="298654"/>
                </a:lnTo>
                <a:lnTo>
                  <a:pt x="75855" y="314317"/>
                </a:lnTo>
                <a:lnTo>
                  <a:pt x="82154" y="329915"/>
                </a:lnTo>
                <a:lnTo>
                  <a:pt x="100476" y="341349"/>
                </a:lnTo>
                <a:lnTo>
                  <a:pt x="129957" y="348382"/>
                </a:lnTo>
                <a:lnTo>
                  <a:pt x="169731" y="350778"/>
                </a:lnTo>
                <a:lnTo>
                  <a:pt x="277320" y="350778"/>
                </a:lnTo>
                <a:lnTo>
                  <a:pt x="264393" y="360784"/>
                </a:lnTo>
                <a:lnTo>
                  <a:pt x="223958" y="372722"/>
                </a:lnTo>
                <a:lnTo>
                  <a:pt x="169731" y="376762"/>
                </a:lnTo>
                <a:close/>
              </a:path>
              <a:path w="340359" h="377189">
                <a:moveTo>
                  <a:pt x="277320" y="350778"/>
                </a:moveTo>
                <a:lnTo>
                  <a:pt x="169731" y="350778"/>
                </a:lnTo>
                <a:lnTo>
                  <a:pt x="209329" y="348382"/>
                </a:lnTo>
                <a:lnTo>
                  <a:pt x="238829" y="341349"/>
                </a:lnTo>
                <a:lnTo>
                  <a:pt x="257249" y="329915"/>
                </a:lnTo>
                <a:lnTo>
                  <a:pt x="263607" y="314317"/>
                </a:lnTo>
                <a:lnTo>
                  <a:pt x="257249" y="298654"/>
                </a:lnTo>
                <a:lnTo>
                  <a:pt x="238829" y="287076"/>
                </a:lnTo>
                <a:lnTo>
                  <a:pt x="209329" y="279900"/>
                </a:lnTo>
                <a:lnTo>
                  <a:pt x="169731" y="277437"/>
                </a:lnTo>
                <a:lnTo>
                  <a:pt x="276779" y="277437"/>
                </a:lnTo>
                <a:lnTo>
                  <a:pt x="289663" y="287410"/>
                </a:lnTo>
                <a:lnTo>
                  <a:pt x="298392" y="314317"/>
                </a:lnTo>
                <a:lnTo>
                  <a:pt x="289663" y="341224"/>
                </a:lnTo>
                <a:lnTo>
                  <a:pt x="277320" y="350778"/>
                </a:lnTo>
                <a:close/>
              </a:path>
              <a:path w="340359" h="377189">
                <a:moveTo>
                  <a:pt x="339882" y="220022"/>
                </a:moveTo>
                <a:lnTo>
                  <a:pt x="0" y="220022"/>
                </a:lnTo>
                <a:lnTo>
                  <a:pt x="0" y="192362"/>
                </a:lnTo>
                <a:lnTo>
                  <a:pt x="339882" y="192362"/>
                </a:lnTo>
                <a:lnTo>
                  <a:pt x="339882" y="220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599982" y="4657360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29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29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29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027453" y="4662170"/>
            <a:ext cx="257810" cy="27940"/>
          </a:xfrm>
          <a:custGeom>
            <a:avLst/>
            <a:gdLst/>
            <a:ahLst/>
            <a:cxnLst/>
            <a:rect l="l" t="t" r="r" b="b"/>
            <a:pathLst>
              <a:path w="257809" h="27939">
                <a:moveTo>
                  <a:pt x="0" y="0"/>
                </a:moveTo>
                <a:lnTo>
                  <a:pt x="257321" y="0"/>
                </a:lnTo>
                <a:lnTo>
                  <a:pt x="25732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251248" y="4690109"/>
            <a:ext cx="33655" cy="58419"/>
          </a:xfrm>
          <a:custGeom>
            <a:avLst/>
            <a:gdLst/>
            <a:ahLst/>
            <a:cxnLst/>
            <a:rect l="l" t="t" r="r" b="b"/>
            <a:pathLst>
              <a:path w="33654" h="58420">
                <a:moveTo>
                  <a:pt x="0" y="0"/>
                </a:moveTo>
                <a:lnTo>
                  <a:pt x="33527" y="0"/>
                </a:lnTo>
                <a:lnTo>
                  <a:pt x="33527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028292" y="4748529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39">
                <a:moveTo>
                  <a:pt x="0" y="0"/>
                </a:moveTo>
                <a:lnTo>
                  <a:pt x="256483" y="0"/>
                </a:lnTo>
                <a:lnTo>
                  <a:pt x="25648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028292" y="4776470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90" h="59689">
                <a:moveTo>
                  <a:pt x="0" y="0"/>
                </a:moveTo>
                <a:lnTo>
                  <a:pt x="33946" y="0"/>
                </a:lnTo>
                <a:lnTo>
                  <a:pt x="33946" y="59689"/>
                </a:lnTo>
                <a:lnTo>
                  <a:pt x="0" y="596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028292" y="4836159"/>
            <a:ext cx="265430" cy="27940"/>
          </a:xfrm>
          <a:custGeom>
            <a:avLst/>
            <a:gdLst/>
            <a:ahLst/>
            <a:cxnLst/>
            <a:rect l="l" t="t" r="r" b="b"/>
            <a:pathLst>
              <a:path w="265429" h="27939">
                <a:moveTo>
                  <a:pt x="0" y="0"/>
                </a:moveTo>
                <a:lnTo>
                  <a:pt x="265284" y="0"/>
                </a:lnTo>
                <a:lnTo>
                  <a:pt x="26528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138512" y="4864100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0"/>
                </a:moveTo>
                <a:lnTo>
                  <a:pt x="34784" y="0"/>
                </a:lnTo>
                <a:lnTo>
                  <a:pt x="34784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985544" y="4935220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39">
                <a:moveTo>
                  <a:pt x="0" y="0"/>
                </a:moveTo>
                <a:lnTo>
                  <a:pt x="341558" y="0"/>
                </a:lnTo>
                <a:lnTo>
                  <a:pt x="34155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490853" y="4633472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219603" y="190686"/>
                </a:moveTo>
                <a:lnTo>
                  <a:pt x="27659" y="190686"/>
                </a:lnTo>
                <a:lnTo>
                  <a:pt x="27659" y="35622"/>
                </a:lnTo>
                <a:lnTo>
                  <a:pt x="217927" y="35622"/>
                </a:lnTo>
                <a:lnTo>
                  <a:pt x="217927" y="64120"/>
                </a:lnTo>
                <a:lnTo>
                  <a:pt x="61606" y="64120"/>
                </a:lnTo>
                <a:lnTo>
                  <a:pt x="61606" y="162607"/>
                </a:lnTo>
                <a:lnTo>
                  <a:pt x="219603" y="162607"/>
                </a:lnTo>
                <a:lnTo>
                  <a:pt x="219603" y="190686"/>
                </a:lnTo>
                <a:close/>
              </a:path>
              <a:path w="304165" h="377189">
                <a:moveTo>
                  <a:pt x="4190" y="295458"/>
                </a:moveTo>
                <a:lnTo>
                  <a:pt x="0" y="266541"/>
                </a:lnTo>
                <a:lnTo>
                  <a:pt x="77204" y="266011"/>
                </a:lnTo>
                <a:lnTo>
                  <a:pt x="104353" y="265284"/>
                </a:lnTo>
                <a:lnTo>
                  <a:pt x="104353" y="190686"/>
                </a:lnTo>
                <a:lnTo>
                  <a:pt x="138718" y="190686"/>
                </a:lnTo>
                <a:lnTo>
                  <a:pt x="138718" y="264027"/>
                </a:lnTo>
                <a:lnTo>
                  <a:pt x="245677" y="264027"/>
                </a:lnTo>
                <a:lnTo>
                  <a:pt x="197656" y="287519"/>
                </a:lnTo>
                <a:lnTo>
                  <a:pt x="147006" y="291656"/>
                </a:lnTo>
                <a:lnTo>
                  <a:pt x="97021" y="294064"/>
                </a:lnTo>
                <a:lnTo>
                  <a:pt x="48986" y="295183"/>
                </a:lnTo>
                <a:lnTo>
                  <a:pt x="4190" y="295458"/>
                </a:lnTo>
                <a:close/>
              </a:path>
              <a:path w="304165" h="377189">
                <a:moveTo>
                  <a:pt x="245677" y="264027"/>
                </a:moveTo>
                <a:lnTo>
                  <a:pt x="138718" y="264027"/>
                </a:lnTo>
                <a:lnTo>
                  <a:pt x="165776" y="262664"/>
                </a:lnTo>
                <a:lnTo>
                  <a:pt x="192676" y="260988"/>
                </a:lnTo>
                <a:lnTo>
                  <a:pt x="219105" y="258840"/>
                </a:lnTo>
                <a:lnTo>
                  <a:pt x="244748" y="256064"/>
                </a:lnTo>
                <a:lnTo>
                  <a:pt x="245677" y="264027"/>
                </a:lnTo>
                <a:close/>
              </a:path>
              <a:path w="304165" h="377189">
                <a:moveTo>
                  <a:pt x="303840" y="377181"/>
                </a:moveTo>
                <a:lnTo>
                  <a:pt x="269475" y="377181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71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880607" y="4633891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89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89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89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89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5250" y="4634310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4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4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4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4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4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4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624583" y="522053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80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80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80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02602" y="5512223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80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65881" y="547750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491771" y="5505450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39">
                <a:moveTo>
                  <a:pt x="0" y="0"/>
                </a:moveTo>
                <a:lnTo>
                  <a:pt x="34365" y="0"/>
                </a:lnTo>
                <a:lnTo>
                  <a:pt x="3436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271749" y="523620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271749" y="5262879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5" h="73660">
                <a:moveTo>
                  <a:pt x="0" y="0"/>
                </a:moveTo>
                <a:lnTo>
                  <a:pt x="33527" y="0"/>
                </a:lnTo>
                <a:lnTo>
                  <a:pt x="33527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271749" y="533654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30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490514" y="5263283"/>
            <a:ext cx="34290" cy="73025"/>
          </a:xfrm>
          <a:custGeom>
            <a:avLst/>
            <a:gdLst/>
            <a:ahLst/>
            <a:cxnLst/>
            <a:rect l="l" t="t" r="r" b="b"/>
            <a:pathLst>
              <a:path w="34289" h="73025">
                <a:moveTo>
                  <a:pt x="33946" y="72921"/>
                </a:moveTo>
                <a:lnTo>
                  <a:pt x="0" y="72921"/>
                </a:lnTo>
                <a:lnTo>
                  <a:pt x="0" y="0"/>
                </a:lnTo>
                <a:lnTo>
                  <a:pt x="33946" y="0"/>
                </a:lnTo>
                <a:lnTo>
                  <a:pt x="33946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381131" y="5363446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60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227744" y="5411222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60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613726" y="5254902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30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30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30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30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30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044971" y="523494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60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044971" y="533400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042456" y="547750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042456" y="555879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998871" y="541206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497560" y="5220536"/>
            <a:ext cx="353060" cy="375920"/>
          </a:xfrm>
          <a:custGeom>
            <a:avLst/>
            <a:gdLst/>
            <a:ahLst/>
            <a:cxnLst/>
            <a:rect l="l" t="t" r="r" b="b"/>
            <a:pathLst>
              <a:path w="353060" h="375920">
                <a:moveTo>
                  <a:pt x="136204" y="45680"/>
                </a:moveTo>
                <a:lnTo>
                  <a:pt x="101838" y="45680"/>
                </a:lnTo>
                <a:lnTo>
                  <a:pt x="101838" y="419"/>
                </a:lnTo>
                <a:lnTo>
                  <a:pt x="136204" y="419"/>
                </a:lnTo>
                <a:lnTo>
                  <a:pt x="136204" y="45680"/>
                </a:lnTo>
                <a:close/>
              </a:path>
              <a:path w="353060" h="375920">
                <a:moveTo>
                  <a:pt x="230918" y="72921"/>
                </a:moveTo>
                <a:lnTo>
                  <a:pt x="6286" y="72921"/>
                </a:lnTo>
                <a:lnTo>
                  <a:pt x="6286" y="45680"/>
                </a:lnTo>
                <a:lnTo>
                  <a:pt x="230918" y="45680"/>
                </a:lnTo>
                <a:lnTo>
                  <a:pt x="230918" y="72921"/>
                </a:lnTo>
                <a:close/>
              </a:path>
              <a:path w="353060" h="375920">
                <a:moveTo>
                  <a:pt x="4609" y="304678"/>
                </a:moveTo>
                <a:lnTo>
                  <a:pt x="0" y="275761"/>
                </a:lnTo>
                <a:lnTo>
                  <a:pt x="74788" y="275231"/>
                </a:lnTo>
                <a:lnTo>
                  <a:pt x="101838" y="274504"/>
                </a:lnTo>
                <a:lnTo>
                  <a:pt x="101838" y="233433"/>
                </a:lnTo>
                <a:lnTo>
                  <a:pt x="72430" y="225640"/>
                </a:lnTo>
                <a:lnTo>
                  <a:pt x="49819" y="211012"/>
                </a:lnTo>
                <a:lnTo>
                  <a:pt x="35301" y="190411"/>
                </a:lnTo>
                <a:lnTo>
                  <a:pt x="30174" y="164702"/>
                </a:lnTo>
                <a:lnTo>
                  <a:pt x="36690" y="135975"/>
                </a:lnTo>
                <a:lnTo>
                  <a:pt x="54953" y="114044"/>
                </a:lnTo>
                <a:lnTo>
                  <a:pt x="83038" y="100051"/>
                </a:lnTo>
                <a:lnTo>
                  <a:pt x="119021" y="95133"/>
                </a:lnTo>
                <a:lnTo>
                  <a:pt x="155004" y="100051"/>
                </a:lnTo>
                <a:lnTo>
                  <a:pt x="183090" y="114044"/>
                </a:lnTo>
                <a:lnTo>
                  <a:pt x="189328" y="121536"/>
                </a:lnTo>
                <a:lnTo>
                  <a:pt x="119021" y="121536"/>
                </a:lnTo>
                <a:lnTo>
                  <a:pt x="96102" y="124627"/>
                </a:lnTo>
                <a:lnTo>
                  <a:pt x="78369" y="133375"/>
                </a:lnTo>
                <a:lnTo>
                  <a:pt x="66923" y="146995"/>
                </a:lnTo>
                <a:lnTo>
                  <a:pt x="62863" y="164702"/>
                </a:lnTo>
                <a:lnTo>
                  <a:pt x="66923" y="182343"/>
                </a:lnTo>
                <a:lnTo>
                  <a:pt x="78369" y="195820"/>
                </a:lnTo>
                <a:lnTo>
                  <a:pt x="96102" y="204424"/>
                </a:lnTo>
                <a:lnTo>
                  <a:pt x="119021" y="207449"/>
                </a:lnTo>
                <a:lnTo>
                  <a:pt x="190734" y="207449"/>
                </a:lnTo>
                <a:lnTo>
                  <a:pt x="188224" y="211012"/>
                </a:lnTo>
                <a:lnTo>
                  <a:pt x="165612" y="225640"/>
                </a:lnTo>
                <a:lnTo>
                  <a:pt x="136204" y="233433"/>
                </a:lnTo>
                <a:lnTo>
                  <a:pt x="136204" y="273246"/>
                </a:lnTo>
                <a:lnTo>
                  <a:pt x="237960" y="273246"/>
                </a:lnTo>
                <a:lnTo>
                  <a:pt x="239300" y="289591"/>
                </a:lnTo>
                <a:lnTo>
                  <a:pt x="190310" y="296632"/>
                </a:lnTo>
                <a:lnTo>
                  <a:pt x="140878" y="301057"/>
                </a:lnTo>
                <a:lnTo>
                  <a:pt x="92471" y="303471"/>
                </a:lnTo>
                <a:lnTo>
                  <a:pt x="46559" y="304477"/>
                </a:lnTo>
                <a:lnTo>
                  <a:pt x="4609" y="304678"/>
                </a:lnTo>
                <a:close/>
              </a:path>
              <a:path w="353060" h="375920">
                <a:moveTo>
                  <a:pt x="190734" y="207449"/>
                </a:moveTo>
                <a:lnTo>
                  <a:pt x="119021" y="207449"/>
                </a:lnTo>
                <a:lnTo>
                  <a:pt x="141940" y="204424"/>
                </a:lnTo>
                <a:lnTo>
                  <a:pt x="159673" y="195820"/>
                </a:lnTo>
                <a:lnTo>
                  <a:pt x="171119" y="182343"/>
                </a:lnTo>
                <a:lnTo>
                  <a:pt x="175179" y="164702"/>
                </a:lnTo>
                <a:lnTo>
                  <a:pt x="171119" y="146995"/>
                </a:lnTo>
                <a:lnTo>
                  <a:pt x="159673" y="133375"/>
                </a:lnTo>
                <a:lnTo>
                  <a:pt x="141940" y="124627"/>
                </a:lnTo>
                <a:lnTo>
                  <a:pt x="119021" y="121536"/>
                </a:lnTo>
                <a:lnTo>
                  <a:pt x="189328" y="121536"/>
                </a:lnTo>
                <a:lnTo>
                  <a:pt x="201353" y="135975"/>
                </a:lnTo>
                <a:lnTo>
                  <a:pt x="207868" y="164702"/>
                </a:lnTo>
                <a:lnTo>
                  <a:pt x="202741" y="190411"/>
                </a:lnTo>
                <a:lnTo>
                  <a:pt x="190734" y="207449"/>
                </a:lnTo>
                <a:close/>
              </a:path>
              <a:path w="353060" h="375920">
                <a:moveTo>
                  <a:pt x="237960" y="273246"/>
                </a:moveTo>
                <a:lnTo>
                  <a:pt x="136204" y="273246"/>
                </a:lnTo>
                <a:lnTo>
                  <a:pt x="161768" y="271806"/>
                </a:lnTo>
                <a:lnTo>
                  <a:pt x="187333" y="269894"/>
                </a:lnTo>
                <a:lnTo>
                  <a:pt x="212583" y="267353"/>
                </a:lnTo>
                <a:lnTo>
                  <a:pt x="237205" y="264027"/>
                </a:lnTo>
                <a:lnTo>
                  <a:pt x="237960" y="273246"/>
                </a:lnTo>
                <a:close/>
              </a:path>
              <a:path w="353060" h="375920">
                <a:moveTo>
                  <a:pt x="293782" y="375924"/>
                </a:moveTo>
                <a:lnTo>
                  <a:pt x="259417" y="375924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159673"/>
                </a:lnTo>
                <a:lnTo>
                  <a:pt x="352455" y="159673"/>
                </a:lnTo>
                <a:lnTo>
                  <a:pt x="352455" y="188590"/>
                </a:lnTo>
                <a:lnTo>
                  <a:pt x="293782" y="188590"/>
                </a:lnTo>
                <a:lnTo>
                  <a:pt x="293782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883542" y="5220117"/>
            <a:ext cx="324485" cy="376555"/>
          </a:xfrm>
          <a:custGeom>
            <a:avLst/>
            <a:gdLst/>
            <a:ahLst/>
            <a:cxnLst/>
            <a:rect l="l" t="t" r="r" b="b"/>
            <a:pathLst>
              <a:path w="324485" h="376554">
                <a:moveTo>
                  <a:pt x="183142" y="72921"/>
                </a:moveTo>
                <a:lnTo>
                  <a:pt x="8800" y="72921"/>
                </a:lnTo>
                <a:lnTo>
                  <a:pt x="8800" y="44842"/>
                </a:lnTo>
                <a:lnTo>
                  <a:pt x="183142" y="44842"/>
                </a:lnTo>
                <a:lnTo>
                  <a:pt x="183142" y="72921"/>
                </a:lnTo>
                <a:close/>
              </a:path>
              <a:path w="324485" h="376554">
                <a:moveTo>
                  <a:pt x="20954" y="298811"/>
                </a:moveTo>
                <a:lnTo>
                  <a:pt x="0" y="272827"/>
                </a:lnTo>
                <a:lnTo>
                  <a:pt x="35400" y="244172"/>
                </a:lnTo>
                <a:lnTo>
                  <a:pt x="60977" y="204830"/>
                </a:lnTo>
                <a:lnTo>
                  <a:pt x="76497" y="156844"/>
                </a:lnTo>
                <a:lnTo>
                  <a:pt x="81722" y="102258"/>
                </a:lnTo>
                <a:lnTo>
                  <a:pt x="81722" y="72921"/>
                </a:lnTo>
                <a:lnTo>
                  <a:pt x="114830" y="72921"/>
                </a:lnTo>
                <a:lnTo>
                  <a:pt x="114830" y="102258"/>
                </a:lnTo>
                <a:lnTo>
                  <a:pt x="119918" y="151920"/>
                </a:lnTo>
                <a:lnTo>
                  <a:pt x="131047" y="184399"/>
                </a:lnTo>
                <a:lnTo>
                  <a:pt x="98905" y="184399"/>
                </a:lnTo>
                <a:lnTo>
                  <a:pt x="86902" y="220664"/>
                </a:lnTo>
                <a:lnTo>
                  <a:pt x="69830" y="252292"/>
                </a:lnTo>
                <a:lnTo>
                  <a:pt x="47809" y="278577"/>
                </a:lnTo>
                <a:lnTo>
                  <a:pt x="20954" y="298811"/>
                </a:lnTo>
                <a:close/>
              </a:path>
              <a:path w="324485" h="376554">
                <a:moveTo>
                  <a:pt x="175179" y="285819"/>
                </a:moveTo>
                <a:lnTo>
                  <a:pt x="149589" y="267556"/>
                </a:lnTo>
                <a:lnTo>
                  <a:pt x="128241" y="244067"/>
                </a:lnTo>
                <a:lnTo>
                  <a:pt x="111294" y="216100"/>
                </a:lnTo>
                <a:lnTo>
                  <a:pt x="98905" y="184399"/>
                </a:lnTo>
                <a:lnTo>
                  <a:pt x="131047" y="184399"/>
                </a:lnTo>
                <a:lnTo>
                  <a:pt x="135104" y="196239"/>
                </a:lnTo>
                <a:lnTo>
                  <a:pt x="160269" y="232857"/>
                </a:lnTo>
                <a:lnTo>
                  <a:pt x="195296" y="259417"/>
                </a:lnTo>
                <a:lnTo>
                  <a:pt x="175179" y="285819"/>
                </a:lnTo>
                <a:close/>
              </a:path>
              <a:path w="324485" h="376554">
                <a:moveTo>
                  <a:pt x="324376" y="152129"/>
                </a:moveTo>
                <a:lnTo>
                  <a:pt x="291267" y="152129"/>
                </a:lnTo>
                <a:lnTo>
                  <a:pt x="291267" y="0"/>
                </a:lnTo>
                <a:lnTo>
                  <a:pt x="324376" y="0"/>
                </a:lnTo>
                <a:lnTo>
                  <a:pt x="324376" y="152129"/>
                </a:lnTo>
                <a:close/>
              </a:path>
              <a:path w="324485" h="376554">
                <a:moveTo>
                  <a:pt x="241815" y="357903"/>
                </a:moveTo>
                <a:lnTo>
                  <a:pt x="209545" y="357903"/>
                </a:lnTo>
                <a:lnTo>
                  <a:pt x="209545" y="8800"/>
                </a:lnTo>
                <a:lnTo>
                  <a:pt x="241815" y="8800"/>
                </a:lnTo>
                <a:lnTo>
                  <a:pt x="241815" y="152129"/>
                </a:lnTo>
                <a:lnTo>
                  <a:pt x="324376" y="152129"/>
                </a:lnTo>
                <a:lnTo>
                  <a:pt x="324376" y="180628"/>
                </a:lnTo>
                <a:lnTo>
                  <a:pt x="241815" y="180628"/>
                </a:lnTo>
                <a:lnTo>
                  <a:pt x="241815" y="357903"/>
                </a:lnTo>
                <a:close/>
              </a:path>
              <a:path w="324485" h="376554">
                <a:moveTo>
                  <a:pt x="324376" y="376343"/>
                </a:moveTo>
                <a:lnTo>
                  <a:pt x="291267" y="376343"/>
                </a:lnTo>
                <a:lnTo>
                  <a:pt x="291267" y="180628"/>
                </a:lnTo>
                <a:lnTo>
                  <a:pt x="324376" y="180628"/>
                </a:lnTo>
                <a:lnTo>
                  <a:pt x="324376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277488" y="5220536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82749" y="5220955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98067" y="199906"/>
                </a:moveTo>
                <a:lnTo>
                  <a:pt x="58698" y="193390"/>
                </a:lnTo>
                <a:lnTo>
                  <a:pt x="27659" y="175127"/>
                </a:lnTo>
                <a:lnTo>
                  <a:pt x="7307" y="147041"/>
                </a:lnTo>
                <a:lnTo>
                  <a:pt x="0" y="111058"/>
                </a:lnTo>
                <a:lnTo>
                  <a:pt x="7307" y="74899"/>
                </a:lnTo>
                <a:lnTo>
                  <a:pt x="27659" y="46833"/>
                </a:lnTo>
                <a:lnTo>
                  <a:pt x="58698" y="28668"/>
                </a:lnTo>
                <a:lnTo>
                  <a:pt x="98067" y="22211"/>
                </a:lnTo>
                <a:lnTo>
                  <a:pt x="137258" y="28668"/>
                </a:lnTo>
                <a:lnTo>
                  <a:pt x="168317" y="46833"/>
                </a:lnTo>
                <a:lnTo>
                  <a:pt x="171447" y="51129"/>
                </a:lnTo>
                <a:lnTo>
                  <a:pt x="98067" y="51129"/>
                </a:lnTo>
                <a:lnTo>
                  <a:pt x="72070" y="55483"/>
                </a:lnTo>
                <a:lnTo>
                  <a:pt x="51652" y="67735"/>
                </a:lnTo>
                <a:lnTo>
                  <a:pt x="38307" y="86666"/>
                </a:lnTo>
                <a:lnTo>
                  <a:pt x="33527" y="111058"/>
                </a:lnTo>
                <a:lnTo>
                  <a:pt x="38307" y="135274"/>
                </a:lnTo>
                <a:lnTo>
                  <a:pt x="51652" y="154225"/>
                </a:lnTo>
                <a:lnTo>
                  <a:pt x="72070" y="166575"/>
                </a:lnTo>
                <a:lnTo>
                  <a:pt x="98067" y="170988"/>
                </a:lnTo>
                <a:lnTo>
                  <a:pt x="171330" y="170988"/>
                </a:lnTo>
                <a:lnTo>
                  <a:pt x="168317" y="175127"/>
                </a:lnTo>
                <a:lnTo>
                  <a:pt x="137258" y="193390"/>
                </a:lnTo>
                <a:lnTo>
                  <a:pt x="98067" y="199906"/>
                </a:lnTo>
                <a:close/>
              </a:path>
              <a:path w="339725" h="375920">
                <a:moveTo>
                  <a:pt x="171330" y="170988"/>
                </a:moveTo>
                <a:lnTo>
                  <a:pt x="98067" y="170988"/>
                </a:lnTo>
                <a:lnTo>
                  <a:pt x="123887" y="166575"/>
                </a:lnTo>
                <a:lnTo>
                  <a:pt x="144324" y="154225"/>
                </a:lnTo>
                <a:lnTo>
                  <a:pt x="157767" y="135274"/>
                </a:lnTo>
                <a:lnTo>
                  <a:pt x="162607" y="111058"/>
                </a:lnTo>
                <a:lnTo>
                  <a:pt x="157767" y="86666"/>
                </a:lnTo>
                <a:lnTo>
                  <a:pt x="144324" y="67735"/>
                </a:lnTo>
                <a:lnTo>
                  <a:pt x="123887" y="55483"/>
                </a:lnTo>
                <a:lnTo>
                  <a:pt x="98067" y="51129"/>
                </a:lnTo>
                <a:lnTo>
                  <a:pt x="171447" y="51129"/>
                </a:lnTo>
                <a:lnTo>
                  <a:pt x="188767" y="74899"/>
                </a:lnTo>
                <a:lnTo>
                  <a:pt x="196134" y="111058"/>
                </a:lnTo>
                <a:lnTo>
                  <a:pt x="188767" y="147041"/>
                </a:lnTo>
                <a:lnTo>
                  <a:pt x="171330" y="170988"/>
                </a:lnTo>
                <a:close/>
              </a:path>
              <a:path w="339725" h="375920">
                <a:moveTo>
                  <a:pt x="284562" y="375505"/>
                </a:moveTo>
                <a:lnTo>
                  <a:pt x="250197" y="375505"/>
                </a:lnTo>
                <a:lnTo>
                  <a:pt x="250197" y="268637"/>
                </a:lnTo>
                <a:lnTo>
                  <a:pt x="40232" y="268637"/>
                </a:lnTo>
                <a:lnTo>
                  <a:pt x="40232" y="240557"/>
                </a:lnTo>
                <a:lnTo>
                  <a:pt x="284562" y="240557"/>
                </a:lnTo>
                <a:lnTo>
                  <a:pt x="284562" y="375505"/>
                </a:lnTo>
                <a:close/>
              </a:path>
              <a:path w="339725" h="375920">
                <a:moveTo>
                  <a:pt x="284562" y="222956"/>
                </a:moveTo>
                <a:lnTo>
                  <a:pt x="250197" y="222956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56996"/>
                </a:lnTo>
                <a:lnTo>
                  <a:pt x="339463" y="56996"/>
                </a:lnTo>
                <a:lnTo>
                  <a:pt x="339463" y="85494"/>
                </a:lnTo>
                <a:lnTo>
                  <a:pt x="284562" y="85494"/>
                </a:lnTo>
                <a:lnTo>
                  <a:pt x="284562" y="137461"/>
                </a:lnTo>
                <a:lnTo>
                  <a:pt x="339463" y="137461"/>
                </a:lnTo>
                <a:lnTo>
                  <a:pt x="339463" y="165540"/>
                </a:lnTo>
                <a:lnTo>
                  <a:pt x="284562" y="165540"/>
                </a:lnTo>
                <a:lnTo>
                  <a:pt x="284562" y="2229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159092" y="5220955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546751" y="5220955"/>
            <a:ext cx="307975" cy="375920"/>
          </a:xfrm>
          <a:custGeom>
            <a:avLst/>
            <a:gdLst/>
            <a:ahLst/>
            <a:cxnLst/>
            <a:rect l="l" t="t" r="r" b="b"/>
            <a:pathLst>
              <a:path w="307975" h="375920">
                <a:moveTo>
                  <a:pt x="222537" y="66635"/>
                </a:moveTo>
                <a:lnTo>
                  <a:pt x="12572" y="66635"/>
                </a:lnTo>
                <a:lnTo>
                  <a:pt x="12572" y="38137"/>
                </a:lnTo>
                <a:lnTo>
                  <a:pt x="222537" y="38137"/>
                </a:lnTo>
                <a:lnTo>
                  <a:pt x="222537" y="66635"/>
                </a:lnTo>
                <a:close/>
              </a:path>
              <a:path w="307975" h="375920">
                <a:moveTo>
                  <a:pt x="20116" y="303421"/>
                </a:moveTo>
                <a:lnTo>
                  <a:pt x="0" y="275761"/>
                </a:lnTo>
                <a:lnTo>
                  <a:pt x="38392" y="248900"/>
                </a:lnTo>
                <a:lnTo>
                  <a:pt x="70145" y="209859"/>
                </a:lnTo>
                <a:lnTo>
                  <a:pt x="91761" y="163432"/>
                </a:lnTo>
                <a:lnTo>
                  <a:pt x="99743" y="114411"/>
                </a:lnTo>
                <a:lnTo>
                  <a:pt x="99743" y="66635"/>
                </a:lnTo>
                <a:lnTo>
                  <a:pt x="134108" y="66635"/>
                </a:lnTo>
                <a:lnTo>
                  <a:pt x="134108" y="114411"/>
                </a:lnTo>
                <a:lnTo>
                  <a:pt x="142045" y="161755"/>
                </a:lnTo>
                <a:lnTo>
                  <a:pt x="150734" y="179370"/>
                </a:lnTo>
                <a:lnTo>
                  <a:pt x="116926" y="179370"/>
                </a:lnTo>
                <a:lnTo>
                  <a:pt x="100562" y="218850"/>
                </a:lnTo>
                <a:lnTo>
                  <a:pt x="78107" y="253811"/>
                </a:lnTo>
                <a:lnTo>
                  <a:pt x="50860" y="282565"/>
                </a:lnTo>
                <a:lnTo>
                  <a:pt x="20116" y="303421"/>
                </a:lnTo>
                <a:close/>
              </a:path>
              <a:path w="307975" h="375920">
                <a:moveTo>
                  <a:pt x="215412" y="294201"/>
                </a:moveTo>
                <a:lnTo>
                  <a:pt x="184170" y="275021"/>
                </a:lnTo>
                <a:lnTo>
                  <a:pt x="156582" y="248573"/>
                </a:lnTo>
                <a:lnTo>
                  <a:pt x="133788" y="216231"/>
                </a:lnTo>
                <a:lnTo>
                  <a:pt x="116926" y="179370"/>
                </a:lnTo>
                <a:lnTo>
                  <a:pt x="150734" y="179370"/>
                </a:lnTo>
                <a:lnTo>
                  <a:pt x="163654" y="205563"/>
                </a:lnTo>
                <a:lnTo>
                  <a:pt x="195636" y="241828"/>
                </a:lnTo>
                <a:lnTo>
                  <a:pt x="234690" y="266541"/>
                </a:lnTo>
                <a:lnTo>
                  <a:pt x="215412" y="294201"/>
                </a:lnTo>
                <a:close/>
              </a:path>
              <a:path w="307975" h="375920">
                <a:moveTo>
                  <a:pt x="307612" y="375505"/>
                </a:moveTo>
                <a:lnTo>
                  <a:pt x="273246" y="375505"/>
                </a:lnTo>
                <a:lnTo>
                  <a:pt x="273246" y="0"/>
                </a:lnTo>
                <a:lnTo>
                  <a:pt x="307612" y="0"/>
                </a:lnTo>
                <a:lnTo>
                  <a:pt x="307612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947821" y="5253990"/>
            <a:ext cx="172720" cy="27940"/>
          </a:xfrm>
          <a:custGeom>
            <a:avLst/>
            <a:gdLst/>
            <a:ahLst/>
            <a:cxnLst/>
            <a:rect l="l" t="t" r="r" b="b"/>
            <a:pathLst>
              <a:path w="172720" h="27939">
                <a:moveTo>
                  <a:pt x="0" y="0"/>
                </a:moveTo>
                <a:lnTo>
                  <a:pt x="172665" y="0"/>
                </a:lnTo>
                <a:lnTo>
                  <a:pt x="17266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947821" y="5281929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0" y="0"/>
                </a:moveTo>
                <a:lnTo>
                  <a:pt x="33527" y="0"/>
                </a:lnTo>
                <a:lnTo>
                  <a:pt x="33527" y="119380"/>
                </a:lnTo>
                <a:lnTo>
                  <a:pt x="0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947821" y="5401309"/>
            <a:ext cx="172720" cy="26670"/>
          </a:xfrm>
          <a:custGeom>
            <a:avLst/>
            <a:gdLst/>
            <a:ahLst/>
            <a:cxnLst/>
            <a:rect l="l" t="t" r="r" b="b"/>
            <a:pathLst>
              <a:path w="172720" h="26670">
                <a:moveTo>
                  <a:pt x="0" y="0"/>
                </a:moveTo>
                <a:lnTo>
                  <a:pt x="172665" y="0"/>
                </a:lnTo>
                <a:lnTo>
                  <a:pt x="172665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086959" y="5281723"/>
            <a:ext cx="33655" cy="11938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33527" y="119021"/>
                </a:moveTo>
                <a:lnTo>
                  <a:pt x="0" y="119021"/>
                </a:lnTo>
                <a:lnTo>
                  <a:pt x="0" y="0"/>
                </a:lnTo>
                <a:lnTo>
                  <a:pt x="33527" y="0"/>
                </a:lnTo>
                <a:lnTo>
                  <a:pt x="33527" y="1190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189636" y="5219700"/>
            <a:ext cx="34925" cy="115570"/>
          </a:xfrm>
          <a:custGeom>
            <a:avLst/>
            <a:gdLst/>
            <a:ahLst/>
            <a:cxnLst/>
            <a:rect l="l" t="t" r="r" b="b"/>
            <a:pathLst>
              <a:path w="34925" h="115570">
                <a:moveTo>
                  <a:pt x="0" y="0"/>
                </a:moveTo>
                <a:lnTo>
                  <a:pt x="34365" y="0"/>
                </a:lnTo>
                <a:lnTo>
                  <a:pt x="34365" y="115569"/>
                </a:lnTo>
                <a:lnTo>
                  <a:pt x="0" y="1155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189636" y="5335270"/>
            <a:ext cx="90170" cy="29209"/>
          </a:xfrm>
          <a:custGeom>
            <a:avLst/>
            <a:gdLst/>
            <a:ahLst/>
            <a:cxnLst/>
            <a:rect l="l" t="t" r="r" b="b"/>
            <a:pathLst>
              <a:path w="90170" h="29210">
                <a:moveTo>
                  <a:pt x="0" y="0"/>
                </a:moveTo>
                <a:lnTo>
                  <a:pt x="90104" y="0"/>
                </a:lnTo>
                <a:lnTo>
                  <a:pt x="9010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189636" y="5364479"/>
            <a:ext cx="34925" cy="130810"/>
          </a:xfrm>
          <a:custGeom>
            <a:avLst/>
            <a:gdLst/>
            <a:ahLst/>
            <a:cxnLst/>
            <a:rect l="l" t="t" r="r" b="b"/>
            <a:pathLst>
              <a:path w="34925" h="130810">
                <a:moveTo>
                  <a:pt x="0" y="0"/>
                </a:moveTo>
                <a:lnTo>
                  <a:pt x="34365" y="0"/>
                </a:lnTo>
                <a:lnTo>
                  <a:pt x="34365" y="130810"/>
                </a:lnTo>
                <a:lnTo>
                  <a:pt x="0" y="1308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990149" y="546989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0" y="0"/>
                </a:moveTo>
                <a:lnTo>
                  <a:pt x="34365" y="0"/>
                </a:lnTo>
                <a:lnTo>
                  <a:pt x="34365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990149" y="556005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434270" y="5231433"/>
            <a:ext cx="340360" cy="365125"/>
          </a:xfrm>
          <a:custGeom>
            <a:avLst/>
            <a:gdLst/>
            <a:ahLst/>
            <a:cxnLst/>
            <a:rect l="l" t="t" r="r" b="b"/>
            <a:pathLst>
              <a:path w="340359" h="365125">
                <a:moveTo>
                  <a:pt x="170150" y="364608"/>
                </a:moveTo>
                <a:lnTo>
                  <a:pt x="115570" y="360719"/>
                </a:lnTo>
                <a:lnTo>
                  <a:pt x="75174" y="349207"/>
                </a:lnTo>
                <a:lnTo>
                  <a:pt x="50100" y="330308"/>
                </a:lnTo>
                <a:lnTo>
                  <a:pt x="41489" y="304259"/>
                </a:lnTo>
                <a:lnTo>
                  <a:pt x="50100" y="278452"/>
                </a:lnTo>
                <a:lnTo>
                  <a:pt x="75174" y="259678"/>
                </a:lnTo>
                <a:lnTo>
                  <a:pt x="115570" y="248212"/>
                </a:lnTo>
                <a:lnTo>
                  <a:pt x="170150" y="244329"/>
                </a:lnTo>
                <a:lnTo>
                  <a:pt x="224730" y="248212"/>
                </a:lnTo>
                <a:lnTo>
                  <a:pt x="265127" y="259678"/>
                </a:lnTo>
                <a:lnTo>
                  <a:pt x="278770" y="269894"/>
                </a:lnTo>
                <a:lnTo>
                  <a:pt x="170150" y="269894"/>
                </a:lnTo>
                <a:lnTo>
                  <a:pt x="129957" y="272140"/>
                </a:lnTo>
                <a:lnTo>
                  <a:pt x="100372" y="278747"/>
                </a:lnTo>
                <a:lnTo>
                  <a:pt x="82102" y="289519"/>
                </a:lnTo>
                <a:lnTo>
                  <a:pt x="75855" y="304259"/>
                </a:lnTo>
                <a:lnTo>
                  <a:pt x="82102" y="319176"/>
                </a:lnTo>
                <a:lnTo>
                  <a:pt x="100372" y="329928"/>
                </a:lnTo>
                <a:lnTo>
                  <a:pt x="129957" y="336437"/>
                </a:lnTo>
                <a:lnTo>
                  <a:pt x="170150" y="338625"/>
                </a:lnTo>
                <a:lnTo>
                  <a:pt x="279166" y="338625"/>
                </a:lnTo>
                <a:lnTo>
                  <a:pt x="265127" y="349207"/>
                </a:lnTo>
                <a:lnTo>
                  <a:pt x="224730" y="360719"/>
                </a:lnTo>
                <a:lnTo>
                  <a:pt x="170150" y="364608"/>
                </a:lnTo>
                <a:close/>
              </a:path>
              <a:path w="340359" h="365125">
                <a:moveTo>
                  <a:pt x="279166" y="338625"/>
                </a:moveTo>
                <a:lnTo>
                  <a:pt x="170150" y="338625"/>
                </a:lnTo>
                <a:lnTo>
                  <a:pt x="210520" y="336437"/>
                </a:lnTo>
                <a:lnTo>
                  <a:pt x="240086" y="329928"/>
                </a:lnTo>
                <a:lnTo>
                  <a:pt x="258257" y="319176"/>
                </a:lnTo>
                <a:lnTo>
                  <a:pt x="264446" y="304259"/>
                </a:lnTo>
                <a:lnTo>
                  <a:pt x="258257" y="289519"/>
                </a:lnTo>
                <a:lnTo>
                  <a:pt x="240086" y="278747"/>
                </a:lnTo>
                <a:lnTo>
                  <a:pt x="210520" y="272140"/>
                </a:lnTo>
                <a:lnTo>
                  <a:pt x="170150" y="269894"/>
                </a:lnTo>
                <a:lnTo>
                  <a:pt x="278770" y="269894"/>
                </a:lnTo>
                <a:lnTo>
                  <a:pt x="290200" y="278452"/>
                </a:lnTo>
                <a:lnTo>
                  <a:pt x="298811" y="304259"/>
                </a:lnTo>
                <a:lnTo>
                  <a:pt x="290200" y="330308"/>
                </a:lnTo>
                <a:lnTo>
                  <a:pt x="279166" y="338625"/>
                </a:lnTo>
                <a:close/>
              </a:path>
              <a:path w="340359" h="365125">
                <a:moveTo>
                  <a:pt x="300487" y="151291"/>
                </a:moveTo>
                <a:lnTo>
                  <a:pt x="44842" y="151291"/>
                </a:lnTo>
                <a:lnTo>
                  <a:pt x="44842" y="0"/>
                </a:lnTo>
                <a:lnTo>
                  <a:pt x="298392" y="0"/>
                </a:lnTo>
                <a:lnTo>
                  <a:pt x="298392" y="26821"/>
                </a:lnTo>
                <a:lnTo>
                  <a:pt x="79208" y="26821"/>
                </a:lnTo>
                <a:lnTo>
                  <a:pt x="79208" y="61606"/>
                </a:lnTo>
                <a:lnTo>
                  <a:pt x="288334" y="61606"/>
                </a:lnTo>
                <a:lnTo>
                  <a:pt x="288334" y="87589"/>
                </a:lnTo>
                <a:lnTo>
                  <a:pt x="79208" y="87589"/>
                </a:lnTo>
                <a:lnTo>
                  <a:pt x="79208" y="124469"/>
                </a:lnTo>
                <a:lnTo>
                  <a:pt x="300487" y="124469"/>
                </a:lnTo>
                <a:lnTo>
                  <a:pt x="300487" y="151291"/>
                </a:lnTo>
                <a:close/>
              </a:path>
              <a:path w="340359" h="365125">
                <a:moveTo>
                  <a:pt x="187333" y="188171"/>
                </a:moveTo>
                <a:lnTo>
                  <a:pt x="152968" y="188171"/>
                </a:lnTo>
                <a:lnTo>
                  <a:pt x="152968" y="151291"/>
                </a:lnTo>
                <a:lnTo>
                  <a:pt x="187333" y="151291"/>
                </a:lnTo>
                <a:lnTo>
                  <a:pt x="187333" y="188171"/>
                </a:lnTo>
                <a:close/>
              </a:path>
              <a:path w="340359" h="365125">
                <a:moveTo>
                  <a:pt x="340301" y="215831"/>
                </a:moveTo>
                <a:lnTo>
                  <a:pt x="0" y="215831"/>
                </a:lnTo>
                <a:lnTo>
                  <a:pt x="0" y="188171"/>
                </a:lnTo>
                <a:lnTo>
                  <a:pt x="340301" y="188171"/>
                </a:lnTo>
                <a:lnTo>
                  <a:pt x="340301" y="2158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20252" y="5234366"/>
            <a:ext cx="340360" cy="361950"/>
          </a:xfrm>
          <a:custGeom>
            <a:avLst/>
            <a:gdLst/>
            <a:ahLst/>
            <a:cxnLst/>
            <a:rect l="l" t="t" r="r" b="b"/>
            <a:pathLst>
              <a:path w="340359" h="361950">
                <a:moveTo>
                  <a:pt x="307612" y="28079"/>
                </a:moveTo>
                <a:lnTo>
                  <a:pt x="31850" y="28079"/>
                </a:lnTo>
                <a:lnTo>
                  <a:pt x="31850" y="0"/>
                </a:lnTo>
                <a:lnTo>
                  <a:pt x="307612" y="0"/>
                </a:lnTo>
                <a:lnTo>
                  <a:pt x="307612" y="28079"/>
                </a:lnTo>
                <a:close/>
              </a:path>
              <a:path w="340359" h="361950">
                <a:moveTo>
                  <a:pt x="122793" y="106868"/>
                </a:moveTo>
                <a:lnTo>
                  <a:pt x="88428" y="106868"/>
                </a:lnTo>
                <a:lnTo>
                  <a:pt x="88428" y="28079"/>
                </a:lnTo>
                <a:lnTo>
                  <a:pt x="122793" y="28079"/>
                </a:lnTo>
                <a:lnTo>
                  <a:pt x="122793" y="106868"/>
                </a:lnTo>
                <a:close/>
              </a:path>
              <a:path w="340359" h="361950">
                <a:moveTo>
                  <a:pt x="250616" y="106868"/>
                </a:moveTo>
                <a:lnTo>
                  <a:pt x="216250" y="106868"/>
                </a:lnTo>
                <a:lnTo>
                  <a:pt x="216250" y="28079"/>
                </a:lnTo>
                <a:lnTo>
                  <a:pt x="250616" y="28079"/>
                </a:lnTo>
                <a:lnTo>
                  <a:pt x="250616" y="106868"/>
                </a:lnTo>
                <a:close/>
              </a:path>
              <a:path w="340359" h="361950">
                <a:moveTo>
                  <a:pt x="305936" y="134528"/>
                </a:moveTo>
                <a:lnTo>
                  <a:pt x="33108" y="134528"/>
                </a:lnTo>
                <a:lnTo>
                  <a:pt x="33108" y="106868"/>
                </a:lnTo>
                <a:lnTo>
                  <a:pt x="305936" y="106868"/>
                </a:lnTo>
                <a:lnTo>
                  <a:pt x="305936" y="134528"/>
                </a:lnTo>
                <a:close/>
              </a:path>
              <a:path w="340359" h="361950">
                <a:moveTo>
                  <a:pt x="339882" y="197391"/>
                </a:moveTo>
                <a:lnTo>
                  <a:pt x="0" y="197391"/>
                </a:lnTo>
                <a:lnTo>
                  <a:pt x="0" y="169312"/>
                </a:lnTo>
                <a:lnTo>
                  <a:pt x="339882" y="169312"/>
                </a:lnTo>
                <a:lnTo>
                  <a:pt x="339882" y="197391"/>
                </a:lnTo>
                <a:close/>
              </a:path>
              <a:path w="340359" h="361950">
                <a:moveTo>
                  <a:pt x="170150" y="361675"/>
                </a:moveTo>
                <a:lnTo>
                  <a:pt x="115682" y="357490"/>
                </a:lnTo>
                <a:lnTo>
                  <a:pt x="75121" y="345173"/>
                </a:lnTo>
                <a:lnTo>
                  <a:pt x="49806" y="325076"/>
                </a:lnTo>
                <a:lnTo>
                  <a:pt x="41070" y="297554"/>
                </a:lnTo>
                <a:lnTo>
                  <a:pt x="48653" y="271570"/>
                </a:lnTo>
                <a:lnTo>
                  <a:pt x="70616" y="252187"/>
                </a:lnTo>
                <a:lnTo>
                  <a:pt x="105781" y="239562"/>
                </a:lnTo>
                <a:lnTo>
                  <a:pt x="152968" y="233852"/>
                </a:lnTo>
                <a:lnTo>
                  <a:pt x="152968" y="197391"/>
                </a:lnTo>
                <a:lnTo>
                  <a:pt x="187333" y="197391"/>
                </a:lnTo>
                <a:lnTo>
                  <a:pt x="187333" y="233852"/>
                </a:lnTo>
                <a:lnTo>
                  <a:pt x="234212" y="239798"/>
                </a:lnTo>
                <a:lnTo>
                  <a:pt x="269108" y="252502"/>
                </a:lnTo>
                <a:lnTo>
                  <a:pt x="276907" y="259417"/>
                </a:lnTo>
                <a:lnTo>
                  <a:pt x="170150" y="259417"/>
                </a:lnTo>
                <a:lnTo>
                  <a:pt x="130310" y="261957"/>
                </a:lnTo>
                <a:lnTo>
                  <a:pt x="100686" y="269370"/>
                </a:lnTo>
                <a:lnTo>
                  <a:pt x="82220" y="281340"/>
                </a:lnTo>
                <a:lnTo>
                  <a:pt x="75855" y="297554"/>
                </a:lnTo>
                <a:lnTo>
                  <a:pt x="82220" y="313767"/>
                </a:lnTo>
                <a:lnTo>
                  <a:pt x="100686" y="325738"/>
                </a:lnTo>
                <a:lnTo>
                  <a:pt x="130310" y="333150"/>
                </a:lnTo>
                <a:lnTo>
                  <a:pt x="170150" y="335691"/>
                </a:lnTo>
                <a:lnTo>
                  <a:pt x="276236" y="335691"/>
                </a:lnTo>
                <a:lnTo>
                  <a:pt x="264288" y="345173"/>
                </a:lnTo>
                <a:lnTo>
                  <a:pt x="223958" y="357490"/>
                </a:lnTo>
                <a:lnTo>
                  <a:pt x="170150" y="361675"/>
                </a:lnTo>
                <a:close/>
              </a:path>
              <a:path w="340359" h="361950">
                <a:moveTo>
                  <a:pt x="276236" y="335691"/>
                </a:moveTo>
                <a:lnTo>
                  <a:pt x="170150" y="335691"/>
                </a:lnTo>
                <a:lnTo>
                  <a:pt x="209505" y="333150"/>
                </a:lnTo>
                <a:lnTo>
                  <a:pt x="238881" y="325738"/>
                </a:lnTo>
                <a:lnTo>
                  <a:pt x="257256" y="313767"/>
                </a:lnTo>
                <a:lnTo>
                  <a:pt x="263607" y="297554"/>
                </a:lnTo>
                <a:lnTo>
                  <a:pt x="257256" y="281340"/>
                </a:lnTo>
                <a:lnTo>
                  <a:pt x="238881" y="269370"/>
                </a:lnTo>
                <a:lnTo>
                  <a:pt x="209505" y="261957"/>
                </a:lnTo>
                <a:lnTo>
                  <a:pt x="170150" y="259417"/>
                </a:lnTo>
                <a:lnTo>
                  <a:pt x="276907" y="259417"/>
                </a:lnTo>
                <a:lnTo>
                  <a:pt x="290881" y="271806"/>
                </a:lnTo>
                <a:lnTo>
                  <a:pt x="298392" y="297554"/>
                </a:lnTo>
                <a:lnTo>
                  <a:pt x="289611" y="325076"/>
                </a:lnTo>
                <a:lnTo>
                  <a:pt x="276236" y="335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219646" y="522053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606466" y="522053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5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5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5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090401" y="5220536"/>
            <a:ext cx="324485" cy="375920"/>
          </a:xfrm>
          <a:custGeom>
            <a:avLst/>
            <a:gdLst/>
            <a:ahLst/>
            <a:cxnLst/>
            <a:rect l="l" t="t" r="r" b="b"/>
            <a:pathLst>
              <a:path w="324484" h="375920">
                <a:moveTo>
                  <a:pt x="113154" y="69988"/>
                </a:moveTo>
                <a:lnTo>
                  <a:pt x="80046" y="69988"/>
                </a:lnTo>
                <a:lnTo>
                  <a:pt x="80046" y="13829"/>
                </a:lnTo>
                <a:lnTo>
                  <a:pt x="113154" y="13829"/>
                </a:lnTo>
                <a:lnTo>
                  <a:pt x="113154" y="69988"/>
                </a:lnTo>
                <a:close/>
              </a:path>
              <a:path w="324484" h="375920">
                <a:moveTo>
                  <a:pt x="183561" y="98067"/>
                </a:moveTo>
                <a:lnTo>
                  <a:pt x="9219" y="98067"/>
                </a:lnTo>
                <a:lnTo>
                  <a:pt x="9219" y="69988"/>
                </a:lnTo>
                <a:lnTo>
                  <a:pt x="183561" y="69988"/>
                </a:lnTo>
                <a:lnTo>
                  <a:pt x="183561" y="98067"/>
                </a:lnTo>
                <a:close/>
              </a:path>
              <a:path w="324484" h="375920">
                <a:moveTo>
                  <a:pt x="20535" y="297973"/>
                </a:moveTo>
                <a:lnTo>
                  <a:pt x="0" y="271989"/>
                </a:lnTo>
                <a:lnTo>
                  <a:pt x="33900" y="243609"/>
                </a:lnTo>
                <a:lnTo>
                  <a:pt x="59039" y="205563"/>
                </a:lnTo>
                <a:lnTo>
                  <a:pt x="74670" y="161546"/>
                </a:lnTo>
                <a:lnTo>
                  <a:pt x="80046" y="115249"/>
                </a:lnTo>
                <a:lnTo>
                  <a:pt x="80046" y="98067"/>
                </a:lnTo>
                <a:lnTo>
                  <a:pt x="112735" y="98067"/>
                </a:lnTo>
                <a:lnTo>
                  <a:pt x="112735" y="115249"/>
                </a:lnTo>
                <a:lnTo>
                  <a:pt x="118301" y="159889"/>
                </a:lnTo>
                <a:lnTo>
                  <a:pt x="128484" y="186495"/>
                </a:lnTo>
                <a:lnTo>
                  <a:pt x="96809" y="186495"/>
                </a:lnTo>
                <a:lnTo>
                  <a:pt x="84597" y="221004"/>
                </a:lnTo>
                <a:lnTo>
                  <a:pt x="67630" y="251978"/>
                </a:lnTo>
                <a:lnTo>
                  <a:pt x="46185" y="278079"/>
                </a:lnTo>
                <a:lnTo>
                  <a:pt x="20535" y="297973"/>
                </a:lnTo>
                <a:close/>
              </a:path>
              <a:path w="324484" h="375920">
                <a:moveTo>
                  <a:pt x="173922" y="289591"/>
                </a:moveTo>
                <a:lnTo>
                  <a:pt x="148259" y="271125"/>
                </a:lnTo>
                <a:lnTo>
                  <a:pt x="126722" y="247158"/>
                </a:lnTo>
                <a:lnTo>
                  <a:pt x="109507" y="218634"/>
                </a:lnTo>
                <a:lnTo>
                  <a:pt x="96809" y="186495"/>
                </a:lnTo>
                <a:lnTo>
                  <a:pt x="128484" y="186495"/>
                </a:lnTo>
                <a:lnTo>
                  <a:pt x="134318" y="201739"/>
                </a:lnTo>
                <a:lnTo>
                  <a:pt x="159765" y="237539"/>
                </a:lnTo>
                <a:lnTo>
                  <a:pt x="193619" y="264027"/>
                </a:lnTo>
                <a:lnTo>
                  <a:pt x="173922" y="289591"/>
                </a:lnTo>
                <a:close/>
              </a:path>
              <a:path w="324484" h="375920">
                <a:moveTo>
                  <a:pt x="323956" y="151710"/>
                </a:moveTo>
                <a:lnTo>
                  <a:pt x="290848" y="151710"/>
                </a:lnTo>
                <a:lnTo>
                  <a:pt x="290848" y="0"/>
                </a:lnTo>
                <a:lnTo>
                  <a:pt x="323956" y="0"/>
                </a:lnTo>
                <a:lnTo>
                  <a:pt x="323956" y="151710"/>
                </a:lnTo>
                <a:close/>
              </a:path>
              <a:path w="324484" h="375920">
                <a:moveTo>
                  <a:pt x="241396" y="357484"/>
                </a:moveTo>
                <a:lnTo>
                  <a:pt x="209126" y="357484"/>
                </a:lnTo>
                <a:lnTo>
                  <a:pt x="209126" y="8381"/>
                </a:lnTo>
                <a:lnTo>
                  <a:pt x="241396" y="8381"/>
                </a:lnTo>
                <a:lnTo>
                  <a:pt x="241396" y="151710"/>
                </a:lnTo>
                <a:lnTo>
                  <a:pt x="323956" y="151710"/>
                </a:lnTo>
                <a:lnTo>
                  <a:pt x="323956" y="180208"/>
                </a:lnTo>
                <a:lnTo>
                  <a:pt x="241396" y="180208"/>
                </a:lnTo>
                <a:lnTo>
                  <a:pt x="241396" y="357484"/>
                </a:lnTo>
                <a:close/>
              </a:path>
              <a:path w="324484" h="375920">
                <a:moveTo>
                  <a:pt x="323956" y="375924"/>
                </a:moveTo>
                <a:lnTo>
                  <a:pt x="290848" y="375924"/>
                </a:lnTo>
                <a:lnTo>
                  <a:pt x="290848" y="180208"/>
                </a:lnTo>
                <a:lnTo>
                  <a:pt x="323956" y="180208"/>
                </a:lnTo>
                <a:lnTo>
                  <a:pt x="32395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476802" y="5220117"/>
            <a:ext cx="349250" cy="375920"/>
          </a:xfrm>
          <a:custGeom>
            <a:avLst/>
            <a:gdLst/>
            <a:ahLst/>
            <a:cxnLst/>
            <a:rect l="l" t="t" r="r" b="b"/>
            <a:pathLst>
              <a:path w="349250" h="375920">
                <a:moveTo>
                  <a:pt x="199487" y="146262"/>
                </a:moveTo>
                <a:lnTo>
                  <a:pt x="165959" y="143328"/>
                </a:lnTo>
                <a:lnTo>
                  <a:pt x="171178" y="115374"/>
                </a:lnTo>
                <a:lnTo>
                  <a:pt x="174079" y="90995"/>
                </a:lnTo>
                <a:lnTo>
                  <a:pt x="175330" y="69837"/>
                </a:lnTo>
                <a:lnTo>
                  <a:pt x="175598" y="51548"/>
                </a:lnTo>
                <a:lnTo>
                  <a:pt x="23049" y="51548"/>
                </a:lnTo>
                <a:lnTo>
                  <a:pt x="23049" y="23888"/>
                </a:lnTo>
                <a:lnTo>
                  <a:pt x="209126" y="23888"/>
                </a:lnTo>
                <a:lnTo>
                  <a:pt x="209068" y="51548"/>
                </a:lnTo>
                <a:lnTo>
                  <a:pt x="208975" y="63813"/>
                </a:lnTo>
                <a:lnTo>
                  <a:pt x="207921" y="87432"/>
                </a:lnTo>
                <a:lnTo>
                  <a:pt x="205059" y="114902"/>
                </a:lnTo>
                <a:lnTo>
                  <a:pt x="199487" y="146262"/>
                </a:lnTo>
                <a:close/>
              </a:path>
              <a:path w="349250" h="375920">
                <a:moveTo>
                  <a:pt x="3771" y="209126"/>
                </a:moveTo>
                <a:lnTo>
                  <a:pt x="0" y="180628"/>
                </a:lnTo>
                <a:lnTo>
                  <a:pt x="58698" y="180274"/>
                </a:lnTo>
                <a:lnTo>
                  <a:pt x="79627" y="179789"/>
                </a:lnTo>
                <a:lnTo>
                  <a:pt x="79627" y="105610"/>
                </a:lnTo>
                <a:lnTo>
                  <a:pt x="113573" y="105610"/>
                </a:lnTo>
                <a:lnTo>
                  <a:pt x="113573" y="178951"/>
                </a:lnTo>
                <a:lnTo>
                  <a:pt x="236450" y="178951"/>
                </a:lnTo>
                <a:lnTo>
                  <a:pt x="190223" y="201025"/>
                </a:lnTo>
                <a:lnTo>
                  <a:pt x="141337" y="205143"/>
                </a:lnTo>
                <a:lnTo>
                  <a:pt x="92934" y="207610"/>
                </a:lnTo>
                <a:lnTo>
                  <a:pt x="46562" y="208810"/>
                </a:lnTo>
                <a:lnTo>
                  <a:pt x="3771" y="209126"/>
                </a:lnTo>
                <a:close/>
              </a:path>
              <a:path w="349250" h="375920">
                <a:moveTo>
                  <a:pt x="236450" y="178951"/>
                </a:moveTo>
                <a:lnTo>
                  <a:pt x="113573" y="178951"/>
                </a:lnTo>
                <a:lnTo>
                  <a:pt x="144533" y="177511"/>
                </a:lnTo>
                <a:lnTo>
                  <a:pt x="175494" y="175598"/>
                </a:lnTo>
                <a:lnTo>
                  <a:pt x="205982" y="173058"/>
                </a:lnTo>
                <a:lnTo>
                  <a:pt x="235528" y="169731"/>
                </a:lnTo>
                <a:lnTo>
                  <a:pt x="236450" y="178951"/>
                </a:lnTo>
                <a:close/>
              </a:path>
              <a:path w="349250" h="375920">
                <a:moveTo>
                  <a:pt x="173922" y="375505"/>
                </a:moveTo>
                <a:lnTo>
                  <a:pt x="121876" y="370960"/>
                </a:lnTo>
                <a:lnTo>
                  <a:pt x="82560" y="357693"/>
                </a:lnTo>
                <a:lnTo>
                  <a:pt x="57703" y="336254"/>
                </a:lnTo>
                <a:lnTo>
                  <a:pt x="49033" y="307193"/>
                </a:lnTo>
                <a:lnTo>
                  <a:pt x="57703" y="278616"/>
                </a:lnTo>
                <a:lnTo>
                  <a:pt x="82560" y="257426"/>
                </a:lnTo>
                <a:lnTo>
                  <a:pt x="121876" y="244251"/>
                </a:lnTo>
                <a:lnTo>
                  <a:pt x="173922" y="239719"/>
                </a:lnTo>
                <a:lnTo>
                  <a:pt x="225968" y="244251"/>
                </a:lnTo>
                <a:lnTo>
                  <a:pt x="265284" y="257426"/>
                </a:lnTo>
                <a:lnTo>
                  <a:pt x="275976" y="266541"/>
                </a:lnTo>
                <a:lnTo>
                  <a:pt x="173922" y="266541"/>
                </a:lnTo>
                <a:lnTo>
                  <a:pt x="136328" y="269298"/>
                </a:lnTo>
                <a:lnTo>
                  <a:pt x="107968" y="277280"/>
                </a:lnTo>
                <a:lnTo>
                  <a:pt x="90058" y="290056"/>
                </a:lnTo>
                <a:lnTo>
                  <a:pt x="83818" y="307193"/>
                </a:lnTo>
                <a:lnTo>
                  <a:pt x="90058" y="324572"/>
                </a:lnTo>
                <a:lnTo>
                  <a:pt x="107968" y="337472"/>
                </a:lnTo>
                <a:lnTo>
                  <a:pt x="136328" y="345500"/>
                </a:lnTo>
                <a:lnTo>
                  <a:pt x="173922" y="348264"/>
                </a:lnTo>
                <a:lnTo>
                  <a:pt x="276217" y="348264"/>
                </a:lnTo>
                <a:lnTo>
                  <a:pt x="265284" y="357693"/>
                </a:lnTo>
                <a:lnTo>
                  <a:pt x="225968" y="370960"/>
                </a:lnTo>
                <a:lnTo>
                  <a:pt x="173922" y="375505"/>
                </a:lnTo>
                <a:close/>
              </a:path>
              <a:path w="349250" h="375920">
                <a:moveTo>
                  <a:pt x="276217" y="348264"/>
                </a:moveTo>
                <a:lnTo>
                  <a:pt x="173922" y="348264"/>
                </a:lnTo>
                <a:lnTo>
                  <a:pt x="211516" y="345500"/>
                </a:lnTo>
                <a:lnTo>
                  <a:pt x="239876" y="337472"/>
                </a:lnTo>
                <a:lnTo>
                  <a:pt x="257786" y="324572"/>
                </a:lnTo>
                <a:lnTo>
                  <a:pt x="264027" y="307193"/>
                </a:lnTo>
                <a:lnTo>
                  <a:pt x="257786" y="290056"/>
                </a:lnTo>
                <a:lnTo>
                  <a:pt x="239876" y="277280"/>
                </a:lnTo>
                <a:lnTo>
                  <a:pt x="211516" y="269298"/>
                </a:lnTo>
                <a:lnTo>
                  <a:pt x="173922" y="266541"/>
                </a:lnTo>
                <a:lnTo>
                  <a:pt x="275976" y="266541"/>
                </a:lnTo>
                <a:lnTo>
                  <a:pt x="290141" y="278616"/>
                </a:lnTo>
                <a:lnTo>
                  <a:pt x="298811" y="307193"/>
                </a:lnTo>
                <a:lnTo>
                  <a:pt x="290141" y="336254"/>
                </a:lnTo>
                <a:lnTo>
                  <a:pt x="276217" y="348264"/>
                </a:lnTo>
                <a:close/>
              </a:path>
              <a:path w="349250" h="375920">
                <a:moveTo>
                  <a:pt x="295039" y="234690"/>
                </a:moveTo>
                <a:lnTo>
                  <a:pt x="260674" y="234690"/>
                </a:lnTo>
                <a:lnTo>
                  <a:pt x="260674" y="0"/>
                </a:lnTo>
                <a:lnTo>
                  <a:pt x="295039" y="0"/>
                </a:lnTo>
                <a:lnTo>
                  <a:pt x="295039" y="103096"/>
                </a:lnTo>
                <a:lnTo>
                  <a:pt x="348683" y="103096"/>
                </a:lnTo>
                <a:lnTo>
                  <a:pt x="348683" y="131594"/>
                </a:lnTo>
                <a:lnTo>
                  <a:pt x="295039" y="131594"/>
                </a:lnTo>
                <a:lnTo>
                  <a:pt x="295039" y="2346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878710" y="522053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89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89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89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367627" y="5232270"/>
            <a:ext cx="340360" cy="366395"/>
          </a:xfrm>
          <a:custGeom>
            <a:avLst/>
            <a:gdLst/>
            <a:ahLst/>
            <a:cxnLst/>
            <a:rect l="l" t="t" r="r" b="b"/>
            <a:pathLst>
              <a:path w="340359" h="366395">
                <a:moveTo>
                  <a:pt x="308869" y="26821"/>
                </a:moveTo>
                <a:lnTo>
                  <a:pt x="31431" y="26821"/>
                </a:lnTo>
                <a:lnTo>
                  <a:pt x="31431" y="0"/>
                </a:lnTo>
                <a:lnTo>
                  <a:pt x="308869" y="0"/>
                </a:lnTo>
                <a:lnTo>
                  <a:pt x="308869" y="26821"/>
                </a:lnTo>
                <a:close/>
              </a:path>
              <a:path w="340359" h="366395">
                <a:moveTo>
                  <a:pt x="29336" y="122793"/>
                </a:moveTo>
                <a:lnTo>
                  <a:pt x="18020" y="96809"/>
                </a:lnTo>
                <a:lnTo>
                  <a:pt x="65247" y="88820"/>
                </a:lnTo>
                <a:lnTo>
                  <a:pt x="105715" y="73759"/>
                </a:lnTo>
                <a:lnTo>
                  <a:pt x="134711" y="52726"/>
                </a:lnTo>
                <a:lnTo>
                  <a:pt x="147519" y="26821"/>
                </a:lnTo>
                <a:lnTo>
                  <a:pt x="192781" y="26821"/>
                </a:lnTo>
                <a:lnTo>
                  <a:pt x="205524" y="52726"/>
                </a:lnTo>
                <a:lnTo>
                  <a:pt x="206782" y="53643"/>
                </a:lnTo>
                <a:lnTo>
                  <a:pt x="170150" y="53643"/>
                </a:lnTo>
                <a:lnTo>
                  <a:pt x="148561" y="79889"/>
                </a:lnTo>
                <a:lnTo>
                  <a:pt x="115930" y="100476"/>
                </a:lnTo>
                <a:lnTo>
                  <a:pt x="75207" y="114935"/>
                </a:lnTo>
                <a:lnTo>
                  <a:pt x="29336" y="122793"/>
                </a:lnTo>
                <a:close/>
              </a:path>
              <a:path w="340359" h="366395">
                <a:moveTo>
                  <a:pt x="310965" y="122793"/>
                </a:moveTo>
                <a:lnTo>
                  <a:pt x="265153" y="114994"/>
                </a:lnTo>
                <a:lnTo>
                  <a:pt x="224527" y="100634"/>
                </a:lnTo>
                <a:lnTo>
                  <a:pt x="191917" y="80065"/>
                </a:lnTo>
                <a:lnTo>
                  <a:pt x="170150" y="53643"/>
                </a:lnTo>
                <a:lnTo>
                  <a:pt x="206782" y="53643"/>
                </a:lnTo>
                <a:lnTo>
                  <a:pt x="234376" y="73759"/>
                </a:lnTo>
                <a:lnTo>
                  <a:pt x="274700" y="88820"/>
                </a:lnTo>
                <a:lnTo>
                  <a:pt x="321861" y="96809"/>
                </a:lnTo>
                <a:lnTo>
                  <a:pt x="310965" y="122793"/>
                </a:lnTo>
                <a:close/>
              </a:path>
              <a:path w="340359" h="366395">
                <a:moveTo>
                  <a:pt x="186914" y="144167"/>
                </a:moveTo>
                <a:lnTo>
                  <a:pt x="152548" y="144167"/>
                </a:lnTo>
                <a:lnTo>
                  <a:pt x="152548" y="99743"/>
                </a:lnTo>
                <a:lnTo>
                  <a:pt x="186914" y="99743"/>
                </a:lnTo>
                <a:lnTo>
                  <a:pt x="186914" y="144167"/>
                </a:lnTo>
                <a:close/>
              </a:path>
              <a:path w="340359" h="366395">
                <a:moveTo>
                  <a:pt x="340301" y="171827"/>
                </a:moveTo>
                <a:lnTo>
                  <a:pt x="0" y="171827"/>
                </a:lnTo>
                <a:lnTo>
                  <a:pt x="0" y="144167"/>
                </a:lnTo>
                <a:lnTo>
                  <a:pt x="340301" y="144167"/>
                </a:lnTo>
                <a:lnTo>
                  <a:pt x="340301" y="171827"/>
                </a:lnTo>
                <a:close/>
              </a:path>
              <a:path w="340359" h="366395">
                <a:moveTo>
                  <a:pt x="169731" y="366285"/>
                </a:moveTo>
                <a:lnTo>
                  <a:pt x="121529" y="363161"/>
                </a:lnTo>
                <a:lnTo>
                  <a:pt x="86175" y="353869"/>
                </a:lnTo>
                <a:lnTo>
                  <a:pt x="64415" y="338526"/>
                </a:lnTo>
                <a:lnTo>
                  <a:pt x="56996" y="317251"/>
                </a:lnTo>
                <a:lnTo>
                  <a:pt x="64415" y="295426"/>
                </a:lnTo>
                <a:lnTo>
                  <a:pt x="86175" y="279690"/>
                </a:lnTo>
                <a:lnTo>
                  <a:pt x="121529" y="270162"/>
                </a:lnTo>
                <a:lnTo>
                  <a:pt x="169731" y="266960"/>
                </a:lnTo>
                <a:lnTo>
                  <a:pt x="217999" y="270162"/>
                </a:lnTo>
                <a:lnTo>
                  <a:pt x="253497" y="279690"/>
                </a:lnTo>
                <a:lnTo>
                  <a:pt x="269613" y="291267"/>
                </a:lnTo>
                <a:lnTo>
                  <a:pt x="169731" y="291267"/>
                </a:lnTo>
                <a:lnTo>
                  <a:pt x="136577" y="292852"/>
                </a:lnTo>
                <a:lnTo>
                  <a:pt x="112263" y="297659"/>
                </a:lnTo>
                <a:lnTo>
                  <a:pt x="97301" y="305765"/>
                </a:lnTo>
                <a:lnTo>
                  <a:pt x="92199" y="317251"/>
                </a:lnTo>
                <a:lnTo>
                  <a:pt x="97301" y="328318"/>
                </a:lnTo>
                <a:lnTo>
                  <a:pt x="112263" y="336320"/>
                </a:lnTo>
                <a:lnTo>
                  <a:pt x="136577" y="341178"/>
                </a:lnTo>
                <a:lnTo>
                  <a:pt x="169731" y="342816"/>
                </a:lnTo>
                <a:lnTo>
                  <a:pt x="269277" y="342816"/>
                </a:lnTo>
                <a:lnTo>
                  <a:pt x="253497" y="353869"/>
                </a:lnTo>
                <a:lnTo>
                  <a:pt x="217999" y="363161"/>
                </a:lnTo>
                <a:lnTo>
                  <a:pt x="169731" y="366285"/>
                </a:lnTo>
                <a:close/>
              </a:path>
              <a:path w="340359" h="366395">
                <a:moveTo>
                  <a:pt x="269277" y="342816"/>
                </a:moveTo>
                <a:lnTo>
                  <a:pt x="169731" y="342816"/>
                </a:lnTo>
                <a:lnTo>
                  <a:pt x="202951" y="341178"/>
                </a:lnTo>
                <a:lnTo>
                  <a:pt x="227408" y="336320"/>
                </a:lnTo>
                <a:lnTo>
                  <a:pt x="242515" y="328318"/>
                </a:lnTo>
                <a:lnTo>
                  <a:pt x="247682" y="317251"/>
                </a:lnTo>
                <a:lnTo>
                  <a:pt x="242515" y="305765"/>
                </a:lnTo>
                <a:lnTo>
                  <a:pt x="227408" y="297659"/>
                </a:lnTo>
                <a:lnTo>
                  <a:pt x="202951" y="292852"/>
                </a:lnTo>
                <a:lnTo>
                  <a:pt x="169731" y="291267"/>
                </a:lnTo>
                <a:lnTo>
                  <a:pt x="269613" y="291267"/>
                </a:lnTo>
                <a:lnTo>
                  <a:pt x="275401" y="295426"/>
                </a:lnTo>
                <a:lnTo>
                  <a:pt x="282886" y="317251"/>
                </a:lnTo>
                <a:lnTo>
                  <a:pt x="275401" y="338526"/>
                </a:lnTo>
                <a:lnTo>
                  <a:pt x="269277" y="342816"/>
                </a:lnTo>
                <a:close/>
              </a:path>
              <a:path w="340359" h="366395">
                <a:moveTo>
                  <a:pt x="187333" y="222117"/>
                </a:moveTo>
                <a:lnTo>
                  <a:pt x="152968" y="222117"/>
                </a:lnTo>
                <a:lnTo>
                  <a:pt x="152968" y="186914"/>
                </a:lnTo>
                <a:lnTo>
                  <a:pt x="187333" y="186914"/>
                </a:lnTo>
                <a:lnTo>
                  <a:pt x="187333" y="222117"/>
                </a:lnTo>
                <a:close/>
              </a:path>
              <a:path w="340359" h="366395">
                <a:moveTo>
                  <a:pt x="308450" y="248520"/>
                </a:moveTo>
                <a:lnTo>
                  <a:pt x="31431" y="248520"/>
                </a:lnTo>
                <a:lnTo>
                  <a:pt x="31431" y="222117"/>
                </a:lnTo>
                <a:lnTo>
                  <a:pt x="308450" y="222117"/>
                </a:lnTo>
                <a:lnTo>
                  <a:pt x="308450" y="2485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753610" y="525825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256157" y="5258254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0641301" y="5231851"/>
            <a:ext cx="339725" cy="356235"/>
          </a:xfrm>
          <a:custGeom>
            <a:avLst/>
            <a:gdLst/>
            <a:ahLst/>
            <a:cxnLst/>
            <a:rect l="l" t="t" r="r" b="b"/>
            <a:pathLst>
              <a:path w="339725" h="356235">
                <a:moveTo>
                  <a:pt x="302164" y="356226"/>
                </a:moveTo>
                <a:lnTo>
                  <a:pt x="43585" y="356226"/>
                </a:lnTo>
                <a:lnTo>
                  <a:pt x="43585" y="247682"/>
                </a:lnTo>
                <a:lnTo>
                  <a:pt x="77950" y="247682"/>
                </a:lnTo>
                <a:lnTo>
                  <a:pt x="77950" y="328147"/>
                </a:lnTo>
                <a:lnTo>
                  <a:pt x="302164" y="328147"/>
                </a:lnTo>
                <a:lnTo>
                  <a:pt x="302164" y="356226"/>
                </a:lnTo>
                <a:close/>
              </a:path>
              <a:path w="339725" h="356235">
                <a:moveTo>
                  <a:pt x="187333" y="188590"/>
                </a:moveTo>
                <a:lnTo>
                  <a:pt x="152968" y="188590"/>
                </a:lnTo>
                <a:lnTo>
                  <a:pt x="152968" y="149196"/>
                </a:lnTo>
                <a:lnTo>
                  <a:pt x="105080" y="142143"/>
                </a:lnTo>
                <a:lnTo>
                  <a:pt x="68783" y="127036"/>
                </a:lnTo>
                <a:lnTo>
                  <a:pt x="45765" y="104464"/>
                </a:lnTo>
                <a:lnTo>
                  <a:pt x="37718" y="75017"/>
                </a:lnTo>
                <a:lnTo>
                  <a:pt x="47036" y="43493"/>
                </a:lnTo>
                <a:lnTo>
                  <a:pt x="73602" y="19906"/>
                </a:lnTo>
                <a:lnTo>
                  <a:pt x="115335" y="5120"/>
                </a:lnTo>
                <a:lnTo>
                  <a:pt x="170150" y="0"/>
                </a:lnTo>
                <a:lnTo>
                  <a:pt x="224481" y="5120"/>
                </a:lnTo>
                <a:lnTo>
                  <a:pt x="265965" y="19906"/>
                </a:lnTo>
                <a:lnTo>
                  <a:pt x="274667" y="27659"/>
                </a:lnTo>
                <a:lnTo>
                  <a:pt x="170150" y="27659"/>
                </a:lnTo>
                <a:lnTo>
                  <a:pt x="129852" y="30875"/>
                </a:lnTo>
                <a:lnTo>
                  <a:pt x="99219" y="40180"/>
                </a:lnTo>
                <a:lnTo>
                  <a:pt x="79745" y="55064"/>
                </a:lnTo>
                <a:lnTo>
                  <a:pt x="72921" y="75017"/>
                </a:lnTo>
                <a:lnTo>
                  <a:pt x="79745" y="94904"/>
                </a:lnTo>
                <a:lnTo>
                  <a:pt x="99219" y="109644"/>
                </a:lnTo>
                <a:lnTo>
                  <a:pt x="129852" y="118805"/>
                </a:lnTo>
                <a:lnTo>
                  <a:pt x="170150" y="121955"/>
                </a:lnTo>
                <a:lnTo>
                  <a:pt x="275781" y="121955"/>
                </a:lnTo>
                <a:lnTo>
                  <a:pt x="270784" y="126879"/>
                </a:lnTo>
                <a:lnTo>
                  <a:pt x="234736" y="142084"/>
                </a:lnTo>
                <a:lnTo>
                  <a:pt x="187333" y="149196"/>
                </a:lnTo>
                <a:lnTo>
                  <a:pt x="187333" y="188590"/>
                </a:lnTo>
                <a:close/>
              </a:path>
              <a:path w="339725" h="356235">
                <a:moveTo>
                  <a:pt x="275781" y="121955"/>
                </a:moveTo>
                <a:lnTo>
                  <a:pt x="170150" y="121955"/>
                </a:lnTo>
                <a:lnTo>
                  <a:pt x="209964" y="118805"/>
                </a:lnTo>
                <a:lnTo>
                  <a:pt x="240348" y="109644"/>
                </a:lnTo>
                <a:lnTo>
                  <a:pt x="259731" y="94904"/>
                </a:lnTo>
                <a:lnTo>
                  <a:pt x="266541" y="75017"/>
                </a:lnTo>
                <a:lnTo>
                  <a:pt x="259731" y="55064"/>
                </a:lnTo>
                <a:lnTo>
                  <a:pt x="240348" y="40180"/>
                </a:lnTo>
                <a:lnTo>
                  <a:pt x="209964" y="30875"/>
                </a:lnTo>
                <a:lnTo>
                  <a:pt x="170150" y="27659"/>
                </a:lnTo>
                <a:lnTo>
                  <a:pt x="274667" y="27659"/>
                </a:lnTo>
                <a:lnTo>
                  <a:pt x="292440" y="43493"/>
                </a:lnTo>
                <a:lnTo>
                  <a:pt x="301745" y="75017"/>
                </a:lnTo>
                <a:lnTo>
                  <a:pt x="293710" y="104288"/>
                </a:lnTo>
                <a:lnTo>
                  <a:pt x="275781" y="121955"/>
                </a:lnTo>
                <a:close/>
              </a:path>
              <a:path w="339725" h="356235">
                <a:moveTo>
                  <a:pt x="339463" y="216669"/>
                </a:moveTo>
                <a:lnTo>
                  <a:pt x="0" y="216669"/>
                </a:lnTo>
                <a:lnTo>
                  <a:pt x="0" y="188590"/>
                </a:lnTo>
                <a:lnTo>
                  <a:pt x="339463" y="188590"/>
                </a:lnTo>
                <a:lnTo>
                  <a:pt x="339463" y="21666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042790" y="522053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412009" y="5224727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32269" y="140814"/>
                </a:moveTo>
                <a:lnTo>
                  <a:pt x="19697" y="113154"/>
                </a:lnTo>
                <a:lnTo>
                  <a:pt x="68986" y="101275"/>
                </a:lnTo>
                <a:lnTo>
                  <a:pt x="111635" y="79731"/>
                </a:lnTo>
                <a:lnTo>
                  <a:pt x="141632" y="50801"/>
                </a:lnTo>
                <a:lnTo>
                  <a:pt x="152968" y="16763"/>
                </a:lnTo>
                <a:lnTo>
                  <a:pt x="152968" y="0"/>
                </a:lnTo>
                <a:lnTo>
                  <a:pt x="188171" y="0"/>
                </a:lnTo>
                <a:lnTo>
                  <a:pt x="188171" y="16763"/>
                </a:lnTo>
                <a:lnTo>
                  <a:pt x="199559" y="50271"/>
                </a:lnTo>
                <a:lnTo>
                  <a:pt x="210005" y="60349"/>
                </a:lnTo>
                <a:lnTo>
                  <a:pt x="170569" y="60349"/>
                </a:lnTo>
                <a:lnTo>
                  <a:pt x="147310" y="89305"/>
                </a:lnTo>
                <a:lnTo>
                  <a:pt x="114621" y="112840"/>
                </a:lnTo>
                <a:lnTo>
                  <a:pt x="75331" y="130245"/>
                </a:lnTo>
                <a:lnTo>
                  <a:pt x="32269" y="140814"/>
                </a:lnTo>
                <a:close/>
              </a:path>
              <a:path w="340359" h="367029">
                <a:moveTo>
                  <a:pt x="308450" y="140814"/>
                </a:moveTo>
                <a:lnTo>
                  <a:pt x="265690" y="130245"/>
                </a:lnTo>
                <a:lnTo>
                  <a:pt x="226623" y="112840"/>
                </a:lnTo>
                <a:lnTo>
                  <a:pt x="193999" y="89305"/>
                </a:lnTo>
                <a:lnTo>
                  <a:pt x="170569" y="60349"/>
                </a:lnTo>
                <a:lnTo>
                  <a:pt x="210005" y="60349"/>
                </a:lnTo>
                <a:lnTo>
                  <a:pt x="229609" y="79260"/>
                </a:lnTo>
                <a:lnTo>
                  <a:pt x="272153" y="101099"/>
                </a:lnTo>
                <a:lnTo>
                  <a:pt x="321023" y="113154"/>
                </a:lnTo>
                <a:lnTo>
                  <a:pt x="308450" y="140814"/>
                </a:lnTo>
                <a:close/>
              </a:path>
              <a:path w="340359" h="367029">
                <a:moveTo>
                  <a:pt x="295877" y="366704"/>
                </a:moveTo>
                <a:lnTo>
                  <a:pt x="43166" y="366704"/>
                </a:lnTo>
                <a:lnTo>
                  <a:pt x="43166" y="220860"/>
                </a:lnTo>
                <a:lnTo>
                  <a:pt x="77112" y="220860"/>
                </a:lnTo>
                <a:lnTo>
                  <a:pt x="77112" y="264865"/>
                </a:lnTo>
                <a:lnTo>
                  <a:pt x="295877" y="264865"/>
                </a:lnTo>
                <a:lnTo>
                  <a:pt x="295877" y="291267"/>
                </a:lnTo>
                <a:lnTo>
                  <a:pt x="77112" y="291267"/>
                </a:lnTo>
                <a:lnTo>
                  <a:pt x="77112" y="339044"/>
                </a:lnTo>
                <a:lnTo>
                  <a:pt x="295877" y="339044"/>
                </a:lnTo>
                <a:lnTo>
                  <a:pt x="295877" y="366704"/>
                </a:lnTo>
                <a:close/>
              </a:path>
              <a:path w="340359" h="367029">
                <a:moveTo>
                  <a:pt x="295877" y="264865"/>
                </a:moveTo>
                <a:lnTo>
                  <a:pt x="261931" y="264865"/>
                </a:lnTo>
                <a:lnTo>
                  <a:pt x="261931" y="220860"/>
                </a:lnTo>
                <a:lnTo>
                  <a:pt x="295877" y="220860"/>
                </a:lnTo>
                <a:lnTo>
                  <a:pt x="295877" y="264865"/>
                </a:lnTo>
                <a:close/>
              </a:path>
              <a:path w="340359" h="367029">
                <a:moveTo>
                  <a:pt x="295877" y="339044"/>
                </a:moveTo>
                <a:lnTo>
                  <a:pt x="261931" y="339044"/>
                </a:lnTo>
                <a:lnTo>
                  <a:pt x="261931" y="291267"/>
                </a:lnTo>
                <a:lnTo>
                  <a:pt x="295877" y="291267"/>
                </a:lnTo>
                <a:lnTo>
                  <a:pt x="295877" y="339044"/>
                </a:lnTo>
                <a:close/>
              </a:path>
              <a:path w="340359" h="367029">
                <a:moveTo>
                  <a:pt x="340301" y="194877"/>
                </a:moveTo>
                <a:lnTo>
                  <a:pt x="0" y="194877"/>
                </a:lnTo>
                <a:lnTo>
                  <a:pt x="0" y="167217"/>
                </a:lnTo>
                <a:lnTo>
                  <a:pt x="340301" y="167217"/>
                </a:lnTo>
                <a:lnTo>
                  <a:pt x="340301" y="194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09915" y="5807600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10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10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10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10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10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10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116740" y="5807600"/>
            <a:ext cx="346075" cy="375920"/>
          </a:xfrm>
          <a:custGeom>
            <a:avLst/>
            <a:gdLst/>
            <a:ahLst/>
            <a:cxnLst/>
            <a:rect l="l" t="t" r="r" b="b"/>
            <a:pathLst>
              <a:path w="346075" h="375920">
                <a:moveTo>
                  <a:pt x="94714" y="290848"/>
                </a:moveTo>
                <a:lnTo>
                  <a:pt x="56577" y="281609"/>
                </a:lnTo>
                <a:lnTo>
                  <a:pt x="26612" y="255278"/>
                </a:lnTo>
                <a:lnTo>
                  <a:pt x="7019" y="213939"/>
                </a:lnTo>
                <a:lnTo>
                  <a:pt x="0" y="159673"/>
                </a:lnTo>
                <a:lnTo>
                  <a:pt x="7019" y="105407"/>
                </a:lnTo>
                <a:lnTo>
                  <a:pt x="26612" y="64068"/>
                </a:lnTo>
                <a:lnTo>
                  <a:pt x="56577" y="37737"/>
                </a:lnTo>
                <a:lnTo>
                  <a:pt x="94714" y="28498"/>
                </a:lnTo>
                <a:lnTo>
                  <a:pt x="132786" y="37737"/>
                </a:lnTo>
                <a:lnTo>
                  <a:pt x="157445" y="59510"/>
                </a:lnTo>
                <a:lnTo>
                  <a:pt x="94714" y="59510"/>
                </a:lnTo>
                <a:lnTo>
                  <a:pt x="69641" y="66615"/>
                </a:lnTo>
                <a:lnTo>
                  <a:pt x="50028" y="86804"/>
                </a:lnTo>
                <a:lnTo>
                  <a:pt x="37253" y="118386"/>
                </a:lnTo>
                <a:lnTo>
                  <a:pt x="32689" y="159673"/>
                </a:lnTo>
                <a:lnTo>
                  <a:pt x="37253" y="201202"/>
                </a:lnTo>
                <a:lnTo>
                  <a:pt x="50028" y="232909"/>
                </a:lnTo>
                <a:lnTo>
                  <a:pt x="69641" y="253143"/>
                </a:lnTo>
                <a:lnTo>
                  <a:pt x="94714" y="260255"/>
                </a:lnTo>
                <a:lnTo>
                  <a:pt x="156970" y="260255"/>
                </a:lnTo>
                <a:lnTo>
                  <a:pt x="132786" y="281609"/>
                </a:lnTo>
                <a:lnTo>
                  <a:pt x="94714" y="290848"/>
                </a:lnTo>
                <a:close/>
              </a:path>
              <a:path w="346075" h="375920">
                <a:moveTo>
                  <a:pt x="156970" y="260255"/>
                </a:moveTo>
                <a:lnTo>
                  <a:pt x="94714" y="260255"/>
                </a:lnTo>
                <a:lnTo>
                  <a:pt x="119545" y="253143"/>
                </a:lnTo>
                <a:lnTo>
                  <a:pt x="139033" y="232909"/>
                </a:lnTo>
                <a:lnTo>
                  <a:pt x="151763" y="201202"/>
                </a:lnTo>
                <a:lnTo>
                  <a:pt x="156320" y="159673"/>
                </a:lnTo>
                <a:lnTo>
                  <a:pt x="151763" y="118386"/>
                </a:lnTo>
                <a:lnTo>
                  <a:pt x="139033" y="86804"/>
                </a:lnTo>
                <a:lnTo>
                  <a:pt x="119545" y="66615"/>
                </a:lnTo>
                <a:lnTo>
                  <a:pt x="94714" y="59510"/>
                </a:lnTo>
                <a:lnTo>
                  <a:pt x="157445" y="59510"/>
                </a:lnTo>
                <a:lnTo>
                  <a:pt x="162607" y="64068"/>
                </a:lnTo>
                <a:lnTo>
                  <a:pt x="182055" y="105407"/>
                </a:lnTo>
                <a:lnTo>
                  <a:pt x="189009" y="159673"/>
                </a:lnTo>
                <a:lnTo>
                  <a:pt x="182055" y="213939"/>
                </a:lnTo>
                <a:lnTo>
                  <a:pt x="162607" y="255278"/>
                </a:lnTo>
                <a:lnTo>
                  <a:pt x="156970" y="260255"/>
                </a:lnTo>
                <a:close/>
              </a:path>
              <a:path w="346075" h="375920">
                <a:moveTo>
                  <a:pt x="283724" y="375505"/>
                </a:moveTo>
                <a:lnTo>
                  <a:pt x="249358" y="375505"/>
                </a:lnTo>
                <a:lnTo>
                  <a:pt x="249358" y="0"/>
                </a:lnTo>
                <a:lnTo>
                  <a:pt x="283724" y="0"/>
                </a:lnTo>
                <a:lnTo>
                  <a:pt x="283724" y="149615"/>
                </a:lnTo>
                <a:lnTo>
                  <a:pt x="345749" y="149615"/>
                </a:lnTo>
                <a:lnTo>
                  <a:pt x="345749" y="178532"/>
                </a:lnTo>
                <a:lnTo>
                  <a:pt x="283724" y="178532"/>
                </a:lnTo>
                <a:lnTo>
                  <a:pt x="283724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502722" y="5807181"/>
            <a:ext cx="318135" cy="371475"/>
          </a:xfrm>
          <a:custGeom>
            <a:avLst/>
            <a:gdLst/>
            <a:ahLst/>
            <a:cxnLst/>
            <a:rect l="l" t="t" r="r" b="b"/>
            <a:pathLst>
              <a:path w="318135" h="371475">
                <a:moveTo>
                  <a:pt x="303421" y="45261"/>
                </a:moveTo>
                <a:lnTo>
                  <a:pt x="269056" y="45261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45261"/>
                </a:lnTo>
                <a:close/>
              </a:path>
              <a:path w="318135" h="371475">
                <a:moveTo>
                  <a:pt x="96809" y="183561"/>
                </a:moveTo>
                <a:lnTo>
                  <a:pt x="57991" y="177281"/>
                </a:lnTo>
                <a:lnTo>
                  <a:pt x="27345" y="159725"/>
                </a:lnTo>
                <a:lnTo>
                  <a:pt x="7229" y="132818"/>
                </a:lnTo>
                <a:lnTo>
                  <a:pt x="0" y="98486"/>
                </a:lnTo>
                <a:lnTo>
                  <a:pt x="7229" y="63734"/>
                </a:lnTo>
                <a:lnTo>
                  <a:pt x="27345" y="36722"/>
                </a:lnTo>
                <a:lnTo>
                  <a:pt x="57991" y="19219"/>
                </a:lnTo>
                <a:lnTo>
                  <a:pt x="96809" y="12991"/>
                </a:lnTo>
                <a:lnTo>
                  <a:pt x="120298" y="15205"/>
                </a:lnTo>
                <a:lnTo>
                  <a:pt x="141390" y="21583"/>
                </a:lnTo>
                <a:lnTo>
                  <a:pt x="159575" y="31733"/>
                </a:lnTo>
                <a:lnTo>
                  <a:pt x="169767" y="41070"/>
                </a:lnTo>
                <a:lnTo>
                  <a:pt x="96809" y="41070"/>
                </a:lnTo>
                <a:lnTo>
                  <a:pt x="71055" y="45268"/>
                </a:lnTo>
                <a:lnTo>
                  <a:pt x="50762" y="57048"/>
                </a:lnTo>
                <a:lnTo>
                  <a:pt x="37462" y="75194"/>
                </a:lnTo>
                <a:lnTo>
                  <a:pt x="32689" y="98486"/>
                </a:lnTo>
                <a:lnTo>
                  <a:pt x="37462" y="121601"/>
                </a:lnTo>
                <a:lnTo>
                  <a:pt x="50762" y="139766"/>
                </a:lnTo>
                <a:lnTo>
                  <a:pt x="71055" y="151645"/>
                </a:lnTo>
                <a:lnTo>
                  <a:pt x="96809" y="155901"/>
                </a:lnTo>
                <a:lnTo>
                  <a:pt x="169364" y="155901"/>
                </a:lnTo>
                <a:lnTo>
                  <a:pt x="160577" y="164172"/>
                </a:lnTo>
                <a:lnTo>
                  <a:pt x="142176" y="174813"/>
                </a:lnTo>
                <a:lnTo>
                  <a:pt x="120789" y="181446"/>
                </a:lnTo>
                <a:lnTo>
                  <a:pt x="96809" y="183561"/>
                </a:lnTo>
                <a:close/>
              </a:path>
              <a:path w="318135" h="371475">
                <a:moveTo>
                  <a:pt x="169364" y="155901"/>
                </a:moveTo>
                <a:lnTo>
                  <a:pt x="96809" y="155901"/>
                </a:lnTo>
                <a:lnTo>
                  <a:pt x="122322" y="151645"/>
                </a:lnTo>
                <a:lnTo>
                  <a:pt x="142490" y="139766"/>
                </a:lnTo>
                <a:lnTo>
                  <a:pt x="155744" y="121601"/>
                </a:lnTo>
                <a:lnTo>
                  <a:pt x="160511" y="98486"/>
                </a:lnTo>
                <a:lnTo>
                  <a:pt x="155744" y="75194"/>
                </a:lnTo>
                <a:lnTo>
                  <a:pt x="142490" y="57048"/>
                </a:lnTo>
                <a:lnTo>
                  <a:pt x="122322" y="45268"/>
                </a:lnTo>
                <a:lnTo>
                  <a:pt x="96809" y="41070"/>
                </a:lnTo>
                <a:lnTo>
                  <a:pt x="169767" y="41070"/>
                </a:lnTo>
                <a:lnTo>
                  <a:pt x="174341" y="45261"/>
                </a:lnTo>
                <a:lnTo>
                  <a:pt x="303421" y="45261"/>
                </a:lnTo>
                <a:lnTo>
                  <a:pt x="303421" y="72502"/>
                </a:lnTo>
                <a:lnTo>
                  <a:pt x="189428" y="72502"/>
                </a:lnTo>
                <a:lnTo>
                  <a:pt x="191079" y="78625"/>
                </a:lnTo>
                <a:lnTo>
                  <a:pt x="192257" y="85022"/>
                </a:lnTo>
                <a:lnTo>
                  <a:pt x="192964" y="91656"/>
                </a:lnTo>
                <a:lnTo>
                  <a:pt x="193200" y="98486"/>
                </a:lnTo>
                <a:lnTo>
                  <a:pt x="193200" y="106868"/>
                </a:lnTo>
                <a:lnTo>
                  <a:pt x="191943" y="115249"/>
                </a:lnTo>
                <a:lnTo>
                  <a:pt x="189847" y="122793"/>
                </a:lnTo>
                <a:lnTo>
                  <a:pt x="303421" y="122793"/>
                </a:lnTo>
                <a:lnTo>
                  <a:pt x="303421" y="150034"/>
                </a:lnTo>
                <a:lnTo>
                  <a:pt x="175598" y="150034"/>
                </a:lnTo>
                <a:lnTo>
                  <a:pt x="169364" y="155901"/>
                </a:lnTo>
                <a:close/>
              </a:path>
              <a:path w="318135" h="371475">
                <a:moveTo>
                  <a:pt x="303421" y="122793"/>
                </a:moveTo>
                <a:lnTo>
                  <a:pt x="269056" y="122793"/>
                </a:lnTo>
                <a:lnTo>
                  <a:pt x="269056" y="72502"/>
                </a:lnTo>
                <a:lnTo>
                  <a:pt x="303421" y="72502"/>
                </a:lnTo>
                <a:lnTo>
                  <a:pt x="303421" y="122793"/>
                </a:lnTo>
                <a:close/>
              </a:path>
              <a:path w="318135" h="371475">
                <a:moveTo>
                  <a:pt x="303421" y="192781"/>
                </a:moveTo>
                <a:lnTo>
                  <a:pt x="269056" y="192781"/>
                </a:lnTo>
                <a:lnTo>
                  <a:pt x="269056" y="150034"/>
                </a:lnTo>
                <a:lnTo>
                  <a:pt x="303421" y="150034"/>
                </a:lnTo>
                <a:lnTo>
                  <a:pt x="303421" y="192781"/>
                </a:lnTo>
                <a:close/>
              </a:path>
              <a:path w="318135" h="371475">
                <a:moveTo>
                  <a:pt x="317670" y="370895"/>
                </a:moveTo>
                <a:lnTo>
                  <a:pt x="62025" y="370895"/>
                </a:lnTo>
                <a:lnTo>
                  <a:pt x="62025" y="276599"/>
                </a:lnTo>
                <a:lnTo>
                  <a:pt x="269475" y="276599"/>
                </a:lnTo>
                <a:lnTo>
                  <a:pt x="269475" y="239300"/>
                </a:lnTo>
                <a:lnTo>
                  <a:pt x="61187" y="239300"/>
                </a:lnTo>
                <a:lnTo>
                  <a:pt x="61187" y="212059"/>
                </a:lnTo>
                <a:lnTo>
                  <a:pt x="303421" y="212059"/>
                </a:lnTo>
                <a:lnTo>
                  <a:pt x="303421" y="302583"/>
                </a:lnTo>
                <a:lnTo>
                  <a:pt x="95971" y="302583"/>
                </a:lnTo>
                <a:lnTo>
                  <a:pt x="95971" y="343654"/>
                </a:lnTo>
                <a:lnTo>
                  <a:pt x="317670" y="343654"/>
                </a:lnTo>
                <a:lnTo>
                  <a:pt x="317670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895829" y="5807181"/>
            <a:ext cx="306070" cy="375920"/>
          </a:xfrm>
          <a:custGeom>
            <a:avLst/>
            <a:gdLst/>
            <a:ahLst/>
            <a:cxnLst/>
            <a:rect l="l" t="t" r="r" b="b"/>
            <a:pathLst>
              <a:path w="306069" h="375920">
                <a:moveTo>
                  <a:pt x="24726" y="283305"/>
                </a:moveTo>
                <a:lnTo>
                  <a:pt x="0" y="283305"/>
                </a:lnTo>
                <a:lnTo>
                  <a:pt x="0" y="45680"/>
                </a:lnTo>
                <a:lnTo>
                  <a:pt x="139976" y="45680"/>
                </a:lnTo>
                <a:lnTo>
                  <a:pt x="139976" y="73759"/>
                </a:lnTo>
                <a:lnTo>
                  <a:pt x="33946" y="73759"/>
                </a:lnTo>
                <a:lnTo>
                  <a:pt x="33946" y="254807"/>
                </a:lnTo>
                <a:lnTo>
                  <a:pt x="162095" y="254807"/>
                </a:lnTo>
                <a:lnTo>
                  <a:pt x="163864" y="271989"/>
                </a:lnTo>
                <a:lnTo>
                  <a:pt x="131103" y="277824"/>
                </a:lnTo>
                <a:lnTo>
                  <a:pt x="98538" y="281262"/>
                </a:lnTo>
                <a:lnTo>
                  <a:pt x="63852" y="282892"/>
                </a:lnTo>
                <a:lnTo>
                  <a:pt x="24726" y="283305"/>
                </a:lnTo>
                <a:close/>
              </a:path>
              <a:path w="306069" h="375920">
                <a:moveTo>
                  <a:pt x="162095" y="254807"/>
                </a:moveTo>
                <a:lnTo>
                  <a:pt x="33946" y="254807"/>
                </a:lnTo>
                <a:lnTo>
                  <a:pt x="69228" y="254099"/>
                </a:lnTo>
                <a:lnTo>
                  <a:pt x="100896" y="252292"/>
                </a:lnTo>
                <a:lnTo>
                  <a:pt x="130834" y="248913"/>
                </a:lnTo>
                <a:lnTo>
                  <a:pt x="160930" y="243491"/>
                </a:lnTo>
                <a:lnTo>
                  <a:pt x="162095" y="254807"/>
                </a:lnTo>
                <a:close/>
              </a:path>
              <a:path w="306069" h="375920">
                <a:moveTo>
                  <a:pt x="305936" y="150872"/>
                </a:moveTo>
                <a:lnTo>
                  <a:pt x="272827" y="150872"/>
                </a:lnTo>
                <a:lnTo>
                  <a:pt x="272827" y="0"/>
                </a:lnTo>
                <a:lnTo>
                  <a:pt x="305936" y="0"/>
                </a:lnTo>
                <a:lnTo>
                  <a:pt x="305936" y="150872"/>
                </a:lnTo>
                <a:close/>
              </a:path>
              <a:path w="306069" h="375920">
                <a:moveTo>
                  <a:pt x="219603" y="357065"/>
                </a:moveTo>
                <a:lnTo>
                  <a:pt x="187333" y="357065"/>
                </a:lnTo>
                <a:lnTo>
                  <a:pt x="187333" y="8381"/>
                </a:lnTo>
                <a:lnTo>
                  <a:pt x="219603" y="8381"/>
                </a:lnTo>
                <a:lnTo>
                  <a:pt x="219603" y="150872"/>
                </a:lnTo>
                <a:lnTo>
                  <a:pt x="305936" y="150872"/>
                </a:lnTo>
                <a:lnTo>
                  <a:pt x="305936" y="178951"/>
                </a:lnTo>
                <a:lnTo>
                  <a:pt x="219603" y="178951"/>
                </a:lnTo>
                <a:lnTo>
                  <a:pt x="219603" y="357065"/>
                </a:lnTo>
                <a:close/>
              </a:path>
              <a:path w="306069" h="375920">
                <a:moveTo>
                  <a:pt x="305936" y="375924"/>
                </a:moveTo>
                <a:lnTo>
                  <a:pt x="272827" y="375924"/>
                </a:lnTo>
                <a:lnTo>
                  <a:pt x="272827" y="178951"/>
                </a:lnTo>
                <a:lnTo>
                  <a:pt x="305936" y="178951"/>
                </a:lnTo>
                <a:lnTo>
                  <a:pt x="3059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270496" y="580718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779157" y="5807181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20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20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20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20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199505" y="6070600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199505" y="614680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39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200762" y="582167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200762" y="5869940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200762" y="589660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200762" y="5944870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39">
                <a:moveTo>
                  <a:pt x="0" y="0"/>
                </a:moveTo>
                <a:lnTo>
                  <a:pt x="250616" y="0"/>
                </a:lnTo>
                <a:lnTo>
                  <a:pt x="25061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417432" y="5822268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417432" y="5896447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308887" y="5972302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155500" y="6012535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663782" y="5807181"/>
            <a:ext cx="303530" cy="375920"/>
          </a:xfrm>
          <a:custGeom>
            <a:avLst/>
            <a:gdLst/>
            <a:ahLst/>
            <a:cxnLst/>
            <a:rect l="l" t="t" r="r" b="b"/>
            <a:pathLst>
              <a:path w="303529" h="375920">
                <a:moveTo>
                  <a:pt x="18439" y="305936"/>
                </a:moveTo>
                <a:lnTo>
                  <a:pt x="0" y="277856"/>
                </a:lnTo>
                <a:lnTo>
                  <a:pt x="46309" y="251799"/>
                </a:lnTo>
                <a:lnTo>
                  <a:pt x="84376" y="221947"/>
                </a:lnTo>
                <a:lnTo>
                  <a:pt x="114411" y="188485"/>
                </a:lnTo>
                <a:lnTo>
                  <a:pt x="136623" y="151602"/>
                </a:lnTo>
                <a:lnTo>
                  <a:pt x="151221" y="111481"/>
                </a:lnTo>
                <a:lnTo>
                  <a:pt x="158416" y="68311"/>
                </a:lnTo>
                <a:lnTo>
                  <a:pt x="17182" y="68311"/>
                </a:lnTo>
                <a:lnTo>
                  <a:pt x="17182" y="40651"/>
                </a:lnTo>
                <a:lnTo>
                  <a:pt x="193200" y="40651"/>
                </a:lnTo>
                <a:lnTo>
                  <a:pt x="190074" y="86313"/>
                </a:lnTo>
                <a:lnTo>
                  <a:pt x="180400" y="130009"/>
                </a:lnTo>
                <a:lnTo>
                  <a:pt x="163740" y="171367"/>
                </a:lnTo>
                <a:lnTo>
                  <a:pt x="139654" y="210013"/>
                </a:lnTo>
                <a:lnTo>
                  <a:pt x="107702" y="245572"/>
                </a:lnTo>
                <a:lnTo>
                  <a:pt x="67444" y="277671"/>
                </a:lnTo>
                <a:lnTo>
                  <a:pt x="18439" y="305936"/>
                </a:lnTo>
                <a:close/>
              </a:path>
              <a:path w="303529" h="375920">
                <a:moveTo>
                  <a:pt x="303421" y="375924"/>
                </a:moveTo>
                <a:lnTo>
                  <a:pt x="269056" y="375924"/>
                </a:lnTo>
                <a:lnTo>
                  <a:pt x="269056" y="0"/>
                </a:lnTo>
                <a:lnTo>
                  <a:pt x="303421" y="0"/>
                </a:lnTo>
                <a:lnTo>
                  <a:pt x="303421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044316" y="5805085"/>
            <a:ext cx="340995" cy="378460"/>
          </a:xfrm>
          <a:custGeom>
            <a:avLst/>
            <a:gdLst/>
            <a:ahLst/>
            <a:cxnLst/>
            <a:rect l="l" t="t" r="r" b="b"/>
            <a:pathLst>
              <a:path w="340995" h="378460">
                <a:moveTo>
                  <a:pt x="187333" y="45261"/>
                </a:moveTo>
                <a:lnTo>
                  <a:pt x="152548" y="45261"/>
                </a:lnTo>
                <a:lnTo>
                  <a:pt x="152548" y="0"/>
                </a:lnTo>
                <a:lnTo>
                  <a:pt x="187333" y="0"/>
                </a:lnTo>
                <a:lnTo>
                  <a:pt x="187333" y="45261"/>
                </a:lnTo>
                <a:close/>
              </a:path>
              <a:path w="340995" h="378460">
                <a:moveTo>
                  <a:pt x="319766" y="72921"/>
                </a:moveTo>
                <a:lnTo>
                  <a:pt x="17601" y="72921"/>
                </a:lnTo>
                <a:lnTo>
                  <a:pt x="17601" y="45261"/>
                </a:lnTo>
                <a:lnTo>
                  <a:pt x="319766" y="45261"/>
                </a:lnTo>
                <a:lnTo>
                  <a:pt x="319766" y="72921"/>
                </a:lnTo>
                <a:close/>
              </a:path>
              <a:path w="340995" h="378460">
                <a:moveTo>
                  <a:pt x="170150" y="219603"/>
                </a:moveTo>
                <a:lnTo>
                  <a:pt x="118674" y="215504"/>
                </a:lnTo>
                <a:lnTo>
                  <a:pt x="80203" y="203468"/>
                </a:lnTo>
                <a:lnTo>
                  <a:pt x="56112" y="183889"/>
                </a:lnTo>
                <a:lnTo>
                  <a:pt x="47776" y="157158"/>
                </a:lnTo>
                <a:lnTo>
                  <a:pt x="56112" y="130363"/>
                </a:lnTo>
                <a:lnTo>
                  <a:pt x="80203" y="110639"/>
                </a:lnTo>
                <a:lnTo>
                  <a:pt x="118674" y="98460"/>
                </a:lnTo>
                <a:lnTo>
                  <a:pt x="170150" y="94295"/>
                </a:lnTo>
                <a:lnTo>
                  <a:pt x="221142" y="98460"/>
                </a:lnTo>
                <a:lnTo>
                  <a:pt x="259364" y="110639"/>
                </a:lnTo>
                <a:lnTo>
                  <a:pt x="271603" y="120698"/>
                </a:lnTo>
                <a:lnTo>
                  <a:pt x="170150" y="120698"/>
                </a:lnTo>
                <a:lnTo>
                  <a:pt x="133434" y="123153"/>
                </a:lnTo>
                <a:lnTo>
                  <a:pt x="106187" y="130284"/>
                </a:lnTo>
                <a:lnTo>
                  <a:pt x="89233" y="141737"/>
                </a:lnTo>
                <a:lnTo>
                  <a:pt x="83399" y="157158"/>
                </a:lnTo>
                <a:lnTo>
                  <a:pt x="89233" y="172580"/>
                </a:lnTo>
                <a:lnTo>
                  <a:pt x="106187" y="184033"/>
                </a:lnTo>
                <a:lnTo>
                  <a:pt x="133434" y="191164"/>
                </a:lnTo>
                <a:lnTo>
                  <a:pt x="170150" y="193619"/>
                </a:lnTo>
                <a:lnTo>
                  <a:pt x="271436" y="193619"/>
                </a:lnTo>
                <a:lnTo>
                  <a:pt x="259364" y="203468"/>
                </a:lnTo>
                <a:lnTo>
                  <a:pt x="221142" y="215504"/>
                </a:lnTo>
                <a:lnTo>
                  <a:pt x="170150" y="219603"/>
                </a:lnTo>
                <a:close/>
              </a:path>
              <a:path w="340995" h="378460">
                <a:moveTo>
                  <a:pt x="271436" y="193619"/>
                </a:moveTo>
                <a:lnTo>
                  <a:pt x="170150" y="193619"/>
                </a:lnTo>
                <a:lnTo>
                  <a:pt x="206736" y="191164"/>
                </a:lnTo>
                <a:lnTo>
                  <a:pt x="233695" y="184033"/>
                </a:lnTo>
                <a:lnTo>
                  <a:pt x="250360" y="172580"/>
                </a:lnTo>
                <a:lnTo>
                  <a:pt x="256064" y="157158"/>
                </a:lnTo>
                <a:lnTo>
                  <a:pt x="250360" y="141737"/>
                </a:lnTo>
                <a:lnTo>
                  <a:pt x="233695" y="130284"/>
                </a:lnTo>
                <a:lnTo>
                  <a:pt x="206736" y="123153"/>
                </a:lnTo>
                <a:lnTo>
                  <a:pt x="170150" y="120698"/>
                </a:lnTo>
                <a:lnTo>
                  <a:pt x="271603" y="120698"/>
                </a:lnTo>
                <a:lnTo>
                  <a:pt x="283364" y="130363"/>
                </a:lnTo>
                <a:lnTo>
                  <a:pt x="291686" y="157158"/>
                </a:lnTo>
                <a:lnTo>
                  <a:pt x="283364" y="183889"/>
                </a:lnTo>
                <a:lnTo>
                  <a:pt x="271436" y="193619"/>
                </a:lnTo>
                <a:close/>
              </a:path>
              <a:path w="340995" h="378460">
                <a:moveTo>
                  <a:pt x="340720" y="274085"/>
                </a:moveTo>
                <a:lnTo>
                  <a:pt x="0" y="274085"/>
                </a:lnTo>
                <a:lnTo>
                  <a:pt x="0" y="246006"/>
                </a:lnTo>
                <a:lnTo>
                  <a:pt x="340720" y="246006"/>
                </a:lnTo>
                <a:lnTo>
                  <a:pt x="340720" y="274085"/>
                </a:lnTo>
                <a:close/>
              </a:path>
              <a:path w="340995" h="378460">
                <a:moveTo>
                  <a:pt x="187333" y="378438"/>
                </a:moveTo>
                <a:lnTo>
                  <a:pt x="152548" y="378438"/>
                </a:lnTo>
                <a:lnTo>
                  <a:pt x="152548" y="274085"/>
                </a:lnTo>
                <a:lnTo>
                  <a:pt x="187333" y="274085"/>
                </a:lnTo>
                <a:lnTo>
                  <a:pt x="187333" y="3784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434489" y="5807181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60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60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60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60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60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933598" y="5807181"/>
            <a:ext cx="308610" cy="376555"/>
          </a:xfrm>
          <a:custGeom>
            <a:avLst/>
            <a:gdLst/>
            <a:ahLst/>
            <a:cxnLst/>
            <a:rect l="l" t="t" r="r" b="b"/>
            <a:pathLst>
              <a:path w="308610" h="376554">
                <a:moveTo>
                  <a:pt x="308031" y="225051"/>
                </a:moveTo>
                <a:lnTo>
                  <a:pt x="273666" y="225051"/>
                </a:lnTo>
                <a:lnTo>
                  <a:pt x="273666" y="126146"/>
                </a:lnTo>
                <a:lnTo>
                  <a:pt x="200325" y="126146"/>
                </a:lnTo>
                <a:lnTo>
                  <a:pt x="200325" y="98067"/>
                </a:lnTo>
                <a:lnTo>
                  <a:pt x="273666" y="98067"/>
                </a:lnTo>
                <a:lnTo>
                  <a:pt x="273666" y="0"/>
                </a:lnTo>
                <a:lnTo>
                  <a:pt x="308031" y="0"/>
                </a:lnTo>
                <a:lnTo>
                  <a:pt x="308031" y="225051"/>
                </a:lnTo>
                <a:close/>
              </a:path>
              <a:path w="308610" h="376554">
                <a:moveTo>
                  <a:pt x="211640" y="53643"/>
                </a:moveTo>
                <a:lnTo>
                  <a:pt x="10896" y="53643"/>
                </a:lnTo>
                <a:lnTo>
                  <a:pt x="10896" y="25564"/>
                </a:lnTo>
                <a:lnTo>
                  <a:pt x="211640" y="25564"/>
                </a:lnTo>
                <a:lnTo>
                  <a:pt x="211640" y="53643"/>
                </a:lnTo>
                <a:close/>
              </a:path>
              <a:path w="308610" h="376554">
                <a:moveTo>
                  <a:pt x="18020" y="219184"/>
                </a:moveTo>
                <a:lnTo>
                  <a:pt x="0" y="191943"/>
                </a:lnTo>
                <a:lnTo>
                  <a:pt x="38314" y="171866"/>
                </a:lnTo>
                <a:lnTo>
                  <a:pt x="68259" y="142909"/>
                </a:lnTo>
                <a:lnTo>
                  <a:pt x="87753" y="107666"/>
                </a:lnTo>
                <a:lnTo>
                  <a:pt x="94714" y="68730"/>
                </a:lnTo>
                <a:lnTo>
                  <a:pt x="94714" y="53643"/>
                </a:lnTo>
                <a:lnTo>
                  <a:pt x="129079" y="53643"/>
                </a:lnTo>
                <a:lnTo>
                  <a:pt x="129079" y="68730"/>
                </a:lnTo>
                <a:lnTo>
                  <a:pt x="135693" y="104294"/>
                </a:lnTo>
                <a:lnTo>
                  <a:pt x="147671" y="125308"/>
                </a:lnTo>
                <a:lnTo>
                  <a:pt x="112316" y="125308"/>
                </a:lnTo>
                <a:lnTo>
                  <a:pt x="97052" y="155888"/>
                </a:lnTo>
                <a:lnTo>
                  <a:pt x="75698" y="182304"/>
                </a:lnTo>
                <a:lnTo>
                  <a:pt x="49079" y="203691"/>
                </a:lnTo>
                <a:lnTo>
                  <a:pt x="18020" y="219184"/>
                </a:lnTo>
                <a:close/>
              </a:path>
              <a:path w="308610" h="376554">
                <a:moveTo>
                  <a:pt x="203258" y="210383"/>
                </a:moveTo>
                <a:lnTo>
                  <a:pt x="173726" y="196206"/>
                </a:lnTo>
                <a:lnTo>
                  <a:pt x="148358" y="176803"/>
                </a:lnTo>
                <a:lnTo>
                  <a:pt x="127704" y="152922"/>
                </a:lnTo>
                <a:lnTo>
                  <a:pt x="112316" y="125308"/>
                </a:lnTo>
                <a:lnTo>
                  <a:pt x="147671" y="125308"/>
                </a:lnTo>
                <a:lnTo>
                  <a:pt x="154330" y="136990"/>
                </a:lnTo>
                <a:lnTo>
                  <a:pt x="183181" y="164263"/>
                </a:lnTo>
                <a:lnTo>
                  <a:pt x="220441" y="183561"/>
                </a:lnTo>
                <a:lnTo>
                  <a:pt x="203258" y="210383"/>
                </a:lnTo>
                <a:close/>
              </a:path>
              <a:path w="308610" h="376554">
                <a:moveTo>
                  <a:pt x="308031" y="376343"/>
                </a:moveTo>
                <a:lnTo>
                  <a:pt x="273666" y="376343"/>
                </a:lnTo>
                <a:lnTo>
                  <a:pt x="273666" y="273246"/>
                </a:lnTo>
                <a:lnTo>
                  <a:pt x="56996" y="273246"/>
                </a:lnTo>
                <a:lnTo>
                  <a:pt x="56996" y="245587"/>
                </a:lnTo>
                <a:lnTo>
                  <a:pt x="308031" y="245587"/>
                </a:lnTo>
                <a:lnTo>
                  <a:pt x="308031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319161" y="5803409"/>
            <a:ext cx="346710" cy="375285"/>
          </a:xfrm>
          <a:custGeom>
            <a:avLst/>
            <a:gdLst/>
            <a:ahLst/>
            <a:cxnLst/>
            <a:rect l="l" t="t" r="r" b="b"/>
            <a:pathLst>
              <a:path w="346709" h="375285">
                <a:moveTo>
                  <a:pt x="127822" y="42328"/>
                </a:moveTo>
                <a:lnTo>
                  <a:pt x="93457" y="42328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2328"/>
                </a:lnTo>
                <a:close/>
              </a:path>
              <a:path w="346709" h="375285">
                <a:moveTo>
                  <a:pt x="221698" y="69988"/>
                </a:moveTo>
                <a:lnTo>
                  <a:pt x="0" y="69988"/>
                </a:lnTo>
                <a:lnTo>
                  <a:pt x="0" y="42328"/>
                </a:lnTo>
                <a:lnTo>
                  <a:pt x="221698" y="42328"/>
                </a:lnTo>
                <a:lnTo>
                  <a:pt x="221698" y="69988"/>
                </a:lnTo>
                <a:close/>
              </a:path>
              <a:path w="346709" h="375285">
                <a:moveTo>
                  <a:pt x="110639" y="219184"/>
                </a:moveTo>
                <a:lnTo>
                  <a:pt x="73995" y="214561"/>
                </a:lnTo>
                <a:lnTo>
                  <a:pt x="45680" y="201372"/>
                </a:lnTo>
                <a:lnTo>
                  <a:pt x="27424" y="180641"/>
                </a:lnTo>
                <a:lnTo>
                  <a:pt x="20954" y="153387"/>
                </a:lnTo>
                <a:lnTo>
                  <a:pt x="27424" y="126375"/>
                </a:lnTo>
                <a:lnTo>
                  <a:pt x="45680" y="105767"/>
                </a:lnTo>
                <a:lnTo>
                  <a:pt x="73995" y="92625"/>
                </a:lnTo>
                <a:lnTo>
                  <a:pt x="110639" y="88009"/>
                </a:lnTo>
                <a:lnTo>
                  <a:pt x="147349" y="92625"/>
                </a:lnTo>
                <a:lnTo>
                  <a:pt x="175808" y="105767"/>
                </a:lnTo>
                <a:lnTo>
                  <a:pt x="182778" y="113573"/>
                </a:lnTo>
                <a:lnTo>
                  <a:pt x="110639" y="113573"/>
                </a:lnTo>
                <a:lnTo>
                  <a:pt x="87236" y="116376"/>
                </a:lnTo>
                <a:lnTo>
                  <a:pt x="69254" y="124365"/>
                </a:lnTo>
                <a:lnTo>
                  <a:pt x="57716" y="136911"/>
                </a:lnTo>
                <a:lnTo>
                  <a:pt x="53643" y="153387"/>
                </a:lnTo>
                <a:lnTo>
                  <a:pt x="57716" y="170039"/>
                </a:lnTo>
                <a:lnTo>
                  <a:pt x="69254" y="182566"/>
                </a:lnTo>
                <a:lnTo>
                  <a:pt x="87236" y="190456"/>
                </a:lnTo>
                <a:lnTo>
                  <a:pt x="110639" y="193200"/>
                </a:lnTo>
                <a:lnTo>
                  <a:pt x="183061" y="193200"/>
                </a:lnTo>
                <a:lnTo>
                  <a:pt x="175808" y="201372"/>
                </a:lnTo>
                <a:lnTo>
                  <a:pt x="147349" y="214561"/>
                </a:lnTo>
                <a:lnTo>
                  <a:pt x="110639" y="219184"/>
                </a:lnTo>
                <a:close/>
              </a:path>
              <a:path w="346709" h="375285">
                <a:moveTo>
                  <a:pt x="183061" y="193200"/>
                </a:moveTo>
                <a:lnTo>
                  <a:pt x="110639" y="193200"/>
                </a:lnTo>
                <a:lnTo>
                  <a:pt x="134108" y="190456"/>
                </a:lnTo>
                <a:lnTo>
                  <a:pt x="152234" y="182566"/>
                </a:lnTo>
                <a:lnTo>
                  <a:pt x="163916" y="170039"/>
                </a:lnTo>
                <a:lnTo>
                  <a:pt x="168055" y="153387"/>
                </a:lnTo>
                <a:lnTo>
                  <a:pt x="163916" y="136911"/>
                </a:lnTo>
                <a:lnTo>
                  <a:pt x="152234" y="124365"/>
                </a:lnTo>
                <a:lnTo>
                  <a:pt x="134108" y="116376"/>
                </a:lnTo>
                <a:lnTo>
                  <a:pt x="110639" y="113573"/>
                </a:lnTo>
                <a:lnTo>
                  <a:pt x="182778" y="113573"/>
                </a:lnTo>
                <a:lnTo>
                  <a:pt x="194209" y="126375"/>
                </a:lnTo>
                <a:lnTo>
                  <a:pt x="200744" y="153387"/>
                </a:lnTo>
                <a:lnTo>
                  <a:pt x="194209" y="180641"/>
                </a:lnTo>
                <a:lnTo>
                  <a:pt x="183061" y="193200"/>
                </a:lnTo>
                <a:close/>
              </a:path>
              <a:path w="346709" h="375285">
                <a:moveTo>
                  <a:pt x="290429" y="374666"/>
                </a:moveTo>
                <a:lnTo>
                  <a:pt x="54062" y="374666"/>
                </a:lnTo>
                <a:lnTo>
                  <a:pt x="54062" y="238881"/>
                </a:lnTo>
                <a:lnTo>
                  <a:pt x="88009" y="238881"/>
                </a:lnTo>
                <a:lnTo>
                  <a:pt x="88009" y="278695"/>
                </a:lnTo>
                <a:lnTo>
                  <a:pt x="290429" y="278695"/>
                </a:lnTo>
                <a:lnTo>
                  <a:pt x="290429" y="305516"/>
                </a:lnTo>
                <a:lnTo>
                  <a:pt x="88009" y="305516"/>
                </a:lnTo>
                <a:lnTo>
                  <a:pt x="88009" y="347006"/>
                </a:lnTo>
                <a:lnTo>
                  <a:pt x="290429" y="347006"/>
                </a:lnTo>
                <a:lnTo>
                  <a:pt x="290429" y="374666"/>
                </a:lnTo>
                <a:close/>
              </a:path>
              <a:path w="346709" h="375285">
                <a:moveTo>
                  <a:pt x="290429" y="278695"/>
                </a:moveTo>
                <a:lnTo>
                  <a:pt x="256483" y="278695"/>
                </a:lnTo>
                <a:lnTo>
                  <a:pt x="256483" y="238881"/>
                </a:lnTo>
                <a:lnTo>
                  <a:pt x="290429" y="238881"/>
                </a:lnTo>
                <a:lnTo>
                  <a:pt x="290429" y="278695"/>
                </a:lnTo>
                <a:close/>
              </a:path>
              <a:path w="346709" h="375285">
                <a:moveTo>
                  <a:pt x="290429" y="347006"/>
                </a:moveTo>
                <a:lnTo>
                  <a:pt x="256483" y="347006"/>
                </a:lnTo>
                <a:lnTo>
                  <a:pt x="256483" y="305516"/>
                </a:lnTo>
                <a:lnTo>
                  <a:pt x="290429" y="305516"/>
                </a:lnTo>
                <a:lnTo>
                  <a:pt x="290429" y="347006"/>
                </a:lnTo>
                <a:close/>
              </a:path>
              <a:path w="346709" h="375285">
                <a:moveTo>
                  <a:pt x="290429" y="222117"/>
                </a:moveTo>
                <a:lnTo>
                  <a:pt x="256064" y="222117"/>
                </a:lnTo>
                <a:lnTo>
                  <a:pt x="256064" y="3771"/>
                </a:lnTo>
                <a:lnTo>
                  <a:pt x="290429" y="3771"/>
                </a:lnTo>
                <a:lnTo>
                  <a:pt x="290429" y="99324"/>
                </a:lnTo>
                <a:lnTo>
                  <a:pt x="346168" y="99324"/>
                </a:lnTo>
                <a:lnTo>
                  <a:pt x="346168" y="128241"/>
                </a:lnTo>
                <a:lnTo>
                  <a:pt x="290429" y="128241"/>
                </a:lnTo>
                <a:lnTo>
                  <a:pt x="290429" y="2221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701372" y="5807600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5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5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5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5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5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104956" y="5807181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89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89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89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482975" y="6098868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708277" y="5842384"/>
            <a:ext cx="341630" cy="292735"/>
          </a:xfrm>
          <a:custGeom>
            <a:avLst/>
            <a:gdLst/>
            <a:ahLst/>
            <a:cxnLst/>
            <a:rect l="l" t="t" r="r" b="b"/>
            <a:pathLst>
              <a:path w="341629" h="292735">
                <a:moveTo>
                  <a:pt x="314736" y="166798"/>
                </a:moveTo>
                <a:lnTo>
                  <a:pt x="179370" y="166798"/>
                </a:lnTo>
                <a:lnTo>
                  <a:pt x="179370" y="0"/>
                </a:lnTo>
                <a:lnTo>
                  <a:pt x="310126" y="0"/>
                </a:lnTo>
                <a:lnTo>
                  <a:pt x="310126" y="27659"/>
                </a:lnTo>
                <a:lnTo>
                  <a:pt x="213736" y="27659"/>
                </a:lnTo>
                <a:lnTo>
                  <a:pt x="213736" y="138718"/>
                </a:lnTo>
                <a:lnTo>
                  <a:pt x="314736" y="138718"/>
                </a:lnTo>
                <a:lnTo>
                  <a:pt x="314736" y="166798"/>
                </a:lnTo>
                <a:close/>
              </a:path>
              <a:path w="341629" h="292735">
                <a:moveTo>
                  <a:pt x="50290" y="166798"/>
                </a:moveTo>
                <a:lnTo>
                  <a:pt x="29755" y="166798"/>
                </a:lnTo>
                <a:lnTo>
                  <a:pt x="29755" y="419"/>
                </a:lnTo>
                <a:lnTo>
                  <a:pt x="155901" y="419"/>
                </a:lnTo>
                <a:lnTo>
                  <a:pt x="155901" y="28498"/>
                </a:lnTo>
                <a:lnTo>
                  <a:pt x="63701" y="28498"/>
                </a:lnTo>
                <a:lnTo>
                  <a:pt x="63701" y="138299"/>
                </a:lnTo>
                <a:lnTo>
                  <a:pt x="161293" y="138299"/>
                </a:lnTo>
                <a:lnTo>
                  <a:pt x="163445" y="156320"/>
                </a:lnTo>
                <a:lnTo>
                  <a:pt x="133742" y="161847"/>
                </a:lnTo>
                <a:lnTo>
                  <a:pt x="105610" y="165016"/>
                </a:lnTo>
                <a:lnTo>
                  <a:pt x="78107" y="166457"/>
                </a:lnTo>
                <a:lnTo>
                  <a:pt x="50290" y="166798"/>
                </a:lnTo>
                <a:close/>
              </a:path>
              <a:path w="341629" h="292735">
                <a:moveTo>
                  <a:pt x="161293" y="138299"/>
                </a:moveTo>
                <a:lnTo>
                  <a:pt x="63701" y="138299"/>
                </a:lnTo>
                <a:lnTo>
                  <a:pt x="87426" y="137612"/>
                </a:lnTo>
                <a:lnTo>
                  <a:pt x="111111" y="135942"/>
                </a:lnTo>
                <a:lnTo>
                  <a:pt x="135189" y="132936"/>
                </a:lnTo>
                <a:lnTo>
                  <a:pt x="160092" y="128241"/>
                </a:lnTo>
                <a:lnTo>
                  <a:pt x="161293" y="138299"/>
                </a:lnTo>
                <a:close/>
              </a:path>
              <a:path w="341629" h="292735">
                <a:moveTo>
                  <a:pt x="186914" y="264446"/>
                </a:moveTo>
                <a:lnTo>
                  <a:pt x="152548" y="264446"/>
                </a:lnTo>
                <a:lnTo>
                  <a:pt x="152548" y="185237"/>
                </a:lnTo>
                <a:lnTo>
                  <a:pt x="186914" y="185237"/>
                </a:lnTo>
                <a:lnTo>
                  <a:pt x="186914" y="264446"/>
                </a:lnTo>
                <a:close/>
              </a:path>
              <a:path w="341629" h="292735">
                <a:moveTo>
                  <a:pt x="341139" y="292525"/>
                </a:moveTo>
                <a:lnTo>
                  <a:pt x="0" y="292525"/>
                </a:lnTo>
                <a:lnTo>
                  <a:pt x="0" y="264446"/>
                </a:lnTo>
                <a:lnTo>
                  <a:pt x="341139" y="264446"/>
                </a:lnTo>
                <a:lnTo>
                  <a:pt x="341139" y="2925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095098" y="5807600"/>
            <a:ext cx="346710" cy="367665"/>
          </a:xfrm>
          <a:custGeom>
            <a:avLst/>
            <a:gdLst/>
            <a:ahLst/>
            <a:cxnLst/>
            <a:rect l="l" t="t" r="r" b="b"/>
            <a:pathLst>
              <a:path w="346709" h="367664">
                <a:moveTo>
                  <a:pt x="127822" y="45680"/>
                </a:moveTo>
                <a:lnTo>
                  <a:pt x="93457" y="45680"/>
                </a:lnTo>
                <a:lnTo>
                  <a:pt x="93457" y="0"/>
                </a:lnTo>
                <a:lnTo>
                  <a:pt x="127822" y="0"/>
                </a:lnTo>
                <a:lnTo>
                  <a:pt x="127822" y="45680"/>
                </a:lnTo>
                <a:close/>
              </a:path>
              <a:path w="346709" h="367664">
                <a:moveTo>
                  <a:pt x="221698" y="73340"/>
                </a:moveTo>
                <a:lnTo>
                  <a:pt x="0" y="73340"/>
                </a:lnTo>
                <a:lnTo>
                  <a:pt x="0" y="45680"/>
                </a:lnTo>
                <a:lnTo>
                  <a:pt x="221698" y="45680"/>
                </a:lnTo>
                <a:lnTo>
                  <a:pt x="221698" y="73340"/>
                </a:lnTo>
                <a:close/>
              </a:path>
              <a:path w="346709" h="367664">
                <a:moveTo>
                  <a:pt x="110639" y="233852"/>
                </a:moveTo>
                <a:lnTo>
                  <a:pt x="74172" y="228869"/>
                </a:lnTo>
                <a:lnTo>
                  <a:pt x="45838" y="214731"/>
                </a:lnTo>
                <a:lnTo>
                  <a:pt x="27483" y="192657"/>
                </a:lnTo>
                <a:lnTo>
                  <a:pt x="20954" y="163864"/>
                </a:lnTo>
                <a:lnTo>
                  <a:pt x="27483" y="135313"/>
                </a:lnTo>
                <a:lnTo>
                  <a:pt x="45838" y="113363"/>
                </a:lnTo>
                <a:lnTo>
                  <a:pt x="74172" y="99272"/>
                </a:lnTo>
                <a:lnTo>
                  <a:pt x="110639" y="94295"/>
                </a:lnTo>
                <a:lnTo>
                  <a:pt x="147172" y="99272"/>
                </a:lnTo>
                <a:lnTo>
                  <a:pt x="175651" y="113363"/>
                </a:lnTo>
                <a:lnTo>
                  <a:pt x="182185" y="121117"/>
                </a:lnTo>
                <a:lnTo>
                  <a:pt x="110639" y="121117"/>
                </a:lnTo>
                <a:lnTo>
                  <a:pt x="87236" y="124142"/>
                </a:lnTo>
                <a:lnTo>
                  <a:pt x="69254" y="132746"/>
                </a:lnTo>
                <a:lnTo>
                  <a:pt x="57716" y="146223"/>
                </a:lnTo>
                <a:lnTo>
                  <a:pt x="53643" y="163864"/>
                </a:lnTo>
                <a:lnTo>
                  <a:pt x="57716" y="181747"/>
                </a:lnTo>
                <a:lnTo>
                  <a:pt x="69254" y="195348"/>
                </a:lnTo>
                <a:lnTo>
                  <a:pt x="87236" y="203998"/>
                </a:lnTo>
                <a:lnTo>
                  <a:pt x="110639" y="207030"/>
                </a:lnTo>
                <a:lnTo>
                  <a:pt x="182104" y="207030"/>
                </a:lnTo>
                <a:lnTo>
                  <a:pt x="175651" y="214731"/>
                </a:lnTo>
                <a:lnTo>
                  <a:pt x="147172" y="228869"/>
                </a:lnTo>
                <a:lnTo>
                  <a:pt x="110639" y="233852"/>
                </a:lnTo>
                <a:close/>
              </a:path>
              <a:path w="346709" h="367664">
                <a:moveTo>
                  <a:pt x="182104" y="207030"/>
                </a:moveTo>
                <a:lnTo>
                  <a:pt x="110639" y="207030"/>
                </a:lnTo>
                <a:lnTo>
                  <a:pt x="133932" y="203998"/>
                </a:lnTo>
                <a:lnTo>
                  <a:pt x="152077" y="195348"/>
                </a:lnTo>
                <a:lnTo>
                  <a:pt x="163857" y="181747"/>
                </a:lnTo>
                <a:lnTo>
                  <a:pt x="168055" y="163864"/>
                </a:lnTo>
                <a:lnTo>
                  <a:pt x="163857" y="146223"/>
                </a:lnTo>
                <a:lnTo>
                  <a:pt x="152077" y="132746"/>
                </a:lnTo>
                <a:lnTo>
                  <a:pt x="133932" y="124142"/>
                </a:lnTo>
                <a:lnTo>
                  <a:pt x="110639" y="121117"/>
                </a:lnTo>
                <a:lnTo>
                  <a:pt x="182185" y="121117"/>
                </a:lnTo>
                <a:lnTo>
                  <a:pt x="194150" y="135313"/>
                </a:lnTo>
                <a:lnTo>
                  <a:pt x="200744" y="163864"/>
                </a:lnTo>
                <a:lnTo>
                  <a:pt x="194150" y="192657"/>
                </a:lnTo>
                <a:lnTo>
                  <a:pt x="182104" y="207030"/>
                </a:lnTo>
                <a:close/>
              </a:path>
              <a:path w="346709" h="367664">
                <a:moveTo>
                  <a:pt x="290429" y="281628"/>
                </a:moveTo>
                <a:lnTo>
                  <a:pt x="256064" y="281628"/>
                </a:lnTo>
                <a:lnTo>
                  <a:pt x="256064" y="0"/>
                </a:lnTo>
                <a:lnTo>
                  <a:pt x="290429" y="0"/>
                </a:lnTo>
                <a:lnTo>
                  <a:pt x="290429" y="123631"/>
                </a:lnTo>
                <a:lnTo>
                  <a:pt x="346168" y="123631"/>
                </a:lnTo>
                <a:lnTo>
                  <a:pt x="346168" y="152548"/>
                </a:lnTo>
                <a:lnTo>
                  <a:pt x="290429" y="152548"/>
                </a:lnTo>
                <a:lnTo>
                  <a:pt x="290429" y="281628"/>
                </a:lnTo>
                <a:close/>
              </a:path>
              <a:path w="346709" h="367664">
                <a:moveTo>
                  <a:pt x="307193" y="367123"/>
                </a:moveTo>
                <a:lnTo>
                  <a:pt x="56577" y="367123"/>
                </a:lnTo>
                <a:lnTo>
                  <a:pt x="56577" y="259417"/>
                </a:lnTo>
                <a:lnTo>
                  <a:pt x="90942" y="259417"/>
                </a:lnTo>
                <a:lnTo>
                  <a:pt x="90942" y="339044"/>
                </a:lnTo>
                <a:lnTo>
                  <a:pt x="307193" y="339044"/>
                </a:lnTo>
                <a:lnTo>
                  <a:pt x="307193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603798" y="5807181"/>
            <a:ext cx="340360" cy="367665"/>
          </a:xfrm>
          <a:custGeom>
            <a:avLst/>
            <a:gdLst/>
            <a:ahLst/>
            <a:cxnLst/>
            <a:rect l="l" t="t" r="r" b="b"/>
            <a:pathLst>
              <a:path w="340359" h="367664">
                <a:moveTo>
                  <a:pt x="98067" y="211640"/>
                </a:moveTo>
                <a:lnTo>
                  <a:pt x="59052" y="204830"/>
                </a:lnTo>
                <a:lnTo>
                  <a:pt x="27974" y="185761"/>
                </a:lnTo>
                <a:lnTo>
                  <a:pt x="7425" y="156477"/>
                </a:lnTo>
                <a:lnTo>
                  <a:pt x="0" y="119021"/>
                </a:lnTo>
                <a:lnTo>
                  <a:pt x="7425" y="81565"/>
                </a:lnTo>
                <a:lnTo>
                  <a:pt x="27974" y="52281"/>
                </a:lnTo>
                <a:lnTo>
                  <a:pt x="59052" y="33212"/>
                </a:lnTo>
                <a:lnTo>
                  <a:pt x="98067" y="26402"/>
                </a:lnTo>
                <a:lnTo>
                  <a:pt x="137081" y="33212"/>
                </a:lnTo>
                <a:lnTo>
                  <a:pt x="168160" y="52281"/>
                </a:lnTo>
                <a:lnTo>
                  <a:pt x="170880" y="56158"/>
                </a:lnTo>
                <a:lnTo>
                  <a:pt x="98067" y="56158"/>
                </a:lnTo>
                <a:lnTo>
                  <a:pt x="72424" y="60794"/>
                </a:lnTo>
                <a:lnTo>
                  <a:pt x="51967" y="73759"/>
                </a:lnTo>
                <a:lnTo>
                  <a:pt x="38425" y="93640"/>
                </a:lnTo>
                <a:lnTo>
                  <a:pt x="33527" y="119021"/>
                </a:lnTo>
                <a:lnTo>
                  <a:pt x="38425" y="144402"/>
                </a:lnTo>
                <a:lnTo>
                  <a:pt x="51967" y="164283"/>
                </a:lnTo>
                <a:lnTo>
                  <a:pt x="72424" y="177249"/>
                </a:lnTo>
                <a:lnTo>
                  <a:pt x="98067" y="181885"/>
                </a:lnTo>
                <a:lnTo>
                  <a:pt x="170880" y="181885"/>
                </a:lnTo>
                <a:lnTo>
                  <a:pt x="168160" y="185761"/>
                </a:lnTo>
                <a:lnTo>
                  <a:pt x="137081" y="204830"/>
                </a:lnTo>
                <a:lnTo>
                  <a:pt x="98067" y="211640"/>
                </a:lnTo>
                <a:close/>
              </a:path>
              <a:path w="340359" h="367664">
                <a:moveTo>
                  <a:pt x="170880" y="181885"/>
                </a:moveTo>
                <a:lnTo>
                  <a:pt x="98067" y="181885"/>
                </a:lnTo>
                <a:lnTo>
                  <a:pt x="123710" y="177249"/>
                </a:lnTo>
                <a:lnTo>
                  <a:pt x="144167" y="164283"/>
                </a:lnTo>
                <a:lnTo>
                  <a:pt x="157708" y="144402"/>
                </a:lnTo>
                <a:lnTo>
                  <a:pt x="162607" y="119021"/>
                </a:lnTo>
                <a:lnTo>
                  <a:pt x="157708" y="93640"/>
                </a:lnTo>
                <a:lnTo>
                  <a:pt x="144167" y="73759"/>
                </a:lnTo>
                <a:lnTo>
                  <a:pt x="123710" y="60794"/>
                </a:lnTo>
                <a:lnTo>
                  <a:pt x="98067" y="56158"/>
                </a:lnTo>
                <a:lnTo>
                  <a:pt x="170880" y="56158"/>
                </a:lnTo>
                <a:lnTo>
                  <a:pt x="188708" y="81565"/>
                </a:lnTo>
                <a:lnTo>
                  <a:pt x="196134" y="119021"/>
                </a:lnTo>
                <a:lnTo>
                  <a:pt x="188708" y="156477"/>
                </a:lnTo>
                <a:lnTo>
                  <a:pt x="170880" y="181885"/>
                </a:lnTo>
                <a:close/>
              </a:path>
              <a:path w="340359" h="367664">
                <a:moveTo>
                  <a:pt x="284562" y="276599"/>
                </a:moveTo>
                <a:lnTo>
                  <a:pt x="250197" y="276599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114411"/>
                </a:lnTo>
                <a:lnTo>
                  <a:pt x="340301" y="114411"/>
                </a:lnTo>
                <a:lnTo>
                  <a:pt x="340301" y="142909"/>
                </a:lnTo>
                <a:lnTo>
                  <a:pt x="284562" y="142909"/>
                </a:lnTo>
                <a:lnTo>
                  <a:pt x="284562" y="276599"/>
                </a:lnTo>
                <a:close/>
              </a:path>
              <a:path w="340359" h="367664">
                <a:moveTo>
                  <a:pt x="301326" y="367542"/>
                </a:moveTo>
                <a:lnTo>
                  <a:pt x="50709" y="367542"/>
                </a:lnTo>
                <a:lnTo>
                  <a:pt x="50709" y="248520"/>
                </a:lnTo>
                <a:lnTo>
                  <a:pt x="85075" y="248520"/>
                </a:lnTo>
                <a:lnTo>
                  <a:pt x="85075" y="339463"/>
                </a:lnTo>
                <a:lnTo>
                  <a:pt x="301326" y="339463"/>
                </a:lnTo>
                <a:lnTo>
                  <a:pt x="301326" y="3675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983494" y="5807600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8450" y="223794"/>
                </a:moveTo>
                <a:lnTo>
                  <a:pt x="273666" y="223794"/>
                </a:lnTo>
                <a:lnTo>
                  <a:pt x="273666" y="125308"/>
                </a:lnTo>
                <a:lnTo>
                  <a:pt x="199487" y="125308"/>
                </a:lnTo>
                <a:lnTo>
                  <a:pt x="199487" y="97228"/>
                </a:lnTo>
                <a:lnTo>
                  <a:pt x="273666" y="97228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23794"/>
                </a:lnTo>
                <a:close/>
              </a:path>
              <a:path w="309879" h="375920">
                <a:moveTo>
                  <a:pt x="211640" y="54900"/>
                </a:moveTo>
                <a:lnTo>
                  <a:pt x="10896" y="54900"/>
                </a:lnTo>
                <a:lnTo>
                  <a:pt x="10896" y="27240"/>
                </a:lnTo>
                <a:lnTo>
                  <a:pt x="211640" y="27240"/>
                </a:lnTo>
                <a:lnTo>
                  <a:pt x="211640" y="54900"/>
                </a:lnTo>
                <a:close/>
              </a:path>
              <a:path w="309879" h="375920">
                <a:moveTo>
                  <a:pt x="18020" y="220441"/>
                </a:moveTo>
                <a:lnTo>
                  <a:pt x="0" y="193200"/>
                </a:lnTo>
                <a:lnTo>
                  <a:pt x="38490" y="172560"/>
                </a:lnTo>
                <a:lnTo>
                  <a:pt x="68416" y="143119"/>
                </a:lnTo>
                <a:lnTo>
                  <a:pt x="87812" y="107391"/>
                </a:lnTo>
                <a:lnTo>
                  <a:pt x="94714" y="67892"/>
                </a:lnTo>
                <a:lnTo>
                  <a:pt x="94714" y="54900"/>
                </a:lnTo>
                <a:lnTo>
                  <a:pt x="129079" y="54900"/>
                </a:lnTo>
                <a:lnTo>
                  <a:pt x="129079" y="67892"/>
                </a:lnTo>
                <a:lnTo>
                  <a:pt x="135693" y="103456"/>
                </a:lnTo>
                <a:lnTo>
                  <a:pt x="147910" y="124888"/>
                </a:lnTo>
                <a:lnTo>
                  <a:pt x="112735" y="124888"/>
                </a:lnTo>
                <a:lnTo>
                  <a:pt x="97405" y="155849"/>
                </a:lnTo>
                <a:lnTo>
                  <a:pt x="75907" y="182723"/>
                </a:lnTo>
                <a:lnTo>
                  <a:pt x="49144" y="204568"/>
                </a:lnTo>
                <a:lnTo>
                  <a:pt x="18020" y="220441"/>
                </a:lnTo>
                <a:close/>
              </a:path>
              <a:path w="309879" h="375920">
                <a:moveTo>
                  <a:pt x="203258" y="209545"/>
                </a:moveTo>
                <a:lnTo>
                  <a:pt x="173732" y="195374"/>
                </a:lnTo>
                <a:lnTo>
                  <a:pt x="148410" y="176018"/>
                </a:lnTo>
                <a:lnTo>
                  <a:pt x="127881" y="152260"/>
                </a:lnTo>
                <a:lnTo>
                  <a:pt x="112735" y="124888"/>
                </a:lnTo>
                <a:lnTo>
                  <a:pt x="147910" y="124888"/>
                </a:lnTo>
                <a:lnTo>
                  <a:pt x="154330" y="136152"/>
                </a:lnTo>
                <a:lnTo>
                  <a:pt x="183181" y="163425"/>
                </a:lnTo>
                <a:lnTo>
                  <a:pt x="220441" y="182723"/>
                </a:lnTo>
                <a:lnTo>
                  <a:pt x="203258" y="209545"/>
                </a:lnTo>
                <a:close/>
              </a:path>
              <a:path w="309879" h="375920">
                <a:moveTo>
                  <a:pt x="184399" y="375505"/>
                </a:moveTo>
                <a:lnTo>
                  <a:pt x="132288" y="370816"/>
                </a:lnTo>
                <a:lnTo>
                  <a:pt x="92828" y="357169"/>
                </a:lnTo>
                <a:lnTo>
                  <a:pt x="67827" y="335193"/>
                </a:lnTo>
                <a:lnTo>
                  <a:pt x="59091" y="305516"/>
                </a:lnTo>
                <a:lnTo>
                  <a:pt x="67827" y="275840"/>
                </a:lnTo>
                <a:lnTo>
                  <a:pt x="92828" y="253864"/>
                </a:lnTo>
                <a:lnTo>
                  <a:pt x="132288" y="240217"/>
                </a:lnTo>
                <a:lnTo>
                  <a:pt x="184399" y="235528"/>
                </a:lnTo>
                <a:lnTo>
                  <a:pt x="236445" y="240217"/>
                </a:lnTo>
                <a:lnTo>
                  <a:pt x="275761" y="253864"/>
                </a:lnTo>
                <a:lnTo>
                  <a:pt x="284886" y="261931"/>
                </a:lnTo>
                <a:lnTo>
                  <a:pt x="184399" y="261931"/>
                </a:lnTo>
                <a:lnTo>
                  <a:pt x="146321" y="264911"/>
                </a:lnTo>
                <a:lnTo>
                  <a:pt x="117712" y="273508"/>
                </a:lnTo>
                <a:lnTo>
                  <a:pt x="99710" y="287214"/>
                </a:lnTo>
                <a:lnTo>
                  <a:pt x="93457" y="305516"/>
                </a:lnTo>
                <a:lnTo>
                  <a:pt x="99710" y="323753"/>
                </a:lnTo>
                <a:lnTo>
                  <a:pt x="117712" y="337315"/>
                </a:lnTo>
                <a:lnTo>
                  <a:pt x="146321" y="345769"/>
                </a:lnTo>
                <a:lnTo>
                  <a:pt x="184399" y="348683"/>
                </a:lnTo>
                <a:lnTo>
                  <a:pt x="285360" y="348683"/>
                </a:lnTo>
                <a:lnTo>
                  <a:pt x="275761" y="357169"/>
                </a:lnTo>
                <a:lnTo>
                  <a:pt x="236445" y="370816"/>
                </a:lnTo>
                <a:lnTo>
                  <a:pt x="184399" y="375505"/>
                </a:lnTo>
                <a:close/>
              </a:path>
              <a:path w="309879" h="375920">
                <a:moveTo>
                  <a:pt x="285360" y="348683"/>
                </a:moveTo>
                <a:lnTo>
                  <a:pt x="184399" y="348683"/>
                </a:lnTo>
                <a:lnTo>
                  <a:pt x="222478" y="345769"/>
                </a:lnTo>
                <a:lnTo>
                  <a:pt x="251087" y="337315"/>
                </a:lnTo>
                <a:lnTo>
                  <a:pt x="269088" y="323753"/>
                </a:lnTo>
                <a:lnTo>
                  <a:pt x="275342" y="305516"/>
                </a:lnTo>
                <a:lnTo>
                  <a:pt x="269088" y="287214"/>
                </a:lnTo>
                <a:lnTo>
                  <a:pt x="251087" y="273508"/>
                </a:lnTo>
                <a:lnTo>
                  <a:pt x="222478" y="264911"/>
                </a:lnTo>
                <a:lnTo>
                  <a:pt x="184399" y="261931"/>
                </a:lnTo>
                <a:lnTo>
                  <a:pt x="284886" y="261931"/>
                </a:lnTo>
                <a:lnTo>
                  <a:pt x="300618" y="275840"/>
                </a:lnTo>
                <a:lnTo>
                  <a:pt x="309288" y="305516"/>
                </a:lnTo>
                <a:lnTo>
                  <a:pt x="300618" y="335193"/>
                </a:lnTo>
                <a:lnTo>
                  <a:pt x="285360" y="3486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9367381" y="5806762"/>
            <a:ext cx="347980" cy="371475"/>
          </a:xfrm>
          <a:custGeom>
            <a:avLst/>
            <a:gdLst/>
            <a:ahLst/>
            <a:cxnLst/>
            <a:rect l="l" t="t" r="r" b="b"/>
            <a:pathLst>
              <a:path w="347979" h="371475">
                <a:moveTo>
                  <a:pt x="13410" y="217507"/>
                </a:moveTo>
                <a:lnTo>
                  <a:pt x="0" y="190267"/>
                </a:lnTo>
                <a:lnTo>
                  <a:pt x="50552" y="172547"/>
                </a:lnTo>
                <a:lnTo>
                  <a:pt x="91710" y="149397"/>
                </a:lnTo>
                <a:lnTo>
                  <a:pt x="122930" y="121318"/>
                </a:lnTo>
                <a:lnTo>
                  <a:pt x="143670" y="88813"/>
                </a:lnTo>
                <a:lnTo>
                  <a:pt x="153387" y="52386"/>
                </a:lnTo>
                <a:lnTo>
                  <a:pt x="16763" y="52386"/>
                </a:lnTo>
                <a:lnTo>
                  <a:pt x="16763" y="24307"/>
                </a:lnTo>
                <a:lnTo>
                  <a:pt x="190267" y="24307"/>
                </a:lnTo>
                <a:lnTo>
                  <a:pt x="184849" y="69700"/>
                </a:lnTo>
                <a:lnTo>
                  <a:pt x="169002" y="110158"/>
                </a:lnTo>
                <a:lnTo>
                  <a:pt x="143328" y="145424"/>
                </a:lnTo>
                <a:lnTo>
                  <a:pt x="108435" y="175241"/>
                </a:lnTo>
                <a:lnTo>
                  <a:pt x="64927" y="199355"/>
                </a:lnTo>
                <a:lnTo>
                  <a:pt x="13410" y="217507"/>
                </a:lnTo>
                <a:close/>
              </a:path>
              <a:path w="347979" h="371475">
                <a:moveTo>
                  <a:pt x="292106" y="370895"/>
                </a:moveTo>
                <a:lnTo>
                  <a:pt x="55319" y="370895"/>
                </a:lnTo>
                <a:lnTo>
                  <a:pt x="55319" y="231337"/>
                </a:lnTo>
                <a:lnTo>
                  <a:pt x="292106" y="231337"/>
                </a:lnTo>
                <a:lnTo>
                  <a:pt x="292106" y="258997"/>
                </a:lnTo>
                <a:lnTo>
                  <a:pt x="89266" y="258997"/>
                </a:lnTo>
                <a:lnTo>
                  <a:pt x="89266" y="343235"/>
                </a:lnTo>
                <a:lnTo>
                  <a:pt x="292106" y="343235"/>
                </a:lnTo>
                <a:lnTo>
                  <a:pt x="292106" y="370895"/>
                </a:lnTo>
                <a:close/>
              </a:path>
              <a:path w="347979" h="371475">
                <a:moveTo>
                  <a:pt x="292106" y="343235"/>
                </a:moveTo>
                <a:lnTo>
                  <a:pt x="258159" y="343235"/>
                </a:lnTo>
                <a:lnTo>
                  <a:pt x="258159" y="258997"/>
                </a:lnTo>
                <a:lnTo>
                  <a:pt x="292106" y="258997"/>
                </a:lnTo>
                <a:lnTo>
                  <a:pt x="292106" y="343235"/>
                </a:lnTo>
                <a:close/>
              </a:path>
              <a:path w="347979" h="371475">
                <a:moveTo>
                  <a:pt x="292106" y="213736"/>
                </a:moveTo>
                <a:lnTo>
                  <a:pt x="257740" y="213736"/>
                </a:lnTo>
                <a:lnTo>
                  <a:pt x="257740" y="0"/>
                </a:lnTo>
                <a:lnTo>
                  <a:pt x="292106" y="0"/>
                </a:lnTo>
                <a:lnTo>
                  <a:pt x="292106" y="92199"/>
                </a:lnTo>
                <a:lnTo>
                  <a:pt x="347845" y="92199"/>
                </a:lnTo>
                <a:lnTo>
                  <a:pt x="347845" y="120698"/>
                </a:lnTo>
                <a:lnTo>
                  <a:pt x="292106" y="120698"/>
                </a:lnTo>
                <a:lnTo>
                  <a:pt x="292106" y="2137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879062" y="5807600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4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4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4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4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4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4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0301506" y="5820409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0301506" y="592074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39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298991" y="606425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298991" y="614552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0255405" y="5998705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39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796376" y="60642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1022266" y="6092190"/>
            <a:ext cx="34925" cy="91440"/>
          </a:xfrm>
          <a:custGeom>
            <a:avLst/>
            <a:gdLst/>
            <a:ahLst/>
            <a:cxnLst/>
            <a:rect l="l" t="t" r="r" b="b"/>
            <a:pathLst>
              <a:path w="34925" h="91439">
                <a:moveTo>
                  <a:pt x="0" y="0"/>
                </a:moveTo>
                <a:lnTo>
                  <a:pt x="34365" y="0"/>
                </a:lnTo>
                <a:lnTo>
                  <a:pt x="3436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0802243" y="5822950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0802243" y="5849620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4" h="73660">
                <a:moveTo>
                  <a:pt x="0" y="0"/>
                </a:moveTo>
                <a:lnTo>
                  <a:pt x="33527" y="0"/>
                </a:lnTo>
                <a:lnTo>
                  <a:pt x="33527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802243" y="5923279"/>
            <a:ext cx="252729" cy="26670"/>
          </a:xfrm>
          <a:custGeom>
            <a:avLst/>
            <a:gdLst/>
            <a:ahLst/>
            <a:cxnLst/>
            <a:rect l="l" t="t" r="r" b="b"/>
            <a:pathLst>
              <a:path w="252729" h="26670">
                <a:moveTo>
                  <a:pt x="0" y="0"/>
                </a:moveTo>
                <a:lnTo>
                  <a:pt x="252711" y="0"/>
                </a:lnTo>
                <a:lnTo>
                  <a:pt x="252711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1021009" y="5849928"/>
            <a:ext cx="34290" cy="73025"/>
          </a:xfrm>
          <a:custGeom>
            <a:avLst/>
            <a:gdLst/>
            <a:ahLst/>
            <a:cxnLst/>
            <a:rect l="l" t="t" r="r" b="b"/>
            <a:pathLst>
              <a:path w="34290" h="73025">
                <a:moveTo>
                  <a:pt x="33946" y="72921"/>
                </a:moveTo>
                <a:lnTo>
                  <a:pt x="0" y="72921"/>
                </a:lnTo>
                <a:lnTo>
                  <a:pt x="0" y="0"/>
                </a:lnTo>
                <a:lnTo>
                  <a:pt x="33946" y="0"/>
                </a:lnTo>
                <a:lnTo>
                  <a:pt x="33946" y="729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0911626" y="5950091"/>
            <a:ext cx="34925" cy="48260"/>
          </a:xfrm>
          <a:custGeom>
            <a:avLst/>
            <a:gdLst/>
            <a:ahLst/>
            <a:cxnLst/>
            <a:rect l="l" t="t" r="r" b="b"/>
            <a:pathLst>
              <a:path w="34925" h="48260">
                <a:moveTo>
                  <a:pt x="34365" y="47776"/>
                </a:moveTo>
                <a:lnTo>
                  <a:pt x="0" y="47776"/>
                </a:lnTo>
                <a:lnTo>
                  <a:pt x="0" y="0"/>
                </a:lnTo>
                <a:lnTo>
                  <a:pt x="34365" y="0"/>
                </a:lnTo>
                <a:lnTo>
                  <a:pt x="34365" y="477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758239" y="5997867"/>
            <a:ext cx="340360" cy="27940"/>
          </a:xfrm>
          <a:custGeom>
            <a:avLst/>
            <a:gdLst/>
            <a:ahLst/>
            <a:cxnLst/>
            <a:rect l="l" t="t" r="r" b="b"/>
            <a:pathLst>
              <a:path w="340359" h="27939">
                <a:moveTo>
                  <a:pt x="340301" y="27659"/>
                </a:moveTo>
                <a:lnTo>
                  <a:pt x="0" y="27659"/>
                </a:lnTo>
                <a:lnTo>
                  <a:pt x="0" y="0"/>
                </a:lnTo>
                <a:lnTo>
                  <a:pt x="340301" y="0"/>
                </a:lnTo>
                <a:lnTo>
                  <a:pt x="340301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1140450" y="5806762"/>
            <a:ext cx="324485" cy="376555"/>
          </a:xfrm>
          <a:custGeom>
            <a:avLst/>
            <a:gdLst/>
            <a:ahLst/>
            <a:cxnLst/>
            <a:rect l="l" t="t" r="r" b="b"/>
            <a:pathLst>
              <a:path w="324484" h="376554">
                <a:moveTo>
                  <a:pt x="183142" y="72921"/>
                </a:moveTo>
                <a:lnTo>
                  <a:pt x="8800" y="72921"/>
                </a:lnTo>
                <a:lnTo>
                  <a:pt x="8800" y="44842"/>
                </a:lnTo>
                <a:lnTo>
                  <a:pt x="183142" y="44842"/>
                </a:lnTo>
                <a:lnTo>
                  <a:pt x="183142" y="72921"/>
                </a:lnTo>
                <a:close/>
              </a:path>
              <a:path w="324484" h="376554">
                <a:moveTo>
                  <a:pt x="20954" y="298811"/>
                </a:moveTo>
                <a:lnTo>
                  <a:pt x="0" y="272827"/>
                </a:lnTo>
                <a:lnTo>
                  <a:pt x="35400" y="244172"/>
                </a:lnTo>
                <a:lnTo>
                  <a:pt x="60977" y="204830"/>
                </a:lnTo>
                <a:lnTo>
                  <a:pt x="76497" y="156844"/>
                </a:lnTo>
                <a:lnTo>
                  <a:pt x="81722" y="102258"/>
                </a:lnTo>
                <a:lnTo>
                  <a:pt x="81722" y="72921"/>
                </a:lnTo>
                <a:lnTo>
                  <a:pt x="114830" y="72921"/>
                </a:lnTo>
                <a:lnTo>
                  <a:pt x="114830" y="102258"/>
                </a:lnTo>
                <a:lnTo>
                  <a:pt x="119918" y="151920"/>
                </a:lnTo>
                <a:lnTo>
                  <a:pt x="131047" y="184399"/>
                </a:lnTo>
                <a:lnTo>
                  <a:pt x="98905" y="184399"/>
                </a:lnTo>
                <a:lnTo>
                  <a:pt x="86902" y="220664"/>
                </a:lnTo>
                <a:lnTo>
                  <a:pt x="69830" y="252292"/>
                </a:lnTo>
                <a:lnTo>
                  <a:pt x="47809" y="278577"/>
                </a:lnTo>
                <a:lnTo>
                  <a:pt x="20954" y="298811"/>
                </a:lnTo>
                <a:close/>
              </a:path>
              <a:path w="324484" h="376554">
                <a:moveTo>
                  <a:pt x="175179" y="285819"/>
                </a:moveTo>
                <a:lnTo>
                  <a:pt x="149589" y="267556"/>
                </a:lnTo>
                <a:lnTo>
                  <a:pt x="128241" y="244067"/>
                </a:lnTo>
                <a:lnTo>
                  <a:pt x="111294" y="216100"/>
                </a:lnTo>
                <a:lnTo>
                  <a:pt x="98905" y="184399"/>
                </a:lnTo>
                <a:lnTo>
                  <a:pt x="131047" y="184399"/>
                </a:lnTo>
                <a:lnTo>
                  <a:pt x="135104" y="196239"/>
                </a:lnTo>
                <a:lnTo>
                  <a:pt x="160269" y="232857"/>
                </a:lnTo>
                <a:lnTo>
                  <a:pt x="195296" y="259417"/>
                </a:lnTo>
                <a:lnTo>
                  <a:pt x="175179" y="285819"/>
                </a:lnTo>
                <a:close/>
              </a:path>
              <a:path w="324484" h="376554">
                <a:moveTo>
                  <a:pt x="324376" y="152129"/>
                </a:moveTo>
                <a:lnTo>
                  <a:pt x="291267" y="152129"/>
                </a:lnTo>
                <a:lnTo>
                  <a:pt x="291267" y="0"/>
                </a:lnTo>
                <a:lnTo>
                  <a:pt x="324376" y="0"/>
                </a:lnTo>
                <a:lnTo>
                  <a:pt x="324376" y="152129"/>
                </a:lnTo>
                <a:close/>
              </a:path>
              <a:path w="324484" h="376554">
                <a:moveTo>
                  <a:pt x="241815" y="357903"/>
                </a:moveTo>
                <a:lnTo>
                  <a:pt x="209545" y="357903"/>
                </a:lnTo>
                <a:lnTo>
                  <a:pt x="209545" y="8800"/>
                </a:lnTo>
                <a:lnTo>
                  <a:pt x="241815" y="8800"/>
                </a:lnTo>
                <a:lnTo>
                  <a:pt x="241815" y="152129"/>
                </a:lnTo>
                <a:lnTo>
                  <a:pt x="324376" y="152129"/>
                </a:lnTo>
                <a:lnTo>
                  <a:pt x="324376" y="180628"/>
                </a:lnTo>
                <a:lnTo>
                  <a:pt x="241815" y="180628"/>
                </a:lnTo>
                <a:lnTo>
                  <a:pt x="241815" y="357903"/>
                </a:lnTo>
                <a:close/>
              </a:path>
              <a:path w="324484" h="376554">
                <a:moveTo>
                  <a:pt x="324376" y="376343"/>
                </a:moveTo>
                <a:lnTo>
                  <a:pt x="291267" y="376343"/>
                </a:lnTo>
                <a:lnTo>
                  <a:pt x="291267" y="180628"/>
                </a:lnTo>
                <a:lnTo>
                  <a:pt x="324376" y="180628"/>
                </a:lnTo>
                <a:lnTo>
                  <a:pt x="324376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1532299" y="5807181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5" h="377189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5" h="377189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5" h="377189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5" h="377189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608238" y="6393407"/>
            <a:ext cx="347980" cy="371475"/>
          </a:xfrm>
          <a:custGeom>
            <a:avLst/>
            <a:gdLst/>
            <a:ahLst/>
            <a:cxnLst/>
            <a:rect l="l" t="t" r="r" b="b"/>
            <a:pathLst>
              <a:path w="347980" h="371475">
                <a:moveTo>
                  <a:pt x="13410" y="217507"/>
                </a:moveTo>
                <a:lnTo>
                  <a:pt x="0" y="190267"/>
                </a:lnTo>
                <a:lnTo>
                  <a:pt x="50552" y="172547"/>
                </a:lnTo>
                <a:lnTo>
                  <a:pt x="91710" y="149397"/>
                </a:lnTo>
                <a:lnTo>
                  <a:pt x="122930" y="121318"/>
                </a:lnTo>
                <a:lnTo>
                  <a:pt x="143670" y="88813"/>
                </a:lnTo>
                <a:lnTo>
                  <a:pt x="153387" y="52386"/>
                </a:lnTo>
                <a:lnTo>
                  <a:pt x="16763" y="52386"/>
                </a:lnTo>
                <a:lnTo>
                  <a:pt x="16763" y="24307"/>
                </a:lnTo>
                <a:lnTo>
                  <a:pt x="190267" y="24307"/>
                </a:lnTo>
                <a:lnTo>
                  <a:pt x="184849" y="69700"/>
                </a:lnTo>
                <a:lnTo>
                  <a:pt x="169002" y="110158"/>
                </a:lnTo>
                <a:lnTo>
                  <a:pt x="143328" y="145424"/>
                </a:lnTo>
                <a:lnTo>
                  <a:pt x="108435" y="175241"/>
                </a:lnTo>
                <a:lnTo>
                  <a:pt x="64927" y="199355"/>
                </a:lnTo>
                <a:lnTo>
                  <a:pt x="13410" y="217507"/>
                </a:lnTo>
                <a:close/>
              </a:path>
              <a:path w="347980" h="371475">
                <a:moveTo>
                  <a:pt x="292106" y="370895"/>
                </a:moveTo>
                <a:lnTo>
                  <a:pt x="55319" y="370895"/>
                </a:lnTo>
                <a:lnTo>
                  <a:pt x="55319" y="231337"/>
                </a:lnTo>
                <a:lnTo>
                  <a:pt x="292106" y="231337"/>
                </a:lnTo>
                <a:lnTo>
                  <a:pt x="292106" y="258997"/>
                </a:lnTo>
                <a:lnTo>
                  <a:pt x="89266" y="258997"/>
                </a:lnTo>
                <a:lnTo>
                  <a:pt x="89266" y="343235"/>
                </a:lnTo>
                <a:lnTo>
                  <a:pt x="292106" y="343235"/>
                </a:lnTo>
                <a:lnTo>
                  <a:pt x="292106" y="370895"/>
                </a:lnTo>
                <a:close/>
              </a:path>
              <a:path w="347980" h="371475">
                <a:moveTo>
                  <a:pt x="292106" y="343235"/>
                </a:moveTo>
                <a:lnTo>
                  <a:pt x="258159" y="343235"/>
                </a:lnTo>
                <a:lnTo>
                  <a:pt x="258159" y="258997"/>
                </a:lnTo>
                <a:lnTo>
                  <a:pt x="292106" y="258997"/>
                </a:lnTo>
                <a:lnTo>
                  <a:pt x="292106" y="343235"/>
                </a:lnTo>
                <a:close/>
              </a:path>
              <a:path w="347980" h="371475">
                <a:moveTo>
                  <a:pt x="292106" y="213736"/>
                </a:moveTo>
                <a:lnTo>
                  <a:pt x="257740" y="213736"/>
                </a:lnTo>
                <a:lnTo>
                  <a:pt x="257740" y="0"/>
                </a:lnTo>
                <a:lnTo>
                  <a:pt x="292106" y="0"/>
                </a:lnTo>
                <a:lnTo>
                  <a:pt x="292106" y="92199"/>
                </a:lnTo>
                <a:lnTo>
                  <a:pt x="347845" y="92199"/>
                </a:lnTo>
                <a:lnTo>
                  <a:pt x="347845" y="120698"/>
                </a:lnTo>
                <a:lnTo>
                  <a:pt x="292106" y="120698"/>
                </a:lnTo>
                <a:lnTo>
                  <a:pt x="292106" y="2137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994220" y="6391730"/>
            <a:ext cx="340360" cy="378460"/>
          </a:xfrm>
          <a:custGeom>
            <a:avLst/>
            <a:gdLst/>
            <a:ahLst/>
            <a:cxnLst/>
            <a:rect l="l" t="t" r="r" b="b"/>
            <a:pathLst>
              <a:path w="340360" h="378459">
                <a:moveTo>
                  <a:pt x="187333" y="39394"/>
                </a:moveTo>
                <a:lnTo>
                  <a:pt x="152968" y="39394"/>
                </a:lnTo>
                <a:lnTo>
                  <a:pt x="152968" y="0"/>
                </a:lnTo>
                <a:lnTo>
                  <a:pt x="187333" y="0"/>
                </a:lnTo>
                <a:lnTo>
                  <a:pt x="187333" y="39394"/>
                </a:lnTo>
                <a:close/>
              </a:path>
              <a:path w="340360" h="378459">
                <a:moveTo>
                  <a:pt x="305097" y="66635"/>
                </a:moveTo>
                <a:lnTo>
                  <a:pt x="35203" y="66635"/>
                </a:lnTo>
                <a:lnTo>
                  <a:pt x="35203" y="39394"/>
                </a:lnTo>
                <a:lnTo>
                  <a:pt x="305097" y="39394"/>
                </a:lnTo>
                <a:lnTo>
                  <a:pt x="305097" y="66635"/>
                </a:lnTo>
                <a:close/>
              </a:path>
              <a:path w="340360" h="378459">
                <a:moveTo>
                  <a:pt x="31012" y="171408"/>
                </a:moveTo>
                <a:lnTo>
                  <a:pt x="20535" y="145005"/>
                </a:lnTo>
                <a:lnTo>
                  <a:pt x="70728" y="135883"/>
                </a:lnTo>
                <a:lnTo>
                  <a:pt x="111844" y="119178"/>
                </a:lnTo>
                <a:lnTo>
                  <a:pt x="139995" y="95794"/>
                </a:lnTo>
                <a:lnTo>
                  <a:pt x="151291" y="66635"/>
                </a:lnTo>
                <a:lnTo>
                  <a:pt x="188590" y="66635"/>
                </a:lnTo>
                <a:lnTo>
                  <a:pt x="199893" y="95794"/>
                </a:lnTo>
                <a:lnTo>
                  <a:pt x="210718" y="104772"/>
                </a:lnTo>
                <a:lnTo>
                  <a:pt x="170150" y="104772"/>
                </a:lnTo>
                <a:lnTo>
                  <a:pt x="147526" y="130212"/>
                </a:lnTo>
                <a:lnTo>
                  <a:pt x="115197" y="149877"/>
                </a:lnTo>
                <a:lnTo>
                  <a:pt x="75560" y="163648"/>
                </a:lnTo>
                <a:lnTo>
                  <a:pt x="31012" y="171408"/>
                </a:lnTo>
                <a:close/>
              </a:path>
              <a:path w="340360" h="378459">
                <a:moveTo>
                  <a:pt x="308869" y="171408"/>
                </a:moveTo>
                <a:lnTo>
                  <a:pt x="264387" y="163648"/>
                </a:lnTo>
                <a:lnTo>
                  <a:pt x="224894" y="149877"/>
                </a:lnTo>
                <a:lnTo>
                  <a:pt x="192709" y="130212"/>
                </a:lnTo>
                <a:lnTo>
                  <a:pt x="170150" y="104772"/>
                </a:lnTo>
                <a:lnTo>
                  <a:pt x="210718" y="104772"/>
                </a:lnTo>
                <a:lnTo>
                  <a:pt x="228089" y="119178"/>
                </a:lnTo>
                <a:lnTo>
                  <a:pt x="269331" y="135883"/>
                </a:lnTo>
                <a:lnTo>
                  <a:pt x="319766" y="145005"/>
                </a:lnTo>
                <a:lnTo>
                  <a:pt x="308869" y="171408"/>
                </a:lnTo>
                <a:close/>
              </a:path>
              <a:path w="340360" h="378459">
                <a:moveTo>
                  <a:pt x="187333" y="201163"/>
                </a:moveTo>
                <a:lnTo>
                  <a:pt x="152968" y="201163"/>
                </a:lnTo>
                <a:lnTo>
                  <a:pt x="152968" y="154644"/>
                </a:lnTo>
                <a:lnTo>
                  <a:pt x="187333" y="154644"/>
                </a:lnTo>
                <a:lnTo>
                  <a:pt x="187333" y="201163"/>
                </a:lnTo>
                <a:close/>
              </a:path>
              <a:path w="340360" h="378459">
                <a:moveTo>
                  <a:pt x="339882" y="228823"/>
                </a:moveTo>
                <a:lnTo>
                  <a:pt x="0" y="228823"/>
                </a:lnTo>
                <a:lnTo>
                  <a:pt x="0" y="201163"/>
                </a:lnTo>
                <a:lnTo>
                  <a:pt x="339882" y="201163"/>
                </a:lnTo>
                <a:lnTo>
                  <a:pt x="339882" y="228823"/>
                </a:lnTo>
                <a:close/>
              </a:path>
              <a:path w="340360" h="378459">
                <a:moveTo>
                  <a:pt x="297973" y="378438"/>
                </a:moveTo>
                <a:lnTo>
                  <a:pt x="263607" y="378438"/>
                </a:lnTo>
                <a:lnTo>
                  <a:pt x="263607" y="292106"/>
                </a:lnTo>
                <a:lnTo>
                  <a:pt x="37718" y="292106"/>
                </a:lnTo>
                <a:lnTo>
                  <a:pt x="37718" y="264865"/>
                </a:lnTo>
                <a:lnTo>
                  <a:pt x="297973" y="264865"/>
                </a:lnTo>
                <a:lnTo>
                  <a:pt x="297973" y="3784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393614" y="6393826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891046" y="6393826"/>
            <a:ext cx="312420" cy="371475"/>
          </a:xfrm>
          <a:custGeom>
            <a:avLst/>
            <a:gdLst/>
            <a:ahLst/>
            <a:cxnLst/>
            <a:rect l="l" t="t" r="r" b="b"/>
            <a:pathLst>
              <a:path w="312419" h="371475">
                <a:moveTo>
                  <a:pt x="299649" y="192781"/>
                </a:moveTo>
                <a:lnTo>
                  <a:pt x="265284" y="192781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192781"/>
                </a:lnTo>
                <a:close/>
              </a:path>
              <a:path w="312419" h="371475">
                <a:moveTo>
                  <a:pt x="96809" y="180208"/>
                </a:moveTo>
                <a:lnTo>
                  <a:pt x="57991" y="174197"/>
                </a:lnTo>
                <a:lnTo>
                  <a:pt x="27345" y="157263"/>
                </a:lnTo>
                <a:lnTo>
                  <a:pt x="7229" y="131057"/>
                </a:lnTo>
                <a:lnTo>
                  <a:pt x="0" y="97228"/>
                </a:lnTo>
                <a:lnTo>
                  <a:pt x="7229" y="63092"/>
                </a:lnTo>
                <a:lnTo>
                  <a:pt x="27345" y="36618"/>
                </a:lnTo>
                <a:lnTo>
                  <a:pt x="57991" y="19494"/>
                </a:lnTo>
                <a:lnTo>
                  <a:pt x="96809" y="13410"/>
                </a:lnTo>
                <a:lnTo>
                  <a:pt x="135693" y="19494"/>
                </a:lnTo>
                <a:lnTo>
                  <a:pt x="166483" y="36618"/>
                </a:lnTo>
                <a:lnTo>
                  <a:pt x="170212" y="41489"/>
                </a:lnTo>
                <a:lnTo>
                  <a:pt x="96809" y="41489"/>
                </a:lnTo>
                <a:lnTo>
                  <a:pt x="71474" y="45602"/>
                </a:lnTo>
                <a:lnTo>
                  <a:pt x="51286" y="57101"/>
                </a:lnTo>
                <a:lnTo>
                  <a:pt x="37934" y="74729"/>
                </a:lnTo>
                <a:lnTo>
                  <a:pt x="33108" y="97228"/>
                </a:lnTo>
                <a:lnTo>
                  <a:pt x="37934" y="119486"/>
                </a:lnTo>
                <a:lnTo>
                  <a:pt x="51286" y="136990"/>
                </a:lnTo>
                <a:lnTo>
                  <a:pt x="71474" y="148443"/>
                </a:lnTo>
                <a:lnTo>
                  <a:pt x="96809" y="152548"/>
                </a:lnTo>
                <a:lnTo>
                  <a:pt x="170128" y="152548"/>
                </a:lnTo>
                <a:lnTo>
                  <a:pt x="166483" y="157263"/>
                </a:lnTo>
                <a:lnTo>
                  <a:pt x="135693" y="174197"/>
                </a:lnTo>
                <a:lnTo>
                  <a:pt x="96809" y="180208"/>
                </a:lnTo>
                <a:close/>
              </a:path>
              <a:path w="312419" h="371475">
                <a:moveTo>
                  <a:pt x="170128" y="152548"/>
                </a:moveTo>
                <a:lnTo>
                  <a:pt x="96809" y="152548"/>
                </a:lnTo>
                <a:lnTo>
                  <a:pt x="122322" y="148443"/>
                </a:lnTo>
                <a:lnTo>
                  <a:pt x="142490" y="136990"/>
                </a:lnTo>
                <a:lnTo>
                  <a:pt x="155744" y="119486"/>
                </a:lnTo>
                <a:lnTo>
                  <a:pt x="160511" y="97228"/>
                </a:lnTo>
                <a:lnTo>
                  <a:pt x="155744" y="74729"/>
                </a:lnTo>
                <a:lnTo>
                  <a:pt x="142490" y="57101"/>
                </a:lnTo>
                <a:lnTo>
                  <a:pt x="122322" y="45602"/>
                </a:lnTo>
                <a:lnTo>
                  <a:pt x="96809" y="41489"/>
                </a:lnTo>
                <a:lnTo>
                  <a:pt x="170212" y="41489"/>
                </a:lnTo>
                <a:lnTo>
                  <a:pt x="186744" y="63092"/>
                </a:lnTo>
                <a:lnTo>
                  <a:pt x="194038" y="97228"/>
                </a:lnTo>
                <a:lnTo>
                  <a:pt x="186744" y="131057"/>
                </a:lnTo>
                <a:lnTo>
                  <a:pt x="170128" y="152548"/>
                </a:lnTo>
                <a:close/>
              </a:path>
              <a:path w="312419" h="371475">
                <a:moveTo>
                  <a:pt x="312222" y="370895"/>
                </a:moveTo>
                <a:lnTo>
                  <a:pt x="56996" y="370895"/>
                </a:lnTo>
                <a:lnTo>
                  <a:pt x="56996" y="276599"/>
                </a:lnTo>
                <a:lnTo>
                  <a:pt x="265703" y="276599"/>
                </a:lnTo>
                <a:lnTo>
                  <a:pt x="265703" y="238462"/>
                </a:lnTo>
                <a:lnTo>
                  <a:pt x="56158" y="238462"/>
                </a:lnTo>
                <a:lnTo>
                  <a:pt x="56158" y="211221"/>
                </a:lnTo>
                <a:lnTo>
                  <a:pt x="299649" y="211221"/>
                </a:lnTo>
                <a:lnTo>
                  <a:pt x="299649" y="302164"/>
                </a:lnTo>
                <a:lnTo>
                  <a:pt x="90942" y="302164"/>
                </a:lnTo>
                <a:lnTo>
                  <a:pt x="90942" y="343654"/>
                </a:lnTo>
                <a:lnTo>
                  <a:pt x="312222" y="343654"/>
                </a:lnTo>
                <a:lnTo>
                  <a:pt x="312222" y="3708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311394" y="6657340"/>
            <a:ext cx="34925" cy="76200"/>
          </a:xfrm>
          <a:custGeom>
            <a:avLst/>
            <a:gdLst/>
            <a:ahLst/>
            <a:cxnLst/>
            <a:rect l="l" t="t" r="r" b="b"/>
            <a:pathLst>
              <a:path w="34925" h="76200">
                <a:moveTo>
                  <a:pt x="0" y="0"/>
                </a:moveTo>
                <a:lnTo>
                  <a:pt x="34365" y="0"/>
                </a:lnTo>
                <a:lnTo>
                  <a:pt x="34365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3311394" y="673354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312651" y="640842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60">
                <a:moveTo>
                  <a:pt x="0" y="0"/>
                </a:moveTo>
                <a:lnTo>
                  <a:pt x="33946" y="0"/>
                </a:lnTo>
                <a:lnTo>
                  <a:pt x="33946" y="48259"/>
                </a:lnTo>
                <a:lnTo>
                  <a:pt x="0" y="482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312651" y="6456679"/>
            <a:ext cx="250825" cy="26670"/>
          </a:xfrm>
          <a:custGeom>
            <a:avLst/>
            <a:gdLst/>
            <a:ahLst/>
            <a:cxnLst/>
            <a:rect l="l" t="t" r="r" b="b"/>
            <a:pathLst>
              <a:path w="250825" h="26670">
                <a:moveTo>
                  <a:pt x="0" y="0"/>
                </a:moveTo>
                <a:lnTo>
                  <a:pt x="250616" y="0"/>
                </a:lnTo>
                <a:lnTo>
                  <a:pt x="25061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312651" y="6483350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59">
                <a:moveTo>
                  <a:pt x="0" y="0"/>
                </a:moveTo>
                <a:lnTo>
                  <a:pt x="33946" y="0"/>
                </a:lnTo>
                <a:lnTo>
                  <a:pt x="33946" y="48260"/>
                </a:lnTo>
                <a:lnTo>
                  <a:pt x="0" y="482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312651" y="6531609"/>
            <a:ext cx="250825" cy="27940"/>
          </a:xfrm>
          <a:custGeom>
            <a:avLst/>
            <a:gdLst/>
            <a:ahLst/>
            <a:cxnLst/>
            <a:rect l="l" t="t" r="r" b="b"/>
            <a:pathLst>
              <a:path w="250825" h="27940">
                <a:moveTo>
                  <a:pt x="0" y="0"/>
                </a:moveTo>
                <a:lnTo>
                  <a:pt x="250616" y="0"/>
                </a:lnTo>
                <a:lnTo>
                  <a:pt x="250616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529321" y="6408913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33946" y="47357"/>
                </a:moveTo>
                <a:lnTo>
                  <a:pt x="0" y="47357"/>
                </a:lnTo>
                <a:lnTo>
                  <a:pt x="0" y="0"/>
                </a:lnTo>
                <a:lnTo>
                  <a:pt x="33946" y="0"/>
                </a:lnTo>
                <a:lnTo>
                  <a:pt x="33946" y="473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529321" y="6483092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89" h="48259">
                <a:moveTo>
                  <a:pt x="33946" y="48195"/>
                </a:moveTo>
                <a:lnTo>
                  <a:pt x="0" y="48195"/>
                </a:lnTo>
                <a:lnTo>
                  <a:pt x="0" y="0"/>
                </a:lnTo>
                <a:lnTo>
                  <a:pt x="33946" y="0"/>
                </a:lnTo>
                <a:lnTo>
                  <a:pt x="33946" y="48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420776" y="655894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40">
                <a:moveTo>
                  <a:pt x="34365" y="40232"/>
                </a:moveTo>
                <a:lnTo>
                  <a:pt x="0" y="40232"/>
                </a:lnTo>
                <a:lnTo>
                  <a:pt x="0" y="0"/>
                </a:lnTo>
                <a:lnTo>
                  <a:pt x="34365" y="0"/>
                </a:lnTo>
                <a:lnTo>
                  <a:pt x="34365" y="402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267389" y="6599180"/>
            <a:ext cx="340360" cy="28575"/>
          </a:xfrm>
          <a:custGeom>
            <a:avLst/>
            <a:gdLst/>
            <a:ahLst/>
            <a:cxnLst/>
            <a:rect l="l" t="t" r="r" b="b"/>
            <a:pathLst>
              <a:path w="340360" h="28575">
                <a:moveTo>
                  <a:pt x="340301" y="28079"/>
                </a:moveTo>
                <a:lnTo>
                  <a:pt x="0" y="28079"/>
                </a:lnTo>
                <a:lnTo>
                  <a:pt x="0" y="0"/>
                </a:lnTo>
                <a:lnTo>
                  <a:pt x="340301" y="0"/>
                </a:lnTo>
                <a:lnTo>
                  <a:pt x="340301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662172" y="6394245"/>
            <a:ext cx="311150" cy="367665"/>
          </a:xfrm>
          <a:custGeom>
            <a:avLst/>
            <a:gdLst/>
            <a:ahLst/>
            <a:cxnLst/>
            <a:rect l="l" t="t" r="r" b="b"/>
            <a:pathLst>
              <a:path w="311150" h="367665">
                <a:moveTo>
                  <a:pt x="299649" y="274504"/>
                </a:moveTo>
                <a:lnTo>
                  <a:pt x="265284" y="27450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74504"/>
                </a:lnTo>
                <a:close/>
              </a:path>
              <a:path w="311150" h="367665">
                <a:moveTo>
                  <a:pt x="97648" y="211221"/>
                </a:moveTo>
                <a:lnTo>
                  <a:pt x="58875" y="204345"/>
                </a:lnTo>
                <a:lnTo>
                  <a:pt x="27921" y="185133"/>
                </a:lnTo>
                <a:lnTo>
                  <a:pt x="7419" y="155705"/>
                </a:lnTo>
                <a:lnTo>
                  <a:pt x="0" y="118183"/>
                </a:lnTo>
                <a:lnTo>
                  <a:pt x="7419" y="80969"/>
                </a:lnTo>
                <a:lnTo>
                  <a:pt x="27921" y="51810"/>
                </a:lnTo>
                <a:lnTo>
                  <a:pt x="58875" y="32787"/>
                </a:lnTo>
                <a:lnTo>
                  <a:pt x="97648" y="25983"/>
                </a:lnTo>
                <a:lnTo>
                  <a:pt x="136728" y="32787"/>
                </a:lnTo>
                <a:lnTo>
                  <a:pt x="167950" y="51810"/>
                </a:lnTo>
                <a:lnTo>
                  <a:pt x="170738" y="55739"/>
                </a:lnTo>
                <a:lnTo>
                  <a:pt x="97648" y="55739"/>
                </a:lnTo>
                <a:lnTo>
                  <a:pt x="72247" y="60368"/>
                </a:lnTo>
                <a:lnTo>
                  <a:pt x="51914" y="73288"/>
                </a:lnTo>
                <a:lnTo>
                  <a:pt x="38418" y="93044"/>
                </a:lnTo>
                <a:lnTo>
                  <a:pt x="33527" y="118183"/>
                </a:lnTo>
                <a:lnTo>
                  <a:pt x="38418" y="143806"/>
                </a:lnTo>
                <a:lnTo>
                  <a:pt x="51914" y="163811"/>
                </a:lnTo>
                <a:lnTo>
                  <a:pt x="72247" y="176823"/>
                </a:lnTo>
                <a:lnTo>
                  <a:pt x="97648" y="181466"/>
                </a:lnTo>
                <a:lnTo>
                  <a:pt x="170529" y="181466"/>
                </a:lnTo>
                <a:lnTo>
                  <a:pt x="167950" y="185133"/>
                </a:lnTo>
                <a:lnTo>
                  <a:pt x="136728" y="204345"/>
                </a:lnTo>
                <a:lnTo>
                  <a:pt x="97648" y="211221"/>
                </a:lnTo>
                <a:close/>
              </a:path>
              <a:path w="311150" h="367665">
                <a:moveTo>
                  <a:pt x="170529" y="181466"/>
                </a:moveTo>
                <a:lnTo>
                  <a:pt x="97648" y="181466"/>
                </a:lnTo>
                <a:lnTo>
                  <a:pt x="123533" y="176823"/>
                </a:lnTo>
                <a:lnTo>
                  <a:pt x="144114" y="163811"/>
                </a:lnTo>
                <a:lnTo>
                  <a:pt x="157702" y="143806"/>
                </a:lnTo>
                <a:lnTo>
                  <a:pt x="162607" y="118183"/>
                </a:lnTo>
                <a:lnTo>
                  <a:pt x="157702" y="93044"/>
                </a:lnTo>
                <a:lnTo>
                  <a:pt x="144114" y="73288"/>
                </a:lnTo>
                <a:lnTo>
                  <a:pt x="123533" y="60368"/>
                </a:lnTo>
                <a:lnTo>
                  <a:pt x="97648" y="55739"/>
                </a:lnTo>
                <a:lnTo>
                  <a:pt x="170738" y="55739"/>
                </a:lnTo>
                <a:lnTo>
                  <a:pt x="188643" y="80969"/>
                </a:lnTo>
                <a:lnTo>
                  <a:pt x="196134" y="118183"/>
                </a:lnTo>
                <a:lnTo>
                  <a:pt x="188643" y="155705"/>
                </a:lnTo>
                <a:lnTo>
                  <a:pt x="170529" y="181466"/>
                </a:lnTo>
                <a:close/>
              </a:path>
              <a:path w="311150" h="367665">
                <a:moveTo>
                  <a:pt x="310965" y="367123"/>
                </a:moveTo>
                <a:lnTo>
                  <a:pt x="57834" y="367123"/>
                </a:lnTo>
                <a:lnTo>
                  <a:pt x="57834" y="246425"/>
                </a:lnTo>
                <a:lnTo>
                  <a:pt x="92199" y="246425"/>
                </a:lnTo>
                <a:lnTo>
                  <a:pt x="92199" y="339044"/>
                </a:lnTo>
                <a:lnTo>
                  <a:pt x="310965" y="339044"/>
                </a:lnTo>
                <a:lnTo>
                  <a:pt x="310965" y="3671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041449" y="6393826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542567" y="6394245"/>
            <a:ext cx="309880" cy="375920"/>
          </a:xfrm>
          <a:custGeom>
            <a:avLst/>
            <a:gdLst/>
            <a:ahLst/>
            <a:cxnLst/>
            <a:rect l="l" t="t" r="r" b="b"/>
            <a:pathLst>
              <a:path w="309879" h="375920">
                <a:moveTo>
                  <a:pt x="308450" y="223794"/>
                </a:moveTo>
                <a:lnTo>
                  <a:pt x="273666" y="223794"/>
                </a:lnTo>
                <a:lnTo>
                  <a:pt x="273666" y="125308"/>
                </a:lnTo>
                <a:lnTo>
                  <a:pt x="199487" y="125308"/>
                </a:lnTo>
                <a:lnTo>
                  <a:pt x="199487" y="97228"/>
                </a:lnTo>
                <a:lnTo>
                  <a:pt x="273666" y="97228"/>
                </a:lnTo>
                <a:lnTo>
                  <a:pt x="273666" y="0"/>
                </a:lnTo>
                <a:lnTo>
                  <a:pt x="308450" y="0"/>
                </a:lnTo>
                <a:lnTo>
                  <a:pt x="308450" y="223794"/>
                </a:lnTo>
                <a:close/>
              </a:path>
              <a:path w="309879" h="375920">
                <a:moveTo>
                  <a:pt x="211640" y="54900"/>
                </a:moveTo>
                <a:lnTo>
                  <a:pt x="10896" y="54900"/>
                </a:lnTo>
                <a:lnTo>
                  <a:pt x="10896" y="27240"/>
                </a:lnTo>
                <a:lnTo>
                  <a:pt x="211640" y="27240"/>
                </a:lnTo>
                <a:lnTo>
                  <a:pt x="211640" y="54900"/>
                </a:lnTo>
                <a:close/>
              </a:path>
              <a:path w="309879" h="375920">
                <a:moveTo>
                  <a:pt x="18020" y="220441"/>
                </a:moveTo>
                <a:lnTo>
                  <a:pt x="0" y="193200"/>
                </a:lnTo>
                <a:lnTo>
                  <a:pt x="38490" y="172560"/>
                </a:lnTo>
                <a:lnTo>
                  <a:pt x="68416" y="143119"/>
                </a:lnTo>
                <a:lnTo>
                  <a:pt x="87812" y="107391"/>
                </a:lnTo>
                <a:lnTo>
                  <a:pt x="94714" y="67892"/>
                </a:lnTo>
                <a:lnTo>
                  <a:pt x="94714" y="54900"/>
                </a:lnTo>
                <a:lnTo>
                  <a:pt x="129079" y="54900"/>
                </a:lnTo>
                <a:lnTo>
                  <a:pt x="129079" y="67892"/>
                </a:lnTo>
                <a:lnTo>
                  <a:pt x="135693" y="103456"/>
                </a:lnTo>
                <a:lnTo>
                  <a:pt x="147910" y="124888"/>
                </a:lnTo>
                <a:lnTo>
                  <a:pt x="112735" y="124888"/>
                </a:lnTo>
                <a:lnTo>
                  <a:pt x="97405" y="155849"/>
                </a:lnTo>
                <a:lnTo>
                  <a:pt x="75907" y="182723"/>
                </a:lnTo>
                <a:lnTo>
                  <a:pt x="49144" y="204568"/>
                </a:lnTo>
                <a:lnTo>
                  <a:pt x="18020" y="220441"/>
                </a:lnTo>
                <a:close/>
              </a:path>
              <a:path w="309879" h="375920">
                <a:moveTo>
                  <a:pt x="203258" y="209545"/>
                </a:moveTo>
                <a:lnTo>
                  <a:pt x="173732" y="195374"/>
                </a:lnTo>
                <a:lnTo>
                  <a:pt x="148410" y="176018"/>
                </a:lnTo>
                <a:lnTo>
                  <a:pt x="127881" y="152260"/>
                </a:lnTo>
                <a:lnTo>
                  <a:pt x="112735" y="124888"/>
                </a:lnTo>
                <a:lnTo>
                  <a:pt x="147910" y="124888"/>
                </a:lnTo>
                <a:lnTo>
                  <a:pt x="154330" y="136152"/>
                </a:lnTo>
                <a:lnTo>
                  <a:pt x="183181" y="163425"/>
                </a:lnTo>
                <a:lnTo>
                  <a:pt x="220441" y="182723"/>
                </a:lnTo>
                <a:lnTo>
                  <a:pt x="203258" y="209545"/>
                </a:lnTo>
                <a:close/>
              </a:path>
              <a:path w="309879" h="375920">
                <a:moveTo>
                  <a:pt x="184399" y="375505"/>
                </a:moveTo>
                <a:lnTo>
                  <a:pt x="132288" y="370816"/>
                </a:lnTo>
                <a:lnTo>
                  <a:pt x="92828" y="357169"/>
                </a:lnTo>
                <a:lnTo>
                  <a:pt x="67827" y="335193"/>
                </a:lnTo>
                <a:lnTo>
                  <a:pt x="59091" y="305516"/>
                </a:lnTo>
                <a:lnTo>
                  <a:pt x="67827" y="275840"/>
                </a:lnTo>
                <a:lnTo>
                  <a:pt x="92828" y="253864"/>
                </a:lnTo>
                <a:lnTo>
                  <a:pt x="132288" y="240217"/>
                </a:lnTo>
                <a:lnTo>
                  <a:pt x="184399" y="235528"/>
                </a:lnTo>
                <a:lnTo>
                  <a:pt x="236445" y="240217"/>
                </a:lnTo>
                <a:lnTo>
                  <a:pt x="275761" y="253864"/>
                </a:lnTo>
                <a:lnTo>
                  <a:pt x="284886" y="261931"/>
                </a:lnTo>
                <a:lnTo>
                  <a:pt x="184399" y="261931"/>
                </a:lnTo>
                <a:lnTo>
                  <a:pt x="146321" y="264911"/>
                </a:lnTo>
                <a:lnTo>
                  <a:pt x="117712" y="273508"/>
                </a:lnTo>
                <a:lnTo>
                  <a:pt x="99710" y="287214"/>
                </a:lnTo>
                <a:lnTo>
                  <a:pt x="93457" y="305516"/>
                </a:lnTo>
                <a:lnTo>
                  <a:pt x="99710" y="323753"/>
                </a:lnTo>
                <a:lnTo>
                  <a:pt x="117712" y="337315"/>
                </a:lnTo>
                <a:lnTo>
                  <a:pt x="146321" y="345769"/>
                </a:lnTo>
                <a:lnTo>
                  <a:pt x="184399" y="348683"/>
                </a:lnTo>
                <a:lnTo>
                  <a:pt x="285360" y="348683"/>
                </a:lnTo>
                <a:lnTo>
                  <a:pt x="275761" y="357169"/>
                </a:lnTo>
                <a:lnTo>
                  <a:pt x="236445" y="370816"/>
                </a:lnTo>
                <a:lnTo>
                  <a:pt x="184399" y="375505"/>
                </a:lnTo>
                <a:close/>
              </a:path>
              <a:path w="309879" h="375920">
                <a:moveTo>
                  <a:pt x="285360" y="348683"/>
                </a:moveTo>
                <a:lnTo>
                  <a:pt x="184399" y="348683"/>
                </a:lnTo>
                <a:lnTo>
                  <a:pt x="222478" y="345769"/>
                </a:lnTo>
                <a:lnTo>
                  <a:pt x="251087" y="337315"/>
                </a:lnTo>
                <a:lnTo>
                  <a:pt x="269088" y="323753"/>
                </a:lnTo>
                <a:lnTo>
                  <a:pt x="275342" y="305516"/>
                </a:lnTo>
                <a:lnTo>
                  <a:pt x="269088" y="287214"/>
                </a:lnTo>
                <a:lnTo>
                  <a:pt x="251087" y="273508"/>
                </a:lnTo>
                <a:lnTo>
                  <a:pt x="222478" y="264911"/>
                </a:lnTo>
                <a:lnTo>
                  <a:pt x="184399" y="261931"/>
                </a:lnTo>
                <a:lnTo>
                  <a:pt x="284886" y="261931"/>
                </a:lnTo>
                <a:lnTo>
                  <a:pt x="300618" y="275840"/>
                </a:lnTo>
                <a:lnTo>
                  <a:pt x="309288" y="305516"/>
                </a:lnTo>
                <a:lnTo>
                  <a:pt x="300618" y="335193"/>
                </a:lnTo>
                <a:lnTo>
                  <a:pt x="285360" y="3486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926873" y="6393826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79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79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79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308245" y="6393407"/>
            <a:ext cx="353060" cy="376555"/>
          </a:xfrm>
          <a:custGeom>
            <a:avLst/>
            <a:gdLst/>
            <a:ahLst/>
            <a:cxnLst/>
            <a:rect l="l" t="t" r="r" b="b"/>
            <a:pathLst>
              <a:path w="353060" h="376554">
                <a:moveTo>
                  <a:pt x="4609" y="295458"/>
                </a:moveTo>
                <a:lnTo>
                  <a:pt x="0" y="266541"/>
                </a:lnTo>
                <a:lnTo>
                  <a:pt x="23122" y="266462"/>
                </a:lnTo>
                <a:lnTo>
                  <a:pt x="99324" y="265284"/>
                </a:lnTo>
                <a:lnTo>
                  <a:pt x="99324" y="200325"/>
                </a:lnTo>
                <a:lnTo>
                  <a:pt x="65738" y="190830"/>
                </a:lnTo>
                <a:lnTo>
                  <a:pt x="39656" y="172141"/>
                </a:lnTo>
                <a:lnTo>
                  <a:pt x="22768" y="145751"/>
                </a:lnTo>
                <a:lnTo>
                  <a:pt x="16763" y="113154"/>
                </a:lnTo>
                <a:lnTo>
                  <a:pt x="24156" y="77060"/>
                </a:lnTo>
                <a:lnTo>
                  <a:pt x="44790" y="49138"/>
                </a:lnTo>
                <a:lnTo>
                  <a:pt x="76346" y="31117"/>
                </a:lnTo>
                <a:lnTo>
                  <a:pt x="116507" y="24726"/>
                </a:lnTo>
                <a:lnTo>
                  <a:pt x="156248" y="31117"/>
                </a:lnTo>
                <a:lnTo>
                  <a:pt x="187700" y="49138"/>
                </a:lnTo>
                <a:lnTo>
                  <a:pt x="191037" y="53643"/>
                </a:lnTo>
                <a:lnTo>
                  <a:pt x="116507" y="53643"/>
                </a:lnTo>
                <a:lnTo>
                  <a:pt x="89894" y="57991"/>
                </a:lnTo>
                <a:lnTo>
                  <a:pt x="68940" y="70197"/>
                </a:lnTo>
                <a:lnTo>
                  <a:pt x="55215" y="89004"/>
                </a:lnTo>
                <a:lnTo>
                  <a:pt x="50290" y="113154"/>
                </a:lnTo>
                <a:lnTo>
                  <a:pt x="55215" y="137415"/>
                </a:lnTo>
                <a:lnTo>
                  <a:pt x="68940" y="156058"/>
                </a:lnTo>
                <a:lnTo>
                  <a:pt x="89894" y="168022"/>
                </a:lnTo>
                <a:lnTo>
                  <a:pt x="116507" y="172246"/>
                </a:lnTo>
                <a:lnTo>
                  <a:pt x="192469" y="172246"/>
                </a:lnTo>
                <a:lnTo>
                  <a:pt x="166856" y="190653"/>
                </a:lnTo>
                <a:lnTo>
                  <a:pt x="133689" y="200325"/>
                </a:lnTo>
                <a:lnTo>
                  <a:pt x="133689" y="264027"/>
                </a:lnTo>
                <a:lnTo>
                  <a:pt x="236087" y="264027"/>
                </a:lnTo>
                <a:lnTo>
                  <a:pt x="238043" y="280790"/>
                </a:lnTo>
                <a:lnTo>
                  <a:pt x="189546" y="287465"/>
                </a:lnTo>
                <a:lnTo>
                  <a:pt x="140546" y="291747"/>
                </a:lnTo>
                <a:lnTo>
                  <a:pt x="92451" y="294157"/>
                </a:lnTo>
                <a:lnTo>
                  <a:pt x="46669" y="295220"/>
                </a:lnTo>
                <a:lnTo>
                  <a:pt x="4609" y="295458"/>
                </a:lnTo>
                <a:close/>
              </a:path>
              <a:path w="353060" h="376554">
                <a:moveTo>
                  <a:pt x="192469" y="172246"/>
                </a:moveTo>
                <a:lnTo>
                  <a:pt x="116507" y="172246"/>
                </a:lnTo>
                <a:lnTo>
                  <a:pt x="142877" y="168022"/>
                </a:lnTo>
                <a:lnTo>
                  <a:pt x="163707" y="156058"/>
                </a:lnTo>
                <a:lnTo>
                  <a:pt x="177386" y="137415"/>
                </a:lnTo>
                <a:lnTo>
                  <a:pt x="182304" y="113154"/>
                </a:lnTo>
                <a:lnTo>
                  <a:pt x="177386" y="89004"/>
                </a:lnTo>
                <a:lnTo>
                  <a:pt x="163707" y="70197"/>
                </a:lnTo>
                <a:lnTo>
                  <a:pt x="142877" y="57991"/>
                </a:lnTo>
                <a:lnTo>
                  <a:pt x="116507" y="53643"/>
                </a:lnTo>
                <a:lnTo>
                  <a:pt x="191037" y="53643"/>
                </a:lnTo>
                <a:lnTo>
                  <a:pt x="208386" y="77060"/>
                </a:lnTo>
                <a:lnTo>
                  <a:pt x="215831" y="113154"/>
                </a:lnTo>
                <a:lnTo>
                  <a:pt x="209774" y="145692"/>
                </a:lnTo>
                <a:lnTo>
                  <a:pt x="192834" y="171984"/>
                </a:lnTo>
                <a:lnTo>
                  <a:pt x="192469" y="172246"/>
                </a:lnTo>
                <a:close/>
              </a:path>
              <a:path w="353060" h="376554">
                <a:moveTo>
                  <a:pt x="236087" y="264027"/>
                </a:moveTo>
                <a:lnTo>
                  <a:pt x="133689" y="264027"/>
                </a:lnTo>
                <a:lnTo>
                  <a:pt x="159496" y="262658"/>
                </a:lnTo>
                <a:lnTo>
                  <a:pt x="185185" y="260936"/>
                </a:lnTo>
                <a:lnTo>
                  <a:pt x="210481" y="258663"/>
                </a:lnTo>
                <a:lnTo>
                  <a:pt x="235109" y="255645"/>
                </a:lnTo>
                <a:lnTo>
                  <a:pt x="236087" y="264027"/>
                </a:lnTo>
                <a:close/>
              </a:path>
              <a:path w="353060" h="376554">
                <a:moveTo>
                  <a:pt x="293363" y="376343"/>
                </a:moveTo>
                <a:lnTo>
                  <a:pt x="258997" y="376343"/>
                </a:lnTo>
                <a:lnTo>
                  <a:pt x="258997" y="0"/>
                </a:lnTo>
                <a:lnTo>
                  <a:pt x="293363" y="0"/>
                </a:lnTo>
                <a:lnTo>
                  <a:pt x="293363" y="155482"/>
                </a:lnTo>
                <a:lnTo>
                  <a:pt x="352874" y="155482"/>
                </a:lnTo>
                <a:lnTo>
                  <a:pt x="352874" y="184399"/>
                </a:lnTo>
                <a:lnTo>
                  <a:pt x="293363" y="184399"/>
                </a:lnTo>
                <a:lnTo>
                  <a:pt x="293363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741165" y="6423659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39">
                <a:moveTo>
                  <a:pt x="0" y="0"/>
                </a:moveTo>
                <a:lnTo>
                  <a:pt x="254807" y="0"/>
                </a:lnTo>
                <a:lnTo>
                  <a:pt x="254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741165" y="6451600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741165" y="6569709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850548" y="6597650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697580" y="669416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215881" y="6393826"/>
            <a:ext cx="332105" cy="375285"/>
          </a:xfrm>
          <a:custGeom>
            <a:avLst/>
            <a:gdLst/>
            <a:ahLst/>
            <a:cxnLst/>
            <a:rect l="l" t="t" r="r" b="b"/>
            <a:pathLst>
              <a:path w="332104" h="375284">
                <a:moveTo>
                  <a:pt x="172665" y="186495"/>
                </a:moveTo>
                <a:lnTo>
                  <a:pt x="0" y="186495"/>
                </a:lnTo>
                <a:lnTo>
                  <a:pt x="0" y="25564"/>
                </a:lnTo>
                <a:lnTo>
                  <a:pt x="172665" y="25564"/>
                </a:lnTo>
                <a:lnTo>
                  <a:pt x="172665" y="52805"/>
                </a:lnTo>
                <a:lnTo>
                  <a:pt x="33527" y="52805"/>
                </a:lnTo>
                <a:lnTo>
                  <a:pt x="33527" y="158835"/>
                </a:lnTo>
                <a:lnTo>
                  <a:pt x="172665" y="158835"/>
                </a:lnTo>
                <a:lnTo>
                  <a:pt x="172665" y="186495"/>
                </a:lnTo>
                <a:close/>
              </a:path>
              <a:path w="332104" h="375284">
                <a:moveTo>
                  <a:pt x="172665" y="158835"/>
                </a:moveTo>
                <a:lnTo>
                  <a:pt x="139138" y="158835"/>
                </a:lnTo>
                <a:lnTo>
                  <a:pt x="139138" y="52805"/>
                </a:lnTo>
                <a:lnTo>
                  <a:pt x="172665" y="52805"/>
                </a:lnTo>
                <a:lnTo>
                  <a:pt x="172665" y="158835"/>
                </a:lnTo>
                <a:close/>
              </a:path>
              <a:path w="332104" h="375284">
                <a:moveTo>
                  <a:pt x="282466" y="264446"/>
                </a:moveTo>
                <a:lnTo>
                  <a:pt x="36879" y="264446"/>
                </a:lnTo>
                <a:lnTo>
                  <a:pt x="36879" y="236786"/>
                </a:lnTo>
                <a:lnTo>
                  <a:pt x="282466" y="236786"/>
                </a:lnTo>
                <a:lnTo>
                  <a:pt x="282466" y="264446"/>
                </a:lnTo>
                <a:close/>
              </a:path>
              <a:path w="332104" h="375284">
                <a:moveTo>
                  <a:pt x="34784" y="374666"/>
                </a:moveTo>
                <a:lnTo>
                  <a:pt x="22211" y="348264"/>
                </a:lnTo>
                <a:lnTo>
                  <a:pt x="66452" y="336935"/>
                </a:lnTo>
                <a:lnTo>
                  <a:pt x="103620" y="317984"/>
                </a:lnTo>
                <a:lnTo>
                  <a:pt x="129944" y="293219"/>
                </a:lnTo>
                <a:lnTo>
                  <a:pt x="141652" y="264446"/>
                </a:lnTo>
                <a:lnTo>
                  <a:pt x="177694" y="264446"/>
                </a:lnTo>
                <a:lnTo>
                  <a:pt x="189520" y="292872"/>
                </a:lnTo>
                <a:lnTo>
                  <a:pt x="198095" y="300906"/>
                </a:lnTo>
                <a:lnTo>
                  <a:pt x="160092" y="300906"/>
                </a:lnTo>
                <a:lnTo>
                  <a:pt x="139334" y="327283"/>
                </a:lnTo>
                <a:lnTo>
                  <a:pt x="110325" y="348788"/>
                </a:lnTo>
                <a:lnTo>
                  <a:pt x="74873" y="364792"/>
                </a:lnTo>
                <a:lnTo>
                  <a:pt x="34784" y="374666"/>
                </a:lnTo>
                <a:close/>
              </a:path>
              <a:path w="332104" h="375284">
                <a:moveTo>
                  <a:pt x="284143" y="375085"/>
                </a:moveTo>
                <a:lnTo>
                  <a:pt x="244781" y="364909"/>
                </a:lnTo>
                <a:lnTo>
                  <a:pt x="209702" y="348683"/>
                </a:lnTo>
                <a:lnTo>
                  <a:pt x="180830" y="327113"/>
                </a:lnTo>
                <a:lnTo>
                  <a:pt x="160092" y="300906"/>
                </a:lnTo>
                <a:lnTo>
                  <a:pt x="198095" y="300906"/>
                </a:lnTo>
                <a:lnTo>
                  <a:pt x="216041" y="317722"/>
                </a:lnTo>
                <a:lnTo>
                  <a:pt x="253248" y="336994"/>
                </a:lnTo>
                <a:lnTo>
                  <a:pt x="297135" y="348683"/>
                </a:lnTo>
                <a:lnTo>
                  <a:pt x="284143" y="375085"/>
                </a:lnTo>
                <a:close/>
              </a:path>
              <a:path w="332104" h="375284">
                <a:moveTo>
                  <a:pt x="276180" y="214574"/>
                </a:moveTo>
                <a:lnTo>
                  <a:pt x="241815" y="214574"/>
                </a:lnTo>
                <a:lnTo>
                  <a:pt x="241815" y="0"/>
                </a:lnTo>
                <a:lnTo>
                  <a:pt x="276180" y="0"/>
                </a:lnTo>
                <a:lnTo>
                  <a:pt x="276180" y="90104"/>
                </a:lnTo>
                <a:lnTo>
                  <a:pt x="331919" y="90104"/>
                </a:lnTo>
                <a:lnTo>
                  <a:pt x="331919" y="118602"/>
                </a:lnTo>
                <a:lnTo>
                  <a:pt x="276180" y="118602"/>
                </a:lnTo>
                <a:lnTo>
                  <a:pt x="276180" y="2145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631618" y="6407150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631618" y="650748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40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629103" y="665099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629103" y="673226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585518" y="658535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987426" y="6393826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365445" y="6685512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591538" y="6433639"/>
            <a:ext cx="340360" cy="281305"/>
          </a:xfrm>
          <a:custGeom>
            <a:avLst/>
            <a:gdLst/>
            <a:ahLst/>
            <a:cxnLst/>
            <a:rect l="l" t="t" r="r" b="b"/>
            <a:pathLst>
              <a:path w="340359" h="281304">
                <a:moveTo>
                  <a:pt x="279533" y="220860"/>
                </a:moveTo>
                <a:lnTo>
                  <a:pt x="245167" y="217088"/>
                </a:lnTo>
                <a:lnTo>
                  <a:pt x="253890" y="163248"/>
                </a:lnTo>
                <a:lnTo>
                  <a:pt x="258369" y="116088"/>
                </a:lnTo>
                <a:lnTo>
                  <a:pt x="260019" y="74585"/>
                </a:lnTo>
                <a:lnTo>
                  <a:pt x="260255" y="37718"/>
                </a:lnTo>
                <a:lnTo>
                  <a:pt x="260255" y="28079"/>
                </a:lnTo>
                <a:lnTo>
                  <a:pt x="36460" y="28079"/>
                </a:lnTo>
                <a:lnTo>
                  <a:pt x="36460" y="0"/>
                </a:lnTo>
                <a:lnTo>
                  <a:pt x="278276" y="0"/>
                </a:lnTo>
                <a:lnTo>
                  <a:pt x="278276" y="419"/>
                </a:lnTo>
                <a:lnTo>
                  <a:pt x="294201" y="419"/>
                </a:lnTo>
                <a:lnTo>
                  <a:pt x="294201" y="37718"/>
                </a:lnTo>
                <a:lnTo>
                  <a:pt x="293972" y="75056"/>
                </a:lnTo>
                <a:lnTo>
                  <a:pt x="292368" y="116716"/>
                </a:lnTo>
                <a:lnTo>
                  <a:pt x="288013" y="164663"/>
                </a:lnTo>
                <a:lnTo>
                  <a:pt x="279533" y="220860"/>
                </a:lnTo>
                <a:close/>
              </a:path>
              <a:path w="340359" h="281304">
                <a:moveTo>
                  <a:pt x="339882" y="281209"/>
                </a:moveTo>
                <a:lnTo>
                  <a:pt x="0" y="281209"/>
                </a:lnTo>
                <a:lnTo>
                  <a:pt x="0" y="252711"/>
                </a:lnTo>
                <a:lnTo>
                  <a:pt x="339882" y="252711"/>
                </a:lnTo>
                <a:lnTo>
                  <a:pt x="339882" y="281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989675" y="6393407"/>
            <a:ext cx="296545" cy="377190"/>
          </a:xfrm>
          <a:custGeom>
            <a:avLst/>
            <a:gdLst/>
            <a:ahLst/>
            <a:cxnLst/>
            <a:rect l="l" t="t" r="r" b="b"/>
            <a:pathLst>
              <a:path w="296545" h="377190">
                <a:moveTo>
                  <a:pt x="296296" y="376762"/>
                </a:moveTo>
                <a:lnTo>
                  <a:pt x="261931" y="376762"/>
                </a:lnTo>
                <a:lnTo>
                  <a:pt x="261931" y="173084"/>
                </a:lnTo>
                <a:lnTo>
                  <a:pt x="190267" y="173084"/>
                </a:lnTo>
                <a:lnTo>
                  <a:pt x="190267" y="145005"/>
                </a:lnTo>
                <a:lnTo>
                  <a:pt x="261931" y="145005"/>
                </a:lnTo>
                <a:lnTo>
                  <a:pt x="261931" y="0"/>
                </a:lnTo>
                <a:lnTo>
                  <a:pt x="296296" y="0"/>
                </a:lnTo>
                <a:lnTo>
                  <a:pt x="296296" y="376762"/>
                </a:lnTo>
                <a:close/>
              </a:path>
              <a:path w="296545" h="377190">
                <a:moveTo>
                  <a:pt x="29755" y="286238"/>
                </a:moveTo>
                <a:lnTo>
                  <a:pt x="838" y="286238"/>
                </a:lnTo>
                <a:lnTo>
                  <a:pt x="838" y="139138"/>
                </a:lnTo>
                <a:lnTo>
                  <a:pt x="134528" y="139138"/>
                </a:lnTo>
                <a:lnTo>
                  <a:pt x="134528" y="63282"/>
                </a:lnTo>
                <a:lnTo>
                  <a:pt x="0" y="63282"/>
                </a:lnTo>
                <a:lnTo>
                  <a:pt x="0" y="35203"/>
                </a:lnTo>
                <a:lnTo>
                  <a:pt x="168055" y="35203"/>
                </a:lnTo>
                <a:lnTo>
                  <a:pt x="168055" y="166798"/>
                </a:lnTo>
                <a:lnTo>
                  <a:pt x="34784" y="166798"/>
                </a:lnTo>
                <a:lnTo>
                  <a:pt x="34784" y="257740"/>
                </a:lnTo>
                <a:lnTo>
                  <a:pt x="200078" y="257740"/>
                </a:lnTo>
                <a:lnTo>
                  <a:pt x="202001" y="274085"/>
                </a:lnTo>
                <a:lnTo>
                  <a:pt x="160767" y="280227"/>
                </a:lnTo>
                <a:lnTo>
                  <a:pt x="120121" y="283933"/>
                </a:lnTo>
                <a:lnTo>
                  <a:pt x="77354" y="285754"/>
                </a:lnTo>
                <a:lnTo>
                  <a:pt x="29755" y="286238"/>
                </a:lnTo>
                <a:close/>
              </a:path>
              <a:path w="296545" h="377190">
                <a:moveTo>
                  <a:pt x="200078" y="257740"/>
                </a:moveTo>
                <a:lnTo>
                  <a:pt x="34784" y="257740"/>
                </a:lnTo>
                <a:lnTo>
                  <a:pt x="79836" y="257197"/>
                </a:lnTo>
                <a:lnTo>
                  <a:pt x="120488" y="255278"/>
                </a:lnTo>
                <a:lnTo>
                  <a:pt x="159254" y="251552"/>
                </a:lnTo>
                <a:lnTo>
                  <a:pt x="198648" y="245587"/>
                </a:lnTo>
                <a:lnTo>
                  <a:pt x="200078" y="2577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377333" y="6393826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5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5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5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866802" y="6393826"/>
            <a:ext cx="304800" cy="376555"/>
          </a:xfrm>
          <a:custGeom>
            <a:avLst/>
            <a:gdLst/>
            <a:ahLst/>
            <a:cxnLst/>
            <a:rect l="l" t="t" r="r" b="b"/>
            <a:pathLst>
              <a:path w="304800" h="376554">
                <a:moveTo>
                  <a:pt x="139976" y="49033"/>
                </a:moveTo>
                <a:lnTo>
                  <a:pt x="105610" y="49033"/>
                </a:lnTo>
                <a:lnTo>
                  <a:pt x="105610" y="2933"/>
                </a:lnTo>
                <a:lnTo>
                  <a:pt x="139976" y="2933"/>
                </a:lnTo>
                <a:lnTo>
                  <a:pt x="139976" y="49033"/>
                </a:lnTo>
                <a:close/>
              </a:path>
              <a:path w="304800" h="376554">
                <a:moveTo>
                  <a:pt x="226727" y="76693"/>
                </a:moveTo>
                <a:lnTo>
                  <a:pt x="20116" y="76693"/>
                </a:lnTo>
                <a:lnTo>
                  <a:pt x="20116" y="49033"/>
                </a:lnTo>
                <a:lnTo>
                  <a:pt x="226727" y="49033"/>
                </a:lnTo>
                <a:lnTo>
                  <a:pt x="226727" y="76693"/>
                </a:lnTo>
                <a:close/>
              </a:path>
              <a:path w="304800" h="376554">
                <a:moveTo>
                  <a:pt x="27240" y="211221"/>
                </a:moveTo>
                <a:lnTo>
                  <a:pt x="11315" y="184399"/>
                </a:lnTo>
                <a:lnTo>
                  <a:pt x="49269" y="167452"/>
                </a:lnTo>
                <a:lnTo>
                  <a:pt x="78893" y="142805"/>
                </a:lnTo>
                <a:lnTo>
                  <a:pt x="98302" y="112028"/>
                </a:lnTo>
                <a:lnTo>
                  <a:pt x="105610" y="76693"/>
                </a:lnTo>
                <a:lnTo>
                  <a:pt x="139976" y="76693"/>
                </a:lnTo>
                <a:lnTo>
                  <a:pt x="147474" y="110790"/>
                </a:lnTo>
                <a:lnTo>
                  <a:pt x="158842" y="127822"/>
                </a:lnTo>
                <a:lnTo>
                  <a:pt x="123212" y="127822"/>
                </a:lnTo>
                <a:lnTo>
                  <a:pt x="107627" y="155469"/>
                </a:lnTo>
                <a:lnTo>
                  <a:pt x="85913" y="178951"/>
                </a:lnTo>
                <a:lnTo>
                  <a:pt x="58856" y="197719"/>
                </a:lnTo>
                <a:lnTo>
                  <a:pt x="27240" y="211221"/>
                </a:lnTo>
                <a:close/>
              </a:path>
              <a:path w="304800" h="376554">
                <a:moveTo>
                  <a:pt x="219184" y="207030"/>
                </a:moveTo>
                <a:lnTo>
                  <a:pt x="187863" y="194241"/>
                </a:lnTo>
                <a:lnTo>
                  <a:pt x="160983" y="176384"/>
                </a:lnTo>
                <a:lnTo>
                  <a:pt x="139210" y="154048"/>
                </a:lnTo>
                <a:lnTo>
                  <a:pt x="123212" y="127822"/>
                </a:lnTo>
                <a:lnTo>
                  <a:pt x="158842" y="127822"/>
                </a:lnTo>
                <a:lnTo>
                  <a:pt x="167269" y="140447"/>
                </a:lnTo>
                <a:lnTo>
                  <a:pt x="197201" y="164211"/>
                </a:lnTo>
                <a:lnTo>
                  <a:pt x="235109" y="180628"/>
                </a:lnTo>
                <a:lnTo>
                  <a:pt x="219184" y="207030"/>
                </a:lnTo>
                <a:close/>
              </a:path>
              <a:path w="304800" h="376554">
                <a:moveTo>
                  <a:pt x="4609" y="298811"/>
                </a:moveTo>
                <a:lnTo>
                  <a:pt x="0" y="269894"/>
                </a:lnTo>
                <a:lnTo>
                  <a:pt x="77381" y="269363"/>
                </a:lnTo>
                <a:lnTo>
                  <a:pt x="105610" y="268637"/>
                </a:lnTo>
                <a:lnTo>
                  <a:pt x="105610" y="198648"/>
                </a:lnTo>
                <a:lnTo>
                  <a:pt x="139976" y="198648"/>
                </a:lnTo>
                <a:lnTo>
                  <a:pt x="139976" y="266960"/>
                </a:lnTo>
                <a:lnTo>
                  <a:pt x="246322" y="266960"/>
                </a:lnTo>
                <a:lnTo>
                  <a:pt x="196868" y="290081"/>
                </a:lnTo>
                <a:lnTo>
                  <a:pt x="145313" y="294798"/>
                </a:lnTo>
                <a:lnTo>
                  <a:pt x="95026" y="297343"/>
                </a:lnTo>
                <a:lnTo>
                  <a:pt x="47595" y="298439"/>
                </a:lnTo>
                <a:lnTo>
                  <a:pt x="4609" y="298811"/>
                </a:lnTo>
                <a:close/>
              </a:path>
              <a:path w="304800" h="376554">
                <a:moveTo>
                  <a:pt x="246322" y="266960"/>
                </a:moveTo>
                <a:lnTo>
                  <a:pt x="139976" y="266960"/>
                </a:lnTo>
                <a:lnTo>
                  <a:pt x="166549" y="265271"/>
                </a:lnTo>
                <a:lnTo>
                  <a:pt x="193200" y="263188"/>
                </a:lnTo>
                <a:lnTo>
                  <a:pt x="219537" y="260477"/>
                </a:lnTo>
                <a:lnTo>
                  <a:pt x="245167" y="256902"/>
                </a:lnTo>
                <a:lnTo>
                  <a:pt x="246322" y="266960"/>
                </a:lnTo>
                <a:close/>
              </a:path>
              <a:path w="304800" h="376554">
                <a:moveTo>
                  <a:pt x="304259" y="376343"/>
                </a:moveTo>
                <a:lnTo>
                  <a:pt x="269894" y="376343"/>
                </a:lnTo>
                <a:lnTo>
                  <a:pt x="269894" y="0"/>
                </a:lnTo>
                <a:lnTo>
                  <a:pt x="304259" y="0"/>
                </a:lnTo>
                <a:lnTo>
                  <a:pt x="304259" y="3763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249851" y="6416037"/>
            <a:ext cx="341630" cy="345440"/>
          </a:xfrm>
          <a:custGeom>
            <a:avLst/>
            <a:gdLst/>
            <a:ahLst/>
            <a:cxnLst/>
            <a:rect l="l" t="t" r="r" b="b"/>
            <a:pathLst>
              <a:path w="341629" h="345440">
                <a:moveTo>
                  <a:pt x="308450" y="344911"/>
                </a:moveTo>
                <a:lnTo>
                  <a:pt x="45261" y="344911"/>
                </a:lnTo>
                <a:lnTo>
                  <a:pt x="45261" y="220860"/>
                </a:lnTo>
                <a:lnTo>
                  <a:pt x="79208" y="220860"/>
                </a:lnTo>
                <a:lnTo>
                  <a:pt x="79208" y="316832"/>
                </a:lnTo>
                <a:lnTo>
                  <a:pt x="308450" y="316832"/>
                </a:lnTo>
                <a:lnTo>
                  <a:pt x="308450" y="344911"/>
                </a:lnTo>
                <a:close/>
              </a:path>
              <a:path w="341629" h="345440">
                <a:moveTo>
                  <a:pt x="287915" y="150872"/>
                </a:moveTo>
                <a:lnTo>
                  <a:pt x="253130" y="150872"/>
                </a:lnTo>
                <a:lnTo>
                  <a:pt x="259187" y="114555"/>
                </a:lnTo>
                <a:lnTo>
                  <a:pt x="262298" y="82875"/>
                </a:lnTo>
                <a:lnTo>
                  <a:pt x="263444" y="54750"/>
                </a:lnTo>
                <a:lnTo>
                  <a:pt x="263607" y="28079"/>
                </a:lnTo>
                <a:lnTo>
                  <a:pt x="43585" y="28079"/>
                </a:lnTo>
                <a:lnTo>
                  <a:pt x="43585" y="0"/>
                </a:lnTo>
                <a:lnTo>
                  <a:pt x="297554" y="0"/>
                </a:lnTo>
                <a:lnTo>
                  <a:pt x="297554" y="29336"/>
                </a:lnTo>
                <a:lnTo>
                  <a:pt x="297401" y="54809"/>
                </a:lnTo>
                <a:lnTo>
                  <a:pt x="296349" y="83032"/>
                </a:lnTo>
                <a:lnTo>
                  <a:pt x="293487" y="114850"/>
                </a:lnTo>
                <a:lnTo>
                  <a:pt x="287915" y="150872"/>
                </a:lnTo>
                <a:close/>
              </a:path>
              <a:path w="341629" h="345440">
                <a:moveTo>
                  <a:pt x="341558" y="178532"/>
                </a:moveTo>
                <a:lnTo>
                  <a:pt x="0" y="178532"/>
                </a:lnTo>
                <a:lnTo>
                  <a:pt x="0" y="150872"/>
                </a:lnTo>
                <a:lnTo>
                  <a:pt x="341558" y="150872"/>
                </a:lnTo>
                <a:lnTo>
                  <a:pt x="341558" y="1785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640444" y="6393826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240138" y="146262"/>
                </a:moveTo>
                <a:lnTo>
                  <a:pt x="207449" y="146262"/>
                </a:lnTo>
                <a:lnTo>
                  <a:pt x="207449" y="8381"/>
                </a:lnTo>
                <a:lnTo>
                  <a:pt x="240138" y="8381"/>
                </a:lnTo>
                <a:lnTo>
                  <a:pt x="240138" y="146262"/>
                </a:lnTo>
                <a:close/>
              </a:path>
              <a:path w="314959" h="375920">
                <a:moveTo>
                  <a:pt x="80465" y="293363"/>
                </a:moveTo>
                <a:lnTo>
                  <a:pt x="47206" y="284235"/>
                </a:lnTo>
                <a:lnTo>
                  <a:pt x="21845" y="258054"/>
                </a:lnTo>
                <a:lnTo>
                  <a:pt x="5677" y="216630"/>
                </a:lnTo>
                <a:lnTo>
                  <a:pt x="0" y="161768"/>
                </a:lnTo>
                <a:lnTo>
                  <a:pt x="5677" y="107634"/>
                </a:lnTo>
                <a:lnTo>
                  <a:pt x="21845" y="66583"/>
                </a:lnTo>
                <a:lnTo>
                  <a:pt x="47206" y="40540"/>
                </a:lnTo>
                <a:lnTo>
                  <a:pt x="80465" y="31431"/>
                </a:lnTo>
                <a:lnTo>
                  <a:pt x="111412" y="39414"/>
                </a:lnTo>
                <a:lnTo>
                  <a:pt x="135680" y="62287"/>
                </a:lnTo>
                <a:lnTo>
                  <a:pt x="136136" y="63282"/>
                </a:lnTo>
                <a:lnTo>
                  <a:pt x="80465" y="63282"/>
                </a:lnTo>
                <a:lnTo>
                  <a:pt x="60074" y="70184"/>
                </a:lnTo>
                <a:lnTo>
                  <a:pt x="44633" y="89894"/>
                </a:lnTo>
                <a:lnTo>
                  <a:pt x="34849" y="120920"/>
                </a:lnTo>
                <a:lnTo>
                  <a:pt x="31431" y="161768"/>
                </a:lnTo>
                <a:lnTo>
                  <a:pt x="34849" y="203344"/>
                </a:lnTo>
                <a:lnTo>
                  <a:pt x="44633" y="234743"/>
                </a:lnTo>
                <a:lnTo>
                  <a:pt x="60074" y="254590"/>
                </a:lnTo>
                <a:lnTo>
                  <a:pt x="80465" y="261512"/>
                </a:lnTo>
                <a:lnTo>
                  <a:pt x="136466" y="261512"/>
                </a:lnTo>
                <a:lnTo>
                  <a:pt x="111942" y="285138"/>
                </a:lnTo>
                <a:lnTo>
                  <a:pt x="80465" y="293363"/>
                </a:lnTo>
                <a:close/>
              </a:path>
              <a:path w="314959" h="375920">
                <a:moveTo>
                  <a:pt x="136466" y="261512"/>
                </a:moveTo>
                <a:lnTo>
                  <a:pt x="80465" y="261512"/>
                </a:lnTo>
                <a:lnTo>
                  <a:pt x="100437" y="254590"/>
                </a:lnTo>
                <a:lnTo>
                  <a:pt x="115773" y="234743"/>
                </a:lnTo>
                <a:lnTo>
                  <a:pt x="125609" y="203344"/>
                </a:lnTo>
                <a:lnTo>
                  <a:pt x="129079" y="161768"/>
                </a:lnTo>
                <a:lnTo>
                  <a:pt x="125609" y="120920"/>
                </a:lnTo>
                <a:lnTo>
                  <a:pt x="115773" y="89894"/>
                </a:lnTo>
                <a:lnTo>
                  <a:pt x="100437" y="70184"/>
                </a:lnTo>
                <a:lnTo>
                  <a:pt x="80465" y="63282"/>
                </a:lnTo>
                <a:lnTo>
                  <a:pt x="136136" y="63282"/>
                </a:lnTo>
                <a:lnTo>
                  <a:pt x="152247" y="98440"/>
                </a:lnTo>
                <a:lnTo>
                  <a:pt x="160092" y="146262"/>
                </a:lnTo>
                <a:lnTo>
                  <a:pt x="240138" y="146262"/>
                </a:lnTo>
                <a:lnTo>
                  <a:pt x="240138" y="174341"/>
                </a:lnTo>
                <a:lnTo>
                  <a:pt x="160092" y="174341"/>
                </a:lnTo>
                <a:lnTo>
                  <a:pt x="152895" y="224056"/>
                </a:lnTo>
                <a:lnTo>
                  <a:pt x="136466" y="261512"/>
                </a:lnTo>
                <a:close/>
              </a:path>
              <a:path w="314959" h="375920">
                <a:moveTo>
                  <a:pt x="240138" y="357484"/>
                </a:moveTo>
                <a:lnTo>
                  <a:pt x="207449" y="357484"/>
                </a:lnTo>
                <a:lnTo>
                  <a:pt x="207449" y="174341"/>
                </a:lnTo>
                <a:lnTo>
                  <a:pt x="240138" y="174341"/>
                </a:lnTo>
                <a:lnTo>
                  <a:pt x="240138" y="357484"/>
                </a:lnTo>
                <a:close/>
              </a:path>
              <a:path w="314959" h="375920">
                <a:moveTo>
                  <a:pt x="314736" y="375924"/>
                </a:moveTo>
                <a:lnTo>
                  <a:pt x="282047" y="375924"/>
                </a:lnTo>
                <a:lnTo>
                  <a:pt x="282047" y="0"/>
                </a:lnTo>
                <a:lnTo>
                  <a:pt x="314736" y="0"/>
                </a:lnTo>
                <a:lnTo>
                  <a:pt x="314736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0067078" y="6407150"/>
            <a:ext cx="34925" cy="100330"/>
          </a:xfrm>
          <a:custGeom>
            <a:avLst/>
            <a:gdLst/>
            <a:ahLst/>
            <a:cxnLst/>
            <a:rect l="l" t="t" r="r" b="b"/>
            <a:pathLst>
              <a:path w="34925" h="100329">
                <a:moveTo>
                  <a:pt x="0" y="0"/>
                </a:moveTo>
                <a:lnTo>
                  <a:pt x="34365" y="0"/>
                </a:lnTo>
                <a:lnTo>
                  <a:pt x="34365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0067078" y="6507480"/>
            <a:ext cx="255904" cy="27940"/>
          </a:xfrm>
          <a:custGeom>
            <a:avLst/>
            <a:gdLst/>
            <a:ahLst/>
            <a:cxnLst/>
            <a:rect l="l" t="t" r="r" b="b"/>
            <a:pathLst>
              <a:path w="255904" h="27940">
                <a:moveTo>
                  <a:pt x="0" y="0"/>
                </a:moveTo>
                <a:lnTo>
                  <a:pt x="255645" y="0"/>
                </a:lnTo>
                <a:lnTo>
                  <a:pt x="255645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064563" y="6650990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0064563" y="673226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0020978" y="6585350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0524476" y="6411847"/>
            <a:ext cx="339090" cy="352425"/>
          </a:xfrm>
          <a:custGeom>
            <a:avLst/>
            <a:gdLst/>
            <a:ahLst/>
            <a:cxnLst/>
            <a:rect l="l" t="t" r="r" b="b"/>
            <a:pathLst>
              <a:path w="339090" h="352425">
                <a:moveTo>
                  <a:pt x="35622" y="105191"/>
                </a:moveTo>
                <a:lnTo>
                  <a:pt x="30593" y="76274"/>
                </a:lnTo>
                <a:lnTo>
                  <a:pt x="263188" y="68730"/>
                </a:lnTo>
                <a:lnTo>
                  <a:pt x="263431" y="59203"/>
                </a:lnTo>
                <a:lnTo>
                  <a:pt x="263555" y="50028"/>
                </a:lnTo>
                <a:lnTo>
                  <a:pt x="263607" y="28079"/>
                </a:lnTo>
                <a:lnTo>
                  <a:pt x="39813" y="28079"/>
                </a:lnTo>
                <a:lnTo>
                  <a:pt x="39813" y="0"/>
                </a:lnTo>
                <a:lnTo>
                  <a:pt x="297554" y="0"/>
                </a:lnTo>
                <a:lnTo>
                  <a:pt x="297445" y="50028"/>
                </a:lnTo>
                <a:lnTo>
                  <a:pt x="297385" y="59203"/>
                </a:lnTo>
                <a:lnTo>
                  <a:pt x="296244" y="88009"/>
                </a:lnTo>
                <a:lnTo>
                  <a:pt x="295594" y="94714"/>
                </a:lnTo>
                <a:lnTo>
                  <a:pt x="261512" y="94714"/>
                </a:lnTo>
                <a:lnTo>
                  <a:pt x="35622" y="105191"/>
                </a:lnTo>
                <a:close/>
              </a:path>
              <a:path w="339090" h="352425">
                <a:moveTo>
                  <a:pt x="287076" y="156320"/>
                </a:moveTo>
                <a:lnTo>
                  <a:pt x="253130" y="153806"/>
                </a:lnTo>
                <a:lnTo>
                  <a:pt x="256208" y="137677"/>
                </a:lnTo>
                <a:lnTo>
                  <a:pt x="258578" y="122531"/>
                </a:lnTo>
                <a:lnTo>
                  <a:pt x="260320" y="108249"/>
                </a:lnTo>
                <a:lnTo>
                  <a:pt x="261512" y="94714"/>
                </a:lnTo>
                <a:lnTo>
                  <a:pt x="295594" y="94714"/>
                </a:lnTo>
                <a:lnTo>
                  <a:pt x="293134" y="120082"/>
                </a:lnTo>
                <a:lnTo>
                  <a:pt x="287076" y="156320"/>
                </a:lnTo>
                <a:close/>
              </a:path>
              <a:path w="339090" h="352425">
                <a:moveTo>
                  <a:pt x="172246" y="181466"/>
                </a:moveTo>
                <a:lnTo>
                  <a:pt x="137880" y="181466"/>
                </a:lnTo>
                <a:lnTo>
                  <a:pt x="137880" y="126984"/>
                </a:lnTo>
                <a:lnTo>
                  <a:pt x="172246" y="126984"/>
                </a:lnTo>
                <a:lnTo>
                  <a:pt x="172246" y="181466"/>
                </a:lnTo>
                <a:close/>
              </a:path>
              <a:path w="339090" h="352425">
                <a:moveTo>
                  <a:pt x="339044" y="209126"/>
                </a:moveTo>
                <a:lnTo>
                  <a:pt x="0" y="209126"/>
                </a:lnTo>
                <a:lnTo>
                  <a:pt x="0" y="181466"/>
                </a:lnTo>
                <a:lnTo>
                  <a:pt x="339044" y="181466"/>
                </a:lnTo>
                <a:lnTo>
                  <a:pt x="339044" y="209126"/>
                </a:lnTo>
                <a:close/>
              </a:path>
              <a:path w="339090" h="352425">
                <a:moveTo>
                  <a:pt x="305516" y="352036"/>
                </a:moveTo>
                <a:lnTo>
                  <a:pt x="42747" y="352036"/>
                </a:lnTo>
                <a:lnTo>
                  <a:pt x="42747" y="241396"/>
                </a:lnTo>
                <a:lnTo>
                  <a:pt x="77112" y="241396"/>
                </a:lnTo>
                <a:lnTo>
                  <a:pt x="77112" y="323956"/>
                </a:lnTo>
                <a:lnTo>
                  <a:pt x="305516" y="323956"/>
                </a:lnTo>
                <a:lnTo>
                  <a:pt x="305516" y="3520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0910040" y="6431963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1628" y="229661"/>
                </a:moveTo>
                <a:lnTo>
                  <a:pt x="248101" y="226308"/>
                </a:lnTo>
                <a:lnTo>
                  <a:pt x="253392" y="200174"/>
                </a:lnTo>
                <a:lnTo>
                  <a:pt x="257426" y="175651"/>
                </a:lnTo>
                <a:lnTo>
                  <a:pt x="260359" y="152463"/>
                </a:lnTo>
                <a:lnTo>
                  <a:pt x="262350" y="130337"/>
                </a:lnTo>
                <a:lnTo>
                  <a:pt x="33403" y="130337"/>
                </a:lnTo>
                <a:lnTo>
                  <a:pt x="30593" y="114411"/>
                </a:lnTo>
                <a:lnTo>
                  <a:pt x="263607" y="104353"/>
                </a:lnTo>
                <a:lnTo>
                  <a:pt x="264092" y="89652"/>
                </a:lnTo>
                <a:lnTo>
                  <a:pt x="264341" y="75069"/>
                </a:lnTo>
                <a:lnTo>
                  <a:pt x="264446" y="28079"/>
                </a:lnTo>
                <a:lnTo>
                  <a:pt x="40232" y="28079"/>
                </a:lnTo>
                <a:lnTo>
                  <a:pt x="40232" y="0"/>
                </a:lnTo>
                <a:lnTo>
                  <a:pt x="297973" y="0"/>
                </a:lnTo>
                <a:lnTo>
                  <a:pt x="297884" y="60565"/>
                </a:lnTo>
                <a:lnTo>
                  <a:pt x="297717" y="87452"/>
                </a:lnTo>
                <a:lnTo>
                  <a:pt x="295930" y="129865"/>
                </a:lnTo>
                <a:lnTo>
                  <a:pt x="295880" y="130337"/>
                </a:lnTo>
                <a:lnTo>
                  <a:pt x="262350" y="130337"/>
                </a:lnTo>
                <a:lnTo>
                  <a:pt x="35622" y="142909"/>
                </a:lnTo>
                <a:lnTo>
                  <a:pt x="294566" y="142909"/>
                </a:lnTo>
                <a:lnTo>
                  <a:pt x="291077" y="176286"/>
                </a:lnTo>
                <a:lnTo>
                  <a:pt x="281628" y="22966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1315720" y="6393407"/>
            <a:ext cx="288290" cy="377190"/>
          </a:xfrm>
          <a:custGeom>
            <a:avLst/>
            <a:gdLst/>
            <a:ahLst/>
            <a:cxnLst/>
            <a:rect l="l" t="t" r="r" b="b"/>
            <a:pathLst>
              <a:path w="288290" h="377190">
                <a:moveTo>
                  <a:pt x="32269" y="285819"/>
                </a:moveTo>
                <a:lnTo>
                  <a:pt x="1257" y="285819"/>
                </a:lnTo>
                <a:lnTo>
                  <a:pt x="1257" y="141652"/>
                </a:lnTo>
                <a:lnTo>
                  <a:pt x="139557" y="141652"/>
                </a:lnTo>
                <a:lnTo>
                  <a:pt x="139557" y="63282"/>
                </a:lnTo>
                <a:lnTo>
                  <a:pt x="0" y="63282"/>
                </a:lnTo>
                <a:lnTo>
                  <a:pt x="0" y="35203"/>
                </a:lnTo>
                <a:lnTo>
                  <a:pt x="174341" y="35203"/>
                </a:lnTo>
                <a:lnTo>
                  <a:pt x="174341" y="169731"/>
                </a:lnTo>
                <a:lnTo>
                  <a:pt x="35622" y="169731"/>
                </a:lnTo>
                <a:lnTo>
                  <a:pt x="35622" y="257321"/>
                </a:lnTo>
                <a:lnTo>
                  <a:pt x="219947" y="257321"/>
                </a:lnTo>
                <a:lnTo>
                  <a:pt x="221698" y="271989"/>
                </a:lnTo>
                <a:lnTo>
                  <a:pt x="172534" y="278924"/>
                </a:lnTo>
                <a:lnTo>
                  <a:pt x="125727" y="283148"/>
                </a:lnTo>
                <a:lnTo>
                  <a:pt x="79548" y="285250"/>
                </a:lnTo>
                <a:lnTo>
                  <a:pt x="32269" y="285819"/>
                </a:lnTo>
                <a:close/>
              </a:path>
              <a:path w="288290" h="377190">
                <a:moveTo>
                  <a:pt x="219947" y="257321"/>
                </a:moveTo>
                <a:lnTo>
                  <a:pt x="35622" y="257321"/>
                </a:lnTo>
                <a:lnTo>
                  <a:pt x="80910" y="256699"/>
                </a:lnTo>
                <a:lnTo>
                  <a:pt x="125412" y="254545"/>
                </a:lnTo>
                <a:lnTo>
                  <a:pt x="170700" y="250426"/>
                </a:lnTo>
                <a:lnTo>
                  <a:pt x="218346" y="243910"/>
                </a:lnTo>
                <a:lnTo>
                  <a:pt x="219947" y="257321"/>
                </a:lnTo>
                <a:close/>
              </a:path>
              <a:path w="288290" h="377190">
                <a:moveTo>
                  <a:pt x="287915" y="376762"/>
                </a:moveTo>
                <a:lnTo>
                  <a:pt x="253549" y="376762"/>
                </a:lnTo>
                <a:lnTo>
                  <a:pt x="253549" y="0"/>
                </a:lnTo>
                <a:lnTo>
                  <a:pt x="287915" y="0"/>
                </a:lnTo>
                <a:lnTo>
                  <a:pt x="287915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652243" y="7012940"/>
            <a:ext cx="254635" cy="27940"/>
          </a:xfrm>
          <a:custGeom>
            <a:avLst/>
            <a:gdLst/>
            <a:ahLst/>
            <a:cxnLst/>
            <a:rect l="l" t="t" r="r" b="b"/>
            <a:pathLst>
              <a:path w="254635" h="27940">
                <a:moveTo>
                  <a:pt x="0" y="0"/>
                </a:moveTo>
                <a:lnTo>
                  <a:pt x="254387" y="0"/>
                </a:lnTo>
                <a:lnTo>
                  <a:pt x="25438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652243" y="7040880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0" y="0"/>
                </a:moveTo>
                <a:lnTo>
                  <a:pt x="34784" y="0"/>
                </a:lnTo>
                <a:lnTo>
                  <a:pt x="34784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652243" y="7096759"/>
            <a:ext cx="246379" cy="26670"/>
          </a:xfrm>
          <a:custGeom>
            <a:avLst/>
            <a:gdLst/>
            <a:ahLst/>
            <a:cxnLst/>
            <a:rect l="l" t="t" r="r" b="b"/>
            <a:pathLst>
              <a:path w="246380" h="26670">
                <a:moveTo>
                  <a:pt x="0" y="0"/>
                </a:moveTo>
                <a:lnTo>
                  <a:pt x="246006" y="0"/>
                </a:lnTo>
                <a:lnTo>
                  <a:pt x="246006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652243" y="7123430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90">
                <a:moveTo>
                  <a:pt x="0" y="0"/>
                </a:moveTo>
                <a:lnTo>
                  <a:pt x="34784" y="0"/>
                </a:lnTo>
                <a:lnTo>
                  <a:pt x="34784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652243" y="7183119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4" h="27940">
                <a:moveTo>
                  <a:pt x="0" y="0"/>
                </a:moveTo>
                <a:lnTo>
                  <a:pt x="258159" y="0"/>
                </a:lnTo>
                <a:lnTo>
                  <a:pt x="258159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608238" y="7279701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30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009308" y="6980470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4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4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4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495511" y="6978794"/>
            <a:ext cx="325120" cy="374015"/>
          </a:xfrm>
          <a:custGeom>
            <a:avLst/>
            <a:gdLst/>
            <a:ahLst/>
            <a:cxnLst/>
            <a:rect l="l" t="t" r="r" b="b"/>
            <a:pathLst>
              <a:path w="325119" h="374015">
                <a:moveTo>
                  <a:pt x="129498" y="38975"/>
                </a:moveTo>
                <a:lnTo>
                  <a:pt x="95133" y="38975"/>
                </a:lnTo>
                <a:lnTo>
                  <a:pt x="95133" y="0"/>
                </a:lnTo>
                <a:lnTo>
                  <a:pt x="129498" y="0"/>
                </a:lnTo>
                <a:lnTo>
                  <a:pt x="129498" y="38975"/>
                </a:lnTo>
                <a:close/>
              </a:path>
              <a:path w="325119" h="374015">
                <a:moveTo>
                  <a:pt x="310546" y="199067"/>
                </a:moveTo>
                <a:lnTo>
                  <a:pt x="276180" y="199067"/>
                </a:lnTo>
                <a:lnTo>
                  <a:pt x="276180" y="123212"/>
                </a:lnTo>
                <a:lnTo>
                  <a:pt x="201582" y="123212"/>
                </a:lnTo>
                <a:lnTo>
                  <a:pt x="201582" y="95133"/>
                </a:lnTo>
                <a:lnTo>
                  <a:pt x="276180" y="95133"/>
                </a:lnTo>
                <a:lnTo>
                  <a:pt x="276180" y="2095"/>
                </a:lnTo>
                <a:lnTo>
                  <a:pt x="310546" y="2095"/>
                </a:lnTo>
                <a:lnTo>
                  <a:pt x="310546" y="199067"/>
                </a:lnTo>
                <a:close/>
              </a:path>
              <a:path w="325119" h="374015">
                <a:moveTo>
                  <a:pt x="212478" y="66635"/>
                </a:moveTo>
                <a:lnTo>
                  <a:pt x="11734" y="66635"/>
                </a:lnTo>
                <a:lnTo>
                  <a:pt x="11734" y="38975"/>
                </a:lnTo>
                <a:lnTo>
                  <a:pt x="212478" y="38975"/>
                </a:lnTo>
                <a:lnTo>
                  <a:pt x="212478" y="66635"/>
                </a:lnTo>
                <a:close/>
              </a:path>
              <a:path w="325119" h="374015">
                <a:moveTo>
                  <a:pt x="15506" y="199487"/>
                </a:moveTo>
                <a:lnTo>
                  <a:pt x="0" y="172665"/>
                </a:lnTo>
                <a:lnTo>
                  <a:pt x="38379" y="157532"/>
                </a:lnTo>
                <a:lnTo>
                  <a:pt x="68468" y="135209"/>
                </a:lnTo>
                <a:lnTo>
                  <a:pt x="88107" y="107306"/>
                </a:lnTo>
                <a:lnTo>
                  <a:pt x="95133" y="75436"/>
                </a:lnTo>
                <a:lnTo>
                  <a:pt x="95133" y="66635"/>
                </a:lnTo>
                <a:lnTo>
                  <a:pt x="129498" y="66635"/>
                </a:lnTo>
                <a:lnTo>
                  <a:pt x="129498" y="75436"/>
                </a:lnTo>
                <a:lnTo>
                  <a:pt x="136715" y="105368"/>
                </a:lnTo>
                <a:lnTo>
                  <a:pt x="150477" y="123212"/>
                </a:lnTo>
                <a:lnTo>
                  <a:pt x="112735" y="123212"/>
                </a:lnTo>
                <a:lnTo>
                  <a:pt x="97012" y="148744"/>
                </a:lnTo>
                <a:lnTo>
                  <a:pt x="74964" y="170307"/>
                </a:lnTo>
                <a:lnTo>
                  <a:pt x="47494" y="187392"/>
                </a:lnTo>
                <a:lnTo>
                  <a:pt x="15506" y="199487"/>
                </a:lnTo>
                <a:close/>
              </a:path>
              <a:path w="325119" h="374015">
                <a:moveTo>
                  <a:pt x="210802" y="191943"/>
                </a:moveTo>
                <a:lnTo>
                  <a:pt x="179095" y="181086"/>
                </a:lnTo>
                <a:lnTo>
                  <a:pt x="151710" y="165750"/>
                </a:lnTo>
                <a:lnTo>
                  <a:pt x="129354" y="146328"/>
                </a:lnTo>
                <a:lnTo>
                  <a:pt x="112735" y="123212"/>
                </a:lnTo>
                <a:lnTo>
                  <a:pt x="150477" y="123212"/>
                </a:lnTo>
                <a:lnTo>
                  <a:pt x="156739" y="131332"/>
                </a:lnTo>
                <a:lnTo>
                  <a:pt x="187136" y="151874"/>
                </a:lnTo>
                <a:lnTo>
                  <a:pt x="225470" y="165540"/>
                </a:lnTo>
                <a:lnTo>
                  <a:pt x="210802" y="191943"/>
                </a:lnTo>
                <a:close/>
              </a:path>
              <a:path w="325119" h="374015">
                <a:moveTo>
                  <a:pt x="324795" y="373409"/>
                </a:moveTo>
                <a:lnTo>
                  <a:pt x="69149" y="373409"/>
                </a:lnTo>
                <a:lnTo>
                  <a:pt x="69149" y="280371"/>
                </a:lnTo>
                <a:lnTo>
                  <a:pt x="276599" y="280371"/>
                </a:lnTo>
                <a:lnTo>
                  <a:pt x="276599" y="243910"/>
                </a:lnTo>
                <a:lnTo>
                  <a:pt x="68311" y="243910"/>
                </a:lnTo>
                <a:lnTo>
                  <a:pt x="68311" y="217088"/>
                </a:lnTo>
                <a:lnTo>
                  <a:pt x="310546" y="217088"/>
                </a:lnTo>
                <a:lnTo>
                  <a:pt x="310546" y="305936"/>
                </a:lnTo>
                <a:lnTo>
                  <a:pt x="103096" y="305936"/>
                </a:lnTo>
                <a:lnTo>
                  <a:pt x="103096" y="346587"/>
                </a:lnTo>
                <a:lnTo>
                  <a:pt x="324795" y="346587"/>
                </a:lnTo>
                <a:lnTo>
                  <a:pt x="324795" y="3734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883170" y="6995558"/>
            <a:ext cx="339090" cy="356235"/>
          </a:xfrm>
          <a:custGeom>
            <a:avLst/>
            <a:gdLst/>
            <a:ahLst/>
            <a:cxnLst/>
            <a:rect l="l" t="t" r="r" b="b"/>
            <a:pathLst>
              <a:path w="339089" h="356234">
                <a:moveTo>
                  <a:pt x="288753" y="113573"/>
                </a:moveTo>
                <a:lnTo>
                  <a:pt x="254807" y="110220"/>
                </a:lnTo>
                <a:lnTo>
                  <a:pt x="258749" y="86005"/>
                </a:lnTo>
                <a:lnTo>
                  <a:pt x="260883" y="64539"/>
                </a:lnTo>
                <a:lnTo>
                  <a:pt x="261761" y="45274"/>
                </a:lnTo>
                <a:lnTo>
                  <a:pt x="261931" y="27659"/>
                </a:lnTo>
                <a:lnTo>
                  <a:pt x="39813" y="27659"/>
                </a:lnTo>
                <a:lnTo>
                  <a:pt x="39813" y="0"/>
                </a:lnTo>
                <a:lnTo>
                  <a:pt x="295877" y="0"/>
                </a:lnTo>
                <a:lnTo>
                  <a:pt x="295766" y="43146"/>
                </a:lnTo>
                <a:lnTo>
                  <a:pt x="294987" y="64068"/>
                </a:lnTo>
                <a:lnTo>
                  <a:pt x="292872" y="87426"/>
                </a:lnTo>
                <a:lnTo>
                  <a:pt x="288753" y="113573"/>
                </a:lnTo>
                <a:close/>
              </a:path>
              <a:path w="339089" h="356234">
                <a:moveTo>
                  <a:pt x="173084" y="134947"/>
                </a:moveTo>
                <a:lnTo>
                  <a:pt x="138718" y="134947"/>
                </a:lnTo>
                <a:lnTo>
                  <a:pt x="138718" y="69569"/>
                </a:lnTo>
                <a:lnTo>
                  <a:pt x="173084" y="69569"/>
                </a:lnTo>
                <a:lnTo>
                  <a:pt x="173084" y="134947"/>
                </a:lnTo>
                <a:close/>
              </a:path>
              <a:path w="339089" h="356234">
                <a:moveTo>
                  <a:pt x="338625" y="162188"/>
                </a:moveTo>
                <a:lnTo>
                  <a:pt x="0" y="162188"/>
                </a:lnTo>
                <a:lnTo>
                  <a:pt x="0" y="134947"/>
                </a:lnTo>
                <a:lnTo>
                  <a:pt x="338625" y="134947"/>
                </a:lnTo>
                <a:lnTo>
                  <a:pt x="338625" y="162188"/>
                </a:lnTo>
                <a:close/>
              </a:path>
              <a:path w="339089" h="356234">
                <a:moveTo>
                  <a:pt x="306774" y="356226"/>
                </a:moveTo>
                <a:lnTo>
                  <a:pt x="40651" y="356226"/>
                </a:lnTo>
                <a:lnTo>
                  <a:pt x="40651" y="261931"/>
                </a:lnTo>
                <a:lnTo>
                  <a:pt x="263188" y="261931"/>
                </a:lnTo>
                <a:lnTo>
                  <a:pt x="263188" y="224213"/>
                </a:lnTo>
                <a:lnTo>
                  <a:pt x="39394" y="224213"/>
                </a:lnTo>
                <a:lnTo>
                  <a:pt x="39394" y="196972"/>
                </a:lnTo>
                <a:lnTo>
                  <a:pt x="297554" y="196972"/>
                </a:lnTo>
                <a:lnTo>
                  <a:pt x="297554" y="287076"/>
                </a:lnTo>
                <a:lnTo>
                  <a:pt x="74598" y="287076"/>
                </a:lnTo>
                <a:lnTo>
                  <a:pt x="74598" y="328986"/>
                </a:lnTo>
                <a:lnTo>
                  <a:pt x="306774" y="328986"/>
                </a:lnTo>
                <a:lnTo>
                  <a:pt x="306774" y="3562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3267895" y="7014836"/>
            <a:ext cx="341630" cy="293370"/>
          </a:xfrm>
          <a:custGeom>
            <a:avLst/>
            <a:gdLst/>
            <a:ahLst/>
            <a:cxnLst/>
            <a:rect l="l" t="t" r="r" b="b"/>
            <a:pathLst>
              <a:path w="341629" h="293370">
                <a:moveTo>
                  <a:pt x="312641" y="28079"/>
                </a:moveTo>
                <a:lnTo>
                  <a:pt x="28079" y="28079"/>
                </a:lnTo>
                <a:lnTo>
                  <a:pt x="28079" y="0"/>
                </a:lnTo>
                <a:lnTo>
                  <a:pt x="312641" y="0"/>
                </a:lnTo>
                <a:lnTo>
                  <a:pt x="312641" y="28079"/>
                </a:lnTo>
                <a:close/>
              </a:path>
              <a:path w="341629" h="293370">
                <a:moveTo>
                  <a:pt x="31012" y="187333"/>
                </a:moveTo>
                <a:lnTo>
                  <a:pt x="16344" y="159254"/>
                </a:lnTo>
                <a:lnTo>
                  <a:pt x="65031" y="143833"/>
                </a:lnTo>
                <a:lnTo>
                  <a:pt x="108806" y="116035"/>
                </a:lnTo>
                <a:lnTo>
                  <a:pt x="140401" y="79044"/>
                </a:lnTo>
                <a:lnTo>
                  <a:pt x="152548" y="36041"/>
                </a:lnTo>
                <a:lnTo>
                  <a:pt x="152548" y="28079"/>
                </a:lnTo>
                <a:lnTo>
                  <a:pt x="188171" y="28079"/>
                </a:lnTo>
                <a:lnTo>
                  <a:pt x="188171" y="36041"/>
                </a:lnTo>
                <a:lnTo>
                  <a:pt x="200390" y="78906"/>
                </a:lnTo>
                <a:lnTo>
                  <a:pt x="206466" y="85913"/>
                </a:lnTo>
                <a:lnTo>
                  <a:pt x="170569" y="85913"/>
                </a:lnTo>
                <a:lnTo>
                  <a:pt x="146642" y="121974"/>
                </a:lnTo>
                <a:lnTo>
                  <a:pt x="113049" y="151553"/>
                </a:lnTo>
                <a:lnTo>
                  <a:pt x="73327" y="173667"/>
                </a:lnTo>
                <a:lnTo>
                  <a:pt x="31012" y="187333"/>
                </a:lnTo>
                <a:close/>
              </a:path>
              <a:path w="341629" h="293370">
                <a:moveTo>
                  <a:pt x="311384" y="185657"/>
                </a:moveTo>
                <a:lnTo>
                  <a:pt x="268519" y="172547"/>
                </a:lnTo>
                <a:lnTo>
                  <a:pt x="228404" y="150872"/>
                </a:lnTo>
                <a:lnTo>
                  <a:pt x="194575" y="121654"/>
                </a:lnTo>
                <a:lnTo>
                  <a:pt x="170569" y="85913"/>
                </a:lnTo>
                <a:lnTo>
                  <a:pt x="206466" y="85913"/>
                </a:lnTo>
                <a:lnTo>
                  <a:pt x="232176" y="115564"/>
                </a:lnTo>
                <a:lnTo>
                  <a:pt x="276219" y="142949"/>
                </a:lnTo>
                <a:lnTo>
                  <a:pt x="325214" y="157997"/>
                </a:lnTo>
                <a:lnTo>
                  <a:pt x="311384" y="185657"/>
                </a:lnTo>
                <a:close/>
              </a:path>
              <a:path w="341629" h="293370">
                <a:moveTo>
                  <a:pt x="187752" y="264865"/>
                </a:moveTo>
                <a:lnTo>
                  <a:pt x="153387" y="264865"/>
                </a:lnTo>
                <a:lnTo>
                  <a:pt x="153387" y="173922"/>
                </a:lnTo>
                <a:lnTo>
                  <a:pt x="187752" y="173922"/>
                </a:lnTo>
                <a:lnTo>
                  <a:pt x="187752" y="264865"/>
                </a:lnTo>
                <a:close/>
              </a:path>
              <a:path w="341629" h="293370">
                <a:moveTo>
                  <a:pt x="341139" y="293363"/>
                </a:moveTo>
                <a:lnTo>
                  <a:pt x="0" y="293363"/>
                </a:lnTo>
                <a:lnTo>
                  <a:pt x="0" y="264865"/>
                </a:lnTo>
                <a:lnTo>
                  <a:pt x="341139" y="264865"/>
                </a:lnTo>
                <a:lnTo>
                  <a:pt x="341139" y="29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655972" y="6980470"/>
            <a:ext cx="304165" cy="377190"/>
          </a:xfrm>
          <a:custGeom>
            <a:avLst/>
            <a:gdLst/>
            <a:ahLst/>
            <a:cxnLst/>
            <a:rect l="l" t="t" r="r" b="b"/>
            <a:pathLst>
              <a:path w="304164" h="377190">
                <a:moveTo>
                  <a:pt x="119440" y="204516"/>
                </a:moveTo>
                <a:lnTo>
                  <a:pt x="79149" y="198066"/>
                </a:lnTo>
                <a:lnTo>
                  <a:pt x="47304" y="179946"/>
                </a:lnTo>
                <a:lnTo>
                  <a:pt x="26383" y="152005"/>
                </a:lnTo>
                <a:lnTo>
                  <a:pt x="18859" y="116088"/>
                </a:lnTo>
                <a:lnTo>
                  <a:pt x="26383" y="79993"/>
                </a:lnTo>
                <a:lnTo>
                  <a:pt x="47304" y="52071"/>
                </a:lnTo>
                <a:lnTo>
                  <a:pt x="79149" y="34051"/>
                </a:lnTo>
                <a:lnTo>
                  <a:pt x="119440" y="27659"/>
                </a:lnTo>
                <a:lnTo>
                  <a:pt x="159909" y="34051"/>
                </a:lnTo>
                <a:lnTo>
                  <a:pt x="191733" y="52071"/>
                </a:lnTo>
                <a:lnTo>
                  <a:pt x="195406" y="56996"/>
                </a:lnTo>
                <a:lnTo>
                  <a:pt x="119440" y="56996"/>
                </a:lnTo>
                <a:lnTo>
                  <a:pt x="92520" y="61278"/>
                </a:lnTo>
                <a:lnTo>
                  <a:pt x="71297" y="73340"/>
                </a:lnTo>
                <a:lnTo>
                  <a:pt x="57382" y="92003"/>
                </a:lnTo>
                <a:lnTo>
                  <a:pt x="52386" y="116088"/>
                </a:lnTo>
                <a:lnTo>
                  <a:pt x="57382" y="139995"/>
                </a:lnTo>
                <a:lnTo>
                  <a:pt x="71297" y="158678"/>
                </a:lnTo>
                <a:lnTo>
                  <a:pt x="92520" y="170838"/>
                </a:lnTo>
                <a:lnTo>
                  <a:pt x="119440" y="175179"/>
                </a:lnTo>
                <a:lnTo>
                  <a:pt x="195286" y="175179"/>
                </a:lnTo>
                <a:lnTo>
                  <a:pt x="191733" y="179946"/>
                </a:lnTo>
                <a:lnTo>
                  <a:pt x="159909" y="198066"/>
                </a:lnTo>
                <a:lnTo>
                  <a:pt x="119440" y="204516"/>
                </a:lnTo>
                <a:close/>
              </a:path>
              <a:path w="304164" h="377190">
                <a:moveTo>
                  <a:pt x="195286" y="175179"/>
                </a:moveTo>
                <a:lnTo>
                  <a:pt x="119440" y="175179"/>
                </a:lnTo>
                <a:lnTo>
                  <a:pt x="146360" y="170838"/>
                </a:lnTo>
                <a:lnTo>
                  <a:pt x="167583" y="158678"/>
                </a:lnTo>
                <a:lnTo>
                  <a:pt x="181498" y="139995"/>
                </a:lnTo>
                <a:lnTo>
                  <a:pt x="186495" y="116088"/>
                </a:lnTo>
                <a:lnTo>
                  <a:pt x="181498" y="92003"/>
                </a:lnTo>
                <a:lnTo>
                  <a:pt x="167583" y="73340"/>
                </a:lnTo>
                <a:lnTo>
                  <a:pt x="146360" y="61278"/>
                </a:lnTo>
                <a:lnTo>
                  <a:pt x="119440" y="56996"/>
                </a:lnTo>
                <a:lnTo>
                  <a:pt x="195406" y="56996"/>
                </a:lnTo>
                <a:lnTo>
                  <a:pt x="212557" y="79993"/>
                </a:lnTo>
                <a:lnTo>
                  <a:pt x="220022" y="116088"/>
                </a:lnTo>
                <a:lnTo>
                  <a:pt x="212557" y="152005"/>
                </a:lnTo>
                <a:lnTo>
                  <a:pt x="195286" y="175179"/>
                </a:lnTo>
                <a:close/>
              </a:path>
              <a:path w="304164" h="377190">
                <a:moveTo>
                  <a:pt x="303840" y="376762"/>
                </a:moveTo>
                <a:lnTo>
                  <a:pt x="269475" y="376762"/>
                </a:lnTo>
                <a:lnTo>
                  <a:pt x="269475" y="0"/>
                </a:lnTo>
                <a:lnTo>
                  <a:pt x="303840" y="0"/>
                </a:lnTo>
                <a:lnTo>
                  <a:pt x="303840" y="376762"/>
                </a:lnTo>
                <a:close/>
              </a:path>
              <a:path w="304164" h="377190">
                <a:moveTo>
                  <a:pt x="4190" y="294201"/>
                </a:moveTo>
                <a:lnTo>
                  <a:pt x="0" y="265284"/>
                </a:lnTo>
                <a:lnTo>
                  <a:pt x="43799" y="265140"/>
                </a:lnTo>
                <a:lnTo>
                  <a:pt x="92005" y="264332"/>
                </a:lnTo>
                <a:lnTo>
                  <a:pt x="142785" y="262297"/>
                </a:lnTo>
                <a:lnTo>
                  <a:pt x="194310" y="258471"/>
                </a:lnTo>
                <a:lnTo>
                  <a:pt x="244748" y="252292"/>
                </a:lnTo>
                <a:lnTo>
                  <a:pt x="247682" y="277856"/>
                </a:lnTo>
                <a:lnTo>
                  <a:pt x="196369" y="285672"/>
                </a:lnTo>
                <a:lnTo>
                  <a:pt x="144955" y="290490"/>
                </a:lnTo>
                <a:lnTo>
                  <a:pt x="94848" y="293034"/>
                </a:lnTo>
                <a:lnTo>
                  <a:pt x="47457" y="294030"/>
                </a:lnTo>
                <a:lnTo>
                  <a:pt x="4190" y="2942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4156252" y="7003939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60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60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60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60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60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557741" y="6980890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89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89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89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89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89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89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940789" y="6980470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475387" y="6986269"/>
            <a:ext cx="34290" cy="83820"/>
          </a:xfrm>
          <a:custGeom>
            <a:avLst/>
            <a:gdLst/>
            <a:ahLst/>
            <a:cxnLst/>
            <a:rect l="l" t="t" r="r" b="b"/>
            <a:pathLst>
              <a:path w="34289" h="83820">
                <a:moveTo>
                  <a:pt x="0" y="0"/>
                </a:moveTo>
                <a:lnTo>
                  <a:pt x="33946" y="0"/>
                </a:lnTo>
                <a:lnTo>
                  <a:pt x="33946" y="83820"/>
                </a:ln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5475387" y="707009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5226" y="0"/>
                </a:lnTo>
                <a:lnTo>
                  <a:pt x="25522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471616" y="7197090"/>
            <a:ext cx="255904" cy="25400"/>
          </a:xfrm>
          <a:custGeom>
            <a:avLst/>
            <a:gdLst/>
            <a:ahLst/>
            <a:cxnLst/>
            <a:rect l="l" t="t" r="r" b="b"/>
            <a:pathLst>
              <a:path w="255904" h="25400">
                <a:moveTo>
                  <a:pt x="0" y="0"/>
                </a:moveTo>
                <a:lnTo>
                  <a:pt x="255645" y="0"/>
                </a:lnTo>
                <a:lnTo>
                  <a:pt x="255645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5692895" y="7222490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0"/>
                </a:moveTo>
                <a:lnTo>
                  <a:pt x="34365" y="0"/>
                </a:lnTo>
                <a:lnTo>
                  <a:pt x="34365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472453" y="7259319"/>
            <a:ext cx="255270" cy="25400"/>
          </a:xfrm>
          <a:custGeom>
            <a:avLst/>
            <a:gdLst/>
            <a:ahLst/>
            <a:cxnLst/>
            <a:rect l="l" t="t" r="r" b="b"/>
            <a:pathLst>
              <a:path w="255270" h="25400">
                <a:moveTo>
                  <a:pt x="0" y="0"/>
                </a:moveTo>
                <a:lnTo>
                  <a:pt x="254807" y="0"/>
                </a:lnTo>
                <a:lnTo>
                  <a:pt x="254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472453" y="7284719"/>
            <a:ext cx="34925" cy="39370"/>
          </a:xfrm>
          <a:custGeom>
            <a:avLst/>
            <a:gdLst/>
            <a:ahLst/>
            <a:cxnLst/>
            <a:rect l="l" t="t" r="r" b="b"/>
            <a:pathLst>
              <a:path w="34925" h="39370">
                <a:moveTo>
                  <a:pt x="0" y="0"/>
                </a:moveTo>
                <a:lnTo>
                  <a:pt x="34365" y="0"/>
                </a:lnTo>
                <a:lnTo>
                  <a:pt x="3436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472453" y="7324090"/>
            <a:ext cx="267970" cy="26670"/>
          </a:xfrm>
          <a:custGeom>
            <a:avLst/>
            <a:gdLst/>
            <a:ahLst/>
            <a:cxnLst/>
            <a:rect l="l" t="t" r="r" b="b"/>
            <a:pathLst>
              <a:path w="267970" h="26670">
                <a:moveTo>
                  <a:pt x="0" y="0"/>
                </a:moveTo>
                <a:lnTo>
                  <a:pt x="267379" y="0"/>
                </a:lnTo>
                <a:lnTo>
                  <a:pt x="267379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429287" y="7134696"/>
            <a:ext cx="341630" cy="28575"/>
          </a:xfrm>
          <a:custGeom>
            <a:avLst/>
            <a:gdLst/>
            <a:ahLst/>
            <a:cxnLst/>
            <a:rect l="l" t="t" r="r" b="b"/>
            <a:pathLst>
              <a:path w="341629" h="28575">
                <a:moveTo>
                  <a:pt x="341139" y="28079"/>
                </a:moveTo>
                <a:lnTo>
                  <a:pt x="0" y="28079"/>
                </a:lnTo>
                <a:lnTo>
                  <a:pt x="0" y="0"/>
                </a:lnTo>
                <a:lnTo>
                  <a:pt x="341139" y="0"/>
                </a:lnTo>
                <a:lnTo>
                  <a:pt x="341139" y="280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821975" y="6980470"/>
            <a:ext cx="303530" cy="377190"/>
          </a:xfrm>
          <a:custGeom>
            <a:avLst/>
            <a:gdLst/>
            <a:ahLst/>
            <a:cxnLst/>
            <a:rect l="l" t="t" r="r" b="b"/>
            <a:pathLst>
              <a:path w="303529" h="377190">
                <a:moveTo>
                  <a:pt x="303002" y="143328"/>
                </a:moveTo>
                <a:lnTo>
                  <a:pt x="268637" y="143328"/>
                </a:lnTo>
                <a:lnTo>
                  <a:pt x="268637" y="0"/>
                </a:lnTo>
                <a:lnTo>
                  <a:pt x="303002" y="0"/>
                </a:lnTo>
                <a:lnTo>
                  <a:pt x="303002" y="143328"/>
                </a:lnTo>
                <a:close/>
              </a:path>
              <a:path w="303529" h="377190">
                <a:moveTo>
                  <a:pt x="93876" y="291267"/>
                </a:moveTo>
                <a:lnTo>
                  <a:pt x="56046" y="282028"/>
                </a:lnTo>
                <a:lnTo>
                  <a:pt x="26350" y="255697"/>
                </a:lnTo>
                <a:lnTo>
                  <a:pt x="6947" y="214358"/>
                </a:lnTo>
                <a:lnTo>
                  <a:pt x="0" y="160092"/>
                </a:lnTo>
                <a:lnTo>
                  <a:pt x="6947" y="105826"/>
                </a:lnTo>
                <a:lnTo>
                  <a:pt x="26350" y="64487"/>
                </a:lnTo>
                <a:lnTo>
                  <a:pt x="56046" y="38156"/>
                </a:lnTo>
                <a:lnTo>
                  <a:pt x="93876" y="28917"/>
                </a:lnTo>
                <a:lnTo>
                  <a:pt x="129040" y="36893"/>
                </a:lnTo>
                <a:lnTo>
                  <a:pt x="157368" y="59720"/>
                </a:lnTo>
                <a:lnTo>
                  <a:pt x="157483" y="59929"/>
                </a:lnTo>
                <a:lnTo>
                  <a:pt x="93876" y="59929"/>
                </a:lnTo>
                <a:lnTo>
                  <a:pt x="69110" y="67034"/>
                </a:lnTo>
                <a:lnTo>
                  <a:pt x="49766" y="87223"/>
                </a:lnTo>
                <a:lnTo>
                  <a:pt x="37181" y="118805"/>
                </a:lnTo>
                <a:lnTo>
                  <a:pt x="32689" y="160092"/>
                </a:lnTo>
                <a:lnTo>
                  <a:pt x="37181" y="201621"/>
                </a:lnTo>
                <a:lnTo>
                  <a:pt x="49766" y="233328"/>
                </a:lnTo>
                <a:lnTo>
                  <a:pt x="69110" y="253562"/>
                </a:lnTo>
                <a:lnTo>
                  <a:pt x="93876" y="260674"/>
                </a:lnTo>
                <a:lnTo>
                  <a:pt x="156768" y="260674"/>
                </a:lnTo>
                <a:lnTo>
                  <a:pt x="130042" y="282912"/>
                </a:lnTo>
                <a:lnTo>
                  <a:pt x="93876" y="291267"/>
                </a:lnTo>
                <a:close/>
              </a:path>
              <a:path w="303529" h="377190">
                <a:moveTo>
                  <a:pt x="156768" y="260674"/>
                </a:moveTo>
                <a:lnTo>
                  <a:pt x="93876" y="260674"/>
                </a:lnTo>
                <a:lnTo>
                  <a:pt x="118399" y="253562"/>
                </a:lnTo>
                <a:lnTo>
                  <a:pt x="137618" y="233328"/>
                </a:lnTo>
                <a:lnTo>
                  <a:pt x="150158" y="201621"/>
                </a:lnTo>
                <a:lnTo>
                  <a:pt x="154644" y="160092"/>
                </a:lnTo>
                <a:lnTo>
                  <a:pt x="150158" y="118805"/>
                </a:lnTo>
                <a:lnTo>
                  <a:pt x="137618" y="87223"/>
                </a:lnTo>
                <a:lnTo>
                  <a:pt x="118399" y="67034"/>
                </a:lnTo>
                <a:lnTo>
                  <a:pt x="93876" y="59929"/>
                </a:lnTo>
                <a:lnTo>
                  <a:pt x="157483" y="59929"/>
                </a:lnTo>
                <a:lnTo>
                  <a:pt x="177209" y="95749"/>
                </a:lnTo>
                <a:lnTo>
                  <a:pt x="186914" y="143328"/>
                </a:lnTo>
                <a:lnTo>
                  <a:pt x="303002" y="143328"/>
                </a:lnTo>
                <a:lnTo>
                  <a:pt x="303002" y="171408"/>
                </a:lnTo>
                <a:lnTo>
                  <a:pt x="186914" y="171408"/>
                </a:lnTo>
                <a:lnTo>
                  <a:pt x="178329" y="221253"/>
                </a:lnTo>
                <a:lnTo>
                  <a:pt x="158782" y="258997"/>
                </a:lnTo>
                <a:lnTo>
                  <a:pt x="156768" y="260674"/>
                </a:lnTo>
                <a:close/>
              </a:path>
              <a:path w="303529" h="377190">
                <a:moveTo>
                  <a:pt x="303002" y="376762"/>
                </a:moveTo>
                <a:lnTo>
                  <a:pt x="268637" y="376762"/>
                </a:lnTo>
                <a:lnTo>
                  <a:pt x="268637" y="171408"/>
                </a:lnTo>
                <a:lnTo>
                  <a:pt x="303002" y="171408"/>
                </a:lnTo>
                <a:lnTo>
                  <a:pt x="303002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215920" y="6980470"/>
            <a:ext cx="334645" cy="375920"/>
          </a:xfrm>
          <a:custGeom>
            <a:avLst/>
            <a:gdLst/>
            <a:ahLst/>
            <a:cxnLst/>
            <a:rect l="l" t="t" r="r" b="b"/>
            <a:pathLst>
              <a:path w="334645" h="375920">
                <a:moveTo>
                  <a:pt x="29755" y="280790"/>
                </a:moveTo>
                <a:lnTo>
                  <a:pt x="0" y="280790"/>
                </a:lnTo>
                <a:lnTo>
                  <a:pt x="0" y="36460"/>
                </a:lnTo>
                <a:lnTo>
                  <a:pt x="33946" y="36460"/>
                </a:lnTo>
                <a:lnTo>
                  <a:pt x="33946" y="251873"/>
                </a:lnTo>
                <a:lnTo>
                  <a:pt x="206981" y="251873"/>
                </a:lnTo>
                <a:lnTo>
                  <a:pt x="208707" y="263607"/>
                </a:lnTo>
                <a:lnTo>
                  <a:pt x="161768" y="271773"/>
                </a:lnTo>
                <a:lnTo>
                  <a:pt x="116716" y="277071"/>
                </a:lnTo>
                <a:lnTo>
                  <a:pt x="72921" y="279932"/>
                </a:lnTo>
                <a:lnTo>
                  <a:pt x="29755" y="280790"/>
                </a:lnTo>
                <a:close/>
              </a:path>
              <a:path w="334645" h="375920">
                <a:moveTo>
                  <a:pt x="206981" y="251873"/>
                </a:moveTo>
                <a:lnTo>
                  <a:pt x="33946" y="251873"/>
                </a:lnTo>
                <a:lnTo>
                  <a:pt x="74860" y="250963"/>
                </a:lnTo>
                <a:lnTo>
                  <a:pt x="116716" y="248049"/>
                </a:lnTo>
                <a:lnTo>
                  <a:pt x="159830" y="242856"/>
                </a:lnTo>
                <a:lnTo>
                  <a:pt x="204516" y="235109"/>
                </a:lnTo>
                <a:lnTo>
                  <a:pt x="206981" y="251873"/>
                </a:lnTo>
                <a:close/>
              </a:path>
              <a:path w="334645" h="375920">
                <a:moveTo>
                  <a:pt x="274085" y="375924"/>
                </a:moveTo>
                <a:lnTo>
                  <a:pt x="239719" y="375924"/>
                </a:lnTo>
                <a:lnTo>
                  <a:pt x="239719" y="0"/>
                </a:lnTo>
                <a:lnTo>
                  <a:pt x="274085" y="0"/>
                </a:lnTo>
                <a:lnTo>
                  <a:pt x="274085" y="150034"/>
                </a:lnTo>
                <a:lnTo>
                  <a:pt x="334434" y="150034"/>
                </a:lnTo>
                <a:lnTo>
                  <a:pt x="334434" y="178532"/>
                </a:lnTo>
                <a:lnTo>
                  <a:pt x="274085" y="178532"/>
                </a:lnTo>
                <a:lnTo>
                  <a:pt x="274085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586815" y="7018188"/>
            <a:ext cx="340360" cy="285750"/>
          </a:xfrm>
          <a:custGeom>
            <a:avLst/>
            <a:gdLst/>
            <a:ahLst/>
            <a:cxnLst/>
            <a:rect l="l" t="t" r="r" b="b"/>
            <a:pathLst>
              <a:path w="340359" h="285750">
                <a:moveTo>
                  <a:pt x="284981" y="211221"/>
                </a:moveTo>
                <a:lnTo>
                  <a:pt x="250616" y="207449"/>
                </a:lnTo>
                <a:lnTo>
                  <a:pt x="258853" y="156818"/>
                </a:lnTo>
                <a:lnTo>
                  <a:pt x="263084" y="112316"/>
                </a:lnTo>
                <a:lnTo>
                  <a:pt x="264642" y="72843"/>
                </a:lnTo>
                <a:lnTo>
                  <a:pt x="264865" y="37299"/>
                </a:lnTo>
                <a:lnTo>
                  <a:pt x="264865" y="28079"/>
                </a:lnTo>
                <a:lnTo>
                  <a:pt x="35622" y="28079"/>
                </a:lnTo>
                <a:lnTo>
                  <a:pt x="35622" y="0"/>
                </a:lnTo>
                <a:lnTo>
                  <a:pt x="299230" y="0"/>
                </a:lnTo>
                <a:lnTo>
                  <a:pt x="299230" y="37299"/>
                </a:lnTo>
                <a:lnTo>
                  <a:pt x="299007" y="73432"/>
                </a:lnTo>
                <a:lnTo>
                  <a:pt x="297449" y="113259"/>
                </a:lnTo>
                <a:lnTo>
                  <a:pt x="293219" y="158586"/>
                </a:lnTo>
                <a:lnTo>
                  <a:pt x="284981" y="211221"/>
                </a:lnTo>
                <a:close/>
              </a:path>
              <a:path w="340359" h="285750">
                <a:moveTo>
                  <a:pt x="166378" y="257321"/>
                </a:moveTo>
                <a:lnTo>
                  <a:pt x="132013" y="257321"/>
                </a:lnTo>
                <a:lnTo>
                  <a:pt x="132013" y="122793"/>
                </a:lnTo>
                <a:lnTo>
                  <a:pt x="166378" y="122793"/>
                </a:lnTo>
                <a:lnTo>
                  <a:pt x="166378" y="257321"/>
                </a:lnTo>
                <a:close/>
              </a:path>
              <a:path w="340359" h="285750">
                <a:moveTo>
                  <a:pt x="339882" y="285400"/>
                </a:moveTo>
                <a:lnTo>
                  <a:pt x="0" y="285400"/>
                </a:lnTo>
                <a:lnTo>
                  <a:pt x="0" y="257321"/>
                </a:lnTo>
                <a:lnTo>
                  <a:pt x="339882" y="257321"/>
                </a:lnTo>
                <a:lnTo>
                  <a:pt x="339882" y="2854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097572" y="6980890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5">
                <a:moveTo>
                  <a:pt x="299649" y="214574"/>
                </a:moveTo>
                <a:lnTo>
                  <a:pt x="265284" y="214574"/>
                </a:lnTo>
                <a:lnTo>
                  <a:pt x="265284" y="0"/>
                </a:lnTo>
                <a:lnTo>
                  <a:pt x="299649" y="0"/>
                </a:lnTo>
                <a:lnTo>
                  <a:pt x="299649" y="214574"/>
                </a:lnTo>
                <a:close/>
              </a:path>
              <a:path w="333375" h="374015">
                <a:moveTo>
                  <a:pt x="97648" y="196972"/>
                </a:moveTo>
                <a:lnTo>
                  <a:pt x="58522" y="190594"/>
                </a:lnTo>
                <a:lnTo>
                  <a:pt x="27607" y="172665"/>
                </a:lnTo>
                <a:lnTo>
                  <a:pt x="7301" y="144992"/>
                </a:lnTo>
                <a:lnTo>
                  <a:pt x="0" y="109382"/>
                </a:lnTo>
                <a:lnTo>
                  <a:pt x="7301" y="73773"/>
                </a:lnTo>
                <a:lnTo>
                  <a:pt x="27607" y="46099"/>
                </a:lnTo>
                <a:lnTo>
                  <a:pt x="58522" y="28170"/>
                </a:lnTo>
                <a:lnTo>
                  <a:pt x="97648" y="21792"/>
                </a:lnTo>
                <a:lnTo>
                  <a:pt x="137081" y="28170"/>
                </a:lnTo>
                <a:lnTo>
                  <a:pt x="168264" y="46099"/>
                </a:lnTo>
                <a:lnTo>
                  <a:pt x="171368" y="50290"/>
                </a:lnTo>
                <a:lnTo>
                  <a:pt x="97648" y="50290"/>
                </a:lnTo>
                <a:lnTo>
                  <a:pt x="71893" y="54691"/>
                </a:lnTo>
                <a:lnTo>
                  <a:pt x="51600" y="66949"/>
                </a:lnTo>
                <a:lnTo>
                  <a:pt x="38300" y="85651"/>
                </a:lnTo>
                <a:lnTo>
                  <a:pt x="33527" y="109382"/>
                </a:lnTo>
                <a:lnTo>
                  <a:pt x="38300" y="133290"/>
                </a:lnTo>
                <a:lnTo>
                  <a:pt x="51600" y="151972"/>
                </a:lnTo>
                <a:lnTo>
                  <a:pt x="71893" y="164132"/>
                </a:lnTo>
                <a:lnTo>
                  <a:pt x="97648" y="168474"/>
                </a:lnTo>
                <a:lnTo>
                  <a:pt x="171368" y="168474"/>
                </a:lnTo>
                <a:lnTo>
                  <a:pt x="168264" y="172665"/>
                </a:lnTo>
                <a:lnTo>
                  <a:pt x="137081" y="190594"/>
                </a:lnTo>
                <a:lnTo>
                  <a:pt x="97648" y="196972"/>
                </a:lnTo>
                <a:close/>
              </a:path>
              <a:path w="333375" h="374015">
                <a:moveTo>
                  <a:pt x="171368" y="168474"/>
                </a:moveTo>
                <a:lnTo>
                  <a:pt x="97648" y="168474"/>
                </a:lnTo>
                <a:lnTo>
                  <a:pt x="123533" y="164132"/>
                </a:lnTo>
                <a:lnTo>
                  <a:pt x="144114" y="151972"/>
                </a:lnTo>
                <a:lnTo>
                  <a:pt x="157702" y="133290"/>
                </a:lnTo>
                <a:lnTo>
                  <a:pt x="162607" y="109382"/>
                </a:lnTo>
                <a:lnTo>
                  <a:pt x="157702" y="85651"/>
                </a:lnTo>
                <a:lnTo>
                  <a:pt x="144114" y="66949"/>
                </a:lnTo>
                <a:lnTo>
                  <a:pt x="123533" y="54691"/>
                </a:lnTo>
                <a:lnTo>
                  <a:pt x="97648" y="50290"/>
                </a:lnTo>
                <a:lnTo>
                  <a:pt x="171368" y="50290"/>
                </a:lnTo>
                <a:lnTo>
                  <a:pt x="188760" y="73773"/>
                </a:lnTo>
                <a:lnTo>
                  <a:pt x="196134" y="109382"/>
                </a:lnTo>
                <a:lnTo>
                  <a:pt x="188760" y="144992"/>
                </a:lnTo>
                <a:lnTo>
                  <a:pt x="171368" y="168474"/>
                </a:lnTo>
                <a:close/>
              </a:path>
              <a:path w="333375" h="374015">
                <a:moveTo>
                  <a:pt x="26821" y="370475"/>
                </a:moveTo>
                <a:lnTo>
                  <a:pt x="9639" y="344492"/>
                </a:lnTo>
                <a:lnTo>
                  <a:pt x="41404" y="327885"/>
                </a:lnTo>
                <a:lnTo>
                  <a:pt x="65116" y="304993"/>
                </a:lnTo>
                <a:lnTo>
                  <a:pt x="79948" y="278485"/>
                </a:lnTo>
                <a:lnTo>
                  <a:pt x="85075" y="251035"/>
                </a:lnTo>
                <a:lnTo>
                  <a:pt x="85075" y="230918"/>
                </a:lnTo>
                <a:lnTo>
                  <a:pt x="118183" y="230918"/>
                </a:lnTo>
                <a:lnTo>
                  <a:pt x="118183" y="251035"/>
                </a:lnTo>
                <a:lnTo>
                  <a:pt x="121411" y="276062"/>
                </a:lnTo>
                <a:lnTo>
                  <a:pt x="131122" y="300383"/>
                </a:lnTo>
                <a:lnTo>
                  <a:pt x="131510" y="300906"/>
                </a:lnTo>
                <a:lnTo>
                  <a:pt x="101000" y="300906"/>
                </a:lnTo>
                <a:lnTo>
                  <a:pt x="88703" y="322621"/>
                </a:lnTo>
                <a:lnTo>
                  <a:pt x="72083" y="341977"/>
                </a:lnTo>
                <a:lnTo>
                  <a:pt x="51377" y="358191"/>
                </a:lnTo>
                <a:lnTo>
                  <a:pt x="26821" y="370475"/>
                </a:lnTo>
                <a:close/>
              </a:path>
              <a:path w="333375" h="374015">
                <a:moveTo>
                  <a:pt x="216086" y="340301"/>
                </a:moveTo>
                <a:lnTo>
                  <a:pt x="170150" y="340301"/>
                </a:lnTo>
                <a:lnTo>
                  <a:pt x="193803" y="321108"/>
                </a:lnTo>
                <a:lnTo>
                  <a:pt x="210697" y="298340"/>
                </a:lnTo>
                <a:lnTo>
                  <a:pt x="220834" y="274235"/>
                </a:lnTo>
                <a:lnTo>
                  <a:pt x="224213" y="251035"/>
                </a:lnTo>
                <a:lnTo>
                  <a:pt x="224213" y="230918"/>
                </a:lnTo>
                <a:lnTo>
                  <a:pt x="257740" y="230918"/>
                </a:lnTo>
                <a:lnTo>
                  <a:pt x="257740" y="251035"/>
                </a:lnTo>
                <a:lnTo>
                  <a:pt x="262809" y="279841"/>
                </a:lnTo>
                <a:lnTo>
                  <a:pt x="273794" y="299649"/>
                </a:lnTo>
                <a:lnTo>
                  <a:pt x="240557" y="299649"/>
                </a:lnTo>
                <a:lnTo>
                  <a:pt x="229628" y="322025"/>
                </a:lnTo>
                <a:lnTo>
                  <a:pt x="216086" y="340301"/>
                </a:lnTo>
                <a:close/>
              </a:path>
              <a:path w="333375" h="374015">
                <a:moveTo>
                  <a:pt x="315994" y="370475"/>
                </a:moveTo>
                <a:lnTo>
                  <a:pt x="290416" y="358171"/>
                </a:lnTo>
                <a:lnTo>
                  <a:pt x="269160" y="341820"/>
                </a:lnTo>
                <a:lnTo>
                  <a:pt x="252462" y="322090"/>
                </a:lnTo>
                <a:lnTo>
                  <a:pt x="240557" y="299649"/>
                </a:lnTo>
                <a:lnTo>
                  <a:pt x="273794" y="299649"/>
                </a:lnTo>
                <a:lnTo>
                  <a:pt x="277542" y="306407"/>
                </a:lnTo>
                <a:lnTo>
                  <a:pt x="301234" y="328652"/>
                </a:lnTo>
                <a:lnTo>
                  <a:pt x="333176" y="344492"/>
                </a:lnTo>
                <a:lnTo>
                  <a:pt x="315994" y="370475"/>
                </a:lnTo>
                <a:close/>
              </a:path>
              <a:path w="333375" h="374015">
                <a:moveTo>
                  <a:pt x="170988" y="373828"/>
                </a:moveTo>
                <a:lnTo>
                  <a:pt x="146439" y="360843"/>
                </a:lnTo>
                <a:lnTo>
                  <a:pt x="126722" y="343811"/>
                </a:lnTo>
                <a:lnTo>
                  <a:pt x="111641" y="323557"/>
                </a:lnTo>
                <a:lnTo>
                  <a:pt x="101000" y="300906"/>
                </a:lnTo>
                <a:lnTo>
                  <a:pt x="131510" y="300906"/>
                </a:lnTo>
                <a:lnTo>
                  <a:pt x="147356" y="322346"/>
                </a:lnTo>
                <a:lnTo>
                  <a:pt x="170150" y="340301"/>
                </a:lnTo>
                <a:lnTo>
                  <a:pt x="216086" y="340301"/>
                </a:lnTo>
                <a:lnTo>
                  <a:pt x="214417" y="342554"/>
                </a:lnTo>
                <a:lnTo>
                  <a:pt x="194883" y="360175"/>
                </a:lnTo>
                <a:lnTo>
                  <a:pt x="170988" y="37382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473915" y="7003939"/>
            <a:ext cx="341630" cy="302895"/>
          </a:xfrm>
          <a:custGeom>
            <a:avLst/>
            <a:gdLst/>
            <a:ahLst/>
            <a:cxnLst/>
            <a:rect l="l" t="t" r="r" b="b"/>
            <a:pathLst>
              <a:path w="341629" h="302895">
                <a:moveTo>
                  <a:pt x="170150" y="207868"/>
                </a:moveTo>
                <a:lnTo>
                  <a:pt x="115917" y="200469"/>
                </a:lnTo>
                <a:lnTo>
                  <a:pt x="72607" y="179475"/>
                </a:lnTo>
                <a:lnTo>
                  <a:pt x="43912" y="146694"/>
                </a:lnTo>
                <a:lnTo>
                  <a:pt x="33527" y="103934"/>
                </a:lnTo>
                <a:lnTo>
                  <a:pt x="43912" y="61350"/>
                </a:lnTo>
                <a:lnTo>
                  <a:pt x="72607" y="28550"/>
                </a:lnTo>
                <a:lnTo>
                  <a:pt x="115917" y="7458"/>
                </a:lnTo>
                <a:lnTo>
                  <a:pt x="170150" y="0"/>
                </a:lnTo>
                <a:lnTo>
                  <a:pt x="224383" y="7458"/>
                </a:lnTo>
                <a:lnTo>
                  <a:pt x="266725" y="28079"/>
                </a:lnTo>
                <a:lnTo>
                  <a:pt x="170150" y="28079"/>
                </a:lnTo>
                <a:lnTo>
                  <a:pt x="128981" y="33566"/>
                </a:lnTo>
                <a:lnTo>
                  <a:pt x="96024" y="49033"/>
                </a:lnTo>
                <a:lnTo>
                  <a:pt x="74146" y="72987"/>
                </a:lnTo>
                <a:lnTo>
                  <a:pt x="66216" y="103934"/>
                </a:lnTo>
                <a:lnTo>
                  <a:pt x="74146" y="135058"/>
                </a:lnTo>
                <a:lnTo>
                  <a:pt x="96024" y="158992"/>
                </a:lnTo>
                <a:lnTo>
                  <a:pt x="128981" y="174361"/>
                </a:lnTo>
                <a:lnTo>
                  <a:pt x="170150" y="179789"/>
                </a:lnTo>
                <a:lnTo>
                  <a:pt x="267045" y="179789"/>
                </a:lnTo>
                <a:lnTo>
                  <a:pt x="224383" y="200469"/>
                </a:lnTo>
                <a:lnTo>
                  <a:pt x="170150" y="207868"/>
                </a:lnTo>
                <a:close/>
              </a:path>
              <a:path w="341629" h="302895">
                <a:moveTo>
                  <a:pt x="267045" y="179789"/>
                </a:moveTo>
                <a:lnTo>
                  <a:pt x="170150" y="179789"/>
                </a:lnTo>
                <a:lnTo>
                  <a:pt x="211496" y="174361"/>
                </a:lnTo>
                <a:lnTo>
                  <a:pt x="244434" y="158992"/>
                </a:lnTo>
                <a:lnTo>
                  <a:pt x="266214" y="135058"/>
                </a:lnTo>
                <a:lnTo>
                  <a:pt x="274085" y="103934"/>
                </a:lnTo>
                <a:lnTo>
                  <a:pt x="266214" y="72987"/>
                </a:lnTo>
                <a:lnTo>
                  <a:pt x="244434" y="49033"/>
                </a:lnTo>
                <a:lnTo>
                  <a:pt x="211496" y="33566"/>
                </a:lnTo>
                <a:lnTo>
                  <a:pt x="170150" y="28079"/>
                </a:lnTo>
                <a:lnTo>
                  <a:pt x="266725" y="28079"/>
                </a:lnTo>
                <a:lnTo>
                  <a:pt x="267694" y="28550"/>
                </a:lnTo>
                <a:lnTo>
                  <a:pt x="296388" y="61350"/>
                </a:lnTo>
                <a:lnTo>
                  <a:pt x="306774" y="103934"/>
                </a:lnTo>
                <a:lnTo>
                  <a:pt x="296388" y="146694"/>
                </a:lnTo>
                <a:lnTo>
                  <a:pt x="267694" y="179475"/>
                </a:lnTo>
                <a:lnTo>
                  <a:pt x="267045" y="179789"/>
                </a:lnTo>
                <a:close/>
              </a:path>
              <a:path w="341629" h="302895">
                <a:moveTo>
                  <a:pt x="341558" y="302583"/>
                </a:moveTo>
                <a:lnTo>
                  <a:pt x="0" y="302583"/>
                </a:lnTo>
                <a:lnTo>
                  <a:pt x="0" y="274085"/>
                </a:lnTo>
                <a:lnTo>
                  <a:pt x="341558" y="274085"/>
                </a:lnTo>
                <a:lnTo>
                  <a:pt x="341558" y="302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135240" y="6980470"/>
            <a:ext cx="34925" cy="90170"/>
          </a:xfrm>
          <a:custGeom>
            <a:avLst/>
            <a:gdLst/>
            <a:ahLst/>
            <a:cxnLst/>
            <a:rect l="l" t="t" r="r" b="b"/>
            <a:pathLst>
              <a:path w="34925" h="90170">
                <a:moveTo>
                  <a:pt x="34365" y="90104"/>
                </a:moveTo>
                <a:lnTo>
                  <a:pt x="0" y="90104"/>
                </a:lnTo>
                <a:lnTo>
                  <a:pt x="0" y="0"/>
                </a:lnTo>
                <a:lnTo>
                  <a:pt x="34365" y="0"/>
                </a:lnTo>
                <a:lnTo>
                  <a:pt x="34365" y="901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874985" y="7016750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40">
                <a:moveTo>
                  <a:pt x="0" y="0"/>
                </a:moveTo>
                <a:lnTo>
                  <a:pt x="170988" y="0"/>
                </a:lnTo>
                <a:lnTo>
                  <a:pt x="17098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874985" y="7044690"/>
            <a:ext cx="33655" cy="189230"/>
          </a:xfrm>
          <a:custGeom>
            <a:avLst/>
            <a:gdLst/>
            <a:ahLst/>
            <a:cxnLst/>
            <a:rect l="l" t="t" r="r" b="b"/>
            <a:pathLst>
              <a:path w="33654" h="189229">
                <a:moveTo>
                  <a:pt x="0" y="0"/>
                </a:moveTo>
                <a:lnTo>
                  <a:pt x="33527" y="0"/>
                </a:lnTo>
                <a:lnTo>
                  <a:pt x="33527" y="189229"/>
                </a:lnTo>
                <a:lnTo>
                  <a:pt x="0" y="189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874985" y="7233919"/>
            <a:ext cx="171450" cy="27940"/>
          </a:xfrm>
          <a:custGeom>
            <a:avLst/>
            <a:gdLst/>
            <a:ahLst/>
            <a:cxnLst/>
            <a:rect l="l" t="t" r="r" b="b"/>
            <a:pathLst>
              <a:path w="171450" h="27940">
                <a:moveTo>
                  <a:pt x="0" y="0"/>
                </a:moveTo>
                <a:lnTo>
                  <a:pt x="170988" y="0"/>
                </a:lnTo>
                <a:lnTo>
                  <a:pt x="17098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012028" y="7044690"/>
            <a:ext cx="34290" cy="25400"/>
          </a:xfrm>
          <a:custGeom>
            <a:avLst/>
            <a:gdLst/>
            <a:ahLst/>
            <a:cxnLst/>
            <a:rect l="l" t="t" r="r" b="b"/>
            <a:pathLst>
              <a:path w="34290" h="25400">
                <a:moveTo>
                  <a:pt x="0" y="0"/>
                </a:moveTo>
                <a:lnTo>
                  <a:pt x="33946" y="0"/>
                </a:lnTo>
                <a:lnTo>
                  <a:pt x="33946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012028" y="7070090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5" h="27940">
                <a:moveTo>
                  <a:pt x="0" y="0"/>
                </a:moveTo>
                <a:lnTo>
                  <a:pt x="157578" y="0"/>
                </a:lnTo>
                <a:lnTo>
                  <a:pt x="157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012028" y="7098030"/>
            <a:ext cx="34290" cy="76200"/>
          </a:xfrm>
          <a:custGeom>
            <a:avLst/>
            <a:gdLst/>
            <a:ahLst/>
            <a:cxnLst/>
            <a:rect l="l" t="t" r="r" b="b"/>
            <a:pathLst>
              <a:path w="34290" h="76200">
                <a:moveTo>
                  <a:pt x="0" y="0"/>
                </a:moveTo>
                <a:lnTo>
                  <a:pt x="33946" y="0"/>
                </a:lnTo>
                <a:lnTo>
                  <a:pt x="33946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012028" y="7174230"/>
            <a:ext cx="158115" cy="27940"/>
          </a:xfrm>
          <a:custGeom>
            <a:avLst/>
            <a:gdLst/>
            <a:ahLst/>
            <a:cxnLst/>
            <a:rect l="l" t="t" r="r" b="b"/>
            <a:pathLst>
              <a:path w="158115" h="27940">
                <a:moveTo>
                  <a:pt x="0" y="0"/>
                </a:moveTo>
                <a:lnTo>
                  <a:pt x="157578" y="0"/>
                </a:lnTo>
                <a:lnTo>
                  <a:pt x="15757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012028" y="7202169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0" y="0"/>
                </a:moveTo>
                <a:lnTo>
                  <a:pt x="33946" y="0"/>
                </a:lnTo>
                <a:lnTo>
                  <a:pt x="33946" y="31749"/>
                </a:lnTo>
                <a:lnTo>
                  <a:pt x="0" y="317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135240" y="7098654"/>
            <a:ext cx="34925" cy="75565"/>
          </a:xfrm>
          <a:custGeom>
            <a:avLst/>
            <a:gdLst/>
            <a:ahLst/>
            <a:cxnLst/>
            <a:rect l="l" t="t" r="r" b="b"/>
            <a:pathLst>
              <a:path w="34925" h="75565">
                <a:moveTo>
                  <a:pt x="34365" y="75436"/>
                </a:moveTo>
                <a:lnTo>
                  <a:pt x="0" y="75436"/>
                </a:lnTo>
                <a:lnTo>
                  <a:pt x="0" y="0"/>
                </a:lnTo>
                <a:lnTo>
                  <a:pt x="34365" y="0"/>
                </a:lnTo>
                <a:lnTo>
                  <a:pt x="34365" y="754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8135240" y="7202169"/>
            <a:ext cx="34925" cy="155575"/>
          </a:xfrm>
          <a:custGeom>
            <a:avLst/>
            <a:gdLst/>
            <a:ahLst/>
            <a:cxnLst/>
            <a:rect l="l" t="t" r="r" b="b"/>
            <a:pathLst>
              <a:path w="34925" h="155575">
                <a:moveTo>
                  <a:pt x="34365" y="155063"/>
                </a:moveTo>
                <a:lnTo>
                  <a:pt x="0" y="155063"/>
                </a:lnTo>
                <a:lnTo>
                  <a:pt x="0" y="0"/>
                </a:lnTo>
                <a:lnTo>
                  <a:pt x="34365" y="0"/>
                </a:lnTo>
                <a:lnTo>
                  <a:pt x="34365" y="1550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362777" y="7003939"/>
            <a:ext cx="340360" cy="353060"/>
          </a:xfrm>
          <a:custGeom>
            <a:avLst/>
            <a:gdLst/>
            <a:ahLst/>
            <a:cxnLst/>
            <a:rect l="l" t="t" r="r" b="b"/>
            <a:pathLst>
              <a:path w="340359" h="353059">
                <a:moveTo>
                  <a:pt x="306355" y="27659"/>
                </a:moveTo>
                <a:lnTo>
                  <a:pt x="31850" y="27659"/>
                </a:lnTo>
                <a:lnTo>
                  <a:pt x="31850" y="0"/>
                </a:lnTo>
                <a:lnTo>
                  <a:pt x="306355" y="0"/>
                </a:lnTo>
                <a:lnTo>
                  <a:pt x="306355" y="27659"/>
                </a:lnTo>
                <a:close/>
              </a:path>
              <a:path w="340359" h="353059">
                <a:moveTo>
                  <a:pt x="33108" y="159254"/>
                </a:moveTo>
                <a:lnTo>
                  <a:pt x="20116" y="132013"/>
                </a:lnTo>
                <a:lnTo>
                  <a:pt x="68062" y="118923"/>
                </a:lnTo>
                <a:lnTo>
                  <a:pt x="109801" y="95814"/>
                </a:lnTo>
                <a:lnTo>
                  <a:pt x="139282" y="65240"/>
                </a:lnTo>
                <a:lnTo>
                  <a:pt x="150453" y="29755"/>
                </a:lnTo>
                <a:lnTo>
                  <a:pt x="150453" y="27659"/>
                </a:lnTo>
                <a:lnTo>
                  <a:pt x="188590" y="27659"/>
                </a:lnTo>
                <a:lnTo>
                  <a:pt x="188590" y="29755"/>
                </a:lnTo>
                <a:lnTo>
                  <a:pt x="199775" y="65240"/>
                </a:lnTo>
                <a:lnTo>
                  <a:pt x="207609" y="73340"/>
                </a:lnTo>
                <a:lnTo>
                  <a:pt x="169731" y="73340"/>
                </a:lnTo>
                <a:lnTo>
                  <a:pt x="146851" y="104091"/>
                </a:lnTo>
                <a:lnTo>
                  <a:pt x="114621" y="129184"/>
                </a:lnTo>
                <a:lnTo>
                  <a:pt x="75789" y="147834"/>
                </a:lnTo>
                <a:lnTo>
                  <a:pt x="33108" y="159254"/>
                </a:lnTo>
                <a:close/>
              </a:path>
              <a:path w="340359" h="353059">
                <a:moveTo>
                  <a:pt x="306355" y="159254"/>
                </a:moveTo>
                <a:lnTo>
                  <a:pt x="263614" y="147834"/>
                </a:lnTo>
                <a:lnTo>
                  <a:pt x="224684" y="129184"/>
                </a:lnTo>
                <a:lnTo>
                  <a:pt x="192434" y="104091"/>
                </a:lnTo>
                <a:lnTo>
                  <a:pt x="169731" y="73340"/>
                </a:lnTo>
                <a:lnTo>
                  <a:pt x="207609" y="73340"/>
                </a:lnTo>
                <a:lnTo>
                  <a:pt x="229347" y="95814"/>
                </a:lnTo>
                <a:lnTo>
                  <a:pt x="271334" y="118923"/>
                </a:lnTo>
                <a:lnTo>
                  <a:pt x="319766" y="132013"/>
                </a:lnTo>
                <a:lnTo>
                  <a:pt x="306355" y="159254"/>
                </a:lnTo>
                <a:close/>
              </a:path>
              <a:path w="340359" h="353059">
                <a:moveTo>
                  <a:pt x="339882" y="218765"/>
                </a:moveTo>
                <a:lnTo>
                  <a:pt x="0" y="218765"/>
                </a:lnTo>
                <a:lnTo>
                  <a:pt x="0" y="190686"/>
                </a:lnTo>
                <a:lnTo>
                  <a:pt x="339463" y="190686"/>
                </a:lnTo>
                <a:lnTo>
                  <a:pt x="339882" y="218765"/>
                </a:lnTo>
                <a:close/>
              </a:path>
              <a:path w="340359" h="353059">
                <a:moveTo>
                  <a:pt x="186076" y="352455"/>
                </a:moveTo>
                <a:lnTo>
                  <a:pt x="151710" y="352455"/>
                </a:lnTo>
                <a:lnTo>
                  <a:pt x="151710" y="218765"/>
                </a:lnTo>
                <a:lnTo>
                  <a:pt x="186076" y="218765"/>
                </a:lnTo>
                <a:lnTo>
                  <a:pt x="186076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764266" y="6980890"/>
            <a:ext cx="300990" cy="375920"/>
          </a:xfrm>
          <a:custGeom>
            <a:avLst/>
            <a:gdLst/>
            <a:ahLst/>
            <a:cxnLst/>
            <a:rect l="l" t="t" r="r" b="b"/>
            <a:pathLst>
              <a:path w="300990" h="375920">
                <a:moveTo>
                  <a:pt x="23888" y="207868"/>
                </a:moveTo>
                <a:lnTo>
                  <a:pt x="0" y="207868"/>
                </a:lnTo>
                <a:lnTo>
                  <a:pt x="0" y="27240"/>
                </a:lnTo>
                <a:lnTo>
                  <a:pt x="145005" y="27240"/>
                </a:lnTo>
                <a:lnTo>
                  <a:pt x="145005" y="54900"/>
                </a:lnTo>
                <a:lnTo>
                  <a:pt x="33108" y="54900"/>
                </a:lnTo>
                <a:lnTo>
                  <a:pt x="33108" y="102258"/>
                </a:lnTo>
                <a:lnTo>
                  <a:pt x="140814" y="102258"/>
                </a:lnTo>
                <a:lnTo>
                  <a:pt x="140814" y="128660"/>
                </a:lnTo>
                <a:lnTo>
                  <a:pt x="33108" y="128660"/>
                </a:lnTo>
                <a:lnTo>
                  <a:pt x="33108" y="179789"/>
                </a:lnTo>
                <a:lnTo>
                  <a:pt x="160892" y="179789"/>
                </a:lnTo>
                <a:lnTo>
                  <a:pt x="163026" y="197391"/>
                </a:lnTo>
                <a:lnTo>
                  <a:pt x="131561" y="202741"/>
                </a:lnTo>
                <a:lnTo>
                  <a:pt x="99900" y="205930"/>
                </a:lnTo>
                <a:lnTo>
                  <a:pt x="65017" y="207469"/>
                </a:lnTo>
                <a:lnTo>
                  <a:pt x="23888" y="207868"/>
                </a:lnTo>
                <a:close/>
              </a:path>
              <a:path w="300990" h="375920">
                <a:moveTo>
                  <a:pt x="160892" y="179789"/>
                </a:moveTo>
                <a:lnTo>
                  <a:pt x="33108" y="179789"/>
                </a:lnTo>
                <a:lnTo>
                  <a:pt x="69975" y="179337"/>
                </a:lnTo>
                <a:lnTo>
                  <a:pt x="101734" y="177746"/>
                </a:lnTo>
                <a:lnTo>
                  <a:pt x="130821" y="174662"/>
                </a:lnTo>
                <a:lnTo>
                  <a:pt x="159673" y="169731"/>
                </a:lnTo>
                <a:lnTo>
                  <a:pt x="160892" y="179789"/>
                </a:lnTo>
                <a:close/>
              </a:path>
              <a:path w="300990" h="375920">
                <a:moveTo>
                  <a:pt x="300906" y="375505"/>
                </a:moveTo>
                <a:lnTo>
                  <a:pt x="266541" y="375505"/>
                </a:lnTo>
                <a:lnTo>
                  <a:pt x="266541" y="274923"/>
                </a:lnTo>
                <a:lnTo>
                  <a:pt x="48195" y="274923"/>
                </a:lnTo>
                <a:lnTo>
                  <a:pt x="48195" y="247263"/>
                </a:lnTo>
                <a:lnTo>
                  <a:pt x="300906" y="247263"/>
                </a:lnTo>
                <a:lnTo>
                  <a:pt x="300906" y="375505"/>
                </a:lnTo>
                <a:close/>
              </a:path>
              <a:path w="300990" h="375920">
                <a:moveTo>
                  <a:pt x="300906" y="97648"/>
                </a:moveTo>
                <a:lnTo>
                  <a:pt x="267798" y="97648"/>
                </a:lnTo>
                <a:lnTo>
                  <a:pt x="267798" y="0"/>
                </a:lnTo>
                <a:lnTo>
                  <a:pt x="300906" y="0"/>
                </a:lnTo>
                <a:lnTo>
                  <a:pt x="300906" y="97648"/>
                </a:lnTo>
                <a:close/>
              </a:path>
              <a:path w="300990" h="375920">
                <a:moveTo>
                  <a:pt x="217507" y="225051"/>
                </a:moveTo>
                <a:lnTo>
                  <a:pt x="184818" y="225051"/>
                </a:lnTo>
                <a:lnTo>
                  <a:pt x="184818" y="6705"/>
                </a:lnTo>
                <a:lnTo>
                  <a:pt x="217507" y="6705"/>
                </a:lnTo>
                <a:lnTo>
                  <a:pt x="217507" y="97648"/>
                </a:lnTo>
                <a:lnTo>
                  <a:pt x="300906" y="97648"/>
                </a:lnTo>
                <a:lnTo>
                  <a:pt x="300906" y="125727"/>
                </a:lnTo>
                <a:lnTo>
                  <a:pt x="217507" y="125727"/>
                </a:lnTo>
                <a:lnTo>
                  <a:pt x="217507" y="225051"/>
                </a:lnTo>
                <a:close/>
              </a:path>
              <a:path w="300990" h="375920">
                <a:moveTo>
                  <a:pt x="300906" y="227566"/>
                </a:moveTo>
                <a:lnTo>
                  <a:pt x="267798" y="227566"/>
                </a:lnTo>
                <a:lnTo>
                  <a:pt x="267798" y="125727"/>
                </a:lnTo>
                <a:lnTo>
                  <a:pt x="300906" y="125727"/>
                </a:lnTo>
                <a:lnTo>
                  <a:pt x="300906" y="227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9251594" y="6977118"/>
            <a:ext cx="311150" cy="379095"/>
          </a:xfrm>
          <a:custGeom>
            <a:avLst/>
            <a:gdLst/>
            <a:ahLst/>
            <a:cxnLst/>
            <a:rect l="l" t="t" r="r" b="b"/>
            <a:pathLst>
              <a:path w="311150" h="379095">
                <a:moveTo>
                  <a:pt x="124050" y="44842"/>
                </a:moveTo>
                <a:lnTo>
                  <a:pt x="89685" y="44842"/>
                </a:lnTo>
                <a:lnTo>
                  <a:pt x="89685" y="0"/>
                </a:lnTo>
                <a:lnTo>
                  <a:pt x="124050" y="0"/>
                </a:lnTo>
                <a:lnTo>
                  <a:pt x="124050" y="44842"/>
                </a:lnTo>
                <a:close/>
              </a:path>
              <a:path w="311150" h="379095">
                <a:moveTo>
                  <a:pt x="308869" y="246006"/>
                </a:moveTo>
                <a:lnTo>
                  <a:pt x="274085" y="246006"/>
                </a:lnTo>
                <a:lnTo>
                  <a:pt x="274085" y="194877"/>
                </a:lnTo>
                <a:lnTo>
                  <a:pt x="210383" y="194877"/>
                </a:lnTo>
                <a:lnTo>
                  <a:pt x="210383" y="166798"/>
                </a:lnTo>
                <a:lnTo>
                  <a:pt x="274085" y="166798"/>
                </a:lnTo>
                <a:lnTo>
                  <a:pt x="274085" y="121536"/>
                </a:lnTo>
                <a:lnTo>
                  <a:pt x="210802" y="121536"/>
                </a:lnTo>
                <a:lnTo>
                  <a:pt x="210802" y="93876"/>
                </a:lnTo>
                <a:lnTo>
                  <a:pt x="274085" y="93876"/>
                </a:lnTo>
                <a:lnTo>
                  <a:pt x="274085" y="3352"/>
                </a:lnTo>
                <a:lnTo>
                  <a:pt x="308869" y="3352"/>
                </a:lnTo>
                <a:lnTo>
                  <a:pt x="308869" y="246006"/>
                </a:lnTo>
                <a:close/>
              </a:path>
              <a:path w="311150" h="379095">
                <a:moveTo>
                  <a:pt x="210383" y="72502"/>
                </a:moveTo>
                <a:lnTo>
                  <a:pt x="0" y="72502"/>
                </a:lnTo>
                <a:lnTo>
                  <a:pt x="0" y="44842"/>
                </a:lnTo>
                <a:lnTo>
                  <a:pt x="210383" y="44842"/>
                </a:lnTo>
                <a:lnTo>
                  <a:pt x="210383" y="72502"/>
                </a:lnTo>
                <a:close/>
              </a:path>
              <a:path w="311150" h="379095">
                <a:moveTo>
                  <a:pt x="106448" y="231337"/>
                </a:moveTo>
                <a:lnTo>
                  <a:pt x="71939" y="226354"/>
                </a:lnTo>
                <a:lnTo>
                  <a:pt x="45052" y="212216"/>
                </a:lnTo>
                <a:lnTo>
                  <a:pt x="27594" y="190142"/>
                </a:lnTo>
                <a:lnTo>
                  <a:pt x="21373" y="161349"/>
                </a:lnTo>
                <a:lnTo>
                  <a:pt x="27594" y="132799"/>
                </a:lnTo>
                <a:lnTo>
                  <a:pt x="45052" y="110849"/>
                </a:lnTo>
                <a:lnTo>
                  <a:pt x="71939" y="96757"/>
                </a:lnTo>
                <a:lnTo>
                  <a:pt x="106448" y="91780"/>
                </a:lnTo>
                <a:lnTo>
                  <a:pt x="140781" y="96757"/>
                </a:lnTo>
                <a:lnTo>
                  <a:pt x="167688" y="110849"/>
                </a:lnTo>
                <a:lnTo>
                  <a:pt x="173554" y="118183"/>
                </a:lnTo>
                <a:lnTo>
                  <a:pt x="106448" y="118183"/>
                </a:lnTo>
                <a:lnTo>
                  <a:pt x="84937" y="121274"/>
                </a:lnTo>
                <a:lnTo>
                  <a:pt x="68259" y="130022"/>
                </a:lnTo>
                <a:lnTo>
                  <a:pt x="57474" y="143643"/>
                </a:lnTo>
                <a:lnTo>
                  <a:pt x="53643" y="161349"/>
                </a:lnTo>
                <a:lnTo>
                  <a:pt x="57474" y="179298"/>
                </a:lnTo>
                <a:lnTo>
                  <a:pt x="68259" y="193043"/>
                </a:lnTo>
                <a:lnTo>
                  <a:pt x="84937" y="201837"/>
                </a:lnTo>
                <a:lnTo>
                  <a:pt x="106448" y="204935"/>
                </a:lnTo>
                <a:lnTo>
                  <a:pt x="173479" y="204935"/>
                </a:lnTo>
                <a:lnTo>
                  <a:pt x="167688" y="212216"/>
                </a:lnTo>
                <a:lnTo>
                  <a:pt x="140781" y="226354"/>
                </a:lnTo>
                <a:lnTo>
                  <a:pt x="106448" y="231337"/>
                </a:lnTo>
                <a:close/>
              </a:path>
              <a:path w="311150" h="379095">
                <a:moveTo>
                  <a:pt x="173479" y="204935"/>
                </a:moveTo>
                <a:lnTo>
                  <a:pt x="106448" y="204935"/>
                </a:lnTo>
                <a:lnTo>
                  <a:pt x="127960" y="201837"/>
                </a:lnTo>
                <a:lnTo>
                  <a:pt x="144638" y="193043"/>
                </a:lnTo>
                <a:lnTo>
                  <a:pt x="155423" y="179298"/>
                </a:lnTo>
                <a:lnTo>
                  <a:pt x="159254" y="161349"/>
                </a:lnTo>
                <a:lnTo>
                  <a:pt x="155423" y="143643"/>
                </a:lnTo>
                <a:lnTo>
                  <a:pt x="144638" y="130022"/>
                </a:lnTo>
                <a:lnTo>
                  <a:pt x="127960" y="121274"/>
                </a:lnTo>
                <a:lnTo>
                  <a:pt x="106448" y="118183"/>
                </a:lnTo>
                <a:lnTo>
                  <a:pt x="173554" y="118183"/>
                </a:lnTo>
                <a:lnTo>
                  <a:pt x="185244" y="132799"/>
                </a:lnTo>
                <a:lnTo>
                  <a:pt x="191524" y="161349"/>
                </a:lnTo>
                <a:lnTo>
                  <a:pt x="185244" y="190142"/>
                </a:lnTo>
                <a:lnTo>
                  <a:pt x="173479" y="204935"/>
                </a:lnTo>
                <a:close/>
              </a:path>
              <a:path w="311150" h="379095">
                <a:moveTo>
                  <a:pt x="185657" y="378857"/>
                </a:moveTo>
                <a:lnTo>
                  <a:pt x="133192" y="374555"/>
                </a:lnTo>
                <a:lnTo>
                  <a:pt x="93771" y="362041"/>
                </a:lnTo>
                <a:lnTo>
                  <a:pt x="68966" y="341905"/>
                </a:lnTo>
                <a:lnTo>
                  <a:pt x="60349" y="314736"/>
                </a:lnTo>
                <a:lnTo>
                  <a:pt x="68966" y="287391"/>
                </a:lnTo>
                <a:lnTo>
                  <a:pt x="93771" y="267274"/>
                </a:lnTo>
                <a:lnTo>
                  <a:pt x="133192" y="254859"/>
                </a:lnTo>
                <a:lnTo>
                  <a:pt x="185657" y="250616"/>
                </a:lnTo>
                <a:lnTo>
                  <a:pt x="237879" y="254859"/>
                </a:lnTo>
                <a:lnTo>
                  <a:pt x="277175" y="267274"/>
                </a:lnTo>
                <a:lnTo>
                  <a:pt x="289168" y="277018"/>
                </a:lnTo>
                <a:lnTo>
                  <a:pt x="185657" y="277018"/>
                </a:lnTo>
                <a:lnTo>
                  <a:pt x="148305" y="279494"/>
                </a:lnTo>
                <a:lnTo>
                  <a:pt x="120069" y="286762"/>
                </a:lnTo>
                <a:lnTo>
                  <a:pt x="102205" y="298588"/>
                </a:lnTo>
                <a:lnTo>
                  <a:pt x="95971" y="314736"/>
                </a:lnTo>
                <a:lnTo>
                  <a:pt x="102205" y="330708"/>
                </a:lnTo>
                <a:lnTo>
                  <a:pt x="120069" y="342554"/>
                </a:lnTo>
                <a:lnTo>
                  <a:pt x="148305" y="349920"/>
                </a:lnTo>
                <a:lnTo>
                  <a:pt x="185657" y="352455"/>
                </a:lnTo>
                <a:lnTo>
                  <a:pt x="288963" y="352455"/>
                </a:lnTo>
                <a:lnTo>
                  <a:pt x="277175" y="362041"/>
                </a:lnTo>
                <a:lnTo>
                  <a:pt x="237879" y="374555"/>
                </a:lnTo>
                <a:lnTo>
                  <a:pt x="185657" y="378857"/>
                </a:lnTo>
                <a:close/>
              </a:path>
              <a:path w="311150" h="379095">
                <a:moveTo>
                  <a:pt x="288963" y="352455"/>
                </a:moveTo>
                <a:lnTo>
                  <a:pt x="185657" y="352455"/>
                </a:lnTo>
                <a:lnTo>
                  <a:pt x="222943" y="349920"/>
                </a:lnTo>
                <a:lnTo>
                  <a:pt x="251035" y="342554"/>
                </a:lnTo>
                <a:lnTo>
                  <a:pt x="268754" y="330708"/>
                </a:lnTo>
                <a:lnTo>
                  <a:pt x="274923" y="314736"/>
                </a:lnTo>
                <a:lnTo>
                  <a:pt x="268754" y="298588"/>
                </a:lnTo>
                <a:lnTo>
                  <a:pt x="251035" y="286762"/>
                </a:lnTo>
                <a:lnTo>
                  <a:pt x="222943" y="279494"/>
                </a:lnTo>
                <a:lnTo>
                  <a:pt x="185657" y="277018"/>
                </a:lnTo>
                <a:lnTo>
                  <a:pt x="289168" y="277018"/>
                </a:lnTo>
                <a:lnTo>
                  <a:pt x="301935" y="287391"/>
                </a:lnTo>
                <a:lnTo>
                  <a:pt x="310546" y="314736"/>
                </a:lnTo>
                <a:lnTo>
                  <a:pt x="301935" y="341905"/>
                </a:lnTo>
                <a:lnTo>
                  <a:pt x="288963" y="3524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9650987" y="6980470"/>
            <a:ext cx="304800" cy="375920"/>
          </a:xfrm>
          <a:custGeom>
            <a:avLst/>
            <a:gdLst/>
            <a:ahLst/>
            <a:cxnLst/>
            <a:rect l="l" t="t" r="r" b="b"/>
            <a:pathLst>
              <a:path w="304800" h="375920">
                <a:moveTo>
                  <a:pt x="24726" y="282886"/>
                </a:moveTo>
                <a:lnTo>
                  <a:pt x="0" y="282886"/>
                </a:lnTo>
                <a:lnTo>
                  <a:pt x="0" y="43166"/>
                </a:lnTo>
                <a:lnTo>
                  <a:pt x="148358" y="43166"/>
                </a:lnTo>
                <a:lnTo>
                  <a:pt x="148358" y="71245"/>
                </a:lnTo>
                <a:lnTo>
                  <a:pt x="33108" y="71245"/>
                </a:lnTo>
                <a:lnTo>
                  <a:pt x="33108" y="142490"/>
                </a:lnTo>
                <a:lnTo>
                  <a:pt x="142490" y="142490"/>
                </a:lnTo>
                <a:lnTo>
                  <a:pt x="142490" y="169731"/>
                </a:lnTo>
                <a:lnTo>
                  <a:pt x="33108" y="169731"/>
                </a:lnTo>
                <a:lnTo>
                  <a:pt x="33108" y="254387"/>
                </a:lnTo>
                <a:lnTo>
                  <a:pt x="162902" y="254387"/>
                </a:lnTo>
                <a:lnTo>
                  <a:pt x="165121" y="273246"/>
                </a:lnTo>
                <a:lnTo>
                  <a:pt x="133342" y="278289"/>
                </a:lnTo>
                <a:lnTo>
                  <a:pt x="101367" y="281209"/>
                </a:lnTo>
                <a:lnTo>
                  <a:pt x="66170" y="282558"/>
                </a:lnTo>
                <a:lnTo>
                  <a:pt x="24726" y="282886"/>
                </a:lnTo>
                <a:close/>
              </a:path>
              <a:path w="304800" h="375920">
                <a:moveTo>
                  <a:pt x="162902" y="254387"/>
                </a:moveTo>
                <a:lnTo>
                  <a:pt x="33108" y="254387"/>
                </a:lnTo>
                <a:lnTo>
                  <a:pt x="70714" y="254001"/>
                </a:lnTo>
                <a:lnTo>
                  <a:pt x="102939" y="252554"/>
                </a:lnTo>
                <a:lnTo>
                  <a:pt x="132412" y="249614"/>
                </a:lnTo>
                <a:lnTo>
                  <a:pt x="161768" y="244748"/>
                </a:lnTo>
                <a:lnTo>
                  <a:pt x="162902" y="254387"/>
                </a:lnTo>
                <a:close/>
              </a:path>
              <a:path w="304800" h="375920">
                <a:moveTo>
                  <a:pt x="304678" y="150872"/>
                </a:moveTo>
                <a:lnTo>
                  <a:pt x="271989" y="150872"/>
                </a:lnTo>
                <a:lnTo>
                  <a:pt x="271989" y="0"/>
                </a:lnTo>
                <a:lnTo>
                  <a:pt x="304678" y="0"/>
                </a:lnTo>
                <a:lnTo>
                  <a:pt x="304678" y="150872"/>
                </a:lnTo>
                <a:close/>
              </a:path>
              <a:path w="304800" h="375920">
                <a:moveTo>
                  <a:pt x="222117" y="357484"/>
                </a:moveTo>
                <a:lnTo>
                  <a:pt x="189428" y="357484"/>
                </a:lnTo>
                <a:lnTo>
                  <a:pt x="189428" y="8381"/>
                </a:lnTo>
                <a:lnTo>
                  <a:pt x="222117" y="8381"/>
                </a:lnTo>
                <a:lnTo>
                  <a:pt x="222117" y="150872"/>
                </a:lnTo>
                <a:lnTo>
                  <a:pt x="304678" y="150872"/>
                </a:lnTo>
                <a:lnTo>
                  <a:pt x="304678" y="178951"/>
                </a:lnTo>
                <a:lnTo>
                  <a:pt x="222117" y="178951"/>
                </a:lnTo>
                <a:lnTo>
                  <a:pt x="222117" y="357484"/>
                </a:lnTo>
                <a:close/>
              </a:path>
              <a:path w="304800" h="375920">
                <a:moveTo>
                  <a:pt x="304678" y="375924"/>
                </a:moveTo>
                <a:lnTo>
                  <a:pt x="271989" y="375924"/>
                </a:lnTo>
                <a:lnTo>
                  <a:pt x="271989" y="178951"/>
                </a:lnTo>
                <a:lnTo>
                  <a:pt x="304678" y="178951"/>
                </a:lnTo>
                <a:lnTo>
                  <a:pt x="304678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0065048" y="7010400"/>
            <a:ext cx="255270" cy="27940"/>
          </a:xfrm>
          <a:custGeom>
            <a:avLst/>
            <a:gdLst/>
            <a:ahLst/>
            <a:cxnLst/>
            <a:rect l="l" t="t" r="r" b="b"/>
            <a:pathLst>
              <a:path w="255270" h="27940">
                <a:moveTo>
                  <a:pt x="0" y="0"/>
                </a:moveTo>
                <a:lnTo>
                  <a:pt x="254807" y="0"/>
                </a:lnTo>
                <a:lnTo>
                  <a:pt x="254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0065048" y="7038340"/>
            <a:ext cx="34925" cy="118110"/>
          </a:xfrm>
          <a:custGeom>
            <a:avLst/>
            <a:gdLst/>
            <a:ahLst/>
            <a:cxnLst/>
            <a:rect l="l" t="t" r="r" b="b"/>
            <a:pathLst>
              <a:path w="34925" h="118109">
                <a:moveTo>
                  <a:pt x="0" y="0"/>
                </a:moveTo>
                <a:lnTo>
                  <a:pt x="34365" y="0"/>
                </a:lnTo>
                <a:lnTo>
                  <a:pt x="34365" y="118109"/>
                </a:lnTo>
                <a:lnTo>
                  <a:pt x="0" y="1181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0065048" y="7156450"/>
            <a:ext cx="259079" cy="27940"/>
          </a:xfrm>
          <a:custGeom>
            <a:avLst/>
            <a:gdLst/>
            <a:ahLst/>
            <a:cxnLst/>
            <a:rect l="l" t="t" r="r" b="b"/>
            <a:pathLst>
              <a:path w="259079" h="27940">
                <a:moveTo>
                  <a:pt x="0" y="0"/>
                </a:moveTo>
                <a:lnTo>
                  <a:pt x="258578" y="0"/>
                </a:lnTo>
                <a:lnTo>
                  <a:pt x="25857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0174430" y="7184390"/>
            <a:ext cx="34925" cy="96520"/>
          </a:xfrm>
          <a:custGeom>
            <a:avLst/>
            <a:gdLst/>
            <a:ahLst/>
            <a:cxnLst/>
            <a:rect l="l" t="t" r="r" b="b"/>
            <a:pathLst>
              <a:path w="34925" h="96520">
                <a:moveTo>
                  <a:pt x="0" y="0"/>
                </a:moveTo>
                <a:lnTo>
                  <a:pt x="34784" y="0"/>
                </a:lnTo>
                <a:lnTo>
                  <a:pt x="34784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0021462" y="7280909"/>
            <a:ext cx="341630" cy="27940"/>
          </a:xfrm>
          <a:custGeom>
            <a:avLst/>
            <a:gdLst/>
            <a:ahLst/>
            <a:cxnLst/>
            <a:rect l="l" t="t" r="r" b="b"/>
            <a:pathLst>
              <a:path w="341629" h="27940">
                <a:moveTo>
                  <a:pt x="0" y="0"/>
                </a:moveTo>
                <a:lnTo>
                  <a:pt x="341558" y="0"/>
                </a:lnTo>
                <a:lnTo>
                  <a:pt x="34155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0524343" y="6980470"/>
            <a:ext cx="309880" cy="376555"/>
          </a:xfrm>
          <a:custGeom>
            <a:avLst/>
            <a:gdLst/>
            <a:ahLst/>
            <a:cxnLst/>
            <a:rect l="l" t="t" r="r" b="b"/>
            <a:pathLst>
              <a:path w="309879" h="376554">
                <a:moveTo>
                  <a:pt x="309707" y="376343"/>
                </a:moveTo>
                <a:lnTo>
                  <a:pt x="275342" y="376343"/>
                </a:lnTo>
                <a:lnTo>
                  <a:pt x="275342" y="155482"/>
                </a:lnTo>
                <a:lnTo>
                  <a:pt x="188171" y="155482"/>
                </a:lnTo>
                <a:lnTo>
                  <a:pt x="188171" y="127403"/>
                </a:lnTo>
                <a:lnTo>
                  <a:pt x="275342" y="127403"/>
                </a:lnTo>
                <a:lnTo>
                  <a:pt x="275342" y="0"/>
                </a:lnTo>
                <a:lnTo>
                  <a:pt x="309707" y="0"/>
                </a:lnTo>
                <a:lnTo>
                  <a:pt x="309707" y="376343"/>
                </a:lnTo>
                <a:close/>
              </a:path>
              <a:path w="309879" h="376554">
                <a:moveTo>
                  <a:pt x="20954" y="296296"/>
                </a:moveTo>
                <a:lnTo>
                  <a:pt x="0" y="269056"/>
                </a:lnTo>
                <a:lnTo>
                  <a:pt x="38176" y="240891"/>
                </a:lnTo>
                <a:lnTo>
                  <a:pt x="69045" y="200272"/>
                </a:lnTo>
                <a:lnTo>
                  <a:pt x="89698" y="151717"/>
                </a:lnTo>
                <a:lnTo>
                  <a:pt x="97228" y="99743"/>
                </a:lnTo>
                <a:lnTo>
                  <a:pt x="97228" y="32269"/>
                </a:lnTo>
                <a:lnTo>
                  <a:pt x="131594" y="32269"/>
                </a:lnTo>
                <a:lnTo>
                  <a:pt x="131594" y="99743"/>
                </a:lnTo>
                <a:lnTo>
                  <a:pt x="139124" y="150315"/>
                </a:lnTo>
                <a:lnTo>
                  <a:pt x="148100" y="170569"/>
                </a:lnTo>
                <a:lnTo>
                  <a:pt x="114411" y="170569"/>
                </a:lnTo>
                <a:lnTo>
                  <a:pt x="98866" y="210547"/>
                </a:lnTo>
                <a:lnTo>
                  <a:pt x="77426" y="245848"/>
                </a:lnTo>
                <a:lnTo>
                  <a:pt x="51115" y="274943"/>
                </a:lnTo>
                <a:lnTo>
                  <a:pt x="20954" y="296296"/>
                </a:lnTo>
                <a:close/>
              </a:path>
              <a:path w="309879" h="376554">
                <a:moveTo>
                  <a:pt x="208707" y="289591"/>
                </a:moveTo>
                <a:lnTo>
                  <a:pt x="178355" y="269403"/>
                </a:lnTo>
                <a:lnTo>
                  <a:pt x="151972" y="241867"/>
                </a:lnTo>
                <a:lnTo>
                  <a:pt x="130382" y="208438"/>
                </a:lnTo>
                <a:lnTo>
                  <a:pt x="114411" y="170569"/>
                </a:lnTo>
                <a:lnTo>
                  <a:pt x="148100" y="170569"/>
                </a:lnTo>
                <a:lnTo>
                  <a:pt x="159778" y="196920"/>
                </a:lnTo>
                <a:lnTo>
                  <a:pt x="190646" y="235587"/>
                </a:lnTo>
                <a:lnTo>
                  <a:pt x="228823" y="262350"/>
                </a:lnTo>
                <a:lnTo>
                  <a:pt x="208707" y="2895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0917031" y="6980890"/>
            <a:ext cx="339725" cy="375285"/>
          </a:xfrm>
          <a:custGeom>
            <a:avLst/>
            <a:gdLst/>
            <a:ahLst/>
            <a:cxnLst/>
            <a:rect l="l" t="t" r="r" b="b"/>
            <a:pathLst>
              <a:path w="339725" h="375284">
                <a:moveTo>
                  <a:pt x="98067" y="199067"/>
                </a:moveTo>
                <a:lnTo>
                  <a:pt x="58698" y="192552"/>
                </a:lnTo>
                <a:lnTo>
                  <a:pt x="27659" y="174289"/>
                </a:lnTo>
                <a:lnTo>
                  <a:pt x="7307" y="146203"/>
                </a:lnTo>
                <a:lnTo>
                  <a:pt x="0" y="110220"/>
                </a:lnTo>
                <a:lnTo>
                  <a:pt x="7307" y="74545"/>
                </a:lnTo>
                <a:lnTo>
                  <a:pt x="27659" y="46728"/>
                </a:lnTo>
                <a:lnTo>
                  <a:pt x="58698" y="28655"/>
                </a:lnTo>
                <a:lnTo>
                  <a:pt x="98067" y="22211"/>
                </a:lnTo>
                <a:lnTo>
                  <a:pt x="137258" y="28655"/>
                </a:lnTo>
                <a:lnTo>
                  <a:pt x="168317" y="46728"/>
                </a:lnTo>
                <a:lnTo>
                  <a:pt x="171244" y="50709"/>
                </a:lnTo>
                <a:lnTo>
                  <a:pt x="98067" y="50709"/>
                </a:lnTo>
                <a:lnTo>
                  <a:pt x="72070" y="55058"/>
                </a:lnTo>
                <a:lnTo>
                  <a:pt x="51652" y="67264"/>
                </a:lnTo>
                <a:lnTo>
                  <a:pt x="38307" y="86070"/>
                </a:lnTo>
                <a:lnTo>
                  <a:pt x="33527" y="110220"/>
                </a:lnTo>
                <a:lnTo>
                  <a:pt x="38307" y="134436"/>
                </a:lnTo>
                <a:lnTo>
                  <a:pt x="51652" y="153387"/>
                </a:lnTo>
                <a:lnTo>
                  <a:pt x="72070" y="165737"/>
                </a:lnTo>
                <a:lnTo>
                  <a:pt x="98067" y="170150"/>
                </a:lnTo>
                <a:lnTo>
                  <a:pt x="171330" y="170150"/>
                </a:lnTo>
                <a:lnTo>
                  <a:pt x="168317" y="174289"/>
                </a:lnTo>
                <a:lnTo>
                  <a:pt x="137258" y="192552"/>
                </a:lnTo>
                <a:lnTo>
                  <a:pt x="98067" y="199067"/>
                </a:lnTo>
                <a:close/>
              </a:path>
              <a:path w="339725" h="375284">
                <a:moveTo>
                  <a:pt x="171330" y="170150"/>
                </a:moveTo>
                <a:lnTo>
                  <a:pt x="98067" y="170150"/>
                </a:lnTo>
                <a:lnTo>
                  <a:pt x="123887" y="165737"/>
                </a:lnTo>
                <a:lnTo>
                  <a:pt x="144324" y="153387"/>
                </a:lnTo>
                <a:lnTo>
                  <a:pt x="157767" y="134436"/>
                </a:lnTo>
                <a:lnTo>
                  <a:pt x="162607" y="110220"/>
                </a:lnTo>
                <a:lnTo>
                  <a:pt x="157767" y="86070"/>
                </a:lnTo>
                <a:lnTo>
                  <a:pt x="144324" y="67264"/>
                </a:lnTo>
                <a:lnTo>
                  <a:pt x="123887" y="55058"/>
                </a:lnTo>
                <a:lnTo>
                  <a:pt x="98067" y="50709"/>
                </a:lnTo>
                <a:lnTo>
                  <a:pt x="171244" y="50709"/>
                </a:lnTo>
                <a:lnTo>
                  <a:pt x="188767" y="74545"/>
                </a:lnTo>
                <a:lnTo>
                  <a:pt x="196134" y="110220"/>
                </a:lnTo>
                <a:lnTo>
                  <a:pt x="188767" y="146203"/>
                </a:lnTo>
                <a:lnTo>
                  <a:pt x="171330" y="170150"/>
                </a:lnTo>
                <a:close/>
              </a:path>
              <a:path w="339725" h="375284">
                <a:moveTo>
                  <a:pt x="165121" y="375085"/>
                </a:moveTo>
                <a:lnTo>
                  <a:pt x="113560" y="370331"/>
                </a:lnTo>
                <a:lnTo>
                  <a:pt x="74493" y="356541"/>
                </a:lnTo>
                <a:lnTo>
                  <a:pt x="49727" y="334421"/>
                </a:lnTo>
                <a:lnTo>
                  <a:pt x="41070" y="304678"/>
                </a:lnTo>
                <a:lnTo>
                  <a:pt x="49727" y="274759"/>
                </a:lnTo>
                <a:lnTo>
                  <a:pt x="74493" y="252659"/>
                </a:lnTo>
                <a:lnTo>
                  <a:pt x="113560" y="238966"/>
                </a:lnTo>
                <a:lnTo>
                  <a:pt x="165121" y="234271"/>
                </a:lnTo>
                <a:lnTo>
                  <a:pt x="216440" y="238966"/>
                </a:lnTo>
                <a:lnTo>
                  <a:pt x="255383" y="252659"/>
                </a:lnTo>
                <a:lnTo>
                  <a:pt x="265285" y="261512"/>
                </a:lnTo>
                <a:lnTo>
                  <a:pt x="165121" y="261512"/>
                </a:lnTo>
                <a:lnTo>
                  <a:pt x="127593" y="264426"/>
                </a:lnTo>
                <a:lnTo>
                  <a:pt x="99376" y="272880"/>
                </a:lnTo>
                <a:lnTo>
                  <a:pt x="81611" y="286441"/>
                </a:lnTo>
                <a:lnTo>
                  <a:pt x="75436" y="304678"/>
                </a:lnTo>
                <a:lnTo>
                  <a:pt x="81611" y="322738"/>
                </a:lnTo>
                <a:lnTo>
                  <a:pt x="99376" y="336320"/>
                </a:lnTo>
                <a:lnTo>
                  <a:pt x="127593" y="344872"/>
                </a:lnTo>
                <a:lnTo>
                  <a:pt x="165121" y="347845"/>
                </a:lnTo>
                <a:lnTo>
                  <a:pt x="265101" y="347845"/>
                </a:lnTo>
                <a:lnTo>
                  <a:pt x="255383" y="356541"/>
                </a:lnTo>
                <a:lnTo>
                  <a:pt x="216440" y="370331"/>
                </a:lnTo>
                <a:lnTo>
                  <a:pt x="165121" y="375085"/>
                </a:lnTo>
                <a:close/>
              </a:path>
              <a:path w="339725" h="375284">
                <a:moveTo>
                  <a:pt x="265101" y="347845"/>
                </a:moveTo>
                <a:lnTo>
                  <a:pt x="165121" y="347845"/>
                </a:lnTo>
                <a:lnTo>
                  <a:pt x="202407" y="344872"/>
                </a:lnTo>
                <a:lnTo>
                  <a:pt x="230499" y="336320"/>
                </a:lnTo>
                <a:lnTo>
                  <a:pt x="248219" y="322738"/>
                </a:lnTo>
                <a:lnTo>
                  <a:pt x="254387" y="304678"/>
                </a:lnTo>
                <a:lnTo>
                  <a:pt x="248219" y="286441"/>
                </a:lnTo>
                <a:lnTo>
                  <a:pt x="230499" y="272880"/>
                </a:lnTo>
                <a:lnTo>
                  <a:pt x="202407" y="264426"/>
                </a:lnTo>
                <a:lnTo>
                  <a:pt x="165121" y="261512"/>
                </a:lnTo>
                <a:lnTo>
                  <a:pt x="265285" y="261512"/>
                </a:lnTo>
                <a:lnTo>
                  <a:pt x="280103" y="274759"/>
                </a:lnTo>
                <a:lnTo>
                  <a:pt x="288753" y="304678"/>
                </a:lnTo>
                <a:lnTo>
                  <a:pt x="280103" y="334421"/>
                </a:lnTo>
                <a:lnTo>
                  <a:pt x="265101" y="347845"/>
                </a:lnTo>
                <a:close/>
              </a:path>
              <a:path w="339725" h="375284">
                <a:moveTo>
                  <a:pt x="284562" y="222537"/>
                </a:moveTo>
                <a:lnTo>
                  <a:pt x="250197" y="222537"/>
                </a:lnTo>
                <a:lnTo>
                  <a:pt x="250197" y="0"/>
                </a:lnTo>
                <a:lnTo>
                  <a:pt x="284562" y="0"/>
                </a:lnTo>
                <a:lnTo>
                  <a:pt x="284562" y="55739"/>
                </a:lnTo>
                <a:lnTo>
                  <a:pt x="339463" y="55739"/>
                </a:lnTo>
                <a:lnTo>
                  <a:pt x="339463" y="83818"/>
                </a:lnTo>
                <a:lnTo>
                  <a:pt x="284562" y="83818"/>
                </a:lnTo>
                <a:lnTo>
                  <a:pt x="284562" y="135785"/>
                </a:lnTo>
                <a:lnTo>
                  <a:pt x="339463" y="135785"/>
                </a:lnTo>
                <a:lnTo>
                  <a:pt x="339463" y="164283"/>
                </a:lnTo>
                <a:lnTo>
                  <a:pt x="284562" y="164283"/>
                </a:lnTo>
                <a:lnTo>
                  <a:pt x="284562" y="2225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1298822" y="6980890"/>
            <a:ext cx="305435" cy="375920"/>
          </a:xfrm>
          <a:custGeom>
            <a:avLst/>
            <a:gdLst/>
            <a:ahLst/>
            <a:cxnLst/>
            <a:rect l="l" t="t" r="r" b="b"/>
            <a:pathLst>
              <a:path w="305434" h="375920">
                <a:moveTo>
                  <a:pt x="17601" y="210383"/>
                </a:moveTo>
                <a:lnTo>
                  <a:pt x="0" y="183142"/>
                </a:lnTo>
                <a:lnTo>
                  <a:pt x="38667" y="162207"/>
                </a:lnTo>
                <a:lnTo>
                  <a:pt x="68573" y="131961"/>
                </a:lnTo>
                <a:lnTo>
                  <a:pt x="87871" y="95035"/>
                </a:lnTo>
                <a:lnTo>
                  <a:pt x="94714" y="54062"/>
                </a:lnTo>
                <a:lnTo>
                  <a:pt x="94714" y="17182"/>
                </a:lnTo>
                <a:lnTo>
                  <a:pt x="129079" y="17182"/>
                </a:lnTo>
                <a:lnTo>
                  <a:pt x="129079" y="54062"/>
                </a:lnTo>
                <a:lnTo>
                  <a:pt x="135975" y="93280"/>
                </a:lnTo>
                <a:lnTo>
                  <a:pt x="147653" y="114411"/>
                </a:lnTo>
                <a:lnTo>
                  <a:pt x="112316" y="114411"/>
                </a:lnTo>
                <a:lnTo>
                  <a:pt x="96809" y="145791"/>
                </a:lnTo>
                <a:lnTo>
                  <a:pt x="75331" y="172770"/>
                </a:lnTo>
                <a:lnTo>
                  <a:pt x="48666" y="194562"/>
                </a:lnTo>
                <a:lnTo>
                  <a:pt x="17601" y="210383"/>
                </a:lnTo>
                <a:close/>
              </a:path>
              <a:path w="305434" h="375920">
                <a:moveTo>
                  <a:pt x="206192" y="203677"/>
                </a:moveTo>
                <a:lnTo>
                  <a:pt x="175670" y="189022"/>
                </a:lnTo>
                <a:lnTo>
                  <a:pt x="149353" y="168788"/>
                </a:lnTo>
                <a:lnTo>
                  <a:pt x="127986" y="143682"/>
                </a:lnTo>
                <a:lnTo>
                  <a:pt x="112316" y="114411"/>
                </a:lnTo>
                <a:lnTo>
                  <a:pt x="147653" y="114411"/>
                </a:lnTo>
                <a:lnTo>
                  <a:pt x="155325" y="128294"/>
                </a:lnTo>
                <a:lnTo>
                  <a:pt x="185126" y="156785"/>
                </a:lnTo>
                <a:lnTo>
                  <a:pt x="223375" y="176437"/>
                </a:lnTo>
                <a:lnTo>
                  <a:pt x="206192" y="203677"/>
                </a:lnTo>
                <a:close/>
              </a:path>
              <a:path w="305434" h="375920">
                <a:moveTo>
                  <a:pt x="305097" y="375924"/>
                </a:moveTo>
                <a:lnTo>
                  <a:pt x="270732" y="375924"/>
                </a:lnTo>
                <a:lnTo>
                  <a:pt x="270732" y="272827"/>
                </a:lnTo>
                <a:lnTo>
                  <a:pt x="53643" y="272827"/>
                </a:lnTo>
                <a:lnTo>
                  <a:pt x="53643" y="245167"/>
                </a:lnTo>
                <a:lnTo>
                  <a:pt x="305097" y="245167"/>
                </a:lnTo>
                <a:lnTo>
                  <a:pt x="305097" y="375924"/>
                </a:lnTo>
                <a:close/>
              </a:path>
              <a:path w="305434" h="375920">
                <a:moveTo>
                  <a:pt x="305097" y="225889"/>
                </a:moveTo>
                <a:lnTo>
                  <a:pt x="270732" y="225889"/>
                </a:lnTo>
                <a:lnTo>
                  <a:pt x="270732" y="0"/>
                </a:lnTo>
                <a:lnTo>
                  <a:pt x="305097" y="0"/>
                </a:lnTo>
                <a:lnTo>
                  <a:pt x="305097" y="2258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622487" y="756711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5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5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5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2111291" y="7586393"/>
            <a:ext cx="340360" cy="356235"/>
          </a:xfrm>
          <a:custGeom>
            <a:avLst/>
            <a:gdLst/>
            <a:ahLst/>
            <a:cxnLst/>
            <a:rect l="l" t="t" r="r" b="b"/>
            <a:pathLst>
              <a:path w="340360" h="356234">
                <a:moveTo>
                  <a:pt x="309288" y="27659"/>
                </a:moveTo>
                <a:lnTo>
                  <a:pt x="31431" y="27659"/>
                </a:lnTo>
                <a:lnTo>
                  <a:pt x="31431" y="0"/>
                </a:lnTo>
                <a:lnTo>
                  <a:pt x="309288" y="0"/>
                </a:lnTo>
                <a:lnTo>
                  <a:pt x="309288" y="27659"/>
                </a:lnTo>
                <a:close/>
              </a:path>
              <a:path w="340360" h="356234">
                <a:moveTo>
                  <a:pt x="31431" y="136623"/>
                </a:moveTo>
                <a:lnTo>
                  <a:pt x="19278" y="109382"/>
                </a:lnTo>
                <a:lnTo>
                  <a:pt x="67257" y="99501"/>
                </a:lnTo>
                <a:lnTo>
                  <a:pt x="107968" y="81565"/>
                </a:lnTo>
                <a:lnTo>
                  <a:pt x="136499" y="57107"/>
                </a:lnTo>
                <a:lnTo>
                  <a:pt x="147938" y="27659"/>
                </a:lnTo>
                <a:lnTo>
                  <a:pt x="192362" y="27659"/>
                </a:lnTo>
                <a:lnTo>
                  <a:pt x="203802" y="57107"/>
                </a:lnTo>
                <a:lnTo>
                  <a:pt x="208072" y="60768"/>
                </a:lnTo>
                <a:lnTo>
                  <a:pt x="170150" y="60768"/>
                </a:lnTo>
                <a:lnTo>
                  <a:pt x="148299" y="88886"/>
                </a:lnTo>
                <a:lnTo>
                  <a:pt x="116035" y="111268"/>
                </a:lnTo>
                <a:lnTo>
                  <a:pt x="76150" y="127364"/>
                </a:lnTo>
                <a:lnTo>
                  <a:pt x="31431" y="136623"/>
                </a:lnTo>
                <a:close/>
              </a:path>
              <a:path w="340360" h="356234">
                <a:moveTo>
                  <a:pt x="308869" y="136623"/>
                </a:moveTo>
                <a:lnTo>
                  <a:pt x="264092" y="127364"/>
                </a:lnTo>
                <a:lnTo>
                  <a:pt x="224108" y="111268"/>
                </a:lnTo>
                <a:lnTo>
                  <a:pt x="191825" y="88886"/>
                </a:lnTo>
                <a:lnTo>
                  <a:pt x="170150" y="60768"/>
                </a:lnTo>
                <a:lnTo>
                  <a:pt x="208072" y="60768"/>
                </a:lnTo>
                <a:lnTo>
                  <a:pt x="232333" y="81565"/>
                </a:lnTo>
                <a:lnTo>
                  <a:pt x="273044" y="99501"/>
                </a:lnTo>
                <a:lnTo>
                  <a:pt x="321023" y="109382"/>
                </a:lnTo>
                <a:lnTo>
                  <a:pt x="308869" y="136623"/>
                </a:lnTo>
                <a:close/>
              </a:path>
              <a:path w="340360" h="356234">
                <a:moveTo>
                  <a:pt x="169731" y="356226"/>
                </a:moveTo>
                <a:lnTo>
                  <a:pt x="115682" y="351741"/>
                </a:lnTo>
                <a:lnTo>
                  <a:pt x="75226" y="338572"/>
                </a:lnTo>
                <a:lnTo>
                  <a:pt x="49858" y="317153"/>
                </a:lnTo>
                <a:lnTo>
                  <a:pt x="41070" y="287915"/>
                </a:lnTo>
                <a:lnTo>
                  <a:pt x="49858" y="258919"/>
                </a:lnTo>
                <a:lnTo>
                  <a:pt x="75226" y="237624"/>
                </a:lnTo>
                <a:lnTo>
                  <a:pt x="115682" y="224501"/>
                </a:lnTo>
                <a:lnTo>
                  <a:pt x="169731" y="220022"/>
                </a:lnTo>
                <a:lnTo>
                  <a:pt x="223604" y="224501"/>
                </a:lnTo>
                <a:lnTo>
                  <a:pt x="264079" y="237624"/>
                </a:lnTo>
                <a:lnTo>
                  <a:pt x="275105" y="246844"/>
                </a:lnTo>
                <a:lnTo>
                  <a:pt x="169731" y="246844"/>
                </a:lnTo>
                <a:lnTo>
                  <a:pt x="130134" y="249607"/>
                </a:lnTo>
                <a:lnTo>
                  <a:pt x="100634" y="257635"/>
                </a:lnTo>
                <a:lnTo>
                  <a:pt x="82213" y="270536"/>
                </a:lnTo>
                <a:lnTo>
                  <a:pt x="75855" y="287915"/>
                </a:lnTo>
                <a:lnTo>
                  <a:pt x="82213" y="305471"/>
                </a:lnTo>
                <a:lnTo>
                  <a:pt x="100634" y="318351"/>
                </a:lnTo>
                <a:lnTo>
                  <a:pt x="130134" y="326281"/>
                </a:lnTo>
                <a:lnTo>
                  <a:pt x="169731" y="328986"/>
                </a:lnTo>
                <a:lnTo>
                  <a:pt x="275477" y="328986"/>
                </a:lnTo>
                <a:lnTo>
                  <a:pt x="264079" y="338572"/>
                </a:lnTo>
                <a:lnTo>
                  <a:pt x="223604" y="351741"/>
                </a:lnTo>
                <a:lnTo>
                  <a:pt x="169731" y="356226"/>
                </a:lnTo>
                <a:close/>
              </a:path>
              <a:path w="340360" h="356234">
                <a:moveTo>
                  <a:pt x="275477" y="328986"/>
                </a:moveTo>
                <a:lnTo>
                  <a:pt x="169731" y="328986"/>
                </a:lnTo>
                <a:lnTo>
                  <a:pt x="209152" y="326281"/>
                </a:lnTo>
                <a:lnTo>
                  <a:pt x="238672" y="318351"/>
                </a:lnTo>
                <a:lnTo>
                  <a:pt x="257190" y="305471"/>
                </a:lnTo>
                <a:lnTo>
                  <a:pt x="263607" y="287915"/>
                </a:lnTo>
                <a:lnTo>
                  <a:pt x="257190" y="270536"/>
                </a:lnTo>
                <a:lnTo>
                  <a:pt x="238672" y="257635"/>
                </a:lnTo>
                <a:lnTo>
                  <a:pt x="209152" y="249607"/>
                </a:lnTo>
                <a:lnTo>
                  <a:pt x="169731" y="246844"/>
                </a:lnTo>
                <a:lnTo>
                  <a:pt x="275105" y="246844"/>
                </a:lnTo>
                <a:lnTo>
                  <a:pt x="289545" y="258919"/>
                </a:lnTo>
                <a:lnTo>
                  <a:pt x="298392" y="287915"/>
                </a:lnTo>
                <a:lnTo>
                  <a:pt x="289545" y="317153"/>
                </a:lnTo>
                <a:lnTo>
                  <a:pt x="275477" y="328986"/>
                </a:lnTo>
                <a:close/>
              </a:path>
              <a:path w="340360" h="356234">
                <a:moveTo>
                  <a:pt x="339882" y="187333"/>
                </a:moveTo>
                <a:lnTo>
                  <a:pt x="0" y="187333"/>
                </a:lnTo>
                <a:lnTo>
                  <a:pt x="0" y="159673"/>
                </a:lnTo>
                <a:lnTo>
                  <a:pt x="339882" y="159673"/>
                </a:lnTo>
                <a:lnTo>
                  <a:pt x="339882" y="1873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499369" y="756711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4" h="375920">
                <a:moveTo>
                  <a:pt x="18859" y="304678"/>
                </a:moveTo>
                <a:lnTo>
                  <a:pt x="0" y="277856"/>
                </a:lnTo>
                <a:lnTo>
                  <a:pt x="44287" y="251801"/>
                </a:lnTo>
                <a:lnTo>
                  <a:pt x="81194" y="221962"/>
                </a:lnTo>
                <a:lnTo>
                  <a:pt x="110744" y="188538"/>
                </a:lnTo>
                <a:lnTo>
                  <a:pt x="132960" y="151726"/>
                </a:lnTo>
                <a:lnTo>
                  <a:pt x="147865" y="111724"/>
                </a:lnTo>
                <a:lnTo>
                  <a:pt x="155482" y="68730"/>
                </a:lnTo>
                <a:lnTo>
                  <a:pt x="17601" y="68730"/>
                </a:lnTo>
                <a:lnTo>
                  <a:pt x="17601" y="40232"/>
                </a:lnTo>
                <a:lnTo>
                  <a:pt x="189428" y="40232"/>
                </a:lnTo>
                <a:lnTo>
                  <a:pt x="186358" y="85341"/>
                </a:lnTo>
                <a:lnTo>
                  <a:pt x="176873" y="128764"/>
                </a:lnTo>
                <a:lnTo>
                  <a:pt x="160562" y="170046"/>
                </a:lnTo>
                <a:lnTo>
                  <a:pt x="137016" y="208733"/>
                </a:lnTo>
                <a:lnTo>
                  <a:pt x="105824" y="244371"/>
                </a:lnTo>
                <a:lnTo>
                  <a:pt x="66575" y="276504"/>
                </a:lnTo>
                <a:lnTo>
                  <a:pt x="18859" y="304678"/>
                </a:lnTo>
                <a:close/>
              </a:path>
              <a:path w="347344" h="375920">
                <a:moveTo>
                  <a:pt x="286657" y="375924"/>
                </a:moveTo>
                <a:lnTo>
                  <a:pt x="252292" y="375924"/>
                </a:lnTo>
                <a:lnTo>
                  <a:pt x="252292" y="0"/>
                </a:lnTo>
                <a:lnTo>
                  <a:pt x="286657" y="0"/>
                </a:lnTo>
                <a:lnTo>
                  <a:pt x="286657" y="152548"/>
                </a:lnTo>
                <a:lnTo>
                  <a:pt x="347006" y="152548"/>
                </a:lnTo>
                <a:lnTo>
                  <a:pt x="347006" y="181047"/>
                </a:lnTo>
                <a:lnTo>
                  <a:pt x="286657" y="181047"/>
                </a:lnTo>
                <a:lnTo>
                  <a:pt x="28665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2880323" y="7567534"/>
            <a:ext cx="353695" cy="375920"/>
          </a:xfrm>
          <a:custGeom>
            <a:avLst/>
            <a:gdLst/>
            <a:ahLst/>
            <a:cxnLst/>
            <a:rect l="l" t="t" r="r" b="b"/>
            <a:pathLst>
              <a:path w="353694" h="375920">
                <a:moveTo>
                  <a:pt x="112316" y="291686"/>
                </a:moveTo>
                <a:lnTo>
                  <a:pt x="75829" y="285387"/>
                </a:lnTo>
                <a:lnTo>
                  <a:pt x="47042" y="267694"/>
                </a:lnTo>
                <a:lnTo>
                  <a:pt x="28157" y="240413"/>
                </a:lnTo>
                <a:lnTo>
                  <a:pt x="21373" y="205354"/>
                </a:lnTo>
                <a:lnTo>
                  <a:pt x="28157" y="170406"/>
                </a:lnTo>
                <a:lnTo>
                  <a:pt x="47042" y="142962"/>
                </a:lnTo>
                <a:lnTo>
                  <a:pt x="75829" y="125026"/>
                </a:lnTo>
                <a:lnTo>
                  <a:pt x="112316" y="118602"/>
                </a:lnTo>
                <a:lnTo>
                  <a:pt x="149287" y="125026"/>
                </a:lnTo>
                <a:lnTo>
                  <a:pt x="178323" y="142962"/>
                </a:lnTo>
                <a:lnTo>
                  <a:pt x="181184" y="147100"/>
                </a:lnTo>
                <a:lnTo>
                  <a:pt x="112316" y="147100"/>
                </a:lnTo>
                <a:lnTo>
                  <a:pt x="88827" y="151429"/>
                </a:lnTo>
                <a:lnTo>
                  <a:pt x="70250" y="163497"/>
                </a:lnTo>
                <a:lnTo>
                  <a:pt x="58037" y="181931"/>
                </a:lnTo>
                <a:lnTo>
                  <a:pt x="53643" y="205354"/>
                </a:lnTo>
                <a:lnTo>
                  <a:pt x="58037" y="228535"/>
                </a:lnTo>
                <a:lnTo>
                  <a:pt x="70250" y="246844"/>
                </a:lnTo>
                <a:lnTo>
                  <a:pt x="88827" y="258866"/>
                </a:lnTo>
                <a:lnTo>
                  <a:pt x="112316" y="263188"/>
                </a:lnTo>
                <a:lnTo>
                  <a:pt x="181456" y="263188"/>
                </a:lnTo>
                <a:lnTo>
                  <a:pt x="178323" y="267694"/>
                </a:lnTo>
                <a:lnTo>
                  <a:pt x="149287" y="285387"/>
                </a:lnTo>
                <a:lnTo>
                  <a:pt x="112316" y="291686"/>
                </a:lnTo>
                <a:close/>
              </a:path>
              <a:path w="353694" h="375920">
                <a:moveTo>
                  <a:pt x="181456" y="263188"/>
                </a:moveTo>
                <a:lnTo>
                  <a:pt x="112316" y="263188"/>
                </a:lnTo>
                <a:lnTo>
                  <a:pt x="136047" y="258866"/>
                </a:lnTo>
                <a:lnTo>
                  <a:pt x="154749" y="246844"/>
                </a:lnTo>
                <a:lnTo>
                  <a:pt x="167007" y="228535"/>
                </a:lnTo>
                <a:lnTo>
                  <a:pt x="171408" y="205354"/>
                </a:lnTo>
                <a:lnTo>
                  <a:pt x="167007" y="181931"/>
                </a:lnTo>
                <a:lnTo>
                  <a:pt x="154749" y="163497"/>
                </a:lnTo>
                <a:lnTo>
                  <a:pt x="136047" y="151429"/>
                </a:lnTo>
                <a:lnTo>
                  <a:pt x="112316" y="147100"/>
                </a:lnTo>
                <a:lnTo>
                  <a:pt x="181184" y="147100"/>
                </a:lnTo>
                <a:lnTo>
                  <a:pt x="197299" y="170406"/>
                </a:lnTo>
                <a:lnTo>
                  <a:pt x="204097" y="205354"/>
                </a:lnTo>
                <a:lnTo>
                  <a:pt x="197299" y="240413"/>
                </a:lnTo>
                <a:lnTo>
                  <a:pt x="181456" y="263188"/>
                </a:lnTo>
                <a:close/>
              </a:path>
              <a:path w="353694" h="375920">
                <a:moveTo>
                  <a:pt x="129079" y="59929"/>
                </a:moveTo>
                <a:lnTo>
                  <a:pt x="94714" y="59929"/>
                </a:lnTo>
                <a:lnTo>
                  <a:pt x="94714" y="4190"/>
                </a:lnTo>
                <a:lnTo>
                  <a:pt x="129079" y="4190"/>
                </a:lnTo>
                <a:lnTo>
                  <a:pt x="129079" y="59929"/>
                </a:lnTo>
                <a:close/>
              </a:path>
              <a:path w="353694" h="375920">
                <a:moveTo>
                  <a:pt x="221698" y="87589"/>
                </a:moveTo>
                <a:lnTo>
                  <a:pt x="0" y="87589"/>
                </a:lnTo>
                <a:lnTo>
                  <a:pt x="0" y="59929"/>
                </a:lnTo>
                <a:lnTo>
                  <a:pt x="221698" y="59929"/>
                </a:lnTo>
                <a:lnTo>
                  <a:pt x="221698" y="87589"/>
                </a:lnTo>
                <a:close/>
              </a:path>
              <a:path w="353694" h="375920">
                <a:moveTo>
                  <a:pt x="291686" y="375505"/>
                </a:moveTo>
                <a:lnTo>
                  <a:pt x="257321" y="375505"/>
                </a:lnTo>
                <a:lnTo>
                  <a:pt x="257321" y="0"/>
                </a:lnTo>
                <a:lnTo>
                  <a:pt x="291686" y="0"/>
                </a:lnTo>
                <a:lnTo>
                  <a:pt x="291686" y="154225"/>
                </a:lnTo>
                <a:lnTo>
                  <a:pt x="353293" y="154225"/>
                </a:lnTo>
                <a:lnTo>
                  <a:pt x="353293" y="183142"/>
                </a:lnTo>
                <a:lnTo>
                  <a:pt x="291686" y="183142"/>
                </a:lnTo>
                <a:lnTo>
                  <a:pt x="291686" y="3755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313662" y="7580630"/>
            <a:ext cx="34925" cy="99060"/>
          </a:xfrm>
          <a:custGeom>
            <a:avLst/>
            <a:gdLst/>
            <a:ahLst/>
            <a:cxnLst/>
            <a:rect l="l" t="t" r="r" b="b"/>
            <a:pathLst>
              <a:path w="34925" h="99059">
                <a:moveTo>
                  <a:pt x="0" y="0"/>
                </a:moveTo>
                <a:lnTo>
                  <a:pt x="34365" y="0"/>
                </a:lnTo>
                <a:lnTo>
                  <a:pt x="3436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313662" y="7679690"/>
            <a:ext cx="255904" cy="29209"/>
          </a:xfrm>
          <a:custGeom>
            <a:avLst/>
            <a:gdLst/>
            <a:ahLst/>
            <a:cxnLst/>
            <a:rect l="l" t="t" r="r" b="b"/>
            <a:pathLst>
              <a:path w="255904" h="29209">
                <a:moveTo>
                  <a:pt x="0" y="0"/>
                </a:moveTo>
                <a:lnTo>
                  <a:pt x="255645" y="0"/>
                </a:lnTo>
                <a:lnTo>
                  <a:pt x="25564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3311147" y="7824469"/>
            <a:ext cx="34925" cy="81280"/>
          </a:xfrm>
          <a:custGeom>
            <a:avLst/>
            <a:gdLst/>
            <a:ahLst/>
            <a:cxnLst/>
            <a:rect l="l" t="t" r="r" b="b"/>
            <a:pathLst>
              <a:path w="34925" h="81279">
                <a:moveTo>
                  <a:pt x="0" y="0"/>
                </a:moveTo>
                <a:lnTo>
                  <a:pt x="34365" y="0"/>
                </a:lnTo>
                <a:lnTo>
                  <a:pt x="34365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311147" y="7905750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40">
                <a:moveTo>
                  <a:pt x="0" y="0"/>
                </a:moveTo>
                <a:lnTo>
                  <a:pt x="260255" y="0"/>
                </a:lnTo>
                <a:lnTo>
                  <a:pt x="260255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267562" y="7758639"/>
            <a:ext cx="340995" cy="27940"/>
          </a:xfrm>
          <a:custGeom>
            <a:avLst/>
            <a:gdLst/>
            <a:ahLst/>
            <a:cxnLst/>
            <a:rect l="l" t="t" r="r" b="b"/>
            <a:pathLst>
              <a:path w="340995" h="27940">
                <a:moveTo>
                  <a:pt x="340720" y="27659"/>
                </a:moveTo>
                <a:lnTo>
                  <a:pt x="0" y="27659"/>
                </a:lnTo>
                <a:lnTo>
                  <a:pt x="0" y="0"/>
                </a:lnTo>
                <a:lnTo>
                  <a:pt x="340720" y="0"/>
                </a:lnTo>
                <a:lnTo>
                  <a:pt x="340720" y="276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770775" y="7567534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60" h="375920">
                <a:moveTo>
                  <a:pt x="186914" y="46099"/>
                </a:moveTo>
                <a:lnTo>
                  <a:pt x="152548" y="46099"/>
                </a:lnTo>
                <a:lnTo>
                  <a:pt x="152548" y="0"/>
                </a:lnTo>
                <a:lnTo>
                  <a:pt x="186914" y="0"/>
                </a:lnTo>
                <a:lnTo>
                  <a:pt x="186914" y="46099"/>
                </a:lnTo>
                <a:close/>
              </a:path>
              <a:path w="340360" h="375920">
                <a:moveTo>
                  <a:pt x="306774" y="73759"/>
                </a:moveTo>
                <a:lnTo>
                  <a:pt x="32689" y="73759"/>
                </a:lnTo>
                <a:lnTo>
                  <a:pt x="32689" y="46099"/>
                </a:lnTo>
                <a:lnTo>
                  <a:pt x="306774" y="46099"/>
                </a:lnTo>
                <a:lnTo>
                  <a:pt x="306774" y="73759"/>
                </a:lnTo>
                <a:close/>
              </a:path>
              <a:path w="340360" h="375920">
                <a:moveTo>
                  <a:pt x="33527" y="198229"/>
                </a:moveTo>
                <a:lnTo>
                  <a:pt x="20954" y="170569"/>
                </a:lnTo>
                <a:lnTo>
                  <a:pt x="70092" y="158095"/>
                </a:lnTo>
                <a:lnTo>
                  <a:pt x="112001" y="136152"/>
                </a:lnTo>
                <a:lnTo>
                  <a:pt x="141181" y="107215"/>
                </a:lnTo>
                <a:lnTo>
                  <a:pt x="152129" y="73759"/>
                </a:lnTo>
                <a:lnTo>
                  <a:pt x="186914" y="73759"/>
                </a:lnTo>
                <a:lnTo>
                  <a:pt x="197915" y="107038"/>
                </a:lnTo>
                <a:lnTo>
                  <a:pt x="210858" y="119859"/>
                </a:lnTo>
                <a:lnTo>
                  <a:pt x="169731" y="119859"/>
                </a:lnTo>
                <a:lnTo>
                  <a:pt x="146563" y="148017"/>
                </a:lnTo>
                <a:lnTo>
                  <a:pt x="114516" y="170988"/>
                </a:lnTo>
                <a:lnTo>
                  <a:pt x="76025" y="187988"/>
                </a:lnTo>
                <a:lnTo>
                  <a:pt x="33527" y="198229"/>
                </a:lnTo>
                <a:close/>
              </a:path>
              <a:path w="340360" h="375920">
                <a:moveTo>
                  <a:pt x="305516" y="198229"/>
                </a:moveTo>
                <a:lnTo>
                  <a:pt x="263084" y="187988"/>
                </a:lnTo>
                <a:lnTo>
                  <a:pt x="224737" y="170988"/>
                </a:lnTo>
                <a:lnTo>
                  <a:pt x="192834" y="148017"/>
                </a:lnTo>
                <a:lnTo>
                  <a:pt x="169731" y="119859"/>
                </a:lnTo>
                <a:lnTo>
                  <a:pt x="210858" y="119859"/>
                </a:lnTo>
                <a:lnTo>
                  <a:pt x="227147" y="135994"/>
                </a:lnTo>
                <a:lnTo>
                  <a:pt x="268951" y="158036"/>
                </a:lnTo>
                <a:lnTo>
                  <a:pt x="317670" y="170569"/>
                </a:lnTo>
                <a:lnTo>
                  <a:pt x="305516" y="198229"/>
                </a:lnTo>
                <a:close/>
              </a:path>
              <a:path w="340360" h="375920">
                <a:moveTo>
                  <a:pt x="339882" y="254807"/>
                </a:moveTo>
                <a:lnTo>
                  <a:pt x="0" y="254807"/>
                </a:lnTo>
                <a:lnTo>
                  <a:pt x="0" y="226727"/>
                </a:lnTo>
                <a:lnTo>
                  <a:pt x="339882" y="226727"/>
                </a:lnTo>
                <a:lnTo>
                  <a:pt x="339882" y="254807"/>
                </a:lnTo>
                <a:close/>
              </a:path>
              <a:path w="340360" h="375920">
                <a:moveTo>
                  <a:pt x="186914" y="375924"/>
                </a:moveTo>
                <a:lnTo>
                  <a:pt x="152548" y="375924"/>
                </a:lnTo>
                <a:lnTo>
                  <a:pt x="152548" y="254807"/>
                </a:lnTo>
                <a:lnTo>
                  <a:pt x="186914" y="254807"/>
                </a:lnTo>
                <a:lnTo>
                  <a:pt x="186914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151728" y="7567115"/>
            <a:ext cx="323850" cy="375920"/>
          </a:xfrm>
          <a:custGeom>
            <a:avLst/>
            <a:gdLst/>
            <a:ahLst/>
            <a:cxnLst/>
            <a:rect l="l" t="t" r="r" b="b"/>
            <a:pathLst>
              <a:path w="323850" h="375920">
                <a:moveTo>
                  <a:pt x="246844" y="357484"/>
                </a:moveTo>
                <a:lnTo>
                  <a:pt x="214574" y="357484"/>
                </a:lnTo>
                <a:lnTo>
                  <a:pt x="214574" y="163445"/>
                </a:lnTo>
                <a:lnTo>
                  <a:pt x="152548" y="163445"/>
                </a:lnTo>
                <a:lnTo>
                  <a:pt x="152548" y="134947"/>
                </a:lnTo>
                <a:lnTo>
                  <a:pt x="214574" y="134947"/>
                </a:lnTo>
                <a:lnTo>
                  <a:pt x="214574" y="8381"/>
                </a:lnTo>
                <a:lnTo>
                  <a:pt x="246844" y="8381"/>
                </a:lnTo>
                <a:lnTo>
                  <a:pt x="246844" y="357484"/>
                </a:lnTo>
                <a:close/>
              </a:path>
              <a:path w="323850" h="375920">
                <a:moveTo>
                  <a:pt x="21373" y="295458"/>
                </a:moveTo>
                <a:lnTo>
                  <a:pt x="0" y="269475"/>
                </a:lnTo>
                <a:lnTo>
                  <a:pt x="34646" y="240479"/>
                </a:lnTo>
                <a:lnTo>
                  <a:pt x="60610" y="201268"/>
                </a:lnTo>
                <a:lnTo>
                  <a:pt x="76909" y="155613"/>
                </a:lnTo>
                <a:lnTo>
                  <a:pt x="82560" y="107287"/>
                </a:lnTo>
                <a:lnTo>
                  <a:pt x="82560" y="35622"/>
                </a:lnTo>
                <a:lnTo>
                  <a:pt x="115668" y="35622"/>
                </a:lnTo>
                <a:lnTo>
                  <a:pt x="115668" y="106029"/>
                </a:lnTo>
                <a:lnTo>
                  <a:pt x="120829" y="151344"/>
                </a:lnTo>
                <a:lnTo>
                  <a:pt x="130766" y="179789"/>
                </a:lnTo>
                <a:lnTo>
                  <a:pt x="99324" y="179789"/>
                </a:lnTo>
                <a:lnTo>
                  <a:pt x="86732" y="215661"/>
                </a:lnTo>
                <a:lnTo>
                  <a:pt x="69307" y="247682"/>
                </a:lnTo>
                <a:lnTo>
                  <a:pt x="47403" y="274674"/>
                </a:lnTo>
                <a:lnTo>
                  <a:pt x="21373" y="295458"/>
                </a:lnTo>
                <a:close/>
              </a:path>
              <a:path w="323850" h="375920">
                <a:moveTo>
                  <a:pt x="173503" y="287076"/>
                </a:moveTo>
                <a:lnTo>
                  <a:pt x="148770" y="267543"/>
                </a:lnTo>
                <a:lnTo>
                  <a:pt x="128084" y="242391"/>
                </a:lnTo>
                <a:lnTo>
                  <a:pt x="111563" y="212760"/>
                </a:lnTo>
                <a:lnTo>
                  <a:pt x="99324" y="179789"/>
                </a:lnTo>
                <a:lnTo>
                  <a:pt x="130766" y="179789"/>
                </a:lnTo>
                <a:lnTo>
                  <a:pt x="135890" y="194457"/>
                </a:lnTo>
                <a:lnTo>
                  <a:pt x="160223" y="231914"/>
                </a:lnTo>
                <a:lnTo>
                  <a:pt x="193200" y="260255"/>
                </a:lnTo>
                <a:lnTo>
                  <a:pt x="173503" y="287076"/>
                </a:lnTo>
                <a:close/>
              </a:path>
              <a:path w="323850" h="375920">
                <a:moveTo>
                  <a:pt x="323537" y="375924"/>
                </a:moveTo>
                <a:lnTo>
                  <a:pt x="290848" y="375924"/>
                </a:lnTo>
                <a:lnTo>
                  <a:pt x="290848" y="0"/>
                </a:lnTo>
                <a:lnTo>
                  <a:pt x="323537" y="0"/>
                </a:lnTo>
                <a:lnTo>
                  <a:pt x="323537" y="375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555313" y="7567115"/>
            <a:ext cx="294005" cy="377190"/>
          </a:xfrm>
          <a:custGeom>
            <a:avLst/>
            <a:gdLst/>
            <a:ahLst/>
            <a:cxnLst/>
            <a:rect l="l" t="t" r="r" b="b"/>
            <a:pathLst>
              <a:path w="294004" h="377190">
                <a:moveTo>
                  <a:pt x="293782" y="376762"/>
                </a:moveTo>
                <a:lnTo>
                  <a:pt x="259417" y="376762"/>
                </a:lnTo>
                <a:lnTo>
                  <a:pt x="259417" y="0"/>
                </a:lnTo>
                <a:lnTo>
                  <a:pt x="293782" y="0"/>
                </a:lnTo>
                <a:lnTo>
                  <a:pt x="293782" y="376762"/>
                </a:lnTo>
                <a:close/>
              </a:path>
              <a:path w="294004" h="377190">
                <a:moveTo>
                  <a:pt x="95552" y="291267"/>
                </a:moveTo>
                <a:lnTo>
                  <a:pt x="57107" y="282028"/>
                </a:lnTo>
                <a:lnTo>
                  <a:pt x="26874" y="255697"/>
                </a:lnTo>
                <a:lnTo>
                  <a:pt x="7091" y="214358"/>
                </a:lnTo>
                <a:lnTo>
                  <a:pt x="0" y="160092"/>
                </a:lnTo>
                <a:lnTo>
                  <a:pt x="7091" y="105826"/>
                </a:lnTo>
                <a:lnTo>
                  <a:pt x="26874" y="64487"/>
                </a:lnTo>
                <a:lnTo>
                  <a:pt x="57107" y="38156"/>
                </a:lnTo>
                <a:lnTo>
                  <a:pt x="95552" y="28917"/>
                </a:lnTo>
                <a:lnTo>
                  <a:pt x="133997" y="38156"/>
                </a:lnTo>
                <a:lnTo>
                  <a:pt x="158997" y="59929"/>
                </a:lnTo>
                <a:lnTo>
                  <a:pt x="95552" y="59929"/>
                </a:lnTo>
                <a:lnTo>
                  <a:pt x="70171" y="67034"/>
                </a:lnTo>
                <a:lnTo>
                  <a:pt x="50290" y="87223"/>
                </a:lnTo>
                <a:lnTo>
                  <a:pt x="37325" y="118805"/>
                </a:lnTo>
                <a:lnTo>
                  <a:pt x="32689" y="160092"/>
                </a:lnTo>
                <a:lnTo>
                  <a:pt x="37325" y="201621"/>
                </a:lnTo>
                <a:lnTo>
                  <a:pt x="50290" y="233328"/>
                </a:lnTo>
                <a:lnTo>
                  <a:pt x="70171" y="253562"/>
                </a:lnTo>
                <a:lnTo>
                  <a:pt x="95552" y="260674"/>
                </a:lnTo>
                <a:lnTo>
                  <a:pt x="158516" y="260674"/>
                </a:lnTo>
                <a:lnTo>
                  <a:pt x="133997" y="282028"/>
                </a:lnTo>
                <a:lnTo>
                  <a:pt x="95552" y="291267"/>
                </a:lnTo>
                <a:close/>
              </a:path>
              <a:path w="294004" h="377190">
                <a:moveTo>
                  <a:pt x="158516" y="260674"/>
                </a:moveTo>
                <a:lnTo>
                  <a:pt x="95552" y="260674"/>
                </a:lnTo>
                <a:lnTo>
                  <a:pt x="120691" y="253562"/>
                </a:lnTo>
                <a:lnTo>
                  <a:pt x="140447" y="233328"/>
                </a:lnTo>
                <a:lnTo>
                  <a:pt x="153367" y="201621"/>
                </a:lnTo>
                <a:lnTo>
                  <a:pt x="157997" y="160092"/>
                </a:lnTo>
                <a:lnTo>
                  <a:pt x="153367" y="118805"/>
                </a:lnTo>
                <a:lnTo>
                  <a:pt x="140447" y="87223"/>
                </a:lnTo>
                <a:lnTo>
                  <a:pt x="120691" y="67034"/>
                </a:lnTo>
                <a:lnTo>
                  <a:pt x="95552" y="59929"/>
                </a:lnTo>
                <a:lnTo>
                  <a:pt x="158997" y="59929"/>
                </a:lnTo>
                <a:lnTo>
                  <a:pt x="164231" y="64487"/>
                </a:lnTo>
                <a:lnTo>
                  <a:pt x="184013" y="105826"/>
                </a:lnTo>
                <a:lnTo>
                  <a:pt x="191105" y="160092"/>
                </a:lnTo>
                <a:lnTo>
                  <a:pt x="184013" y="214358"/>
                </a:lnTo>
                <a:lnTo>
                  <a:pt x="164231" y="255697"/>
                </a:lnTo>
                <a:lnTo>
                  <a:pt x="158516" y="260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942971" y="7567115"/>
            <a:ext cx="335280" cy="377190"/>
          </a:xfrm>
          <a:custGeom>
            <a:avLst/>
            <a:gdLst/>
            <a:ahLst/>
            <a:cxnLst/>
            <a:rect l="l" t="t" r="r" b="b"/>
            <a:pathLst>
              <a:path w="335279" h="377190">
                <a:moveTo>
                  <a:pt x="29755" y="282886"/>
                </a:moveTo>
                <a:lnTo>
                  <a:pt x="0" y="282886"/>
                </a:lnTo>
                <a:lnTo>
                  <a:pt x="0" y="36041"/>
                </a:lnTo>
                <a:lnTo>
                  <a:pt x="174760" y="36041"/>
                </a:lnTo>
                <a:lnTo>
                  <a:pt x="174760" y="64539"/>
                </a:lnTo>
                <a:lnTo>
                  <a:pt x="34365" y="64539"/>
                </a:lnTo>
                <a:lnTo>
                  <a:pt x="34365" y="253549"/>
                </a:lnTo>
                <a:lnTo>
                  <a:pt x="205342" y="253549"/>
                </a:lnTo>
                <a:lnTo>
                  <a:pt x="207449" y="269475"/>
                </a:lnTo>
                <a:lnTo>
                  <a:pt x="165422" y="276167"/>
                </a:lnTo>
                <a:lnTo>
                  <a:pt x="123631" y="280266"/>
                </a:lnTo>
                <a:lnTo>
                  <a:pt x="79325" y="282322"/>
                </a:lnTo>
                <a:lnTo>
                  <a:pt x="29755" y="282886"/>
                </a:lnTo>
                <a:close/>
              </a:path>
              <a:path w="335279" h="377190">
                <a:moveTo>
                  <a:pt x="205342" y="253549"/>
                </a:moveTo>
                <a:lnTo>
                  <a:pt x="34365" y="253549"/>
                </a:lnTo>
                <a:lnTo>
                  <a:pt x="81270" y="252940"/>
                </a:lnTo>
                <a:lnTo>
                  <a:pt x="123579" y="250878"/>
                </a:lnTo>
                <a:lnTo>
                  <a:pt x="163608" y="247008"/>
                </a:lnTo>
                <a:lnTo>
                  <a:pt x="203677" y="240977"/>
                </a:lnTo>
                <a:lnTo>
                  <a:pt x="205342" y="253549"/>
                </a:lnTo>
                <a:close/>
              </a:path>
              <a:path w="335279" h="377190">
                <a:moveTo>
                  <a:pt x="273246" y="376762"/>
                </a:moveTo>
                <a:lnTo>
                  <a:pt x="238881" y="376762"/>
                </a:lnTo>
                <a:lnTo>
                  <a:pt x="238881" y="0"/>
                </a:lnTo>
                <a:lnTo>
                  <a:pt x="273246" y="0"/>
                </a:lnTo>
                <a:lnTo>
                  <a:pt x="273246" y="148358"/>
                </a:lnTo>
                <a:lnTo>
                  <a:pt x="335272" y="148358"/>
                </a:lnTo>
                <a:lnTo>
                  <a:pt x="335272" y="176856"/>
                </a:lnTo>
                <a:lnTo>
                  <a:pt x="273246" y="176856"/>
                </a:lnTo>
                <a:lnTo>
                  <a:pt x="273246" y="3767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5320991" y="7858802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4">
                <a:moveTo>
                  <a:pt x="27659" y="58672"/>
                </a:moveTo>
                <a:lnTo>
                  <a:pt x="16973" y="56570"/>
                </a:lnTo>
                <a:lnTo>
                  <a:pt x="8172" y="50657"/>
                </a:lnTo>
                <a:lnTo>
                  <a:pt x="2200" y="41522"/>
                </a:lnTo>
                <a:lnTo>
                  <a:pt x="0" y="29755"/>
                </a:lnTo>
                <a:lnTo>
                  <a:pt x="2200" y="17857"/>
                </a:lnTo>
                <a:lnTo>
                  <a:pt x="8172" y="8434"/>
                </a:lnTo>
                <a:lnTo>
                  <a:pt x="16973" y="2232"/>
                </a:lnTo>
                <a:lnTo>
                  <a:pt x="27659" y="0"/>
                </a:lnTo>
                <a:lnTo>
                  <a:pt x="38346" y="2232"/>
                </a:lnTo>
                <a:lnTo>
                  <a:pt x="47147" y="8434"/>
                </a:lnTo>
                <a:lnTo>
                  <a:pt x="53119" y="17857"/>
                </a:lnTo>
                <a:lnTo>
                  <a:pt x="55319" y="29755"/>
                </a:lnTo>
                <a:lnTo>
                  <a:pt x="53119" y="41522"/>
                </a:lnTo>
                <a:lnTo>
                  <a:pt x="47147" y="50657"/>
                </a:lnTo>
                <a:lnTo>
                  <a:pt x="38346" y="56570"/>
                </a:lnTo>
                <a:lnTo>
                  <a:pt x="27659" y="58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4223917" y="1587298"/>
            <a:ext cx="683260" cy="648970"/>
          </a:xfrm>
          <a:custGeom>
            <a:avLst/>
            <a:gdLst/>
            <a:ahLst/>
            <a:cxnLst/>
            <a:rect l="l" t="t" r="r" b="b"/>
            <a:pathLst>
              <a:path w="683260" h="648969">
                <a:moveTo>
                  <a:pt x="107287" y="34365"/>
                </a:moveTo>
                <a:lnTo>
                  <a:pt x="103096" y="24307"/>
                </a:lnTo>
                <a:lnTo>
                  <a:pt x="97228" y="8381"/>
                </a:lnTo>
                <a:lnTo>
                  <a:pt x="93038" y="0"/>
                </a:lnTo>
                <a:lnTo>
                  <a:pt x="549008" y="0"/>
                </a:lnTo>
                <a:lnTo>
                  <a:pt x="547790" y="19409"/>
                </a:lnTo>
                <a:lnTo>
                  <a:pt x="546681" y="25983"/>
                </a:lnTo>
                <a:lnTo>
                  <a:pt x="228823" y="25983"/>
                </a:lnTo>
                <a:lnTo>
                  <a:pt x="107287" y="34365"/>
                </a:lnTo>
                <a:close/>
              </a:path>
              <a:path w="683260" h="648969">
                <a:moveTo>
                  <a:pt x="122374" y="267379"/>
                </a:moveTo>
                <a:lnTo>
                  <a:pt x="178061" y="245901"/>
                </a:lnTo>
                <a:lnTo>
                  <a:pt x="225889" y="221279"/>
                </a:lnTo>
                <a:lnTo>
                  <a:pt x="270784" y="195505"/>
                </a:lnTo>
                <a:lnTo>
                  <a:pt x="305936" y="165959"/>
                </a:lnTo>
                <a:lnTo>
                  <a:pt x="337577" y="135209"/>
                </a:lnTo>
                <a:lnTo>
                  <a:pt x="357903" y="101000"/>
                </a:lnTo>
                <a:lnTo>
                  <a:pt x="374247" y="65535"/>
                </a:lnTo>
                <a:lnTo>
                  <a:pt x="378019" y="25983"/>
                </a:lnTo>
                <a:lnTo>
                  <a:pt x="546681" y="25983"/>
                </a:lnTo>
                <a:lnTo>
                  <a:pt x="531328" y="65535"/>
                </a:lnTo>
                <a:lnTo>
                  <a:pt x="504414" y="110993"/>
                </a:lnTo>
                <a:lnTo>
                  <a:pt x="488659" y="129918"/>
                </a:lnTo>
                <a:lnTo>
                  <a:pt x="506490" y="132910"/>
                </a:lnTo>
                <a:lnTo>
                  <a:pt x="557986" y="143610"/>
                </a:lnTo>
                <a:lnTo>
                  <a:pt x="594407" y="165475"/>
                </a:lnTo>
                <a:lnTo>
                  <a:pt x="598212" y="171827"/>
                </a:lnTo>
                <a:lnTo>
                  <a:pt x="431663" y="171827"/>
                </a:lnTo>
                <a:lnTo>
                  <a:pt x="409713" y="184668"/>
                </a:lnTo>
                <a:lnTo>
                  <a:pt x="330662" y="218267"/>
                </a:lnTo>
                <a:lnTo>
                  <a:pt x="250216" y="242607"/>
                </a:lnTo>
                <a:lnTo>
                  <a:pt x="171820" y="259246"/>
                </a:lnTo>
                <a:lnTo>
                  <a:pt x="142366" y="264354"/>
                </a:lnTo>
                <a:lnTo>
                  <a:pt x="122374" y="267379"/>
                </a:lnTo>
                <a:close/>
              </a:path>
              <a:path w="683260" h="648969">
                <a:moveTo>
                  <a:pt x="540626" y="274085"/>
                </a:moveTo>
                <a:lnTo>
                  <a:pt x="529232" y="273928"/>
                </a:lnTo>
                <a:lnTo>
                  <a:pt x="521767" y="272827"/>
                </a:lnTo>
                <a:lnTo>
                  <a:pt x="514931" y="269841"/>
                </a:lnTo>
                <a:lnTo>
                  <a:pt x="505423" y="264027"/>
                </a:lnTo>
                <a:lnTo>
                  <a:pt x="506261" y="264027"/>
                </a:lnTo>
                <a:lnTo>
                  <a:pt x="498665" y="258768"/>
                </a:lnTo>
                <a:lnTo>
                  <a:pt x="472672" y="229163"/>
                </a:lnTo>
                <a:lnTo>
                  <a:pt x="443620" y="190168"/>
                </a:lnTo>
                <a:lnTo>
                  <a:pt x="431663" y="171827"/>
                </a:lnTo>
                <a:lnTo>
                  <a:pt x="598212" y="171827"/>
                </a:lnTo>
                <a:lnTo>
                  <a:pt x="608464" y="202263"/>
                </a:lnTo>
                <a:lnTo>
                  <a:pt x="608362" y="218555"/>
                </a:lnTo>
                <a:lnTo>
                  <a:pt x="607262" y="226518"/>
                </a:lnTo>
                <a:lnTo>
                  <a:pt x="604276" y="233538"/>
                </a:lnTo>
                <a:lnTo>
                  <a:pt x="598972" y="242234"/>
                </a:lnTo>
                <a:lnTo>
                  <a:pt x="598461" y="242234"/>
                </a:lnTo>
                <a:lnTo>
                  <a:pt x="592882" y="251087"/>
                </a:lnTo>
                <a:lnTo>
                  <a:pt x="557285" y="273037"/>
                </a:lnTo>
                <a:lnTo>
                  <a:pt x="550567" y="273954"/>
                </a:lnTo>
                <a:lnTo>
                  <a:pt x="540626" y="274085"/>
                </a:lnTo>
                <a:close/>
              </a:path>
              <a:path w="683260" h="648969">
                <a:moveTo>
                  <a:pt x="598461" y="243072"/>
                </a:moveTo>
                <a:lnTo>
                  <a:pt x="598461" y="242234"/>
                </a:lnTo>
                <a:lnTo>
                  <a:pt x="598972" y="242234"/>
                </a:lnTo>
                <a:lnTo>
                  <a:pt x="598461" y="243072"/>
                </a:lnTo>
                <a:close/>
              </a:path>
              <a:path w="683260" h="648969">
                <a:moveTo>
                  <a:pt x="683117" y="388077"/>
                </a:moveTo>
                <a:lnTo>
                  <a:pt x="0" y="388077"/>
                </a:lnTo>
                <a:lnTo>
                  <a:pt x="0" y="362932"/>
                </a:lnTo>
                <a:lnTo>
                  <a:pt x="485306" y="362932"/>
                </a:lnTo>
                <a:lnTo>
                  <a:pt x="497250" y="362722"/>
                </a:lnTo>
                <a:lnTo>
                  <a:pt x="505423" y="361256"/>
                </a:lnTo>
                <a:lnTo>
                  <a:pt x="513595" y="357274"/>
                </a:lnTo>
                <a:lnTo>
                  <a:pt x="525539" y="349521"/>
                </a:lnTo>
                <a:lnTo>
                  <a:pt x="560572" y="324520"/>
                </a:lnTo>
                <a:lnTo>
                  <a:pt x="569229" y="320289"/>
                </a:lnTo>
                <a:lnTo>
                  <a:pt x="579300" y="318731"/>
                </a:lnTo>
                <a:lnTo>
                  <a:pt x="595108" y="318508"/>
                </a:lnTo>
                <a:lnTo>
                  <a:pt x="608015" y="318679"/>
                </a:lnTo>
                <a:lnTo>
                  <a:pt x="648169" y="336018"/>
                </a:lnTo>
                <a:lnTo>
                  <a:pt x="668030" y="360417"/>
                </a:lnTo>
                <a:lnTo>
                  <a:pt x="683117" y="388077"/>
                </a:lnTo>
                <a:close/>
              </a:path>
              <a:path w="683260" h="648969">
                <a:moveTo>
                  <a:pt x="274085" y="648752"/>
                </a:moveTo>
                <a:lnTo>
                  <a:pt x="271570" y="388077"/>
                </a:lnTo>
                <a:lnTo>
                  <a:pt x="390592" y="388077"/>
                </a:lnTo>
                <a:lnTo>
                  <a:pt x="390487" y="449107"/>
                </a:lnTo>
                <a:lnTo>
                  <a:pt x="390238" y="475242"/>
                </a:lnTo>
                <a:lnTo>
                  <a:pt x="389269" y="553232"/>
                </a:lnTo>
                <a:lnTo>
                  <a:pt x="389020" y="579549"/>
                </a:lnTo>
                <a:lnTo>
                  <a:pt x="388915" y="642046"/>
                </a:lnTo>
                <a:lnTo>
                  <a:pt x="375505" y="642046"/>
                </a:lnTo>
                <a:lnTo>
                  <a:pt x="274085" y="6487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5000073" y="1522758"/>
            <a:ext cx="603885" cy="711835"/>
          </a:xfrm>
          <a:custGeom>
            <a:avLst/>
            <a:gdLst/>
            <a:ahLst/>
            <a:cxnLst/>
            <a:rect l="l" t="t" r="r" b="b"/>
            <a:pathLst>
              <a:path w="603885" h="711835">
                <a:moveTo>
                  <a:pt x="359579" y="347006"/>
                </a:moveTo>
                <a:lnTo>
                  <a:pt x="350359" y="312641"/>
                </a:lnTo>
                <a:lnTo>
                  <a:pt x="479439" y="312641"/>
                </a:lnTo>
                <a:lnTo>
                  <a:pt x="479439" y="28498"/>
                </a:lnTo>
                <a:lnTo>
                  <a:pt x="475248" y="21792"/>
                </a:lnTo>
                <a:lnTo>
                  <a:pt x="466866" y="7543"/>
                </a:lnTo>
                <a:lnTo>
                  <a:pt x="461837" y="0"/>
                </a:lnTo>
                <a:lnTo>
                  <a:pt x="603490" y="38556"/>
                </a:lnTo>
                <a:lnTo>
                  <a:pt x="595108" y="220441"/>
                </a:lnTo>
                <a:lnTo>
                  <a:pt x="595108" y="337786"/>
                </a:lnTo>
                <a:lnTo>
                  <a:pt x="479439" y="337786"/>
                </a:lnTo>
                <a:lnTo>
                  <a:pt x="452565" y="340249"/>
                </a:lnTo>
                <a:lnTo>
                  <a:pt x="387920" y="344544"/>
                </a:lnTo>
                <a:lnTo>
                  <a:pt x="359579" y="347006"/>
                </a:lnTo>
                <a:close/>
              </a:path>
              <a:path w="603885" h="711835">
                <a:moveTo>
                  <a:pt x="479439" y="711615"/>
                </a:moveTo>
                <a:lnTo>
                  <a:pt x="479439" y="337786"/>
                </a:lnTo>
                <a:lnTo>
                  <a:pt x="595108" y="337786"/>
                </a:lnTo>
                <a:lnTo>
                  <a:pt x="595108" y="688984"/>
                </a:lnTo>
                <a:lnTo>
                  <a:pt x="563886" y="694799"/>
                </a:lnTo>
                <a:lnTo>
                  <a:pt x="479439" y="711615"/>
                </a:lnTo>
                <a:close/>
              </a:path>
              <a:path w="603885" h="711835">
                <a:moveTo>
                  <a:pt x="55319" y="576668"/>
                </a:moveTo>
                <a:lnTo>
                  <a:pt x="93195" y="540679"/>
                </a:lnTo>
                <a:lnTo>
                  <a:pt x="121955" y="499974"/>
                </a:lnTo>
                <a:lnTo>
                  <a:pt x="147938" y="458380"/>
                </a:lnTo>
                <a:lnTo>
                  <a:pt x="166378" y="416156"/>
                </a:lnTo>
                <a:lnTo>
                  <a:pt x="182566" y="373881"/>
                </a:lnTo>
                <a:lnTo>
                  <a:pt x="192781" y="331919"/>
                </a:lnTo>
                <a:lnTo>
                  <a:pt x="201425" y="290691"/>
                </a:lnTo>
                <a:lnTo>
                  <a:pt x="209283" y="232018"/>
                </a:lnTo>
                <a:lnTo>
                  <a:pt x="211640" y="188171"/>
                </a:lnTo>
                <a:lnTo>
                  <a:pt x="212059" y="142490"/>
                </a:lnTo>
                <a:lnTo>
                  <a:pt x="0" y="142490"/>
                </a:lnTo>
                <a:lnTo>
                  <a:pt x="0" y="117345"/>
                </a:lnTo>
                <a:lnTo>
                  <a:pt x="331919" y="117345"/>
                </a:lnTo>
                <a:lnTo>
                  <a:pt x="331835" y="171191"/>
                </a:lnTo>
                <a:lnTo>
                  <a:pt x="330243" y="221384"/>
                </a:lnTo>
                <a:lnTo>
                  <a:pt x="318508" y="278276"/>
                </a:lnTo>
                <a:lnTo>
                  <a:pt x="303945" y="332129"/>
                </a:lnTo>
                <a:lnTo>
                  <a:pt x="282466" y="377181"/>
                </a:lnTo>
                <a:lnTo>
                  <a:pt x="259050" y="419404"/>
                </a:lnTo>
                <a:lnTo>
                  <a:pt x="230918" y="453455"/>
                </a:lnTo>
                <a:lnTo>
                  <a:pt x="201739" y="485097"/>
                </a:lnTo>
                <a:lnTo>
                  <a:pt x="170988" y="510452"/>
                </a:lnTo>
                <a:lnTo>
                  <a:pt x="140080" y="533711"/>
                </a:lnTo>
                <a:lnTo>
                  <a:pt x="91977" y="560048"/>
                </a:lnTo>
                <a:lnTo>
                  <a:pt x="69844" y="570604"/>
                </a:lnTo>
                <a:lnTo>
                  <a:pt x="55319" y="5766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729290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39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39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39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39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39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39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39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39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6525562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604992" y="3199774"/>
            <a:ext cx="317500" cy="366395"/>
          </a:xfrm>
          <a:custGeom>
            <a:avLst/>
            <a:gdLst/>
            <a:ahLst/>
            <a:cxnLst/>
            <a:rect l="l" t="t" r="r" b="b"/>
            <a:pathLst>
              <a:path w="317500" h="366395">
                <a:moveTo>
                  <a:pt x="131034" y="40318"/>
                </a:moveTo>
                <a:lnTo>
                  <a:pt x="77814" y="40318"/>
                </a:lnTo>
                <a:lnTo>
                  <a:pt x="77814" y="0"/>
                </a:lnTo>
                <a:lnTo>
                  <a:pt x="131034" y="0"/>
                </a:lnTo>
                <a:lnTo>
                  <a:pt x="131034" y="40318"/>
                </a:lnTo>
                <a:close/>
              </a:path>
              <a:path w="317500" h="366395">
                <a:moveTo>
                  <a:pt x="309241" y="284244"/>
                </a:moveTo>
                <a:lnTo>
                  <a:pt x="256021" y="284244"/>
                </a:lnTo>
                <a:lnTo>
                  <a:pt x="256021" y="215300"/>
                </a:lnTo>
                <a:lnTo>
                  <a:pt x="207639" y="215300"/>
                </a:lnTo>
                <a:lnTo>
                  <a:pt x="207639" y="172965"/>
                </a:lnTo>
                <a:lnTo>
                  <a:pt x="256021" y="172965"/>
                </a:lnTo>
                <a:lnTo>
                  <a:pt x="256021" y="135872"/>
                </a:lnTo>
                <a:lnTo>
                  <a:pt x="207639" y="135872"/>
                </a:lnTo>
                <a:lnTo>
                  <a:pt x="207639" y="93538"/>
                </a:lnTo>
                <a:lnTo>
                  <a:pt x="256021" y="93538"/>
                </a:lnTo>
                <a:lnTo>
                  <a:pt x="256021" y="1209"/>
                </a:lnTo>
                <a:lnTo>
                  <a:pt x="309241" y="1209"/>
                </a:lnTo>
                <a:lnTo>
                  <a:pt x="309241" y="284244"/>
                </a:lnTo>
                <a:close/>
              </a:path>
              <a:path w="317500" h="366395">
                <a:moveTo>
                  <a:pt x="203607" y="81846"/>
                </a:moveTo>
                <a:lnTo>
                  <a:pt x="0" y="81846"/>
                </a:lnTo>
                <a:lnTo>
                  <a:pt x="0" y="40318"/>
                </a:lnTo>
                <a:lnTo>
                  <a:pt x="203607" y="40318"/>
                </a:lnTo>
                <a:lnTo>
                  <a:pt x="203607" y="81846"/>
                </a:lnTo>
                <a:close/>
              </a:path>
              <a:path w="317500" h="366395">
                <a:moveTo>
                  <a:pt x="104424" y="241103"/>
                </a:moveTo>
                <a:lnTo>
                  <a:pt x="69385" y="235704"/>
                </a:lnTo>
                <a:lnTo>
                  <a:pt x="41830" y="220591"/>
                </a:lnTo>
                <a:lnTo>
                  <a:pt x="23800" y="197389"/>
                </a:lnTo>
                <a:lnTo>
                  <a:pt x="17336" y="167724"/>
                </a:lnTo>
                <a:lnTo>
                  <a:pt x="23800" y="138355"/>
                </a:lnTo>
                <a:lnTo>
                  <a:pt x="41830" y="115411"/>
                </a:lnTo>
                <a:lnTo>
                  <a:pt x="69385" y="100480"/>
                </a:lnTo>
                <a:lnTo>
                  <a:pt x="104424" y="95151"/>
                </a:lnTo>
                <a:lnTo>
                  <a:pt x="139230" y="100480"/>
                </a:lnTo>
                <a:lnTo>
                  <a:pt x="166666" y="115411"/>
                </a:lnTo>
                <a:lnTo>
                  <a:pt x="182706" y="135872"/>
                </a:lnTo>
                <a:lnTo>
                  <a:pt x="104424" y="135872"/>
                </a:lnTo>
                <a:lnTo>
                  <a:pt x="89443" y="138014"/>
                </a:lnTo>
                <a:lnTo>
                  <a:pt x="77713" y="144238"/>
                </a:lnTo>
                <a:lnTo>
                  <a:pt x="70065" y="154242"/>
                </a:lnTo>
                <a:lnTo>
                  <a:pt x="67331" y="167724"/>
                </a:lnTo>
                <a:lnTo>
                  <a:pt x="70065" y="181609"/>
                </a:lnTo>
                <a:lnTo>
                  <a:pt x="77713" y="191713"/>
                </a:lnTo>
                <a:lnTo>
                  <a:pt x="89443" y="197887"/>
                </a:lnTo>
                <a:lnTo>
                  <a:pt x="104424" y="199979"/>
                </a:lnTo>
                <a:lnTo>
                  <a:pt x="182644" y="199979"/>
                </a:lnTo>
                <a:lnTo>
                  <a:pt x="166666" y="220591"/>
                </a:lnTo>
                <a:lnTo>
                  <a:pt x="139230" y="235704"/>
                </a:lnTo>
                <a:lnTo>
                  <a:pt x="104424" y="241103"/>
                </a:lnTo>
                <a:close/>
              </a:path>
              <a:path w="317500" h="366395">
                <a:moveTo>
                  <a:pt x="182644" y="199979"/>
                </a:moveTo>
                <a:lnTo>
                  <a:pt x="104424" y="199979"/>
                </a:lnTo>
                <a:lnTo>
                  <a:pt x="119172" y="197887"/>
                </a:lnTo>
                <a:lnTo>
                  <a:pt x="130782" y="191713"/>
                </a:lnTo>
                <a:lnTo>
                  <a:pt x="138386" y="181609"/>
                </a:lnTo>
                <a:lnTo>
                  <a:pt x="141114" y="167724"/>
                </a:lnTo>
                <a:lnTo>
                  <a:pt x="138386" y="154242"/>
                </a:lnTo>
                <a:lnTo>
                  <a:pt x="130782" y="144238"/>
                </a:lnTo>
                <a:lnTo>
                  <a:pt x="119172" y="138014"/>
                </a:lnTo>
                <a:lnTo>
                  <a:pt x="104424" y="135872"/>
                </a:lnTo>
                <a:lnTo>
                  <a:pt x="182706" y="135872"/>
                </a:lnTo>
                <a:lnTo>
                  <a:pt x="184651" y="138355"/>
                </a:lnTo>
                <a:lnTo>
                  <a:pt x="191109" y="167724"/>
                </a:lnTo>
                <a:lnTo>
                  <a:pt x="184651" y="197389"/>
                </a:lnTo>
                <a:lnTo>
                  <a:pt x="182644" y="199979"/>
                </a:lnTo>
                <a:close/>
              </a:path>
              <a:path w="317500" h="366395">
                <a:moveTo>
                  <a:pt x="317305" y="366090"/>
                </a:moveTo>
                <a:lnTo>
                  <a:pt x="64106" y="366090"/>
                </a:lnTo>
                <a:lnTo>
                  <a:pt x="64106" y="261263"/>
                </a:lnTo>
                <a:lnTo>
                  <a:pt x="117326" y="261263"/>
                </a:lnTo>
                <a:lnTo>
                  <a:pt x="117326" y="323756"/>
                </a:lnTo>
                <a:lnTo>
                  <a:pt x="317305" y="323756"/>
                </a:lnTo>
                <a:lnTo>
                  <a:pt x="317305" y="3660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967857" y="3200580"/>
            <a:ext cx="328295" cy="371475"/>
          </a:xfrm>
          <a:custGeom>
            <a:avLst/>
            <a:gdLst/>
            <a:ahLst/>
            <a:cxnLst/>
            <a:rect l="l" t="t" r="r" b="b"/>
            <a:pathLst>
              <a:path w="328294" h="371475">
                <a:moveTo>
                  <a:pt x="328191" y="371332"/>
                </a:moveTo>
                <a:lnTo>
                  <a:pt x="277793" y="371332"/>
                </a:lnTo>
                <a:lnTo>
                  <a:pt x="277793" y="185867"/>
                </a:lnTo>
                <a:lnTo>
                  <a:pt x="247554" y="185867"/>
                </a:lnTo>
                <a:lnTo>
                  <a:pt x="247554" y="354801"/>
                </a:lnTo>
                <a:lnTo>
                  <a:pt x="197963" y="354801"/>
                </a:lnTo>
                <a:lnTo>
                  <a:pt x="197963" y="247151"/>
                </a:lnTo>
                <a:lnTo>
                  <a:pt x="168127" y="287066"/>
                </a:lnTo>
                <a:lnTo>
                  <a:pt x="145467" y="271569"/>
                </a:lnTo>
                <a:lnTo>
                  <a:pt x="126851" y="251989"/>
                </a:lnTo>
                <a:lnTo>
                  <a:pt x="111940" y="228781"/>
                </a:lnTo>
                <a:lnTo>
                  <a:pt x="100392" y="202398"/>
                </a:lnTo>
                <a:lnTo>
                  <a:pt x="89456" y="232907"/>
                </a:lnTo>
                <a:lnTo>
                  <a:pt x="74588" y="259902"/>
                </a:lnTo>
                <a:lnTo>
                  <a:pt x="55488" y="282738"/>
                </a:lnTo>
                <a:lnTo>
                  <a:pt x="31851" y="300775"/>
                </a:lnTo>
                <a:lnTo>
                  <a:pt x="0" y="260456"/>
                </a:lnTo>
                <a:lnTo>
                  <a:pt x="34705" y="230425"/>
                </a:lnTo>
                <a:lnTo>
                  <a:pt x="57201" y="190453"/>
                </a:lnTo>
                <a:lnTo>
                  <a:pt x="69341" y="143149"/>
                </a:lnTo>
                <a:lnTo>
                  <a:pt x="72976" y="91119"/>
                </a:lnTo>
                <a:lnTo>
                  <a:pt x="72976" y="81039"/>
                </a:lnTo>
                <a:lnTo>
                  <a:pt x="12095" y="81039"/>
                </a:lnTo>
                <a:lnTo>
                  <a:pt x="12095" y="37899"/>
                </a:lnTo>
                <a:lnTo>
                  <a:pt x="180223" y="37899"/>
                </a:lnTo>
                <a:lnTo>
                  <a:pt x="180223" y="81039"/>
                </a:lnTo>
                <a:lnTo>
                  <a:pt x="124583" y="81039"/>
                </a:lnTo>
                <a:lnTo>
                  <a:pt x="124583" y="91119"/>
                </a:lnTo>
                <a:lnTo>
                  <a:pt x="128338" y="138732"/>
                </a:lnTo>
                <a:lnTo>
                  <a:pt x="140711" y="182339"/>
                </a:lnTo>
                <a:lnTo>
                  <a:pt x="163365" y="219142"/>
                </a:lnTo>
                <a:lnTo>
                  <a:pt x="197963" y="246345"/>
                </a:lnTo>
                <a:lnTo>
                  <a:pt x="197963" y="6047"/>
                </a:lnTo>
                <a:lnTo>
                  <a:pt x="247554" y="6047"/>
                </a:lnTo>
                <a:lnTo>
                  <a:pt x="247554" y="142323"/>
                </a:lnTo>
                <a:lnTo>
                  <a:pt x="277793" y="142323"/>
                </a:lnTo>
                <a:lnTo>
                  <a:pt x="277793" y="0"/>
                </a:lnTo>
                <a:lnTo>
                  <a:pt x="328191" y="0"/>
                </a:lnTo>
                <a:lnTo>
                  <a:pt x="328191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2463416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2869825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2869825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871841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871841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2871841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2871841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3069401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3069401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969815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2829104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3201646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3683874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4066899" y="3200983"/>
            <a:ext cx="304165" cy="372110"/>
          </a:xfrm>
          <a:custGeom>
            <a:avLst/>
            <a:gdLst/>
            <a:ahLst/>
            <a:cxnLst/>
            <a:rect l="l" t="t" r="r" b="b"/>
            <a:pathLst>
              <a:path w="304164" h="372110">
                <a:moveTo>
                  <a:pt x="25803" y="212074"/>
                </a:moveTo>
                <a:lnTo>
                  <a:pt x="0" y="212074"/>
                </a:lnTo>
                <a:lnTo>
                  <a:pt x="0" y="24997"/>
                </a:lnTo>
                <a:lnTo>
                  <a:pt x="145952" y="24997"/>
                </a:lnTo>
                <a:lnTo>
                  <a:pt x="145952" y="66928"/>
                </a:lnTo>
                <a:lnTo>
                  <a:pt x="51204" y="66928"/>
                </a:lnTo>
                <a:lnTo>
                  <a:pt x="51204" y="97570"/>
                </a:lnTo>
                <a:lnTo>
                  <a:pt x="142323" y="97570"/>
                </a:lnTo>
                <a:lnTo>
                  <a:pt x="142323" y="137888"/>
                </a:lnTo>
                <a:lnTo>
                  <a:pt x="51204" y="137888"/>
                </a:lnTo>
                <a:lnTo>
                  <a:pt x="51204" y="169337"/>
                </a:lnTo>
                <a:lnTo>
                  <a:pt x="155294" y="169337"/>
                </a:lnTo>
                <a:lnTo>
                  <a:pt x="159257" y="204010"/>
                </a:lnTo>
                <a:lnTo>
                  <a:pt x="128313" y="208162"/>
                </a:lnTo>
                <a:lnTo>
                  <a:pt x="97368" y="210613"/>
                </a:lnTo>
                <a:lnTo>
                  <a:pt x="64005" y="211778"/>
                </a:lnTo>
                <a:lnTo>
                  <a:pt x="25803" y="212074"/>
                </a:lnTo>
                <a:close/>
              </a:path>
              <a:path w="304164" h="372110">
                <a:moveTo>
                  <a:pt x="155294" y="169337"/>
                </a:moveTo>
                <a:lnTo>
                  <a:pt x="51204" y="169337"/>
                </a:lnTo>
                <a:lnTo>
                  <a:pt x="79408" y="168707"/>
                </a:lnTo>
                <a:lnTo>
                  <a:pt x="105079" y="167321"/>
                </a:lnTo>
                <a:lnTo>
                  <a:pt x="129617" y="165028"/>
                </a:lnTo>
                <a:lnTo>
                  <a:pt x="154419" y="161676"/>
                </a:lnTo>
                <a:lnTo>
                  <a:pt x="155294" y="169337"/>
                </a:lnTo>
                <a:close/>
              </a:path>
              <a:path w="304164" h="372110">
                <a:moveTo>
                  <a:pt x="304000" y="371735"/>
                </a:moveTo>
                <a:lnTo>
                  <a:pt x="250780" y="371735"/>
                </a:lnTo>
                <a:lnTo>
                  <a:pt x="250780" y="285050"/>
                </a:lnTo>
                <a:lnTo>
                  <a:pt x="48382" y="285050"/>
                </a:lnTo>
                <a:lnTo>
                  <a:pt x="48382" y="242716"/>
                </a:lnTo>
                <a:lnTo>
                  <a:pt x="304000" y="242716"/>
                </a:lnTo>
                <a:lnTo>
                  <a:pt x="304000" y="371735"/>
                </a:lnTo>
                <a:close/>
              </a:path>
              <a:path w="304164" h="372110">
                <a:moveTo>
                  <a:pt x="304000" y="91119"/>
                </a:moveTo>
                <a:lnTo>
                  <a:pt x="253602" y="91119"/>
                </a:lnTo>
                <a:lnTo>
                  <a:pt x="253602" y="0"/>
                </a:lnTo>
                <a:lnTo>
                  <a:pt x="304000" y="0"/>
                </a:lnTo>
                <a:lnTo>
                  <a:pt x="304000" y="91119"/>
                </a:lnTo>
                <a:close/>
              </a:path>
              <a:path w="304164" h="372110">
                <a:moveTo>
                  <a:pt x="223766" y="224170"/>
                </a:moveTo>
                <a:lnTo>
                  <a:pt x="174175" y="224170"/>
                </a:lnTo>
                <a:lnTo>
                  <a:pt x="174175" y="6450"/>
                </a:lnTo>
                <a:lnTo>
                  <a:pt x="223766" y="6450"/>
                </a:lnTo>
                <a:lnTo>
                  <a:pt x="223766" y="91119"/>
                </a:lnTo>
                <a:lnTo>
                  <a:pt x="304000" y="91119"/>
                </a:lnTo>
                <a:lnTo>
                  <a:pt x="304000" y="133453"/>
                </a:lnTo>
                <a:lnTo>
                  <a:pt x="223766" y="133453"/>
                </a:lnTo>
                <a:lnTo>
                  <a:pt x="223766" y="224170"/>
                </a:lnTo>
                <a:close/>
              </a:path>
              <a:path w="304164" h="372110">
                <a:moveTo>
                  <a:pt x="304000" y="226589"/>
                </a:moveTo>
                <a:lnTo>
                  <a:pt x="253602" y="226589"/>
                </a:lnTo>
                <a:lnTo>
                  <a:pt x="253602" y="133453"/>
                </a:lnTo>
                <a:lnTo>
                  <a:pt x="304000" y="133453"/>
                </a:lnTo>
                <a:lnTo>
                  <a:pt x="304000" y="2265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4466454" y="3217078"/>
            <a:ext cx="252095" cy="40640"/>
          </a:xfrm>
          <a:custGeom>
            <a:avLst/>
            <a:gdLst/>
            <a:ahLst/>
            <a:cxnLst/>
            <a:rect l="l" t="t" r="r" b="b"/>
            <a:pathLst>
              <a:path w="252095" h="40639">
                <a:moveTo>
                  <a:pt x="0" y="0"/>
                </a:moveTo>
                <a:lnTo>
                  <a:pt x="251989" y="0"/>
                </a:lnTo>
                <a:lnTo>
                  <a:pt x="251989" y="40639"/>
                </a:lnTo>
                <a:lnTo>
                  <a:pt x="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4466454" y="3257718"/>
            <a:ext cx="52705" cy="55880"/>
          </a:xfrm>
          <a:custGeom>
            <a:avLst/>
            <a:gdLst/>
            <a:ahLst/>
            <a:cxnLst/>
            <a:rect l="l" t="t" r="r" b="b"/>
            <a:pathLst>
              <a:path w="52704" h="55879">
                <a:moveTo>
                  <a:pt x="0" y="0"/>
                </a:moveTo>
                <a:lnTo>
                  <a:pt x="52413" y="0"/>
                </a:lnTo>
                <a:lnTo>
                  <a:pt x="52413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4466454" y="3313598"/>
            <a:ext cx="252095" cy="41910"/>
          </a:xfrm>
          <a:custGeom>
            <a:avLst/>
            <a:gdLst/>
            <a:ahLst/>
            <a:cxnLst/>
            <a:rect l="l" t="t" r="r" b="b"/>
            <a:pathLst>
              <a:path w="252095" h="41910">
                <a:moveTo>
                  <a:pt x="0" y="0"/>
                </a:moveTo>
                <a:lnTo>
                  <a:pt x="251989" y="0"/>
                </a:lnTo>
                <a:lnTo>
                  <a:pt x="251989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4666030" y="3258236"/>
            <a:ext cx="52705" cy="55244"/>
          </a:xfrm>
          <a:custGeom>
            <a:avLst/>
            <a:gdLst/>
            <a:ahLst/>
            <a:cxnLst/>
            <a:rect l="l" t="t" r="r" b="b"/>
            <a:pathLst>
              <a:path w="52704" h="55245">
                <a:moveTo>
                  <a:pt x="52413" y="54832"/>
                </a:moveTo>
                <a:lnTo>
                  <a:pt x="0" y="54832"/>
                </a:lnTo>
                <a:lnTo>
                  <a:pt x="0" y="0"/>
                </a:lnTo>
                <a:lnTo>
                  <a:pt x="52413" y="0"/>
                </a:lnTo>
                <a:lnTo>
                  <a:pt x="52413" y="548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4424926" y="3384432"/>
            <a:ext cx="336550" cy="42545"/>
          </a:xfrm>
          <a:custGeom>
            <a:avLst/>
            <a:gdLst/>
            <a:ahLst/>
            <a:cxnLst/>
            <a:rect l="l" t="t" r="r" b="b"/>
            <a:pathLst>
              <a:path w="336550" h="42545">
                <a:moveTo>
                  <a:pt x="336255" y="41931"/>
                </a:moveTo>
                <a:lnTo>
                  <a:pt x="0" y="41931"/>
                </a:lnTo>
                <a:lnTo>
                  <a:pt x="0" y="0"/>
                </a:lnTo>
                <a:lnTo>
                  <a:pt x="336255" y="0"/>
                </a:lnTo>
                <a:lnTo>
                  <a:pt x="336255" y="41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4571281" y="3426363"/>
            <a:ext cx="53340" cy="63500"/>
          </a:xfrm>
          <a:custGeom>
            <a:avLst/>
            <a:gdLst/>
            <a:ahLst/>
            <a:cxnLst/>
            <a:rect l="l" t="t" r="r" b="b"/>
            <a:pathLst>
              <a:path w="53339" h="63500">
                <a:moveTo>
                  <a:pt x="53220" y="63299"/>
                </a:moveTo>
                <a:lnTo>
                  <a:pt x="0" y="63299"/>
                </a:lnTo>
                <a:lnTo>
                  <a:pt x="0" y="0"/>
                </a:lnTo>
                <a:lnTo>
                  <a:pt x="53220" y="0"/>
                </a:lnTo>
                <a:lnTo>
                  <a:pt x="53220" y="632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4464034" y="3458378"/>
            <a:ext cx="53340" cy="64769"/>
          </a:xfrm>
          <a:custGeom>
            <a:avLst/>
            <a:gdLst/>
            <a:ahLst/>
            <a:cxnLst/>
            <a:rect l="l" t="t" r="r" b="b"/>
            <a:pathLst>
              <a:path w="53339" h="64770">
                <a:moveTo>
                  <a:pt x="0" y="0"/>
                </a:moveTo>
                <a:lnTo>
                  <a:pt x="53220" y="0"/>
                </a:lnTo>
                <a:lnTo>
                  <a:pt x="53220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4464034" y="3523148"/>
            <a:ext cx="260350" cy="43180"/>
          </a:xfrm>
          <a:custGeom>
            <a:avLst/>
            <a:gdLst/>
            <a:ahLst/>
            <a:cxnLst/>
            <a:rect l="l" t="t" r="r" b="b"/>
            <a:pathLst>
              <a:path w="260350" h="43179">
                <a:moveTo>
                  <a:pt x="0" y="0"/>
                </a:moveTo>
                <a:lnTo>
                  <a:pt x="260053" y="0"/>
                </a:lnTo>
                <a:lnTo>
                  <a:pt x="26005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2275819" y="4107179"/>
            <a:ext cx="5208604" cy="4088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514350"/>
            <a:ext cx="17489170" cy="9258300"/>
          </a:xfrm>
          <a:custGeom>
            <a:avLst/>
            <a:gdLst/>
            <a:ahLst/>
            <a:cxnLst/>
            <a:rect l="l" t="t" r="r" b="b"/>
            <a:pathLst>
              <a:path w="17489170" h="9258300">
                <a:moveTo>
                  <a:pt x="748863" y="114300"/>
                </a:moveTo>
                <a:lnTo>
                  <a:pt x="704665" y="114300"/>
                </a:lnTo>
                <a:lnTo>
                  <a:pt x="713239" y="88900"/>
                </a:lnTo>
                <a:lnTo>
                  <a:pt x="721343" y="63500"/>
                </a:lnTo>
                <a:lnTo>
                  <a:pt x="728823" y="38100"/>
                </a:lnTo>
                <a:lnTo>
                  <a:pt x="735520" y="12700"/>
                </a:lnTo>
                <a:lnTo>
                  <a:pt x="739690" y="0"/>
                </a:lnTo>
                <a:lnTo>
                  <a:pt x="1209189" y="0"/>
                </a:lnTo>
                <a:lnTo>
                  <a:pt x="1209189" y="38100"/>
                </a:lnTo>
                <a:lnTo>
                  <a:pt x="772213" y="38100"/>
                </a:lnTo>
                <a:lnTo>
                  <a:pt x="767040" y="50800"/>
                </a:lnTo>
                <a:lnTo>
                  <a:pt x="761476" y="76200"/>
                </a:lnTo>
                <a:lnTo>
                  <a:pt x="755443" y="88900"/>
                </a:lnTo>
                <a:lnTo>
                  <a:pt x="748863" y="114300"/>
                </a:lnTo>
                <a:close/>
              </a:path>
              <a:path w="17489170" h="9258300">
                <a:moveTo>
                  <a:pt x="1225867" y="38100"/>
                </a:moveTo>
                <a:lnTo>
                  <a:pt x="1209189" y="38100"/>
                </a:lnTo>
                <a:lnTo>
                  <a:pt x="1209189" y="0"/>
                </a:lnTo>
                <a:lnTo>
                  <a:pt x="1225867" y="0"/>
                </a:lnTo>
                <a:lnTo>
                  <a:pt x="1225867" y="38100"/>
                </a:lnTo>
                <a:close/>
              </a:path>
              <a:path w="17489170" h="9258300">
                <a:moveTo>
                  <a:pt x="16262032" y="38100"/>
                </a:moveTo>
                <a:lnTo>
                  <a:pt x="1225867" y="38100"/>
                </a:lnTo>
                <a:lnTo>
                  <a:pt x="1225867" y="0"/>
                </a:lnTo>
                <a:lnTo>
                  <a:pt x="16262032" y="0"/>
                </a:lnTo>
                <a:lnTo>
                  <a:pt x="16262032" y="38100"/>
                </a:lnTo>
                <a:close/>
              </a:path>
              <a:path w="17489170" h="9258300">
                <a:moveTo>
                  <a:pt x="16312901" y="38100"/>
                </a:moveTo>
                <a:lnTo>
                  <a:pt x="16262032" y="38100"/>
                </a:lnTo>
                <a:lnTo>
                  <a:pt x="16262032" y="0"/>
                </a:lnTo>
                <a:lnTo>
                  <a:pt x="16312901" y="0"/>
                </a:lnTo>
                <a:lnTo>
                  <a:pt x="16312901" y="38100"/>
                </a:lnTo>
                <a:close/>
              </a:path>
              <a:path w="17489170" h="9258300">
                <a:moveTo>
                  <a:pt x="16783234" y="114300"/>
                </a:moveTo>
                <a:lnTo>
                  <a:pt x="16739036" y="114300"/>
                </a:lnTo>
                <a:lnTo>
                  <a:pt x="16732456" y="88900"/>
                </a:lnTo>
                <a:lnTo>
                  <a:pt x="16726423" y="76200"/>
                </a:lnTo>
                <a:lnTo>
                  <a:pt x="16720859" y="50800"/>
                </a:lnTo>
                <a:lnTo>
                  <a:pt x="16715686" y="38100"/>
                </a:lnTo>
                <a:lnTo>
                  <a:pt x="16312901" y="38100"/>
                </a:lnTo>
                <a:lnTo>
                  <a:pt x="16312901" y="0"/>
                </a:lnTo>
                <a:lnTo>
                  <a:pt x="16748209" y="0"/>
                </a:lnTo>
                <a:lnTo>
                  <a:pt x="16752379" y="12700"/>
                </a:lnTo>
                <a:lnTo>
                  <a:pt x="16758959" y="38100"/>
                </a:lnTo>
                <a:lnTo>
                  <a:pt x="16766243" y="63500"/>
                </a:lnTo>
                <a:lnTo>
                  <a:pt x="16774309" y="88900"/>
                </a:lnTo>
                <a:lnTo>
                  <a:pt x="16783234" y="114300"/>
                </a:lnTo>
                <a:close/>
              </a:path>
              <a:path w="17489170" h="9258300">
                <a:moveTo>
                  <a:pt x="1192510" y="9131300"/>
                </a:moveTo>
                <a:lnTo>
                  <a:pt x="117583" y="9131300"/>
                </a:lnTo>
                <a:lnTo>
                  <a:pt x="117583" y="8547100"/>
                </a:lnTo>
                <a:lnTo>
                  <a:pt x="92422" y="8547100"/>
                </a:lnTo>
                <a:lnTo>
                  <a:pt x="41474" y="8521700"/>
                </a:lnTo>
                <a:lnTo>
                  <a:pt x="0" y="8521700"/>
                </a:lnTo>
                <a:lnTo>
                  <a:pt x="0" y="736600"/>
                </a:lnTo>
                <a:lnTo>
                  <a:pt x="15844" y="723900"/>
                </a:lnTo>
                <a:lnTo>
                  <a:pt x="41474" y="723900"/>
                </a:lnTo>
                <a:lnTo>
                  <a:pt x="67026" y="711200"/>
                </a:lnTo>
                <a:lnTo>
                  <a:pt x="92422" y="711200"/>
                </a:lnTo>
                <a:lnTo>
                  <a:pt x="117583" y="698500"/>
                </a:lnTo>
                <a:lnTo>
                  <a:pt x="117583" y="114300"/>
                </a:lnTo>
                <a:lnTo>
                  <a:pt x="1209189" y="114300"/>
                </a:lnTo>
                <a:lnTo>
                  <a:pt x="1209189" y="152400"/>
                </a:lnTo>
                <a:lnTo>
                  <a:pt x="159279" y="152400"/>
                </a:lnTo>
                <a:lnTo>
                  <a:pt x="159279" y="685800"/>
                </a:lnTo>
                <a:lnTo>
                  <a:pt x="254151" y="685800"/>
                </a:lnTo>
                <a:lnTo>
                  <a:pt x="207394" y="711200"/>
                </a:lnTo>
                <a:lnTo>
                  <a:pt x="159279" y="723900"/>
                </a:lnTo>
                <a:lnTo>
                  <a:pt x="159279" y="736600"/>
                </a:lnTo>
                <a:lnTo>
                  <a:pt x="117583" y="736600"/>
                </a:lnTo>
                <a:lnTo>
                  <a:pt x="98689" y="749300"/>
                </a:lnTo>
                <a:lnTo>
                  <a:pt x="79639" y="749300"/>
                </a:lnTo>
                <a:lnTo>
                  <a:pt x="60589" y="762000"/>
                </a:lnTo>
                <a:lnTo>
                  <a:pt x="41696" y="762000"/>
                </a:lnTo>
                <a:lnTo>
                  <a:pt x="41696" y="8483600"/>
                </a:lnTo>
                <a:lnTo>
                  <a:pt x="60589" y="8483600"/>
                </a:lnTo>
                <a:lnTo>
                  <a:pt x="79639" y="8496300"/>
                </a:lnTo>
                <a:lnTo>
                  <a:pt x="98689" y="8496300"/>
                </a:lnTo>
                <a:lnTo>
                  <a:pt x="117583" y="8509000"/>
                </a:lnTo>
                <a:lnTo>
                  <a:pt x="159279" y="8509000"/>
                </a:lnTo>
                <a:lnTo>
                  <a:pt x="159279" y="8521700"/>
                </a:lnTo>
                <a:lnTo>
                  <a:pt x="204508" y="8547100"/>
                </a:lnTo>
                <a:lnTo>
                  <a:pt x="248615" y="8559800"/>
                </a:lnTo>
                <a:lnTo>
                  <a:pt x="270076" y="8572500"/>
                </a:lnTo>
                <a:lnTo>
                  <a:pt x="159279" y="8572500"/>
                </a:lnTo>
                <a:lnTo>
                  <a:pt x="159279" y="9093200"/>
                </a:lnTo>
                <a:lnTo>
                  <a:pt x="1192510" y="9093200"/>
                </a:lnTo>
                <a:lnTo>
                  <a:pt x="1192510" y="9131300"/>
                </a:lnTo>
                <a:close/>
              </a:path>
              <a:path w="17489170" h="9258300">
                <a:moveTo>
                  <a:pt x="1225867" y="152400"/>
                </a:moveTo>
                <a:lnTo>
                  <a:pt x="1209189" y="152400"/>
                </a:lnTo>
                <a:lnTo>
                  <a:pt x="1209189" y="114300"/>
                </a:lnTo>
                <a:lnTo>
                  <a:pt x="1225867" y="114300"/>
                </a:lnTo>
                <a:lnTo>
                  <a:pt x="1225867" y="152400"/>
                </a:lnTo>
                <a:close/>
              </a:path>
              <a:path w="17489170" h="9258300">
                <a:moveTo>
                  <a:pt x="16262032" y="152400"/>
                </a:moveTo>
                <a:lnTo>
                  <a:pt x="1225867" y="152400"/>
                </a:lnTo>
                <a:lnTo>
                  <a:pt x="1225867" y="114300"/>
                </a:lnTo>
                <a:lnTo>
                  <a:pt x="16262032" y="114300"/>
                </a:lnTo>
                <a:lnTo>
                  <a:pt x="16262032" y="152400"/>
                </a:lnTo>
                <a:close/>
              </a:path>
              <a:path w="17489170" h="9258300">
                <a:moveTo>
                  <a:pt x="16312901" y="152400"/>
                </a:moveTo>
                <a:lnTo>
                  <a:pt x="16262032" y="152400"/>
                </a:lnTo>
                <a:lnTo>
                  <a:pt x="16262032" y="114300"/>
                </a:lnTo>
                <a:lnTo>
                  <a:pt x="16312901" y="114300"/>
                </a:lnTo>
                <a:lnTo>
                  <a:pt x="16312901" y="152400"/>
                </a:lnTo>
                <a:close/>
              </a:path>
              <a:path w="17489170" h="9258300">
                <a:moveTo>
                  <a:pt x="17370316" y="685800"/>
                </a:moveTo>
                <a:lnTo>
                  <a:pt x="17328620" y="685800"/>
                </a:lnTo>
                <a:lnTo>
                  <a:pt x="17328620" y="152400"/>
                </a:lnTo>
                <a:lnTo>
                  <a:pt x="16312901" y="152400"/>
                </a:lnTo>
                <a:lnTo>
                  <a:pt x="16312901" y="114300"/>
                </a:lnTo>
                <a:lnTo>
                  <a:pt x="17370316" y="114300"/>
                </a:lnTo>
                <a:lnTo>
                  <a:pt x="17370316" y="685800"/>
                </a:lnTo>
                <a:close/>
              </a:path>
              <a:path w="17489170" h="9258300">
                <a:moveTo>
                  <a:pt x="254151" y="685800"/>
                </a:moveTo>
                <a:lnTo>
                  <a:pt x="159279" y="685800"/>
                </a:lnTo>
                <a:lnTo>
                  <a:pt x="206187" y="660400"/>
                </a:lnTo>
                <a:lnTo>
                  <a:pt x="251789" y="635000"/>
                </a:lnTo>
                <a:lnTo>
                  <a:pt x="296002" y="609600"/>
                </a:lnTo>
                <a:lnTo>
                  <a:pt x="338743" y="584200"/>
                </a:lnTo>
                <a:lnTo>
                  <a:pt x="379929" y="558800"/>
                </a:lnTo>
                <a:lnTo>
                  <a:pt x="419476" y="520700"/>
                </a:lnTo>
                <a:lnTo>
                  <a:pt x="457303" y="482600"/>
                </a:lnTo>
                <a:lnTo>
                  <a:pt x="493325" y="457200"/>
                </a:lnTo>
                <a:lnTo>
                  <a:pt x="527460" y="419100"/>
                </a:lnTo>
                <a:lnTo>
                  <a:pt x="559624" y="368300"/>
                </a:lnTo>
                <a:lnTo>
                  <a:pt x="589735" y="330200"/>
                </a:lnTo>
                <a:lnTo>
                  <a:pt x="617710" y="292100"/>
                </a:lnTo>
                <a:lnTo>
                  <a:pt x="643466" y="241300"/>
                </a:lnTo>
                <a:lnTo>
                  <a:pt x="666919" y="203200"/>
                </a:lnTo>
                <a:lnTo>
                  <a:pt x="687986" y="152400"/>
                </a:lnTo>
                <a:lnTo>
                  <a:pt x="732184" y="152400"/>
                </a:lnTo>
                <a:lnTo>
                  <a:pt x="711628" y="203200"/>
                </a:lnTo>
                <a:lnTo>
                  <a:pt x="688755" y="254000"/>
                </a:lnTo>
                <a:lnTo>
                  <a:pt x="663596" y="292100"/>
                </a:lnTo>
                <a:lnTo>
                  <a:pt x="636179" y="342900"/>
                </a:lnTo>
                <a:lnTo>
                  <a:pt x="606534" y="381000"/>
                </a:lnTo>
                <a:lnTo>
                  <a:pt x="574690" y="419100"/>
                </a:lnTo>
                <a:lnTo>
                  <a:pt x="540677" y="457200"/>
                </a:lnTo>
                <a:lnTo>
                  <a:pt x="504523" y="495300"/>
                </a:lnTo>
                <a:lnTo>
                  <a:pt x="466533" y="533400"/>
                </a:lnTo>
                <a:lnTo>
                  <a:pt x="427007" y="571500"/>
                </a:lnTo>
                <a:lnTo>
                  <a:pt x="385977" y="596900"/>
                </a:lnTo>
                <a:lnTo>
                  <a:pt x="343472" y="635000"/>
                </a:lnTo>
                <a:lnTo>
                  <a:pt x="299520" y="660400"/>
                </a:lnTo>
                <a:lnTo>
                  <a:pt x="254151" y="685800"/>
                </a:lnTo>
                <a:close/>
              </a:path>
              <a:path w="17489170" h="9258300">
                <a:moveTo>
                  <a:pt x="17328620" y="1193800"/>
                </a:moveTo>
                <a:lnTo>
                  <a:pt x="17327786" y="1193800"/>
                </a:lnTo>
                <a:lnTo>
                  <a:pt x="17327786" y="723900"/>
                </a:lnTo>
                <a:lnTo>
                  <a:pt x="17279671" y="711200"/>
                </a:lnTo>
                <a:lnTo>
                  <a:pt x="17232915" y="685800"/>
                </a:lnTo>
                <a:lnTo>
                  <a:pt x="17187546" y="660400"/>
                </a:lnTo>
                <a:lnTo>
                  <a:pt x="17143594" y="635000"/>
                </a:lnTo>
                <a:lnTo>
                  <a:pt x="17101088" y="596900"/>
                </a:lnTo>
                <a:lnTo>
                  <a:pt x="17060058" y="571500"/>
                </a:lnTo>
                <a:lnTo>
                  <a:pt x="17020533" y="533400"/>
                </a:lnTo>
                <a:lnTo>
                  <a:pt x="16982542" y="495300"/>
                </a:lnTo>
                <a:lnTo>
                  <a:pt x="16946388" y="457200"/>
                </a:lnTo>
                <a:lnTo>
                  <a:pt x="16912375" y="419100"/>
                </a:lnTo>
                <a:lnTo>
                  <a:pt x="16880531" y="381000"/>
                </a:lnTo>
                <a:lnTo>
                  <a:pt x="16850886" y="342900"/>
                </a:lnTo>
                <a:lnTo>
                  <a:pt x="16823469" y="292100"/>
                </a:lnTo>
                <a:lnTo>
                  <a:pt x="16798310" y="254000"/>
                </a:lnTo>
                <a:lnTo>
                  <a:pt x="16775437" y="203200"/>
                </a:lnTo>
                <a:lnTo>
                  <a:pt x="16754881" y="152400"/>
                </a:lnTo>
                <a:lnTo>
                  <a:pt x="16799913" y="152400"/>
                </a:lnTo>
                <a:lnTo>
                  <a:pt x="16820980" y="203200"/>
                </a:lnTo>
                <a:lnTo>
                  <a:pt x="16844434" y="241300"/>
                </a:lnTo>
                <a:lnTo>
                  <a:pt x="16870189" y="292100"/>
                </a:lnTo>
                <a:lnTo>
                  <a:pt x="16898164" y="330200"/>
                </a:lnTo>
                <a:lnTo>
                  <a:pt x="16928275" y="368300"/>
                </a:lnTo>
                <a:lnTo>
                  <a:pt x="16960440" y="419100"/>
                </a:lnTo>
                <a:lnTo>
                  <a:pt x="16994574" y="457200"/>
                </a:lnTo>
                <a:lnTo>
                  <a:pt x="17030597" y="482600"/>
                </a:lnTo>
                <a:lnTo>
                  <a:pt x="17068423" y="520700"/>
                </a:lnTo>
                <a:lnTo>
                  <a:pt x="17107970" y="558800"/>
                </a:lnTo>
                <a:lnTo>
                  <a:pt x="17149156" y="584200"/>
                </a:lnTo>
                <a:lnTo>
                  <a:pt x="17191897" y="609600"/>
                </a:lnTo>
                <a:lnTo>
                  <a:pt x="17236110" y="635000"/>
                </a:lnTo>
                <a:lnTo>
                  <a:pt x="17281712" y="660400"/>
                </a:lnTo>
                <a:lnTo>
                  <a:pt x="17328620" y="685800"/>
                </a:lnTo>
                <a:lnTo>
                  <a:pt x="17370316" y="685800"/>
                </a:lnTo>
                <a:lnTo>
                  <a:pt x="17370316" y="698500"/>
                </a:lnTo>
                <a:lnTo>
                  <a:pt x="17395478" y="711200"/>
                </a:lnTo>
                <a:lnTo>
                  <a:pt x="17420873" y="711200"/>
                </a:lnTo>
                <a:lnTo>
                  <a:pt x="17446425" y="723900"/>
                </a:lnTo>
                <a:lnTo>
                  <a:pt x="17472055" y="723900"/>
                </a:lnTo>
                <a:lnTo>
                  <a:pt x="17487066" y="736600"/>
                </a:lnTo>
                <a:lnTo>
                  <a:pt x="17369483" y="736600"/>
                </a:lnTo>
                <a:lnTo>
                  <a:pt x="17369483" y="1155700"/>
                </a:lnTo>
                <a:lnTo>
                  <a:pt x="17328620" y="1155700"/>
                </a:lnTo>
                <a:lnTo>
                  <a:pt x="17328620" y="1193800"/>
                </a:lnTo>
                <a:close/>
              </a:path>
              <a:path w="17489170" h="9258300">
                <a:moveTo>
                  <a:pt x="159279" y="8509000"/>
                </a:moveTo>
                <a:lnTo>
                  <a:pt x="117583" y="8509000"/>
                </a:lnTo>
                <a:lnTo>
                  <a:pt x="117583" y="736600"/>
                </a:lnTo>
                <a:lnTo>
                  <a:pt x="159279" y="736600"/>
                </a:lnTo>
                <a:lnTo>
                  <a:pt x="159279" y="8509000"/>
                </a:lnTo>
                <a:close/>
              </a:path>
              <a:path w="17489170" h="9258300">
                <a:moveTo>
                  <a:pt x="17446204" y="1193800"/>
                </a:moveTo>
                <a:lnTo>
                  <a:pt x="17445370" y="1193800"/>
                </a:lnTo>
                <a:lnTo>
                  <a:pt x="17445370" y="762000"/>
                </a:lnTo>
                <a:lnTo>
                  <a:pt x="17426476" y="762000"/>
                </a:lnTo>
                <a:lnTo>
                  <a:pt x="17407426" y="749300"/>
                </a:lnTo>
                <a:lnTo>
                  <a:pt x="17388376" y="749300"/>
                </a:lnTo>
                <a:lnTo>
                  <a:pt x="17369483" y="736600"/>
                </a:lnTo>
                <a:lnTo>
                  <a:pt x="17487066" y="736600"/>
                </a:lnTo>
                <a:lnTo>
                  <a:pt x="17487066" y="1155700"/>
                </a:lnTo>
                <a:lnTo>
                  <a:pt x="17446204" y="1155700"/>
                </a:lnTo>
                <a:lnTo>
                  <a:pt x="17446204" y="1193800"/>
                </a:lnTo>
                <a:close/>
              </a:path>
              <a:path w="17489170" h="9258300">
                <a:moveTo>
                  <a:pt x="16801581" y="9093200"/>
                </a:moveTo>
                <a:lnTo>
                  <a:pt x="16756549" y="9093200"/>
                </a:lnTo>
                <a:lnTo>
                  <a:pt x="16776015" y="9042400"/>
                </a:lnTo>
                <a:lnTo>
                  <a:pt x="16797581" y="9004300"/>
                </a:lnTo>
                <a:lnTo>
                  <a:pt x="16821180" y="8966200"/>
                </a:lnTo>
                <a:lnTo>
                  <a:pt x="16846748" y="8915400"/>
                </a:lnTo>
                <a:lnTo>
                  <a:pt x="16874220" y="8877300"/>
                </a:lnTo>
                <a:lnTo>
                  <a:pt x="16903529" y="8839200"/>
                </a:lnTo>
                <a:lnTo>
                  <a:pt x="16934612" y="8801100"/>
                </a:lnTo>
                <a:lnTo>
                  <a:pt x="16967403" y="8763000"/>
                </a:lnTo>
                <a:lnTo>
                  <a:pt x="17001836" y="8737600"/>
                </a:lnTo>
                <a:lnTo>
                  <a:pt x="17037847" y="8699500"/>
                </a:lnTo>
                <a:lnTo>
                  <a:pt x="17075371" y="8674100"/>
                </a:lnTo>
                <a:lnTo>
                  <a:pt x="17114341" y="8636000"/>
                </a:lnTo>
                <a:lnTo>
                  <a:pt x="17154694" y="8610600"/>
                </a:lnTo>
                <a:lnTo>
                  <a:pt x="17196363" y="8585200"/>
                </a:lnTo>
                <a:lnTo>
                  <a:pt x="17239284" y="8559800"/>
                </a:lnTo>
                <a:lnTo>
                  <a:pt x="17283392" y="8547100"/>
                </a:lnTo>
                <a:lnTo>
                  <a:pt x="17328620" y="8521700"/>
                </a:lnTo>
                <a:lnTo>
                  <a:pt x="17328620" y="1155700"/>
                </a:lnTo>
                <a:lnTo>
                  <a:pt x="17369483" y="1155700"/>
                </a:lnTo>
                <a:lnTo>
                  <a:pt x="17369483" y="1193800"/>
                </a:lnTo>
                <a:lnTo>
                  <a:pt x="17370316" y="1193800"/>
                </a:lnTo>
                <a:lnTo>
                  <a:pt x="17370316" y="8509000"/>
                </a:lnTo>
                <a:lnTo>
                  <a:pt x="17488734" y="8509000"/>
                </a:lnTo>
                <a:lnTo>
                  <a:pt x="17488734" y="8521700"/>
                </a:lnTo>
                <a:lnTo>
                  <a:pt x="17447728" y="8521700"/>
                </a:lnTo>
                <a:lnTo>
                  <a:pt x="17396781" y="8547100"/>
                </a:lnTo>
                <a:lnTo>
                  <a:pt x="17371150" y="8547100"/>
                </a:lnTo>
                <a:lnTo>
                  <a:pt x="17371150" y="8572500"/>
                </a:lnTo>
                <a:lnTo>
                  <a:pt x="17328620" y="8572500"/>
                </a:lnTo>
                <a:lnTo>
                  <a:pt x="17281879" y="8585200"/>
                </a:lnTo>
                <a:lnTo>
                  <a:pt x="17236441" y="8610600"/>
                </a:lnTo>
                <a:lnTo>
                  <a:pt x="17192391" y="8636000"/>
                </a:lnTo>
                <a:lnTo>
                  <a:pt x="17149807" y="8661400"/>
                </a:lnTo>
                <a:lnTo>
                  <a:pt x="17108773" y="8699500"/>
                </a:lnTo>
                <a:lnTo>
                  <a:pt x="17069370" y="8724900"/>
                </a:lnTo>
                <a:lnTo>
                  <a:pt x="17031679" y="8763000"/>
                </a:lnTo>
                <a:lnTo>
                  <a:pt x="16995782" y="8801100"/>
                </a:lnTo>
                <a:lnTo>
                  <a:pt x="16961761" y="8839200"/>
                </a:lnTo>
                <a:lnTo>
                  <a:pt x="16929696" y="8877300"/>
                </a:lnTo>
                <a:lnTo>
                  <a:pt x="16899670" y="8915400"/>
                </a:lnTo>
                <a:lnTo>
                  <a:pt x="16871764" y="8953500"/>
                </a:lnTo>
                <a:lnTo>
                  <a:pt x="16846059" y="9004300"/>
                </a:lnTo>
                <a:lnTo>
                  <a:pt x="16822637" y="9042400"/>
                </a:lnTo>
                <a:lnTo>
                  <a:pt x="16801581" y="9093200"/>
                </a:lnTo>
                <a:close/>
              </a:path>
              <a:path w="17489170" h="9258300">
                <a:moveTo>
                  <a:pt x="17370316" y="1193800"/>
                </a:moveTo>
                <a:lnTo>
                  <a:pt x="17369483" y="1193800"/>
                </a:lnTo>
                <a:lnTo>
                  <a:pt x="17369483" y="1155700"/>
                </a:lnTo>
                <a:lnTo>
                  <a:pt x="17370316" y="1155700"/>
                </a:lnTo>
                <a:lnTo>
                  <a:pt x="17370316" y="1193800"/>
                </a:lnTo>
                <a:close/>
              </a:path>
              <a:path w="17489170" h="9258300">
                <a:moveTo>
                  <a:pt x="17488734" y="8509000"/>
                </a:moveTo>
                <a:lnTo>
                  <a:pt x="17370316" y="8509000"/>
                </a:lnTo>
                <a:lnTo>
                  <a:pt x="17389210" y="8496300"/>
                </a:lnTo>
                <a:lnTo>
                  <a:pt x="17408260" y="8496300"/>
                </a:lnTo>
                <a:lnTo>
                  <a:pt x="17427310" y="8483600"/>
                </a:lnTo>
                <a:lnTo>
                  <a:pt x="17446204" y="8483600"/>
                </a:lnTo>
                <a:lnTo>
                  <a:pt x="17446204" y="1155700"/>
                </a:lnTo>
                <a:lnTo>
                  <a:pt x="17487066" y="1155700"/>
                </a:lnTo>
                <a:lnTo>
                  <a:pt x="17487066" y="1193800"/>
                </a:lnTo>
                <a:lnTo>
                  <a:pt x="17487900" y="1193800"/>
                </a:lnTo>
                <a:lnTo>
                  <a:pt x="17487900" y="7937500"/>
                </a:lnTo>
                <a:lnTo>
                  <a:pt x="17488734" y="7937500"/>
                </a:lnTo>
                <a:lnTo>
                  <a:pt x="17488734" y="8509000"/>
                </a:lnTo>
                <a:close/>
              </a:path>
              <a:path w="17489170" h="9258300">
                <a:moveTo>
                  <a:pt x="17487900" y="1193800"/>
                </a:moveTo>
                <a:lnTo>
                  <a:pt x="17487066" y="1193800"/>
                </a:lnTo>
                <a:lnTo>
                  <a:pt x="17487066" y="1155700"/>
                </a:lnTo>
                <a:lnTo>
                  <a:pt x="17487900" y="1155700"/>
                </a:lnTo>
                <a:lnTo>
                  <a:pt x="17487900" y="1193800"/>
                </a:lnTo>
                <a:close/>
              </a:path>
              <a:path w="17489170" h="9258300">
                <a:moveTo>
                  <a:pt x="17488734" y="7937500"/>
                </a:moveTo>
                <a:lnTo>
                  <a:pt x="17487900" y="7937500"/>
                </a:lnTo>
                <a:lnTo>
                  <a:pt x="17487900" y="7912100"/>
                </a:lnTo>
                <a:lnTo>
                  <a:pt x="17488734" y="7912100"/>
                </a:lnTo>
                <a:lnTo>
                  <a:pt x="17488734" y="7937500"/>
                </a:lnTo>
                <a:close/>
              </a:path>
              <a:path w="17489170" h="9258300">
                <a:moveTo>
                  <a:pt x="731351" y="9093200"/>
                </a:moveTo>
                <a:lnTo>
                  <a:pt x="686319" y="9093200"/>
                </a:lnTo>
                <a:lnTo>
                  <a:pt x="665251" y="9042400"/>
                </a:lnTo>
                <a:lnTo>
                  <a:pt x="641802" y="9004300"/>
                </a:lnTo>
                <a:lnTo>
                  <a:pt x="616056" y="8953500"/>
                </a:lnTo>
                <a:lnTo>
                  <a:pt x="588099" y="8915400"/>
                </a:lnTo>
                <a:lnTo>
                  <a:pt x="558018" y="8877300"/>
                </a:lnTo>
                <a:lnTo>
                  <a:pt x="525898" y="8839200"/>
                </a:lnTo>
                <a:lnTo>
                  <a:pt x="491826" y="8801100"/>
                </a:lnTo>
                <a:lnTo>
                  <a:pt x="455888" y="8763000"/>
                </a:lnTo>
                <a:lnTo>
                  <a:pt x="418169" y="8724900"/>
                </a:lnTo>
                <a:lnTo>
                  <a:pt x="378755" y="8699500"/>
                </a:lnTo>
                <a:lnTo>
                  <a:pt x="337733" y="8661400"/>
                </a:lnTo>
                <a:lnTo>
                  <a:pt x="295188" y="8636000"/>
                </a:lnTo>
                <a:lnTo>
                  <a:pt x="251207" y="8610600"/>
                </a:lnTo>
                <a:lnTo>
                  <a:pt x="205875" y="8585200"/>
                </a:lnTo>
                <a:lnTo>
                  <a:pt x="159279" y="8572500"/>
                </a:lnTo>
                <a:lnTo>
                  <a:pt x="270076" y="8572500"/>
                </a:lnTo>
                <a:lnTo>
                  <a:pt x="291536" y="8585200"/>
                </a:lnTo>
                <a:lnTo>
                  <a:pt x="333206" y="8610600"/>
                </a:lnTo>
                <a:lnTo>
                  <a:pt x="373558" y="8636000"/>
                </a:lnTo>
                <a:lnTo>
                  <a:pt x="412529" y="8674100"/>
                </a:lnTo>
                <a:lnTo>
                  <a:pt x="450052" y="8699500"/>
                </a:lnTo>
                <a:lnTo>
                  <a:pt x="486063" y="8737600"/>
                </a:lnTo>
                <a:lnTo>
                  <a:pt x="520496" y="8763000"/>
                </a:lnTo>
                <a:lnTo>
                  <a:pt x="553287" y="8801100"/>
                </a:lnTo>
                <a:lnTo>
                  <a:pt x="584370" y="8839200"/>
                </a:lnTo>
                <a:lnTo>
                  <a:pt x="613680" y="8877300"/>
                </a:lnTo>
                <a:lnTo>
                  <a:pt x="641151" y="8915400"/>
                </a:lnTo>
                <a:lnTo>
                  <a:pt x="666719" y="8966200"/>
                </a:lnTo>
                <a:lnTo>
                  <a:pt x="690318" y="9004300"/>
                </a:lnTo>
                <a:lnTo>
                  <a:pt x="711884" y="9042400"/>
                </a:lnTo>
                <a:lnTo>
                  <a:pt x="731351" y="9093200"/>
                </a:lnTo>
                <a:close/>
              </a:path>
              <a:path w="17489170" h="9258300">
                <a:moveTo>
                  <a:pt x="17371150" y="9131300"/>
                </a:moveTo>
                <a:lnTo>
                  <a:pt x="16296223" y="9131300"/>
                </a:lnTo>
                <a:lnTo>
                  <a:pt x="16296223" y="9093200"/>
                </a:lnTo>
                <a:lnTo>
                  <a:pt x="17328620" y="9093200"/>
                </a:lnTo>
                <a:lnTo>
                  <a:pt x="17328620" y="8572500"/>
                </a:lnTo>
                <a:lnTo>
                  <a:pt x="17371150" y="8572500"/>
                </a:lnTo>
                <a:lnTo>
                  <a:pt x="17371150" y="9131300"/>
                </a:lnTo>
                <a:close/>
              </a:path>
              <a:path w="17489170" h="9258300">
                <a:moveTo>
                  <a:pt x="1225867" y="9131300"/>
                </a:moveTo>
                <a:lnTo>
                  <a:pt x="1192510" y="9131300"/>
                </a:lnTo>
                <a:lnTo>
                  <a:pt x="1192510" y="9093200"/>
                </a:lnTo>
                <a:lnTo>
                  <a:pt x="1225867" y="9093200"/>
                </a:lnTo>
                <a:lnTo>
                  <a:pt x="1225867" y="9131300"/>
                </a:lnTo>
                <a:close/>
              </a:path>
              <a:path w="17489170" h="9258300">
                <a:moveTo>
                  <a:pt x="16262866" y="9131300"/>
                </a:moveTo>
                <a:lnTo>
                  <a:pt x="1225867" y="9131300"/>
                </a:lnTo>
                <a:lnTo>
                  <a:pt x="1225867" y="9093200"/>
                </a:lnTo>
                <a:lnTo>
                  <a:pt x="16262866" y="9093200"/>
                </a:lnTo>
                <a:lnTo>
                  <a:pt x="16262866" y="9131300"/>
                </a:lnTo>
                <a:close/>
              </a:path>
              <a:path w="17489170" h="9258300">
                <a:moveTo>
                  <a:pt x="16296223" y="9131300"/>
                </a:moveTo>
                <a:lnTo>
                  <a:pt x="16262866" y="9131300"/>
                </a:lnTo>
                <a:lnTo>
                  <a:pt x="16262866" y="9093200"/>
                </a:lnTo>
                <a:lnTo>
                  <a:pt x="16296223" y="9093200"/>
                </a:lnTo>
                <a:lnTo>
                  <a:pt x="16296223" y="9131300"/>
                </a:lnTo>
                <a:close/>
              </a:path>
              <a:path w="17489170" h="9258300">
                <a:moveTo>
                  <a:pt x="1225867" y="9258300"/>
                </a:moveTo>
                <a:lnTo>
                  <a:pt x="738856" y="9258300"/>
                </a:lnTo>
                <a:lnTo>
                  <a:pt x="734686" y="9232900"/>
                </a:lnTo>
                <a:lnTo>
                  <a:pt x="727976" y="9207500"/>
                </a:lnTo>
                <a:lnTo>
                  <a:pt x="720405" y="9182100"/>
                </a:lnTo>
                <a:lnTo>
                  <a:pt x="712053" y="9156700"/>
                </a:lnTo>
                <a:lnTo>
                  <a:pt x="702997" y="9131300"/>
                </a:lnTo>
                <a:lnTo>
                  <a:pt x="748029" y="9131300"/>
                </a:lnTo>
                <a:lnTo>
                  <a:pt x="754257" y="9156700"/>
                </a:lnTo>
                <a:lnTo>
                  <a:pt x="760329" y="9169400"/>
                </a:lnTo>
                <a:lnTo>
                  <a:pt x="766089" y="9194800"/>
                </a:lnTo>
                <a:lnTo>
                  <a:pt x="771379" y="9207500"/>
                </a:lnTo>
                <a:lnTo>
                  <a:pt x="1192510" y="9207500"/>
                </a:lnTo>
                <a:lnTo>
                  <a:pt x="1192510" y="9245600"/>
                </a:lnTo>
                <a:lnTo>
                  <a:pt x="1225867" y="9245600"/>
                </a:lnTo>
                <a:lnTo>
                  <a:pt x="1225867" y="9258300"/>
                </a:lnTo>
                <a:close/>
              </a:path>
              <a:path w="17489170" h="9258300">
                <a:moveTo>
                  <a:pt x="16749877" y="9245600"/>
                </a:moveTo>
                <a:lnTo>
                  <a:pt x="16296223" y="9245600"/>
                </a:lnTo>
                <a:lnTo>
                  <a:pt x="16296223" y="9207500"/>
                </a:lnTo>
                <a:lnTo>
                  <a:pt x="16717354" y="9207500"/>
                </a:lnTo>
                <a:lnTo>
                  <a:pt x="16722527" y="9194800"/>
                </a:lnTo>
                <a:lnTo>
                  <a:pt x="16728091" y="9169400"/>
                </a:lnTo>
                <a:lnTo>
                  <a:pt x="16734124" y="9156700"/>
                </a:lnTo>
                <a:lnTo>
                  <a:pt x="16740704" y="9131300"/>
                </a:lnTo>
                <a:lnTo>
                  <a:pt x="16785736" y="9131300"/>
                </a:lnTo>
                <a:lnTo>
                  <a:pt x="16776680" y="9156700"/>
                </a:lnTo>
                <a:lnTo>
                  <a:pt x="16768328" y="9182100"/>
                </a:lnTo>
                <a:lnTo>
                  <a:pt x="16760757" y="9207500"/>
                </a:lnTo>
                <a:lnTo>
                  <a:pt x="16749877" y="9245600"/>
                </a:lnTo>
                <a:close/>
              </a:path>
              <a:path w="17489170" h="9258300">
                <a:moveTo>
                  <a:pt x="1225867" y="9245600"/>
                </a:moveTo>
                <a:lnTo>
                  <a:pt x="1192510" y="9245600"/>
                </a:lnTo>
                <a:lnTo>
                  <a:pt x="1192510" y="9207500"/>
                </a:lnTo>
                <a:lnTo>
                  <a:pt x="1225867" y="9207500"/>
                </a:lnTo>
                <a:lnTo>
                  <a:pt x="1225867" y="9245600"/>
                </a:lnTo>
                <a:close/>
              </a:path>
              <a:path w="17489170" h="9258300">
                <a:moveTo>
                  <a:pt x="16262866" y="9245600"/>
                </a:moveTo>
                <a:lnTo>
                  <a:pt x="1225867" y="9245600"/>
                </a:lnTo>
                <a:lnTo>
                  <a:pt x="1225867" y="9207500"/>
                </a:lnTo>
                <a:lnTo>
                  <a:pt x="16262866" y="9207500"/>
                </a:lnTo>
                <a:lnTo>
                  <a:pt x="16262866" y="9245600"/>
                </a:lnTo>
                <a:close/>
              </a:path>
              <a:path w="17489170" h="9258300">
                <a:moveTo>
                  <a:pt x="16296223" y="9245600"/>
                </a:moveTo>
                <a:lnTo>
                  <a:pt x="16262866" y="9245600"/>
                </a:lnTo>
                <a:lnTo>
                  <a:pt x="16262866" y="9207500"/>
                </a:lnTo>
                <a:lnTo>
                  <a:pt x="16296223" y="9207500"/>
                </a:lnTo>
                <a:lnTo>
                  <a:pt x="16296223" y="92456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1002" y="7244175"/>
            <a:ext cx="14287500" cy="69850"/>
          </a:xfrm>
          <a:custGeom>
            <a:avLst/>
            <a:gdLst/>
            <a:ahLst/>
            <a:cxnLst/>
            <a:rect l="l" t="t" r="r" b="b"/>
            <a:pathLst>
              <a:path w="14287500" h="69850">
                <a:moveTo>
                  <a:pt x="14287500" y="69651"/>
                </a:moveTo>
                <a:lnTo>
                  <a:pt x="0" y="69651"/>
                </a:lnTo>
                <a:lnTo>
                  <a:pt x="0" y="0"/>
                </a:lnTo>
                <a:lnTo>
                  <a:pt x="14287500" y="0"/>
                </a:lnTo>
                <a:lnTo>
                  <a:pt x="14287500" y="6965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4613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34613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6332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6332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78051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8051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12548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12548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4720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47200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68919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384467"/>
                </a:moveTo>
                <a:lnTo>
                  <a:pt x="118669" y="369834"/>
                </a:lnTo>
                <a:lnTo>
                  <a:pt x="56303" y="328163"/>
                </a:lnTo>
                <a:lnTo>
                  <a:pt x="14632" y="265798"/>
                </a:lnTo>
                <a:lnTo>
                  <a:pt x="0" y="192233"/>
                </a:lnTo>
                <a:lnTo>
                  <a:pt x="3727" y="154555"/>
                </a:lnTo>
                <a:lnTo>
                  <a:pt x="32297" y="85582"/>
                </a:lnTo>
                <a:lnTo>
                  <a:pt x="85582" y="32297"/>
                </a:lnTo>
                <a:lnTo>
                  <a:pt x="154555" y="3727"/>
                </a:lnTo>
                <a:lnTo>
                  <a:pt x="192233" y="0"/>
                </a:lnTo>
                <a:lnTo>
                  <a:pt x="229911" y="3727"/>
                </a:lnTo>
                <a:lnTo>
                  <a:pt x="298884" y="32297"/>
                </a:lnTo>
                <a:lnTo>
                  <a:pt x="352169" y="85582"/>
                </a:lnTo>
                <a:lnTo>
                  <a:pt x="380739" y="154555"/>
                </a:lnTo>
                <a:lnTo>
                  <a:pt x="384467" y="192233"/>
                </a:lnTo>
                <a:lnTo>
                  <a:pt x="380739" y="229911"/>
                </a:lnTo>
                <a:lnTo>
                  <a:pt x="352169" y="298884"/>
                </a:lnTo>
                <a:lnTo>
                  <a:pt x="298884" y="352169"/>
                </a:lnTo>
                <a:lnTo>
                  <a:pt x="229911" y="380739"/>
                </a:lnTo>
                <a:lnTo>
                  <a:pt x="192233" y="384467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568919" y="70837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14632" y="265798"/>
                </a:lnTo>
                <a:lnTo>
                  <a:pt x="56303" y="328163"/>
                </a:lnTo>
                <a:lnTo>
                  <a:pt x="118669" y="369834"/>
                </a:lnTo>
                <a:lnTo>
                  <a:pt x="192233" y="384467"/>
                </a:lnTo>
                <a:lnTo>
                  <a:pt x="229911" y="380739"/>
                </a:lnTo>
                <a:lnTo>
                  <a:pt x="298884" y="352169"/>
                </a:lnTo>
                <a:lnTo>
                  <a:pt x="352169" y="298884"/>
                </a:lnTo>
                <a:lnTo>
                  <a:pt x="380739" y="229911"/>
                </a:lnTo>
                <a:lnTo>
                  <a:pt x="384467" y="192233"/>
                </a:lnTo>
                <a:lnTo>
                  <a:pt x="380739" y="154555"/>
                </a:lnTo>
                <a:lnTo>
                  <a:pt x="352169" y="85582"/>
                </a:lnTo>
                <a:lnTo>
                  <a:pt x="298884" y="32297"/>
                </a:lnTo>
                <a:lnTo>
                  <a:pt x="229911" y="3727"/>
                </a:lnTo>
                <a:lnTo>
                  <a:pt x="192233" y="0"/>
                </a:lnTo>
                <a:lnTo>
                  <a:pt x="154555" y="3727"/>
                </a:lnTo>
                <a:lnTo>
                  <a:pt x="85582" y="32297"/>
                </a:lnTo>
                <a:lnTo>
                  <a:pt x="32297" y="85582"/>
                </a:lnTo>
                <a:lnTo>
                  <a:pt x="3727" y="154555"/>
                </a:lnTo>
                <a:lnTo>
                  <a:pt x="0" y="192233"/>
                </a:lnTo>
                <a:close/>
              </a:path>
            </a:pathLst>
          </a:custGeom>
          <a:ln w="9611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8042" y="1830327"/>
            <a:ext cx="7313930" cy="1012190"/>
          </a:xfrm>
          <a:custGeom>
            <a:avLst/>
            <a:gdLst/>
            <a:ahLst/>
            <a:cxnLst/>
            <a:rect l="l" t="t" r="r" b="b"/>
            <a:pathLst>
              <a:path w="7313930" h="1012189">
                <a:moveTo>
                  <a:pt x="1153968" y="1011668"/>
                </a:moveTo>
                <a:lnTo>
                  <a:pt x="460253" y="1011668"/>
                </a:lnTo>
                <a:lnTo>
                  <a:pt x="444705" y="966497"/>
                </a:lnTo>
                <a:lnTo>
                  <a:pt x="424913" y="923509"/>
                </a:lnTo>
                <a:lnTo>
                  <a:pt x="401131" y="882953"/>
                </a:lnTo>
                <a:lnTo>
                  <a:pt x="373614" y="845078"/>
                </a:lnTo>
                <a:lnTo>
                  <a:pt x="342619" y="810133"/>
                </a:lnTo>
                <a:lnTo>
                  <a:pt x="308399" y="778367"/>
                </a:lnTo>
                <a:lnTo>
                  <a:pt x="271209" y="750028"/>
                </a:lnTo>
                <a:lnTo>
                  <a:pt x="231306" y="725366"/>
                </a:lnTo>
                <a:lnTo>
                  <a:pt x="188943" y="704630"/>
                </a:lnTo>
                <a:lnTo>
                  <a:pt x="144376" y="688069"/>
                </a:lnTo>
                <a:lnTo>
                  <a:pt x="97860" y="675931"/>
                </a:lnTo>
                <a:lnTo>
                  <a:pt x="49649" y="668466"/>
                </a:lnTo>
                <a:lnTo>
                  <a:pt x="0" y="665922"/>
                </a:lnTo>
                <a:lnTo>
                  <a:pt x="0" y="345746"/>
                </a:lnTo>
                <a:lnTo>
                  <a:pt x="49649" y="342965"/>
                </a:lnTo>
                <a:lnTo>
                  <a:pt x="97860" y="335302"/>
                </a:lnTo>
                <a:lnTo>
                  <a:pt x="144376" y="323007"/>
                </a:lnTo>
                <a:lnTo>
                  <a:pt x="188943" y="306327"/>
                </a:lnTo>
                <a:lnTo>
                  <a:pt x="231306" y="285512"/>
                </a:lnTo>
                <a:lnTo>
                  <a:pt x="271209" y="260810"/>
                </a:lnTo>
                <a:lnTo>
                  <a:pt x="308399" y="232472"/>
                </a:lnTo>
                <a:lnTo>
                  <a:pt x="342619" y="200745"/>
                </a:lnTo>
                <a:lnTo>
                  <a:pt x="373614" y="165879"/>
                </a:lnTo>
                <a:lnTo>
                  <a:pt x="401131" y="128122"/>
                </a:lnTo>
                <a:lnTo>
                  <a:pt x="424913" y="87724"/>
                </a:lnTo>
                <a:lnTo>
                  <a:pt x="444705" y="44933"/>
                </a:lnTo>
                <a:lnTo>
                  <a:pt x="460253" y="0"/>
                </a:lnTo>
                <a:lnTo>
                  <a:pt x="1131734" y="0"/>
                </a:lnTo>
                <a:lnTo>
                  <a:pt x="1131734" y="1010556"/>
                </a:lnTo>
                <a:lnTo>
                  <a:pt x="1153968" y="1010556"/>
                </a:lnTo>
                <a:lnTo>
                  <a:pt x="1153968" y="1011668"/>
                </a:lnTo>
                <a:close/>
              </a:path>
              <a:path w="7313930" h="1012189">
                <a:moveTo>
                  <a:pt x="1153968" y="1010556"/>
                </a:moveTo>
                <a:lnTo>
                  <a:pt x="1131734" y="1010556"/>
                </a:lnTo>
                <a:lnTo>
                  <a:pt x="1131734" y="0"/>
                </a:lnTo>
                <a:lnTo>
                  <a:pt x="1153968" y="0"/>
                </a:lnTo>
                <a:lnTo>
                  <a:pt x="1153968" y="1010556"/>
                </a:lnTo>
                <a:close/>
              </a:path>
              <a:path w="7313930" h="1012189">
                <a:moveTo>
                  <a:pt x="6159624" y="1010556"/>
                </a:moveTo>
                <a:lnTo>
                  <a:pt x="1153968" y="1010556"/>
                </a:lnTo>
                <a:lnTo>
                  <a:pt x="1153968" y="0"/>
                </a:lnTo>
                <a:lnTo>
                  <a:pt x="6159624" y="0"/>
                </a:lnTo>
                <a:lnTo>
                  <a:pt x="6159624" y="1010556"/>
                </a:lnTo>
                <a:close/>
              </a:path>
              <a:path w="7313930" h="1012189">
                <a:moveTo>
                  <a:pt x="6181858" y="1010556"/>
                </a:moveTo>
                <a:lnTo>
                  <a:pt x="6159624" y="1010556"/>
                </a:lnTo>
                <a:lnTo>
                  <a:pt x="6159624" y="0"/>
                </a:lnTo>
                <a:lnTo>
                  <a:pt x="6181858" y="0"/>
                </a:lnTo>
                <a:lnTo>
                  <a:pt x="6181858" y="1010556"/>
                </a:lnTo>
                <a:close/>
              </a:path>
              <a:path w="7313930" h="1012189">
                <a:moveTo>
                  <a:pt x="6853339" y="1010556"/>
                </a:moveTo>
                <a:lnTo>
                  <a:pt x="6181858" y="1010556"/>
                </a:lnTo>
                <a:lnTo>
                  <a:pt x="6181858" y="0"/>
                </a:lnTo>
                <a:lnTo>
                  <a:pt x="6853339" y="0"/>
                </a:lnTo>
                <a:lnTo>
                  <a:pt x="6868887" y="44933"/>
                </a:lnTo>
                <a:lnTo>
                  <a:pt x="6888679" y="87724"/>
                </a:lnTo>
                <a:lnTo>
                  <a:pt x="6912461" y="128122"/>
                </a:lnTo>
                <a:lnTo>
                  <a:pt x="6939978" y="165879"/>
                </a:lnTo>
                <a:lnTo>
                  <a:pt x="6970973" y="200745"/>
                </a:lnTo>
                <a:lnTo>
                  <a:pt x="7005193" y="232472"/>
                </a:lnTo>
                <a:lnTo>
                  <a:pt x="7042383" y="260810"/>
                </a:lnTo>
                <a:lnTo>
                  <a:pt x="7082286" y="285512"/>
                </a:lnTo>
                <a:lnTo>
                  <a:pt x="7124649" y="306327"/>
                </a:lnTo>
                <a:lnTo>
                  <a:pt x="7169216" y="323007"/>
                </a:lnTo>
                <a:lnTo>
                  <a:pt x="7215733" y="335302"/>
                </a:lnTo>
                <a:lnTo>
                  <a:pt x="7263943" y="342965"/>
                </a:lnTo>
                <a:lnTo>
                  <a:pt x="7313593" y="345746"/>
                </a:lnTo>
                <a:lnTo>
                  <a:pt x="7313593" y="664810"/>
                </a:lnTo>
                <a:lnTo>
                  <a:pt x="7263943" y="667591"/>
                </a:lnTo>
                <a:lnTo>
                  <a:pt x="7215733" y="675253"/>
                </a:lnTo>
                <a:lnTo>
                  <a:pt x="7169216" y="687549"/>
                </a:lnTo>
                <a:lnTo>
                  <a:pt x="7124649" y="704229"/>
                </a:lnTo>
                <a:lnTo>
                  <a:pt x="7082286" y="725044"/>
                </a:lnTo>
                <a:lnTo>
                  <a:pt x="7042383" y="749745"/>
                </a:lnTo>
                <a:lnTo>
                  <a:pt x="7005193" y="778084"/>
                </a:lnTo>
                <a:lnTo>
                  <a:pt x="6970973" y="809811"/>
                </a:lnTo>
                <a:lnTo>
                  <a:pt x="6939978" y="844677"/>
                </a:lnTo>
                <a:lnTo>
                  <a:pt x="6912461" y="882434"/>
                </a:lnTo>
                <a:lnTo>
                  <a:pt x="6888679" y="922832"/>
                </a:lnTo>
                <a:lnTo>
                  <a:pt x="6868887" y="965622"/>
                </a:lnTo>
                <a:lnTo>
                  <a:pt x="6853339" y="1010556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65807" y="1808092"/>
            <a:ext cx="7358380" cy="1055370"/>
          </a:xfrm>
          <a:custGeom>
            <a:avLst/>
            <a:gdLst/>
            <a:ahLst/>
            <a:cxnLst/>
            <a:rect l="l" t="t" r="r" b="b"/>
            <a:pathLst>
              <a:path w="7358380" h="1055370">
                <a:moveTo>
                  <a:pt x="1153968" y="1055025"/>
                </a:moveTo>
                <a:lnTo>
                  <a:pt x="465812" y="1055025"/>
                </a:lnTo>
                <a:lnTo>
                  <a:pt x="461365" y="1039461"/>
                </a:lnTo>
                <a:lnTo>
                  <a:pt x="444678" y="992350"/>
                </a:lnTo>
                <a:lnTo>
                  <a:pt x="423201" y="947919"/>
                </a:lnTo>
                <a:lnTo>
                  <a:pt x="397284" y="906436"/>
                </a:lnTo>
                <a:lnTo>
                  <a:pt x="367280" y="868173"/>
                </a:lnTo>
                <a:lnTo>
                  <a:pt x="333539" y="833400"/>
                </a:lnTo>
                <a:lnTo>
                  <a:pt x="296413" y="802386"/>
                </a:lnTo>
                <a:lnTo>
                  <a:pt x="256252" y="775402"/>
                </a:lnTo>
                <a:lnTo>
                  <a:pt x="213409" y="752719"/>
                </a:lnTo>
                <a:lnTo>
                  <a:pt x="168235" y="734606"/>
                </a:lnTo>
                <a:lnTo>
                  <a:pt x="121080" y="721333"/>
                </a:lnTo>
                <a:lnTo>
                  <a:pt x="72296" y="713171"/>
                </a:lnTo>
                <a:lnTo>
                  <a:pt x="22234" y="710391"/>
                </a:lnTo>
                <a:lnTo>
                  <a:pt x="0" y="710391"/>
                </a:lnTo>
                <a:lnTo>
                  <a:pt x="0" y="345746"/>
                </a:lnTo>
                <a:lnTo>
                  <a:pt x="22234" y="345746"/>
                </a:lnTo>
                <a:lnTo>
                  <a:pt x="72296" y="342964"/>
                </a:lnTo>
                <a:lnTo>
                  <a:pt x="121080" y="334798"/>
                </a:lnTo>
                <a:lnTo>
                  <a:pt x="168235" y="321513"/>
                </a:lnTo>
                <a:lnTo>
                  <a:pt x="213409" y="303376"/>
                </a:lnTo>
                <a:lnTo>
                  <a:pt x="256252" y="280654"/>
                </a:lnTo>
                <a:lnTo>
                  <a:pt x="296413" y="253611"/>
                </a:lnTo>
                <a:lnTo>
                  <a:pt x="333539" y="222516"/>
                </a:lnTo>
                <a:lnTo>
                  <a:pt x="367280" y="187634"/>
                </a:lnTo>
                <a:lnTo>
                  <a:pt x="397284" y="149231"/>
                </a:lnTo>
                <a:lnTo>
                  <a:pt x="423201" y="107574"/>
                </a:lnTo>
                <a:lnTo>
                  <a:pt x="444678" y="62930"/>
                </a:lnTo>
                <a:lnTo>
                  <a:pt x="461365" y="15564"/>
                </a:lnTo>
                <a:lnTo>
                  <a:pt x="465812" y="0"/>
                </a:lnTo>
                <a:lnTo>
                  <a:pt x="1153968" y="0"/>
                </a:lnTo>
                <a:lnTo>
                  <a:pt x="1153968" y="44468"/>
                </a:lnTo>
                <a:lnTo>
                  <a:pt x="499163" y="44468"/>
                </a:lnTo>
                <a:lnTo>
                  <a:pt x="482206" y="88819"/>
                </a:lnTo>
                <a:lnTo>
                  <a:pt x="461264" y="130920"/>
                </a:lnTo>
                <a:lnTo>
                  <a:pt x="436694" y="170437"/>
                </a:lnTo>
                <a:lnTo>
                  <a:pt x="408643" y="207364"/>
                </a:lnTo>
                <a:lnTo>
                  <a:pt x="377413" y="241446"/>
                </a:lnTo>
                <a:lnTo>
                  <a:pt x="343265" y="272496"/>
                </a:lnTo>
                <a:lnTo>
                  <a:pt x="306461" y="300324"/>
                </a:lnTo>
                <a:lnTo>
                  <a:pt x="267261" y="324742"/>
                </a:lnTo>
                <a:lnTo>
                  <a:pt x="225927" y="345563"/>
                </a:lnTo>
                <a:lnTo>
                  <a:pt x="182719" y="362597"/>
                </a:lnTo>
                <a:lnTo>
                  <a:pt x="137900" y="375658"/>
                </a:lnTo>
                <a:lnTo>
                  <a:pt x="91729" y="384556"/>
                </a:lnTo>
                <a:lnTo>
                  <a:pt x="44468" y="389103"/>
                </a:lnTo>
                <a:lnTo>
                  <a:pt x="44468" y="665922"/>
                </a:lnTo>
                <a:lnTo>
                  <a:pt x="91729" y="670469"/>
                </a:lnTo>
                <a:lnTo>
                  <a:pt x="137900" y="679367"/>
                </a:lnTo>
                <a:lnTo>
                  <a:pt x="182719" y="692427"/>
                </a:lnTo>
                <a:lnTo>
                  <a:pt x="225927" y="709462"/>
                </a:lnTo>
                <a:lnTo>
                  <a:pt x="267261" y="730282"/>
                </a:lnTo>
                <a:lnTo>
                  <a:pt x="306461" y="754701"/>
                </a:lnTo>
                <a:lnTo>
                  <a:pt x="343265" y="782529"/>
                </a:lnTo>
                <a:lnTo>
                  <a:pt x="377413" y="813578"/>
                </a:lnTo>
                <a:lnTo>
                  <a:pt x="408643" y="847661"/>
                </a:lnTo>
                <a:lnTo>
                  <a:pt x="436694" y="884588"/>
                </a:lnTo>
                <a:lnTo>
                  <a:pt x="461305" y="924172"/>
                </a:lnTo>
                <a:lnTo>
                  <a:pt x="482215" y="966224"/>
                </a:lnTo>
                <a:lnTo>
                  <a:pt x="499163" y="1010556"/>
                </a:lnTo>
                <a:lnTo>
                  <a:pt x="1153968" y="1010556"/>
                </a:lnTo>
                <a:lnTo>
                  <a:pt x="1153968" y="1055025"/>
                </a:lnTo>
                <a:close/>
              </a:path>
              <a:path w="7358380" h="1055370">
                <a:moveTo>
                  <a:pt x="1176203" y="44468"/>
                </a:moveTo>
                <a:lnTo>
                  <a:pt x="1153968" y="44468"/>
                </a:lnTo>
                <a:lnTo>
                  <a:pt x="1153968" y="0"/>
                </a:lnTo>
                <a:lnTo>
                  <a:pt x="1176203" y="0"/>
                </a:lnTo>
                <a:lnTo>
                  <a:pt x="1176203" y="44468"/>
                </a:lnTo>
                <a:close/>
              </a:path>
              <a:path w="7358380" h="1055370">
                <a:moveTo>
                  <a:pt x="6181858" y="44468"/>
                </a:moveTo>
                <a:lnTo>
                  <a:pt x="1176203" y="44468"/>
                </a:lnTo>
                <a:lnTo>
                  <a:pt x="1176203" y="0"/>
                </a:lnTo>
                <a:lnTo>
                  <a:pt x="6181858" y="0"/>
                </a:lnTo>
                <a:lnTo>
                  <a:pt x="6181858" y="44468"/>
                </a:lnTo>
                <a:close/>
              </a:path>
              <a:path w="7358380" h="1055370">
                <a:moveTo>
                  <a:pt x="6204092" y="44468"/>
                </a:moveTo>
                <a:lnTo>
                  <a:pt x="6181858" y="44468"/>
                </a:lnTo>
                <a:lnTo>
                  <a:pt x="6181858" y="0"/>
                </a:lnTo>
                <a:lnTo>
                  <a:pt x="6204092" y="0"/>
                </a:lnTo>
                <a:lnTo>
                  <a:pt x="6204092" y="44468"/>
                </a:lnTo>
                <a:close/>
              </a:path>
              <a:path w="7358380" h="1055370">
                <a:moveTo>
                  <a:pt x="6892249" y="1055025"/>
                </a:moveTo>
                <a:lnTo>
                  <a:pt x="6204092" y="1055025"/>
                </a:lnTo>
                <a:lnTo>
                  <a:pt x="6204092" y="1010556"/>
                </a:lnTo>
                <a:lnTo>
                  <a:pt x="6858898" y="1010556"/>
                </a:lnTo>
                <a:lnTo>
                  <a:pt x="6875846" y="966224"/>
                </a:lnTo>
                <a:lnTo>
                  <a:pt x="6896756" y="924172"/>
                </a:lnTo>
                <a:lnTo>
                  <a:pt x="6921367" y="884588"/>
                </a:lnTo>
                <a:lnTo>
                  <a:pt x="6949418" y="847661"/>
                </a:lnTo>
                <a:lnTo>
                  <a:pt x="6980648" y="813578"/>
                </a:lnTo>
                <a:lnTo>
                  <a:pt x="7014796" y="782529"/>
                </a:lnTo>
                <a:lnTo>
                  <a:pt x="7051600" y="754701"/>
                </a:lnTo>
                <a:lnTo>
                  <a:pt x="7090800" y="730282"/>
                </a:lnTo>
                <a:lnTo>
                  <a:pt x="7132134" y="709462"/>
                </a:lnTo>
                <a:lnTo>
                  <a:pt x="7175342" y="692427"/>
                </a:lnTo>
                <a:lnTo>
                  <a:pt x="7220161" y="679367"/>
                </a:lnTo>
                <a:lnTo>
                  <a:pt x="7266332" y="670469"/>
                </a:lnTo>
                <a:lnTo>
                  <a:pt x="7313593" y="665922"/>
                </a:lnTo>
                <a:lnTo>
                  <a:pt x="7313593" y="389103"/>
                </a:lnTo>
                <a:lnTo>
                  <a:pt x="7266332" y="384774"/>
                </a:lnTo>
                <a:lnTo>
                  <a:pt x="7220161" y="376025"/>
                </a:lnTo>
                <a:lnTo>
                  <a:pt x="7175342" y="363053"/>
                </a:lnTo>
                <a:lnTo>
                  <a:pt x="7132134" y="346055"/>
                </a:lnTo>
                <a:lnTo>
                  <a:pt x="7090800" y="325228"/>
                </a:lnTo>
                <a:lnTo>
                  <a:pt x="7051600" y="300770"/>
                </a:lnTo>
                <a:lnTo>
                  <a:pt x="7014796" y="272878"/>
                </a:lnTo>
                <a:lnTo>
                  <a:pt x="6980648" y="241750"/>
                </a:lnTo>
                <a:lnTo>
                  <a:pt x="6949418" y="207583"/>
                </a:lnTo>
                <a:lnTo>
                  <a:pt x="6921367" y="170573"/>
                </a:lnTo>
                <a:lnTo>
                  <a:pt x="6896723" y="130853"/>
                </a:lnTo>
                <a:lnTo>
                  <a:pt x="6875839" y="88801"/>
                </a:lnTo>
                <a:lnTo>
                  <a:pt x="6858898" y="44468"/>
                </a:lnTo>
                <a:lnTo>
                  <a:pt x="6204092" y="44468"/>
                </a:lnTo>
                <a:lnTo>
                  <a:pt x="6204092" y="0"/>
                </a:lnTo>
                <a:lnTo>
                  <a:pt x="6892249" y="0"/>
                </a:lnTo>
                <a:lnTo>
                  <a:pt x="6896696" y="16675"/>
                </a:lnTo>
                <a:lnTo>
                  <a:pt x="6913383" y="63786"/>
                </a:lnTo>
                <a:lnTo>
                  <a:pt x="6934860" y="108218"/>
                </a:lnTo>
                <a:lnTo>
                  <a:pt x="6960777" y="149700"/>
                </a:lnTo>
                <a:lnTo>
                  <a:pt x="6990781" y="187963"/>
                </a:lnTo>
                <a:lnTo>
                  <a:pt x="7024522" y="222737"/>
                </a:lnTo>
                <a:lnTo>
                  <a:pt x="7061648" y="253750"/>
                </a:lnTo>
                <a:lnTo>
                  <a:pt x="7101809" y="280734"/>
                </a:lnTo>
                <a:lnTo>
                  <a:pt x="7144652" y="303418"/>
                </a:lnTo>
                <a:lnTo>
                  <a:pt x="7189827" y="321531"/>
                </a:lnTo>
                <a:lnTo>
                  <a:pt x="7236981" y="334803"/>
                </a:lnTo>
                <a:lnTo>
                  <a:pt x="7285765" y="342965"/>
                </a:lnTo>
                <a:lnTo>
                  <a:pt x="7335827" y="345746"/>
                </a:lnTo>
                <a:lnTo>
                  <a:pt x="7358062" y="345746"/>
                </a:lnTo>
                <a:lnTo>
                  <a:pt x="7358062" y="710391"/>
                </a:lnTo>
                <a:lnTo>
                  <a:pt x="7335827" y="710391"/>
                </a:lnTo>
                <a:lnTo>
                  <a:pt x="7285765" y="713171"/>
                </a:lnTo>
                <a:lnTo>
                  <a:pt x="7236981" y="721333"/>
                </a:lnTo>
                <a:lnTo>
                  <a:pt x="7189827" y="734606"/>
                </a:lnTo>
                <a:lnTo>
                  <a:pt x="7144652" y="752719"/>
                </a:lnTo>
                <a:lnTo>
                  <a:pt x="7101809" y="775402"/>
                </a:lnTo>
                <a:lnTo>
                  <a:pt x="7061648" y="802386"/>
                </a:lnTo>
                <a:lnTo>
                  <a:pt x="7024522" y="833400"/>
                </a:lnTo>
                <a:lnTo>
                  <a:pt x="6990781" y="868173"/>
                </a:lnTo>
                <a:lnTo>
                  <a:pt x="6960777" y="906436"/>
                </a:lnTo>
                <a:lnTo>
                  <a:pt x="6934860" y="947919"/>
                </a:lnTo>
                <a:lnTo>
                  <a:pt x="6913383" y="992350"/>
                </a:lnTo>
                <a:lnTo>
                  <a:pt x="6896696" y="1039461"/>
                </a:lnTo>
                <a:lnTo>
                  <a:pt x="6892249" y="1055025"/>
                </a:lnTo>
                <a:close/>
              </a:path>
              <a:path w="7358380" h="1055370">
                <a:moveTo>
                  <a:pt x="657028" y="574761"/>
                </a:moveTo>
                <a:lnTo>
                  <a:pt x="618181" y="553973"/>
                </a:lnTo>
                <a:lnTo>
                  <a:pt x="610336" y="528068"/>
                </a:lnTo>
                <a:lnTo>
                  <a:pt x="611241" y="518916"/>
                </a:lnTo>
                <a:lnTo>
                  <a:pt x="639160" y="484930"/>
                </a:lnTo>
                <a:lnTo>
                  <a:pt x="657028" y="481376"/>
                </a:lnTo>
                <a:lnTo>
                  <a:pt x="666180" y="482281"/>
                </a:lnTo>
                <a:lnTo>
                  <a:pt x="700166" y="510200"/>
                </a:lnTo>
                <a:lnTo>
                  <a:pt x="703720" y="528068"/>
                </a:lnTo>
                <a:lnTo>
                  <a:pt x="702815" y="537220"/>
                </a:lnTo>
                <a:lnTo>
                  <a:pt x="674896" y="571206"/>
                </a:lnTo>
                <a:lnTo>
                  <a:pt x="657028" y="574761"/>
                </a:lnTo>
                <a:close/>
              </a:path>
              <a:path w="7358380" h="1055370">
                <a:moveTo>
                  <a:pt x="6698810" y="574761"/>
                </a:moveTo>
                <a:lnTo>
                  <a:pt x="6659962" y="553973"/>
                </a:lnTo>
                <a:lnTo>
                  <a:pt x="6652117" y="528068"/>
                </a:lnTo>
                <a:lnTo>
                  <a:pt x="6653733" y="515885"/>
                </a:lnTo>
                <a:lnTo>
                  <a:pt x="6686822" y="482940"/>
                </a:lnTo>
                <a:lnTo>
                  <a:pt x="6698810" y="481376"/>
                </a:lnTo>
                <a:lnTo>
                  <a:pt x="6710797" y="482940"/>
                </a:lnTo>
                <a:lnTo>
                  <a:pt x="6743886" y="515885"/>
                </a:lnTo>
                <a:lnTo>
                  <a:pt x="6745502" y="528068"/>
                </a:lnTo>
                <a:lnTo>
                  <a:pt x="6744596" y="537220"/>
                </a:lnTo>
                <a:lnTo>
                  <a:pt x="6716678" y="571206"/>
                </a:lnTo>
                <a:lnTo>
                  <a:pt x="6698810" y="574761"/>
                </a:lnTo>
                <a:close/>
              </a:path>
              <a:path w="7358380" h="1055370">
                <a:moveTo>
                  <a:pt x="1176203" y="1055025"/>
                </a:moveTo>
                <a:lnTo>
                  <a:pt x="1153968" y="1055025"/>
                </a:lnTo>
                <a:lnTo>
                  <a:pt x="1153968" y="1010556"/>
                </a:lnTo>
                <a:lnTo>
                  <a:pt x="1176203" y="1010556"/>
                </a:lnTo>
                <a:lnTo>
                  <a:pt x="1176203" y="1055025"/>
                </a:lnTo>
                <a:close/>
              </a:path>
              <a:path w="7358380" h="1055370">
                <a:moveTo>
                  <a:pt x="6181858" y="1055025"/>
                </a:moveTo>
                <a:lnTo>
                  <a:pt x="1176203" y="1055025"/>
                </a:lnTo>
                <a:lnTo>
                  <a:pt x="1176203" y="1010556"/>
                </a:lnTo>
                <a:lnTo>
                  <a:pt x="6181858" y="1010556"/>
                </a:lnTo>
                <a:lnTo>
                  <a:pt x="6181858" y="1055025"/>
                </a:lnTo>
                <a:close/>
              </a:path>
              <a:path w="7358380" h="1055370">
                <a:moveTo>
                  <a:pt x="6204092" y="1055025"/>
                </a:moveTo>
                <a:lnTo>
                  <a:pt x="6181858" y="1055025"/>
                </a:lnTo>
                <a:lnTo>
                  <a:pt x="6181858" y="1010556"/>
                </a:lnTo>
                <a:lnTo>
                  <a:pt x="6204092" y="1010556"/>
                </a:lnTo>
                <a:lnTo>
                  <a:pt x="6204092" y="10550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2205138"/>
            <a:ext cx="18288000" cy="734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9156" y="4146111"/>
            <a:ext cx="1196340" cy="1065530"/>
          </a:xfrm>
          <a:custGeom>
            <a:avLst/>
            <a:gdLst/>
            <a:ahLst/>
            <a:cxnLst/>
            <a:rect l="l" t="t" r="r" b="b"/>
            <a:pathLst>
              <a:path w="1196339" h="1065529">
                <a:moveTo>
                  <a:pt x="0" y="1065350"/>
                </a:moveTo>
                <a:lnTo>
                  <a:pt x="124739" y="1010040"/>
                </a:lnTo>
                <a:lnTo>
                  <a:pt x="202980" y="969380"/>
                </a:lnTo>
                <a:lnTo>
                  <a:pt x="267717" y="923370"/>
                </a:lnTo>
                <a:lnTo>
                  <a:pt x="351946" y="852008"/>
                </a:lnTo>
                <a:lnTo>
                  <a:pt x="434157" y="780137"/>
                </a:lnTo>
                <a:lnTo>
                  <a:pt x="484775" y="730559"/>
                </a:lnTo>
                <a:lnTo>
                  <a:pt x="524691" y="680218"/>
                </a:lnTo>
                <a:lnTo>
                  <a:pt x="574799" y="606053"/>
                </a:lnTo>
                <a:lnTo>
                  <a:pt x="623251" y="531953"/>
                </a:lnTo>
                <a:lnTo>
                  <a:pt x="651575" y="482057"/>
                </a:lnTo>
                <a:lnTo>
                  <a:pt x="670727" y="433690"/>
                </a:lnTo>
                <a:lnTo>
                  <a:pt x="691662" y="364175"/>
                </a:lnTo>
                <a:lnTo>
                  <a:pt x="711302" y="295298"/>
                </a:lnTo>
                <a:lnTo>
                  <a:pt x="721387" y="251390"/>
                </a:lnTo>
                <a:lnTo>
                  <a:pt x="725633" y="163063"/>
                </a:lnTo>
                <a:lnTo>
                  <a:pt x="35330" y="163063"/>
                </a:lnTo>
                <a:lnTo>
                  <a:pt x="35330" y="0"/>
                </a:lnTo>
                <a:lnTo>
                  <a:pt x="1195801" y="0"/>
                </a:lnTo>
                <a:lnTo>
                  <a:pt x="1195801" y="163063"/>
                </a:lnTo>
                <a:lnTo>
                  <a:pt x="1194994" y="254532"/>
                </a:lnTo>
                <a:lnTo>
                  <a:pt x="1189346" y="313897"/>
                </a:lnTo>
                <a:lnTo>
                  <a:pt x="1174016" y="367148"/>
                </a:lnTo>
                <a:lnTo>
                  <a:pt x="1144164" y="440272"/>
                </a:lnTo>
                <a:lnTo>
                  <a:pt x="1112995" y="512419"/>
                </a:lnTo>
                <a:lnTo>
                  <a:pt x="1088450" y="558833"/>
                </a:lnTo>
                <a:lnTo>
                  <a:pt x="1057791" y="599641"/>
                </a:lnTo>
                <a:lnTo>
                  <a:pt x="1008277" y="654972"/>
                </a:lnTo>
                <a:lnTo>
                  <a:pt x="957893" y="709433"/>
                </a:lnTo>
                <a:lnTo>
                  <a:pt x="921140" y="744148"/>
                </a:lnTo>
                <a:lnTo>
                  <a:pt x="880056" y="774022"/>
                </a:lnTo>
                <a:lnTo>
                  <a:pt x="816677" y="813960"/>
                </a:lnTo>
                <a:lnTo>
                  <a:pt x="752874" y="853176"/>
                </a:lnTo>
                <a:lnTo>
                  <a:pt x="708817" y="877996"/>
                </a:lnTo>
                <a:lnTo>
                  <a:pt x="663996" y="898995"/>
                </a:lnTo>
                <a:lnTo>
                  <a:pt x="597900" y="926745"/>
                </a:lnTo>
                <a:lnTo>
                  <a:pt x="440272" y="990060"/>
                </a:lnTo>
                <a:lnTo>
                  <a:pt x="325448" y="1025603"/>
                </a:lnTo>
                <a:lnTo>
                  <a:pt x="197375" y="1046368"/>
                </a:lnTo>
                <a:lnTo>
                  <a:pt x="0" y="1065350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68787" y="3847161"/>
            <a:ext cx="1062990" cy="1364615"/>
          </a:xfrm>
          <a:custGeom>
            <a:avLst/>
            <a:gdLst/>
            <a:ahLst/>
            <a:cxnLst/>
            <a:rect l="l" t="t" r="r" b="b"/>
            <a:pathLst>
              <a:path w="1062989" h="1364614">
                <a:moveTo>
                  <a:pt x="834343" y="660408"/>
                </a:moveTo>
                <a:lnTo>
                  <a:pt x="882413" y="662786"/>
                </a:lnTo>
                <a:lnTo>
                  <a:pt x="925387" y="679432"/>
                </a:lnTo>
                <a:lnTo>
                  <a:pt x="965983" y="699985"/>
                </a:lnTo>
                <a:lnTo>
                  <a:pt x="997406" y="729710"/>
                </a:lnTo>
                <a:lnTo>
                  <a:pt x="1025773" y="762323"/>
                </a:lnTo>
                <a:lnTo>
                  <a:pt x="1044967" y="803089"/>
                </a:lnTo>
                <a:lnTo>
                  <a:pt x="1060424" y="846063"/>
                </a:lnTo>
                <a:lnTo>
                  <a:pt x="1062632" y="894133"/>
                </a:lnTo>
                <a:lnTo>
                  <a:pt x="1061549" y="950165"/>
                </a:lnTo>
                <a:lnTo>
                  <a:pt x="1033395" y="1015857"/>
                </a:lnTo>
                <a:lnTo>
                  <a:pt x="993330" y="1055838"/>
                </a:lnTo>
                <a:lnTo>
                  <a:pt x="951778" y="1094332"/>
                </a:lnTo>
                <a:lnTo>
                  <a:pt x="884982" y="1121382"/>
                </a:lnTo>
                <a:lnTo>
                  <a:pt x="828907" y="1122422"/>
                </a:lnTo>
                <a:lnTo>
                  <a:pt x="799713" y="1121785"/>
                </a:lnTo>
                <a:lnTo>
                  <a:pt x="778799" y="1117326"/>
                </a:lnTo>
                <a:lnTo>
                  <a:pt x="756102" y="1105224"/>
                </a:lnTo>
                <a:lnTo>
                  <a:pt x="721557" y="1081656"/>
                </a:lnTo>
                <a:lnTo>
                  <a:pt x="686290" y="1057366"/>
                </a:lnTo>
                <a:lnTo>
                  <a:pt x="658539" y="1040211"/>
                </a:lnTo>
                <a:lnTo>
                  <a:pt x="623910" y="1022036"/>
                </a:lnTo>
                <a:lnTo>
                  <a:pt x="568005" y="994689"/>
                </a:lnTo>
                <a:lnTo>
                  <a:pt x="568005" y="1277333"/>
                </a:lnTo>
                <a:lnTo>
                  <a:pt x="108709" y="1364300"/>
                </a:lnTo>
                <a:lnTo>
                  <a:pt x="108709" y="173934"/>
                </a:lnTo>
                <a:lnTo>
                  <a:pt x="0" y="0"/>
                </a:lnTo>
                <a:lnTo>
                  <a:pt x="592465" y="160346"/>
                </a:lnTo>
                <a:lnTo>
                  <a:pt x="568005" y="646819"/>
                </a:lnTo>
                <a:lnTo>
                  <a:pt x="568005" y="782706"/>
                </a:lnTo>
                <a:lnTo>
                  <a:pt x="623952" y="755401"/>
                </a:lnTo>
                <a:lnTo>
                  <a:pt x="658879" y="737524"/>
                </a:lnTo>
                <a:lnTo>
                  <a:pt x="687437" y="721175"/>
                </a:lnTo>
                <a:lnTo>
                  <a:pt x="724275" y="698456"/>
                </a:lnTo>
                <a:lnTo>
                  <a:pt x="760391" y="676460"/>
                </a:lnTo>
                <a:lnTo>
                  <a:pt x="783895" y="665164"/>
                </a:lnTo>
                <a:lnTo>
                  <a:pt x="805106" y="661002"/>
                </a:lnTo>
                <a:lnTo>
                  <a:pt x="834343" y="660408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60509" y="5276687"/>
            <a:ext cx="1595755" cy="1016635"/>
          </a:xfrm>
          <a:custGeom>
            <a:avLst/>
            <a:gdLst/>
            <a:ahLst/>
            <a:cxnLst/>
            <a:rect l="l" t="t" r="r" b="b"/>
            <a:pathLst>
              <a:path w="1595754" h="1016635">
                <a:moveTo>
                  <a:pt x="1155035" y="89685"/>
                </a:moveTo>
                <a:lnTo>
                  <a:pt x="1277333" y="0"/>
                </a:lnTo>
                <a:lnTo>
                  <a:pt x="1595307" y="89685"/>
                </a:lnTo>
                <a:lnTo>
                  <a:pt x="1562694" y="404941"/>
                </a:lnTo>
                <a:lnTo>
                  <a:pt x="1524646" y="1016431"/>
                </a:lnTo>
                <a:lnTo>
                  <a:pt x="1155035" y="953923"/>
                </a:lnTo>
                <a:lnTo>
                  <a:pt x="388635" y="953923"/>
                </a:lnTo>
                <a:lnTo>
                  <a:pt x="16306" y="981100"/>
                </a:lnTo>
                <a:lnTo>
                  <a:pt x="0" y="54354"/>
                </a:lnTo>
                <a:lnTo>
                  <a:pt x="388635" y="89685"/>
                </a:lnTo>
                <a:lnTo>
                  <a:pt x="1155035" y="89685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9144" y="5529436"/>
            <a:ext cx="766445" cy="538480"/>
          </a:xfrm>
          <a:custGeom>
            <a:avLst/>
            <a:gdLst/>
            <a:ahLst/>
            <a:cxnLst/>
            <a:rect l="l" t="t" r="r" b="b"/>
            <a:pathLst>
              <a:path w="766445" h="538479">
                <a:moveTo>
                  <a:pt x="0" y="538110"/>
                </a:moveTo>
                <a:lnTo>
                  <a:pt x="766399" y="538110"/>
                </a:lnTo>
                <a:lnTo>
                  <a:pt x="766399" y="0"/>
                </a:lnTo>
                <a:lnTo>
                  <a:pt x="0" y="0"/>
                </a:lnTo>
                <a:lnTo>
                  <a:pt x="0" y="538110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15918" y="3847161"/>
            <a:ext cx="1062990" cy="2424430"/>
          </a:xfrm>
          <a:custGeom>
            <a:avLst/>
            <a:gdLst/>
            <a:ahLst/>
            <a:cxnLst/>
            <a:rect l="l" t="t" r="r" b="b"/>
            <a:pathLst>
              <a:path w="1062990" h="2424429">
                <a:moveTo>
                  <a:pt x="837060" y="1097962"/>
                </a:moveTo>
                <a:lnTo>
                  <a:pt x="882752" y="1100171"/>
                </a:lnTo>
                <a:lnTo>
                  <a:pt x="925387" y="1115628"/>
                </a:lnTo>
                <a:lnTo>
                  <a:pt x="965983" y="1134992"/>
                </a:lnTo>
                <a:lnTo>
                  <a:pt x="997406" y="1164547"/>
                </a:lnTo>
                <a:lnTo>
                  <a:pt x="1025773" y="1197160"/>
                </a:lnTo>
                <a:lnTo>
                  <a:pt x="1044967" y="1237926"/>
                </a:lnTo>
                <a:lnTo>
                  <a:pt x="1060424" y="1280900"/>
                </a:lnTo>
                <a:lnTo>
                  <a:pt x="1062632" y="1328970"/>
                </a:lnTo>
                <a:lnTo>
                  <a:pt x="1061570" y="1385001"/>
                </a:lnTo>
                <a:lnTo>
                  <a:pt x="1033968" y="1450694"/>
                </a:lnTo>
                <a:lnTo>
                  <a:pt x="994689" y="1490674"/>
                </a:lnTo>
                <a:lnTo>
                  <a:pt x="953923" y="1529169"/>
                </a:lnTo>
                <a:lnTo>
                  <a:pt x="887678" y="1556218"/>
                </a:lnTo>
                <a:lnTo>
                  <a:pt x="831625" y="1557259"/>
                </a:lnTo>
                <a:lnTo>
                  <a:pt x="800859" y="1556622"/>
                </a:lnTo>
                <a:lnTo>
                  <a:pt x="779139" y="1552163"/>
                </a:lnTo>
                <a:lnTo>
                  <a:pt x="756144" y="1540061"/>
                </a:lnTo>
                <a:lnTo>
                  <a:pt x="721557" y="1516493"/>
                </a:lnTo>
                <a:lnTo>
                  <a:pt x="686290" y="1492203"/>
                </a:lnTo>
                <a:lnTo>
                  <a:pt x="658539" y="1475048"/>
                </a:lnTo>
                <a:lnTo>
                  <a:pt x="623910" y="1456873"/>
                </a:lnTo>
                <a:lnTo>
                  <a:pt x="568005" y="1429526"/>
                </a:lnTo>
                <a:lnTo>
                  <a:pt x="568005" y="2337247"/>
                </a:lnTo>
                <a:lnTo>
                  <a:pt x="108709" y="2424215"/>
                </a:lnTo>
                <a:lnTo>
                  <a:pt x="108709" y="173934"/>
                </a:lnTo>
                <a:lnTo>
                  <a:pt x="0" y="0"/>
                </a:lnTo>
                <a:lnTo>
                  <a:pt x="595182" y="163063"/>
                </a:lnTo>
                <a:lnTo>
                  <a:pt x="568005" y="782706"/>
                </a:lnTo>
                <a:lnTo>
                  <a:pt x="568005" y="1217543"/>
                </a:lnTo>
                <a:lnTo>
                  <a:pt x="625502" y="1190238"/>
                </a:lnTo>
                <a:lnTo>
                  <a:pt x="661087" y="1172360"/>
                </a:lnTo>
                <a:lnTo>
                  <a:pt x="689539" y="1156011"/>
                </a:lnTo>
                <a:lnTo>
                  <a:pt x="725633" y="1133293"/>
                </a:lnTo>
                <a:lnTo>
                  <a:pt x="761006" y="1111339"/>
                </a:lnTo>
                <a:lnTo>
                  <a:pt x="784404" y="1100340"/>
                </a:lnTo>
                <a:lnTo>
                  <a:pt x="806274" y="1096986"/>
                </a:lnTo>
                <a:lnTo>
                  <a:pt x="837060" y="1097962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87442" y="4159700"/>
            <a:ext cx="1630680" cy="1551940"/>
          </a:xfrm>
          <a:custGeom>
            <a:avLst/>
            <a:gdLst/>
            <a:ahLst/>
            <a:cxnLst/>
            <a:rect l="l" t="t" r="r" b="b"/>
            <a:pathLst>
              <a:path w="1630679" h="1551939">
                <a:moveTo>
                  <a:pt x="1554541" y="1475727"/>
                </a:moveTo>
                <a:lnTo>
                  <a:pt x="1515474" y="1511397"/>
                </a:lnTo>
                <a:lnTo>
                  <a:pt x="1470292" y="1532799"/>
                </a:lnTo>
                <a:lnTo>
                  <a:pt x="1423750" y="1549445"/>
                </a:lnTo>
                <a:lnTo>
                  <a:pt x="1375171" y="1551823"/>
                </a:lnTo>
                <a:lnTo>
                  <a:pt x="1346168" y="1551526"/>
                </a:lnTo>
                <a:lnTo>
                  <a:pt x="1307525" y="1543798"/>
                </a:lnTo>
                <a:lnTo>
                  <a:pt x="1252746" y="1521206"/>
                </a:lnTo>
                <a:lnTo>
                  <a:pt x="1218519" y="1498021"/>
                </a:lnTo>
                <a:lnTo>
                  <a:pt x="1181129" y="1460610"/>
                </a:lnTo>
                <a:lnTo>
                  <a:pt x="1157392" y="1425279"/>
                </a:lnTo>
                <a:lnTo>
                  <a:pt x="1137370" y="1388760"/>
                </a:lnTo>
                <a:lnTo>
                  <a:pt x="1117178" y="1351412"/>
                </a:lnTo>
                <a:lnTo>
                  <a:pt x="1089024" y="1294552"/>
                </a:lnTo>
                <a:lnTo>
                  <a:pt x="1068067" y="1248797"/>
                </a:lnTo>
                <a:lnTo>
                  <a:pt x="1047111" y="1202744"/>
                </a:lnTo>
                <a:lnTo>
                  <a:pt x="1018957" y="1138155"/>
                </a:lnTo>
                <a:lnTo>
                  <a:pt x="998765" y="1089809"/>
                </a:lnTo>
                <a:lnTo>
                  <a:pt x="978743" y="1041655"/>
                </a:lnTo>
                <a:lnTo>
                  <a:pt x="955006" y="982034"/>
                </a:lnTo>
                <a:lnTo>
                  <a:pt x="940334" y="943052"/>
                </a:lnTo>
                <a:lnTo>
                  <a:pt x="907806" y="1013564"/>
                </a:lnTo>
                <a:lnTo>
                  <a:pt x="883941" y="1058725"/>
                </a:lnTo>
                <a:lnTo>
                  <a:pt x="857019" y="1098026"/>
                </a:lnTo>
                <a:lnTo>
                  <a:pt x="815319" y="1150958"/>
                </a:lnTo>
                <a:lnTo>
                  <a:pt x="773279" y="1203041"/>
                </a:lnTo>
                <a:lnTo>
                  <a:pt x="743978" y="1236397"/>
                </a:lnTo>
                <a:lnTo>
                  <a:pt x="713658" y="1265421"/>
                </a:lnTo>
                <a:lnTo>
                  <a:pt x="668561" y="1304510"/>
                </a:lnTo>
                <a:lnTo>
                  <a:pt x="623315" y="1342877"/>
                </a:lnTo>
                <a:lnTo>
                  <a:pt x="591955" y="1366848"/>
                </a:lnTo>
                <a:lnTo>
                  <a:pt x="512292" y="1411860"/>
                </a:lnTo>
                <a:lnTo>
                  <a:pt x="464795" y="1436596"/>
                </a:lnTo>
                <a:lnTo>
                  <a:pt x="402415" y="1463646"/>
                </a:lnTo>
                <a:lnTo>
                  <a:pt x="358740" y="1478445"/>
                </a:lnTo>
                <a:lnTo>
                  <a:pt x="255296" y="1514540"/>
                </a:lnTo>
                <a:lnTo>
                  <a:pt x="183446" y="1532799"/>
                </a:lnTo>
                <a:lnTo>
                  <a:pt x="109558" y="1538829"/>
                </a:lnTo>
                <a:lnTo>
                  <a:pt x="0" y="1538235"/>
                </a:lnTo>
                <a:lnTo>
                  <a:pt x="73718" y="1505410"/>
                </a:lnTo>
                <a:lnTo>
                  <a:pt x="120938" y="1479464"/>
                </a:lnTo>
                <a:lnTo>
                  <a:pt x="162044" y="1446894"/>
                </a:lnTo>
                <a:lnTo>
                  <a:pt x="217418" y="1394195"/>
                </a:lnTo>
                <a:lnTo>
                  <a:pt x="271879" y="1340647"/>
                </a:lnTo>
                <a:lnTo>
                  <a:pt x="306593" y="1302132"/>
                </a:lnTo>
                <a:lnTo>
                  <a:pt x="336467" y="1260050"/>
                </a:lnTo>
                <a:lnTo>
                  <a:pt x="376405" y="1195801"/>
                </a:lnTo>
                <a:lnTo>
                  <a:pt x="415579" y="1131064"/>
                </a:lnTo>
                <a:lnTo>
                  <a:pt x="440102" y="1085563"/>
                </a:lnTo>
                <a:lnTo>
                  <a:pt x="460294" y="1037769"/>
                </a:lnTo>
                <a:lnTo>
                  <a:pt x="486473" y="966153"/>
                </a:lnTo>
                <a:lnTo>
                  <a:pt x="512037" y="894409"/>
                </a:lnTo>
                <a:lnTo>
                  <a:pt x="527919" y="845723"/>
                </a:lnTo>
                <a:lnTo>
                  <a:pt x="540743" y="797802"/>
                </a:lnTo>
                <a:lnTo>
                  <a:pt x="557134" y="728351"/>
                </a:lnTo>
                <a:lnTo>
                  <a:pt x="593187" y="564735"/>
                </a:lnTo>
                <a:lnTo>
                  <a:pt x="611149" y="448765"/>
                </a:lnTo>
                <a:lnTo>
                  <a:pt x="616372" y="325150"/>
                </a:lnTo>
                <a:lnTo>
                  <a:pt x="614207" y="138604"/>
                </a:lnTo>
                <a:lnTo>
                  <a:pt x="502780" y="0"/>
                </a:lnTo>
                <a:lnTo>
                  <a:pt x="1081656" y="100556"/>
                </a:lnTo>
                <a:lnTo>
                  <a:pt x="1084374" y="238544"/>
                </a:lnTo>
                <a:lnTo>
                  <a:pt x="1083015" y="327996"/>
                </a:lnTo>
                <a:lnTo>
                  <a:pt x="1075541" y="408020"/>
                </a:lnTo>
                <a:lnTo>
                  <a:pt x="1059914" y="517727"/>
                </a:lnTo>
                <a:lnTo>
                  <a:pt x="1043396" y="626033"/>
                </a:lnTo>
                <a:lnTo>
                  <a:pt x="1029680" y="696248"/>
                </a:lnTo>
                <a:lnTo>
                  <a:pt x="1011377" y="759074"/>
                </a:lnTo>
                <a:lnTo>
                  <a:pt x="981100" y="845214"/>
                </a:lnTo>
                <a:lnTo>
                  <a:pt x="1017025" y="859885"/>
                </a:lnTo>
                <a:lnTo>
                  <a:pt x="1044287" y="870862"/>
                </a:lnTo>
                <a:lnTo>
                  <a:pt x="1076645" y="883623"/>
                </a:lnTo>
                <a:lnTo>
                  <a:pt x="1127858" y="903645"/>
                </a:lnTo>
                <a:lnTo>
                  <a:pt x="1179473" y="923900"/>
                </a:lnTo>
                <a:lnTo>
                  <a:pt x="1249582" y="953710"/>
                </a:lnTo>
                <a:lnTo>
                  <a:pt x="1300433" y="977023"/>
                </a:lnTo>
                <a:lnTo>
                  <a:pt x="1351030" y="1000379"/>
                </a:lnTo>
                <a:lnTo>
                  <a:pt x="1414514" y="1031293"/>
                </a:lnTo>
                <a:lnTo>
                  <a:pt x="1456703" y="1053120"/>
                </a:lnTo>
                <a:lnTo>
                  <a:pt x="1497978" y="1074756"/>
                </a:lnTo>
                <a:lnTo>
                  <a:pt x="1537725" y="1100701"/>
                </a:lnTo>
                <a:lnTo>
                  <a:pt x="1576835" y="1139705"/>
                </a:lnTo>
                <a:lnTo>
                  <a:pt x="1600021" y="1173932"/>
                </a:lnTo>
                <a:lnTo>
                  <a:pt x="1622612" y="1228711"/>
                </a:lnTo>
                <a:lnTo>
                  <a:pt x="1630340" y="1267354"/>
                </a:lnTo>
                <a:lnTo>
                  <a:pt x="1630638" y="1296357"/>
                </a:lnTo>
                <a:lnTo>
                  <a:pt x="1630340" y="1325381"/>
                </a:lnTo>
                <a:lnTo>
                  <a:pt x="1622612" y="1364576"/>
                </a:lnTo>
                <a:lnTo>
                  <a:pt x="1600021" y="1420884"/>
                </a:lnTo>
                <a:lnTo>
                  <a:pt x="1576835" y="1454558"/>
                </a:lnTo>
                <a:lnTo>
                  <a:pt x="1554541" y="1475727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581518" y="3847161"/>
            <a:ext cx="1062990" cy="1337310"/>
          </a:xfrm>
          <a:custGeom>
            <a:avLst/>
            <a:gdLst/>
            <a:ahLst/>
            <a:cxnLst/>
            <a:rect l="l" t="t" r="r" b="b"/>
            <a:pathLst>
              <a:path w="1062990" h="1337310">
                <a:moveTo>
                  <a:pt x="834343" y="660408"/>
                </a:moveTo>
                <a:lnTo>
                  <a:pt x="882413" y="662786"/>
                </a:lnTo>
                <a:lnTo>
                  <a:pt x="925387" y="679432"/>
                </a:lnTo>
                <a:lnTo>
                  <a:pt x="965983" y="699985"/>
                </a:lnTo>
                <a:lnTo>
                  <a:pt x="997406" y="729710"/>
                </a:lnTo>
                <a:lnTo>
                  <a:pt x="1025773" y="762323"/>
                </a:lnTo>
                <a:lnTo>
                  <a:pt x="1044967" y="803089"/>
                </a:lnTo>
                <a:lnTo>
                  <a:pt x="1060424" y="846063"/>
                </a:lnTo>
                <a:lnTo>
                  <a:pt x="1062632" y="894133"/>
                </a:lnTo>
                <a:lnTo>
                  <a:pt x="1061549" y="950165"/>
                </a:lnTo>
                <a:lnTo>
                  <a:pt x="1033395" y="1015857"/>
                </a:lnTo>
                <a:lnTo>
                  <a:pt x="993330" y="1055838"/>
                </a:lnTo>
                <a:lnTo>
                  <a:pt x="951778" y="1094332"/>
                </a:lnTo>
                <a:lnTo>
                  <a:pt x="884982" y="1121382"/>
                </a:lnTo>
                <a:lnTo>
                  <a:pt x="828907" y="1122422"/>
                </a:lnTo>
                <a:lnTo>
                  <a:pt x="799713" y="1121785"/>
                </a:lnTo>
                <a:lnTo>
                  <a:pt x="778799" y="1117326"/>
                </a:lnTo>
                <a:lnTo>
                  <a:pt x="756102" y="1105224"/>
                </a:lnTo>
                <a:lnTo>
                  <a:pt x="721557" y="1081656"/>
                </a:lnTo>
                <a:lnTo>
                  <a:pt x="686290" y="1057366"/>
                </a:lnTo>
                <a:lnTo>
                  <a:pt x="658539" y="1040211"/>
                </a:lnTo>
                <a:lnTo>
                  <a:pt x="623910" y="1022036"/>
                </a:lnTo>
                <a:lnTo>
                  <a:pt x="568005" y="994689"/>
                </a:lnTo>
                <a:lnTo>
                  <a:pt x="568005" y="1250155"/>
                </a:lnTo>
                <a:lnTo>
                  <a:pt x="108709" y="1337123"/>
                </a:lnTo>
                <a:lnTo>
                  <a:pt x="108709" y="173934"/>
                </a:lnTo>
                <a:lnTo>
                  <a:pt x="0" y="0"/>
                </a:lnTo>
                <a:lnTo>
                  <a:pt x="592465" y="160346"/>
                </a:lnTo>
                <a:lnTo>
                  <a:pt x="568005" y="646819"/>
                </a:lnTo>
                <a:lnTo>
                  <a:pt x="568005" y="782706"/>
                </a:lnTo>
                <a:lnTo>
                  <a:pt x="623952" y="755401"/>
                </a:lnTo>
                <a:lnTo>
                  <a:pt x="658879" y="737524"/>
                </a:lnTo>
                <a:lnTo>
                  <a:pt x="687437" y="721175"/>
                </a:lnTo>
                <a:lnTo>
                  <a:pt x="724275" y="698456"/>
                </a:lnTo>
                <a:lnTo>
                  <a:pt x="760391" y="676460"/>
                </a:lnTo>
                <a:lnTo>
                  <a:pt x="783895" y="665164"/>
                </a:lnTo>
                <a:lnTo>
                  <a:pt x="805106" y="661002"/>
                </a:lnTo>
                <a:lnTo>
                  <a:pt x="834343" y="660408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73240" y="5233203"/>
            <a:ext cx="1595755" cy="1060450"/>
          </a:xfrm>
          <a:custGeom>
            <a:avLst/>
            <a:gdLst/>
            <a:ahLst/>
            <a:cxnLst/>
            <a:rect l="l" t="t" r="r" b="b"/>
            <a:pathLst>
              <a:path w="1595754" h="1060450">
                <a:moveTo>
                  <a:pt x="1097962" y="0"/>
                </a:moveTo>
                <a:lnTo>
                  <a:pt x="1595307" y="81531"/>
                </a:lnTo>
                <a:lnTo>
                  <a:pt x="1562694" y="448425"/>
                </a:lnTo>
                <a:lnTo>
                  <a:pt x="1524646" y="1059914"/>
                </a:lnTo>
                <a:lnTo>
                  <a:pt x="1127858" y="997406"/>
                </a:lnTo>
                <a:lnTo>
                  <a:pt x="1127858" y="943052"/>
                </a:lnTo>
                <a:lnTo>
                  <a:pt x="415812" y="943052"/>
                </a:lnTo>
                <a:lnTo>
                  <a:pt x="16306" y="1024584"/>
                </a:lnTo>
                <a:lnTo>
                  <a:pt x="0" y="95120"/>
                </a:lnTo>
                <a:lnTo>
                  <a:pt x="415812" y="127733"/>
                </a:lnTo>
                <a:lnTo>
                  <a:pt x="415812" y="293514"/>
                </a:lnTo>
                <a:lnTo>
                  <a:pt x="1127858" y="293514"/>
                </a:lnTo>
                <a:lnTo>
                  <a:pt x="1127858" y="133168"/>
                </a:lnTo>
                <a:lnTo>
                  <a:pt x="1097962" y="0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89052" y="5692500"/>
            <a:ext cx="712470" cy="321310"/>
          </a:xfrm>
          <a:custGeom>
            <a:avLst/>
            <a:gdLst/>
            <a:ahLst/>
            <a:cxnLst/>
            <a:rect l="l" t="t" r="r" b="b"/>
            <a:pathLst>
              <a:path w="712470" h="321310">
                <a:moveTo>
                  <a:pt x="0" y="320692"/>
                </a:moveTo>
                <a:lnTo>
                  <a:pt x="712045" y="320692"/>
                </a:lnTo>
                <a:lnTo>
                  <a:pt x="712045" y="0"/>
                </a:lnTo>
                <a:lnTo>
                  <a:pt x="0" y="0"/>
                </a:lnTo>
                <a:lnTo>
                  <a:pt x="0" y="320692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09064" y="4526593"/>
            <a:ext cx="1236980" cy="706755"/>
          </a:xfrm>
          <a:custGeom>
            <a:avLst/>
            <a:gdLst/>
            <a:ahLst/>
            <a:cxnLst/>
            <a:rect l="l" t="t" r="r" b="b"/>
            <a:pathLst>
              <a:path w="1236979" h="706754">
                <a:moveTo>
                  <a:pt x="676714" y="0"/>
                </a:moveTo>
                <a:lnTo>
                  <a:pt x="771092" y="509"/>
                </a:lnTo>
                <a:lnTo>
                  <a:pt x="830436" y="4076"/>
                </a:lnTo>
                <a:lnTo>
                  <a:pt x="879843" y="13758"/>
                </a:lnTo>
                <a:lnTo>
                  <a:pt x="944411" y="32612"/>
                </a:lnTo>
                <a:lnTo>
                  <a:pt x="1007492" y="52231"/>
                </a:lnTo>
                <a:lnTo>
                  <a:pt x="1046495" y="67263"/>
                </a:lnTo>
                <a:lnTo>
                  <a:pt x="1116987" y="114144"/>
                </a:lnTo>
                <a:lnTo>
                  <a:pt x="1155120" y="143296"/>
                </a:lnTo>
                <a:lnTo>
                  <a:pt x="1192658" y="185803"/>
                </a:lnTo>
                <a:lnTo>
                  <a:pt x="1225101" y="251708"/>
                </a:lnTo>
                <a:lnTo>
                  <a:pt x="1236142" y="293111"/>
                </a:lnTo>
                <a:lnTo>
                  <a:pt x="1236567" y="320692"/>
                </a:lnTo>
                <a:lnTo>
                  <a:pt x="1236567" y="385917"/>
                </a:lnTo>
                <a:lnTo>
                  <a:pt x="1233170" y="433308"/>
                </a:lnTo>
                <a:lnTo>
                  <a:pt x="1209389" y="487832"/>
                </a:lnTo>
                <a:lnTo>
                  <a:pt x="1177456" y="542696"/>
                </a:lnTo>
                <a:lnTo>
                  <a:pt x="1116987" y="592465"/>
                </a:lnTo>
                <a:lnTo>
                  <a:pt x="1077601" y="621256"/>
                </a:lnTo>
                <a:lnTo>
                  <a:pt x="1007492" y="654378"/>
                </a:lnTo>
                <a:lnTo>
                  <a:pt x="944411" y="673997"/>
                </a:lnTo>
                <a:lnTo>
                  <a:pt x="879843" y="692851"/>
                </a:lnTo>
                <a:lnTo>
                  <a:pt x="830436" y="702533"/>
                </a:lnTo>
                <a:lnTo>
                  <a:pt x="771092" y="706100"/>
                </a:lnTo>
                <a:lnTo>
                  <a:pt x="676714" y="706609"/>
                </a:lnTo>
                <a:lnTo>
                  <a:pt x="565287" y="706609"/>
                </a:lnTo>
                <a:lnTo>
                  <a:pt x="470889" y="706100"/>
                </a:lnTo>
                <a:lnTo>
                  <a:pt x="411396" y="702533"/>
                </a:lnTo>
                <a:lnTo>
                  <a:pt x="361585" y="692851"/>
                </a:lnTo>
                <a:lnTo>
                  <a:pt x="296232" y="673997"/>
                </a:lnTo>
                <a:lnTo>
                  <a:pt x="232365" y="654378"/>
                </a:lnTo>
                <a:lnTo>
                  <a:pt x="192958" y="639346"/>
                </a:lnTo>
                <a:lnTo>
                  <a:pt x="122297" y="592465"/>
                </a:lnTo>
                <a:lnTo>
                  <a:pt x="84143" y="563313"/>
                </a:lnTo>
                <a:lnTo>
                  <a:pt x="46052" y="520806"/>
                </a:lnTo>
                <a:lnTo>
                  <a:pt x="12038" y="454901"/>
                </a:lnTo>
                <a:lnTo>
                  <a:pt x="445" y="413498"/>
                </a:lnTo>
                <a:lnTo>
                  <a:pt x="0" y="385917"/>
                </a:lnTo>
                <a:lnTo>
                  <a:pt x="0" y="320692"/>
                </a:lnTo>
                <a:lnTo>
                  <a:pt x="3567" y="273301"/>
                </a:lnTo>
                <a:lnTo>
                  <a:pt x="28536" y="218777"/>
                </a:lnTo>
                <a:lnTo>
                  <a:pt x="61658" y="163913"/>
                </a:lnTo>
                <a:lnTo>
                  <a:pt x="122297" y="114144"/>
                </a:lnTo>
                <a:lnTo>
                  <a:pt x="161704" y="85353"/>
                </a:lnTo>
                <a:lnTo>
                  <a:pt x="232365" y="52231"/>
                </a:lnTo>
                <a:lnTo>
                  <a:pt x="296232" y="32612"/>
                </a:lnTo>
                <a:lnTo>
                  <a:pt x="361585" y="13758"/>
                </a:lnTo>
                <a:lnTo>
                  <a:pt x="411396" y="4076"/>
                </a:lnTo>
                <a:lnTo>
                  <a:pt x="470889" y="509"/>
                </a:lnTo>
                <a:lnTo>
                  <a:pt x="565287" y="0"/>
                </a:lnTo>
                <a:lnTo>
                  <a:pt x="676714" y="0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94982" y="4667915"/>
            <a:ext cx="470534" cy="426720"/>
          </a:xfrm>
          <a:custGeom>
            <a:avLst/>
            <a:gdLst/>
            <a:ahLst/>
            <a:cxnLst/>
            <a:rect l="l" t="t" r="r" b="b"/>
            <a:pathLst>
              <a:path w="470534" h="426720">
                <a:moveTo>
                  <a:pt x="317974" y="407659"/>
                </a:moveTo>
                <a:lnTo>
                  <a:pt x="376065" y="382180"/>
                </a:lnTo>
                <a:lnTo>
                  <a:pt x="423965" y="334280"/>
                </a:lnTo>
                <a:lnTo>
                  <a:pt x="450676" y="303324"/>
                </a:lnTo>
                <a:lnTo>
                  <a:pt x="469445" y="253640"/>
                </a:lnTo>
                <a:lnTo>
                  <a:pt x="470167" y="211982"/>
                </a:lnTo>
                <a:lnTo>
                  <a:pt x="469445" y="170325"/>
                </a:lnTo>
                <a:lnTo>
                  <a:pt x="450676" y="120641"/>
                </a:lnTo>
                <a:lnTo>
                  <a:pt x="423965" y="89685"/>
                </a:lnTo>
                <a:lnTo>
                  <a:pt x="396321" y="59492"/>
                </a:lnTo>
                <a:lnTo>
                  <a:pt x="353262" y="29682"/>
                </a:lnTo>
                <a:lnTo>
                  <a:pt x="317974" y="16306"/>
                </a:lnTo>
                <a:lnTo>
                  <a:pt x="308207" y="11529"/>
                </a:lnTo>
                <a:lnTo>
                  <a:pt x="267016" y="1719"/>
                </a:lnTo>
                <a:lnTo>
                  <a:pt x="236442" y="0"/>
                </a:lnTo>
                <a:lnTo>
                  <a:pt x="206080" y="254"/>
                </a:lnTo>
                <a:lnTo>
                  <a:pt x="187183" y="2038"/>
                </a:lnTo>
                <a:lnTo>
                  <a:pt x="171853" y="6879"/>
                </a:lnTo>
                <a:lnTo>
                  <a:pt x="152192" y="16306"/>
                </a:lnTo>
                <a:lnTo>
                  <a:pt x="115354" y="29682"/>
                </a:lnTo>
                <a:lnTo>
                  <a:pt x="71743" y="59492"/>
                </a:lnTo>
                <a:lnTo>
                  <a:pt x="44842" y="89685"/>
                </a:lnTo>
                <a:lnTo>
                  <a:pt x="18917" y="120641"/>
                </a:lnTo>
                <a:lnTo>
                  <a:pt x="700" y="170325"/>
                </a:lnTo>
                <a:lnTo>
                  <a:pt x="0" y="211982"/>
                </a:lnTo>
                <a:lnTo>
                  <a:pt x="700" y="253640"/>
                </a:lnTo>
                <a:lnTo>
                  <a:pt x="18917" y="303324"/>
                </a:lnTo>
                <a:lnTo>
                  <a:pt x="44842" y="334280"/>
                </a:lnTo>
                <a:lnTo>
                  <a:pt x="71743" y="364473"/>
                </a:lnTo>
                <a:lnTo>
                  <a:pt x="115354" y="394283"/>
                </a:lnTo>
                <a:lnTo>
                  <a:pt x="152192" y="407659"/>
                </a:lnTo>
                <a:lnTo>
                  <a:pt x="174911" y="418657"/>
                </a:lnTo>
                <a:lnTo>
                  <a:pt x="191260" y="424305"/>
                </a:lnTo>
                <a:lnTo>
                  <a:pt x="209137" y="426386"/>
                </a:lnTo>
                <a:lnTo>
                  <a:pt x="236442" y="426683"/>
                </a:lnTo>
                <a:lnTo>
                  <a:pt x="262176" y="426386"/>
                </a:lnTo>
                <a:lnTo>
                  <a:pt x="279246" y="424305"/>
                </a:lnTo>
                <a:lnTo>
                  <a:pt x="295298" y="418657"/>
                </a:lnTo>
                <a:lnTo>
                  <a:pt x="317974" y="407659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51992" y="4243949"/>
            <a:ext cx="1318260" cy="209550"/>
          </a:xfrm>
          <a:custGeom>
            <a:avLst/>
            <a:gdLst/>
            <a:ahLst/>
            <a:cxnLst/>
            <a:rect l="l" t="t" r="r" b="b"/>
            <a:pathLst>
              <a:path w="1318259" h="209550">
                <a:moveTo>
                  <a:pt x="785424" y="0"/>
                </a:moveTo>
                <a:lnTo>
                  <a:pt x="1318099" y="67943"/>
                </a:lnTo>
                <a:lnTo>
                  <a:pt x="1307228" y="209265"/>
                </a:lnTo>
                <a:lnTo>
                  <a:pt x="0" y="209265"/>
                </a:lnTo>
                <a:lnTo>
                  <a:pt x="0" y="46201"/>
                </a:lnTo>
                <a:lnTo>
                  <a:pt x="584311" y="46201"/>
                </a:lnTo>
                <a:lnTo>
                  <a:pt x="592592" y="46201"/>
                </a:lnTo>
                <a:lnTo>
                  <a:pt x="599599" y="46201"/>
                </a:lnTo>
                <a:lnTo>
                  <a:pt x="609153" y="46201"/>
                </a:lnTo>
                <a:lnTo>
                  <a:pt x="625077" y="46201"/>
                </a:lnTo>
                <a:lnTo>
                  <a:pt x="641278" y="46137"/>
                </a:lnTo>
                <a:lnTo>
                  <a:pt x="683509" y="42124"/>
                </a:lnTo>
                <a:lnTo>
                  <a:pt x="725740" y="34099"/>
                </a:lnTo>
                <a:lnTo>
                  <a:pt x="767758" y="17835"/>
                </a:lnTo>
                <a:lnTo>
                  <a:pt x="775572" y="11146"/>
                </a:lnTo>
                <a:lnTo>
                  <a:pt x="785424" y="0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78119" y="3853255"/>
            <a:ext cx="645160" cy="333375"/>
          </a:xfrm>
          <a:custGeom>
            <a:avLst/>
            <a:gdLst/>
            <a:ahLst/>
            <a:cxnLst/>
            <a:rect l="l" t="t" r="r" b="b"/>
            <a:pathLst>
              <a:path w="645159" h="333375">
                <a:moveTo>
                  <a:pt x="633231" y="230348"/>
                </a:moveTo>
                <a:lnTo>
                  <a:pt x="611913" y="266847"/>
                </a:lnTo>
                <a:lnTo>
                  <a:pt x="574375" y="301625"/>
                </a:lnTo>
                <a:lnTo>
                  <a:pt x="506516" y="328930"/>
                </a:lnTo>
                <a:lnTo>
                  <a:pt x="480358" y="333113"/>
                </a:lnTo>
                <a:lnTo>
                  <a:pt x="449104" y="328378"/>
                </a:lnTo>
                <a:lnTo>
                  <a:pt x="399506" y="314598"/>
                </a:lnTo>
                <a:lnTo>
                  <a:pt x="355343" y="296933"/>
                </a:lnTo>
                <a:lnTo>
                  <a:pt x="290797" y="254808"/>
                </a:lnTo>
                <a:lnTo>
                  <a:pt x="250498" y="227248"/>
                </a:lnTo>
                <a:lnTo>
                  <a:pt x="196398" y="186398"/>
                </a:lnTo>
                <a:lnTo>
                  <a:pt x="157628" y="154252"/>
                </a:lnTo>
                <a:lnTo>
                  <a:pt x="112361" y="116968"/>
                </a:lnTo>
                <a:lnTo>
                  <a:pt x="80852" y="90385"/>
                </a:lnTo>
                <a:lnTo>
                  <a:pt x="48324" y="61764"/>
                </a:lnTo>
                <a:lnTo>
                  <a:pt x="0" y="18365"/>
                </a:lnTo>
                <a:lnTo>
                  <a:pt x="65904" y="13567"/>
                </a:lnTo>
                <a:lnTo>
                  <a:pt x="109388" y="10552"/>
                </a:lnTo>
                <a:lnTo>
                  <a:pt x="149814" y="8047"/>
                </a:lnTo>
                <a:lnTo>
                  <a:pt x="206547" y="4777"/>
                </a:lnTo>
                <a:lnTo>
                  <a:pt x="254957" y="1656"/>
                </a:lnTo>
                <a:lnTo>
                  <a:pt x="288079" y="191"/>
                </a:lnTo>
                <a:lnTo>
                  <a:pt x="321201" y="0"/>
                </a:lnTo>
                <a:lnTo>
                  <a:pt x="369611" y="700"/>
                </a:lnTo>
                <a:lnTo>
                  <a:pt x="417426" y="1698"/>
                </a:lnTo>
                <a:lnTo>
                  <a:pt x="468213" y="7771"/>
                </a:lnTo>
                <a:lnTo>
                  <a:pt x="540807" y="30786"/>
                </a:lnTo>
                <a:lnTo>
                  <a:pt x="588834" y="66669"/>
                </a:lnTo>
                <a:lnTo>
                  <a:pt x="612848" y="103974"/>
                </a:lnTo>
                <a:lnTo>
                  <a:pt x="635333" y="141874"/>
                </a:lnTo>
                <a:lnTo>
                  <a:pt x="644951" y="167671"/>
                </a:lnTo>
                <a:lnTo>
                  <a:pt x="643613" y="193213"/>
                </a:lnTo>
                <a:lnTo>
                  <a:pt x="633231" y="230348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693319" y="3847161"/>
            <a:ext cx="595630" cy="2424430"/>
          </a:xfrm>
          <a:custGeom>
            <a:avLst/>
            <a:gdLst/>
            <a:ahLst/>
            <a:cxnLst/>
            <a:rect l="l" t="t" r="r" b="b"/>
            <a:pathLst>
              <a:path w="595630" h="2424429">
                <a:moveTo>
                  <a:pt x="568005" y="2337247"/>
                </a:moveTo>
                <a:lnTo>
                  <a:pt x="108709" y="2424215"/>
                </a:lnTo>
                <a:lnTo>
                  <a:pt x="108709" y="173934"/>
                </a:lnTo>
                <a:lnTo>
                  <a:pt x="0" y="0"/>
                </a:lnTo>
                <a:lnTo>
                  <a:pt x="595182" y="163063"/>
                </a:lnTo>
                <a:lnTo>
                  <a:pt x="568005" y="782706"/>
                </a:lnTo>
                <a:lnTo>
                  <a:pt x="568005" y="2337247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217592" y="4214055"/>
            <a:ext cx="1435100" cy="1486535"/>
          </a:xfrm>
          <a:custGeom>
            <a:avLst/>
            <a:gdLst/>
            <a:ahLst/>
            <a:cxnLst/>
            <a:rect l="l" t="t" r="r" b="b"/>
            <a:pathLst>
              <a:path w="1435100" h="1486535">
                <a:moveTo>
                  <a:pt x="1434961" y="1356147"/>
                </a:moveTo>
                <a:lnTo>
                  <a:pt x="413094" y="1470292"/>
                </a:lnTo>
                <a:lnTo>
                  <a:pt x="233724" y="1483880"/>
                </a:lnTo>
                <a:lnTo>
                  <a:pt x="187268" y="1486216"/>
                </a:lnTo>
                <a:lnTo>
                  <a:pt x="157628" y="1482182"/>
                </a:lnTo>
                <a:lnTo>
                  <a:pt x="97838" y="1437679"/>
                </a:lnTo>
                <a:lnTo>
                  <a:pt x="64800" y="1406595"/>
                </a:lnTo>
                <a:lnTo>
                  <a:pt x="40511" y="1353599"/>
                </a:lnTo>
                <a:lnTo>
                  <a:pt x="38048" y="1307228"/>
                </a:lnTo>
                <a:lnTo>
                  <a:pt x="0" y="0"/>
                </a:lnTo>
                <a:lnTo>
                  <a:pt x="483755" y="35330"/>
                </a:lnTo>
                <a:lnTo>
                  <a:pt x="483755" y="1296357"/>
                </a:lnTo>
                <a:lnTo>
                  <a:pt x="1399631" y="1209389"/>
                </a:lnTo>
                <a:lnTo>
                  <a:pt x="1434961" y="1356147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443661" y="3847161"/>
            <a:ext cx="1062990" cy="2424430"/>
          </a:xfrm>
          <a:custGeom>
            <a:avLst/>
            <a:gdLst/>
            <a:ahLst/>
            <a:cxnLst/>
            <a:rect l="l" t="t" r="r" b="b"/>
            <a:pathLst>
              <a:path w="1062990" h="2424429">
                <a:moveTo>
                  <a:pt x="837060" y="1097962"/>
                </a:moveTo>
                <a:lnTo>
                  <a:pt x="882752" y="1100171"/>
                </a:lnTo>
                <a:lnTo>
                  <a:pt x="925387" y="1115628"/>
                </a:lnTo>
                <a:lnTo>
                  <a:pt x="965983" y="1134992"/>
                </a:lnTo>
                <a:lnTo>
                  <a:pt x="997406" y="1164547"/>
                </a:lnTo>
                <a:lnTo>
                  <a:pt x="1025773" y="1197160"/>
                </a:lnTo>
                <a:lnTo>
                  <a:pt x="1044967" y="1237926"/>
                </a:lnTo>
                <a:lnTo>
                  <a:pt x="1060424" y="1280900"/>
                </a:lnTo>
                <a:lnTo>
                  <a:pt x="1062632" y="1328970"/>
                </a:lnTo>
                <a:lnTo>
                  <a:pt x="1061570" y="1385001"/>
                </a:lnTo>
                <a:lnTo>
                  <a:pt x="1033968" y="1450694"/>
                </a:lnTo>
                <a:lnTo>
                  <a:pt x="994689" y="1490674"/>
                </a:lnTo>
                <a:lnTo>
                  <a:pt x="953923" y="1529169"/>
                </a:lnTo>
                <a:lnTo>
                  <a:pt x="887678" y="1556218"/>
                </a:lnTo>
                <a:lnTo>
                  <a:pt x="831625" y="1557259"/>
                </a:lnTo>
                <a:lnTo>
                  <a:pt x="800859" y="1556622"/>
                </a:lnTo>
                <a:lnTo>
                  <a:pt x="779139" y="1552163"/>
                </a:lnTo>
                <a:lnTo>
                  <a:pt x="756144" y="1540061"/>
                </a:lnTo>
                <a:lnTo>
                  <a:pt x="721557" y="1516493"/>
                </a:lnTo>
                <a:lnTo>
                  <a:pt x="686290" y="1492203"/>
                </a:lnTo>
                <a:lnTo>
                  <a:pt x="658539" y="1475048"/>
                </a:lnTo>
                <a:lnTo>
                  <a:pt x="623910" y="1456873"/>
                </a:lnTo>
                <a:lnTo>
                  <a:pt x="568005" y="1429526"/>
                </a:lnTo>
                <a:lnTo>
                  <a:pt x="568005" y="2337247"/>
                </a:lnTo>
                <a:lnTo>
                  <a:pt x="108709" y="2424215"/>
                </a:lnTo>
                <a:lnTo>
                  <a:pt x="108709" y="173934"/>
                </a:lnTo>
                <a:lnTo>
                  <a:pt x="0" y="0"/>
                </a:lnTo>
                <a:lnTo>
                  <a:pt x="595182" y="163063"/>
                </a:lnTo>
                <a:lnTo>
                  <a:pt x="568005" y="782706"/>
                </a:lnTo>
                <a:lnTo>
                  <a:pt x="568005" y="1217543"/>
                </a:lnTo>
                <a:lnTo>
                  <a:pt x="625502" y="1190238"/>
                </a:lnTo>
                <a:lnTo>
                  <a:pt x="661087" y="1172360"/>
                </a:lnTo>
                <a:lnTo>
                  <a:pt x="689539" y="1156011"/>
                </a:lnTo>
                <a:lnTo>
                  <a:pt x="725633" y="1133293"/>
                </a:lnTo>
                <a:lnTo>
                  <a:pt x="761006" y="1111339"/>
                </a:lnTo>
                <a:lnTo>
                  <a:pt x="784404" y="1100340"/>
                </a:lnTo>
                <a:lnTo>
                  <a:pt x="806274" y="1096986"/>
                </a:lnTo>
                <a:lnTo>
                  <a:pt x="837060" y="1097962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049466" y="4128786"/>
            <a:ext cx="1435100" cy="1571625"/>
          </a:xfrm>
          <a:custGeom>
            <a:avLst/>
            <a:gdLst/>
            <a:ahLst/>
            <a:cxnLst/>
            <a:rect l="l" t="t" r="r" b="b"/>
            <a:pathLst>
              <a:path w="1435100" h="1571625">
                <a:moveTo>
                  <a:pt x="1323534" y="248332"/>
                </a:moveTo>
                <a:lnTo>
                  <a:pt x="483755" y="248332"/>
                </a:lnTo>
                <a:lnTo>
                  <a:pt x="483755" y="1381626"/>
                </a:lnTo>
                <a:lnTo>
                  <a:pt x="1399631" y="1294658"/>
                </a:lnTo>
                <a:lnTo>
                  <a:pt x="1434961" y="1441416"/>
                </a:lnTo>
                <a:lnTo>
                  <a:pt x="413094" y="1555560"/>
                </a:lnTo>
                <a:lnTo>
                  <a:pt x="233724" y="1569149"/>
                </a:lnTo>
                <a:lnTo>
                  <a:pt x="187268" y="1571484"/>
                </a:lnTo>
                <a:lnTo>
                  <a:pt x="157628" y="1567450"/>
                </a:lnTo>
                <a:lnTo>
                  <a:pt x="97838" y="1522948"/>
                </a:lnTo>
                <a:lnTo>
                  <a:pt x="64800" y="1491863"/>
                </a:lnTo>
                <a:lnTo>
                  <a:pt x="40511" y="1438868"/>
                </a:lnTo>
                <a:lnTo>
                  <a:pt x="38048" y="1392496"/>
                </a:lnTo>
                <a:lnTo>
                  <a:pt x="0" y="85268"/>
                </a:lnTo>
                <a:lnTo>
                  <a:pt x="790859" y="85268"/>
                </a:lnTo>
                <a:lnTo>
                  <a:pt x="800498" y="85226"/>
                </a:lnTo>
                <a:lnTo>
                  <a:pt x="839863" y="77582"/>
                </a:lnTo>
                <a:lnTo>
                  <a:pt x="986536" y="17325"/>
                </a:lnTo>
                <a:lnTo>
                  <a:pt x="1018766" y="4968"/>
                </a:lnTo>
                <a:lnTo>
                  <a:pt x="1040550" y="0"/>
                </a:lnTo>
                <a:lnTo>
                  <a:pt x="1061825" y="1656"/>
                </a:lnTo>
                <a:lnTo>
                  <a:pt x="1092527" y="9172"/>
                </a:lnTo>
                <a:lnTo>
                  <a:pt x="1122932" y="17750"/>
                </a:lnTo>
                <a:lnTo>
                  <a:pt x="1142126" y="26837"/>
                </a:lnTo>
                <a:lnTo>
                  <a:pt x="1158262" y="42039"/>
                </a:lnTo>
                <a:lnTo>
                  <a:pt x="1179494" y="68962"/>
                </a:lnTo>
                <a:lnTo>
                  <a:pt x="1323534" y="248332"/>
                </a:lnTo>
                <a:close/>
              </a:path>
            </a:pathLst>
          </a:custGeom>
          <a:ln w="149475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69156" y="3847161"/>
            <a:ext cx="2462530" cy="2446020"/>
          </a:xfrm>
          <a:custGeom>
            <a:avLst/>
            <a:gdLst/>
            <a:ahLst/>
            <a:cxnLst/>
            <a:rect l="l" t="t" r="r" b="b"/>
            <a:pathLst>
              <a:path w="2462529" h="2446020">
                <a:moveTo>
                  <a:pt x="0" y="1364300"/>
                </a:moveTo>
                <a:lnTo>
                  <a:pt x="124739" y="1308990"/>
                </a:lnTo>
                <a:lnTo>
                  <a:pt x="202980" y="1268330"/>
                </a:lnTo>
                <a:lnTo>
                  <a:pt x="267717" y="1222320"/>
                </a:lnTo>
                <a:lnTo>
                  <a:pt x="351946" y="1150958"/>
                </a:lnTo>
                <a:lnTo>
                  <a:pt x="434157" y="1079087"/>
                </a:lnTo>
                <a:lnTo>
                  <a:pt x="484775" y="1029510"/>
                </a:lnTo>
                <a:lnTo>
                  <a:pt x="524691" y="979168"/>
                </a:lnTo>
                <a:lnTo>
                  <a:pt x="574799" y="905004"/>
                </a:lnTo>
                <a:lnTo>
                  <a:pt x="623251" y="830903"/>
                </a:lnTo>
                <a:lnTo>
                  <a:pt x="651575" y="781007"/>
                </a:lnTo>
                <a:lnTo>
                  <a:pt x="670727" y="732640"/>
                </a:lnTo>
                <a:lnTo>
                  <a:pt x="691662" y="663126"/>
                </a:lnTo>
                <a:lnTo>
                  <a:pt x="711302" y="594248"/>
                </a:lnTo>
                <a:lnTo>
                  <a:pt x="721387" y="550340"/>
                </a:lnTo>
                <a:lnTo>
                  <a:pt x="725633" y="462014"/>
                </a:lnTo>
                <a:lnTo>
                  <a:pt x="35330" y="462014"/>
                </a:lnTo>
                <a:lnTo>
                  <a:pt x="35330" y="298950"/>
                </a:lnTo>
                <a:lnTo>
                  <a:pt x="1195801" y="298950"/>
                </a:lnTo>
                <a:lnTo>
                  <a:pt x="1195801" y="462014"/>
                </a:lnTo>
                <a:lnTo>
                  <a:pt x="1194994" y="553482"/>
                </a:lnTo>
                <a:lnTo>
                  <a:pt x="1189346" y="612848"/>
                </a:lnTo>
                <a:lnTo>
                  <a:pt x="1174016" y="666098"/>
                </a:lnTo>
                <a:lnTo>
                  <a:pt x="1144164" y="739222"/>
                </a:lnTo>
                <a:lnTo>
                  <a:pt x="1112995" y="811369"/>
                </a:lnTo>
                <a:lnTo>
                  <a:pt x="1088450" y="857783"/>
                </a:lnTo>
                <a:lnTo>
                  <a:pt x="1057791" y="898592"/>
                </a:lnTo>
                <a:lnTo>
                  <a:pt x="1008277" y="953923"/>
                </a:lnTo>
                <a:lnTo>
                  <a:pt x="957893" y="1008384"/>
                </a:lnTo>
                <a:lnTo>
                  <a:pt x="921140" y="1043098"/>
                </a:lnTo>
                <a:lnTo>
                  <a:pt x="880056" y="1072972"/>
                </a:lnTo>
                <a:lnTo>
                  <a:pt x="816677" y="1112910"/>
                </a:lnTo>
                <a:lnTo>
                  <a:pt x="752874" y="1152126"/>
                </a:lnTo>
                <a:lnTo>
                  <a:pt x="708818" y="1176947"/>
                </a:lnTo>
                <a:lnTo>
                  <a:pt x="663996" y="1197945"/>
                </a:lnTo>
                <a:lnTo>
                  <a:pt x="597900" y="1225696"/>
                </a:lnTo>
                <a:lnTo>
                  <a:pt x="440272" y="1289010"/>
                </a:lnTo>
                <a:lnTo>
                  <a:pt x="325448" y="1324553"/>
                </a:lnTo>
                <a:lnTo>
                  <a:pt x="197375" y="1345318"/>
                </a:lnTo>
                <a:lnTo>
                  <a:pt x="0" y="1364300"/>
                </a:lnTo>
                <a:close/>
              </a:path>
              <a:path w="2462529" h="2446020">
                <a:moveTo>
                  <a:pt x="1508340" y="1364300"/>
                </a:moveTo>
                <a:lnTo>
                  <a:pt x="1508340" y="173934"/>
                </a:lnTo>
                <a:lnTo>
                  <a:pt x="1399631" y="0"/>
                </a:lnTo>
                <a:lnTo>
                  <a:pt x="1992096" y="160346"/>
                </a:lnTo>
                <a:lnTo>
                  <a:pt x="1967636" y="646819"/>
                </a:lnTo>
                <a:lnTo>
                  <a:pt x="1967636" y="782706"/>
                </a:lnTo>
                <a:lnTo>
                  <a:pt x="2435835" y="782706"/>
                </a:lnTo>
                <a:lnTo>
                  <a:pt x="2444598" y="803089"/>
                </a:lnTo>
                <a:lnTo>
                  <a:pt x="2454811" y="828207"/>
                </a:lnTo>
                <a:lnTo>
                  <a:pt x="2460055" y="846063"/>
                </a:lnTo>
                <a:lnTo>
                  <a:pt x="2461987" y="865193"/>
                </a:lnTo>
                <a:lnTo>
                  <a:pt x="2462263" y="894133"/>
                </a:lnTo>
                <a:lnTo>
                  <a:pt x="2461180" y="950165"/>
                </a:lnTo>
                <a:lnTo>
                  <a:pt x="2453600" y="985686"/>
                </a:lnTo>
                <a:lnTo>
                  <a:pt x="2447461" y="994689"/>
                </a:lnTo>
                <a:lnTo>
                  <a:pt x="1967636" y="994689"/>
                </a:lnTo>
                <a:lnTo>
                  <a:pt x="1967636" y="1277333"/>
                </a:lnTo>
                <a:lnTo>
                  <a:pt x="1508340" y="1364300"/>
                </a:lnTo>
                <a:close/>
              </a:path>
              <a:path w="2462529" h="2446020">
                <a:moveTo>
                  <a:pt x="2435835" y="782706"/>
                </a:moveTo>
                <a:lnTo>
                  <a:pt x="1967636" y="782706"/>
                </a:lnTo>
                <a:lnTo>
                  <a:pt x="2023583" y="755401"/>
                </a:lnTo>
                <a:lnTo>
                  <a:pt x="2058510" y="737524"/>
                </a:lnTo>
                <a:lnTo>
                  <a:pt x="2087068" y="721175"/>
                </a:lnTo>
                <a:lnTo>
                  <a:pt x="2160022" y="676460"/>
                </a:lnTo>
                <a:lnTo>
                  <a:pt x="2183526" y="665164"/>
                </a:lnTo>
                <a:lnTo>
                  <a:pt x="2204737" y="661002"/>
                </a:lnTo>
                <a:lnTo>
                  <a:pt x="2233974" y="660408"/>
                </a:lnTo>
                <a:lnTo>
                  <a:pt x="2262913" y="660705"/>
                </a:lnTo>
                <a:lnTo>
                  <a:pt x="2325018" y="679432"/>
                </a:lnTo>
                <a:lnTo>
                  <a:pt x="2365614" y="699985"/>
                </a:lnTo>
                <a:lnTo>
                  <a:pt x="2397038" y="729710"/>
                </a:lnTo>
                <a:lnTo>
                  <a:pt x="2425404" y="762323"/>
                </a:lnTo>
                <a:lnTo>
                  <a:pt x="2433918" y="778247"/>
                </a:lnTo>
                <a:lnTo>
                  <a:pt x="2435835" y="782706"/>
                </a:lnTo>
                <a:close/>
              </a:path>
              <a:path w="2462529" h="2446020">
                <a:moveTo>
                  <a:pt x="2228538" y="1122422"/>
                </a:moveTo>
                <a:lnTo>
                  <a:pt x="2199344" y="1121785"/>
                </a:lnTo>
                <a:lnTo>
                  <a:pt x="2178430" y="1117326"/>
                </a:lnTo>
                <a:lnTo>
                  <a:pt x="2155733" y="1105224"/>
                </a:lnTo>
                <a:lnTo>
                  <a:pt x="2085921" y="1057366"/>
                </a:lnTo>
                <a:lnTo>
                  <a:pt x="2058171" y="1040211"/>
                </a:lnTo>
                <a:lnTo>
                  <a:pt x="2023541" y="1022036"/>
                </a:lnTo>
                <a:lnTo>
                  <a:pt x="1967636" y="994689"/>
                </a:lnTo>
                <a:lnTo>
                  <a:pt x="2447461" y="994689"/>
                </a:lnTo>
                <a:lnTo>
                  <a:pt x="2392961" y="1055838"/>
                </a:lnTo>
                <a:lnTo>
                  <a:pt x="2351409" y="1094332"/>
                </a:lnTo>
                <a:lnTo>
                  <a:pt x="2284613" y="1121382"/>
                </a:lnTo>
                <a:lnTo>
                  <a:pt x="2228538" y="1122422"/>
                </a:lnTo>
                <a:close/>
              </a:path>
              <a:path w="2462529" h="2446020">
                <a:moveTo>
                  <a:pt x="1986660" y="1519211"/>
                </a:moveTo>
                <a:lnTo>
                  <a:pt x="1546388" y="1519211"/>
                </a:lnTo>
                <a:lnTo>
                  <a:pt x="1668686" y="1429526"/>
                </a:lnTo>
                <a:lnTo>
                  <a:pt x="1986660" y="1519211"/>
                </a:lnTo>
                <a:close/>
              </a:path>
              <a:path w="2462529" h="2446020">
                <a:moveTo>
                  <a:pt x="407659" y="2410626"/>
                </a:moveTo>
                <a:lnTo>
                  <a:pt x="391353" y="1483880"/>
                </a:lnTo>
                <a:lnTo>
                  <a:pt x="779988" y="1519211"/>
                </a:lnTo>
                <a:lnTo>
                  <a:pt x="1986660" y="1519211"/>
                </a:lnTo>
                <a:lnTo>
                  <a:pt x="1969792" y="1682275"/>
                </a:lnTo>
                <a:lnTo>
                  <a:pt x="779988" y="1682275"/>
                </a:lnTo>
                <a:lnTo>
                  <a:pt x="779988" y="2220385"/>
                </a:lnTo>
                <a:lnTo>
                  <a:pt x="1930035" y="2220385"/>
                </a:lnTo>
                <a:lnTo>
                  <a:pt x="1919889" y="2383449"/>
                </a:lnTo>
                <a:lnTo>
                  <a:pt x="779988" y="2383449"/>
                </a:lnTo>
                <a:lnTo>
                  <a:pt x="407659" y="2410626"/>
                </a:lnTo>
                <a:close/>
              </a:path>
              <a:path w="2462529" h="2446020">
                <a:moveTo>
                  <a:pt x="1930035" y="2220385"/>
                </a:moveTo>
                <a:lnTo>
                  <a:pt x="1546388" y="2220385"/>
                </a:lnTo>
                <a:lnTo>
                  <a:pt x="1546388" y="1682275"/>
                </a:lnTo>
                <a:lnTo>
                  <a:pt x="1969792" y="1682275"/>
                </a:lnTo>
                <a:lnTo>
                  <a:pt x="1954048" y="1834467"/>
                </a:lnTo>
                <a:lnTo>
                  <a:pt x="1930035" y="2220385"/>
                </a:lnTo>
                <a:close/>
              </a:path>
              <a:path w="2462529" h="2446020">
                <a:moveTo>
                  <a:pt x="1915999" y="2445957"/>
                </a:moveTo>
                <a:lnTo>
                  <a:pt x="1546388" y="2383449"/>
                </a:lnTo>
                <a:lnTo>
                  <a:pt x="1919889" y="2383449"/>
                </a:lnTo>
                <a:lnTo>
                  <a:pt x="1915999" y="24459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87442" y="3847161"/>
            <a:ext cx="2791460" cy="2424430"/>
          </a:xfrm>
          <a:custGeom>
            <a:avLst/>
            <a:gdLst/>
            <a:ahLst/>
            <a:cxnLst/>
            <a:rect l="l" t="t" r="r" b="b"/>
            <a:pathLst>
              <a:path w="2791459" h="2424429">
                <a:moveTo>
                  <a:pt x="1837185" y="2424215"/>
                </a:moveTo>
                <a:lnTo>
                  <a:pt x="1837185" y="173934"/>
                </a:lnTo>
                <a:lnTo>
                  <a:pt x="1728476" y="0"/>
                </a:lnTo>
                <a:lnTo>
                  <a:pt x="2323659" y="163063"/>
                </a:lnTo>
                <a:lnTo>
                  <a:pt x="2296482" y="782706"/>
                </a:lnTo>
                <a:lnTo>
                  <a:pt x="2296482" y="1217543"/>
                </a:lnTo>
                <a:lnTo>
                  <a:pt x="2764680" y="1217543"/>
                </a:lnTo>
                <a:lnTo>
                  <a:pt x="2773443" y="1237926"/>
                </a:lnTo>
                <a:lnTo>
                  <a:pt x="2783656" y="1263043"/>
                </a:lnTo>
                <a:lnTo>
                  <a:pt x="2788900" y="1280900"/>
                </a:lnTo>
                <a:lnTo>
                  <a:pt x="2790832" y="1300030"/>
                </a:lnTo>
                <a:lnTo>
                  <a:pt x="2791108" y="1328970"/>
                </a:lnTo>
                <a:lnTo>
                  <a:pt x="2790047" y="1385002"/>
                </a:lnTo>
                <a:lnTo>
                  <a:pt x="2782616" y="1420523"/>
                </a:lnTo>
                <a:lnTo>
                  <a:pt x="2776597" y="1429526"/>
                </a:lnTo>
                <a:lnTo>
                  <a:pt x="2296482" y="1429526"/>
                </a:lnTo>
                <a:lnTo>
                  <a:pt x="2296482" y="2337247"/>
                </a:lnTo>
                <a:lnTo>
                  <a:pt x="1837185" y="2424215"/>
                </a:lnTo>
                <a:close/>
              </a:path>
              <a:path w="2791459" h="2424429">
                <a:moveTo>
                  <a:pt x="2764680" y="1217543"/>
                </a:moveTo>
                <a:lnTo>
                  <a:pt x="2296482" y="1217543"/>
                </a:lnTo>
                <a:lnTo>
                  <a:pt x="2353979" y="1190238"/>
                </a:lnTo>
                <a:lnTo>
                  <a:pt x="2389564" y="1172360"/>
                </a:lnTo>
                <a:lnTo>
                  <a:pt x="2418015" y="1156012"/>
                </a:lnTo>
                <a:lnTo>
                  <a:pt x="2489483" y="1111339"/>
                </a:lnTo>
                <a:lnTo>
                  <a:pt x="2512881" y="1100341"/>
                </a:lnTo>
                <a:lnTo>
                  <a:pt x="2534750" y="1096986"/>
                </a:lnTo>
                <a:lnTo>
                  <a:pt x="2565537" y="1097963"/>
                </a:lnTo>
                <a:lnTo>
                  <a:pt x="2592905" y="1098239"/>
                </a:lnTo>
                <a:lnTo>
                  <a:pt x="2653863" y="1115628"/>
                </a:lnTo>
                <a:lnTo>
                  <a:pt x="2694459" y="1134992"/>
                </a:lnTo>
                <a:lnTo>
                  <a:pt x="2725883" y="1164547"/>
                </a:lnTo>
                <a:lnTo>
                  <a:pt x="2754249" y="1197160"/>
                </a:lnTo>
                <a:lnTo>
                  <a:pt x="2762763" y="1213084"/>
                </a:lnTo>
                <a:lnTo>
                  <a:pt x="2764680" y="1217543"/>
                </a:lnTo>
                <a:close/>
              </a:path>
              <a:path w="2791459" h="2424429">
                <a:moveTo>
                  <a:pt x="2560101" y="1557259"/>
                </a:moveTo>
                <a:lnTo>
                  <a:pt x="2529336" y="1556622"/>
                </a:lnTo>
                <a:lnTo>
                  <a:pt x="2507615" y="1552163"/>
                </a:lnTo>
                <a:lnTo>
                  <a:pt x="2484621" y="1540061"/>
                </a:lnTo>
                <a:lnTo>
                  <a:pt x="2414767" y="1492203"/>
                </a:lnTo>
                <a:lnTo>
                  <a:pt x="2387016" y="1475048"/>
                </a:lnTo>
                <a:lnTo>
                  <a:pt x="2352386" y="1456873"/>
                </a:lnTo>
                <a:lnTo>
                  <a:pt x="2296482" y="1429526"/>
                </a:lnTo>
                <a:lnTo>
                  <a:pt x="2776597" y="1429526"/>
                </a:lnTo>
                <a:lnTo>
                  <a:pt x="2723165" y="1490675"/>
                </a:lnTo>
                <a:lnTo>
                  <a:pt x="2682399" y="1529169"/>
                </a:lnTo>
                <a:lnTo>
                  <a:pt x="2616155" y="1556219"/>
                </a:lnTo>
                <a:lnTo>
                  <a:pt x="2560101" y="1557259"/>
                </a:lnTo>
                <a:close/>
              </a:path>
              <a:path w="2791459" h="2424429">
                <a:moveTo>
                  <a:pt x="109558" y="1851368"/>
                </a:moveTo>
                <a:lnTo>
                  <a:pt x="0" y="1850774"/>
                </a:lnTo>
                <a:lnTo>
                  <a:pt x="73718" y="1817949"/>
                </a:lnTo>
                <a:lnTo>
                  <a:pt x="120938" y="1792003"/>
                </a:lnTo>
                <a:lnTo>
                  <a:pt x="162044" y="1759433"/>
                </a:lnTo>
                <a:lnTo>
                  <a:pt x="217418" y="1706734"/>
                </a:lnTo>
                <a:lnTo>
                  <a:pt x="271879" y="1653186"/>
                </a:lnTo>
                <a:lnTo>
                  <a:pt x="306593" y="1614671"/>
                </a:lnTo>
                <a:lnTo>
                  <a:pt x="336467" y="1572589"/>
                </a:lnTo>
                <a:lnTo>
                  <a:pt x="376405" y="1508340"/>
                </a:lnTo>
                <a:lnTo>
                  <a:pt x="415579" y="1443603"/>
                </a:lnTo>
                <a:lnTo>
                  <a:pt x="440102" y="1398102"/>
                </a:lnTo>
                <a:lnTo>
                  <a:pt x="460294" y="1350308"/>
                </a:lnTo>
                <a:lnTo>
                  <a:pt x="486473" y="1278692"/>
                </a:lnTo>
                <a:lnTo>
                  <a:pt x="512037" y="1206948"/>
                </a:lnTo>
                <a:lnTo>
                  <a:pt x="527919" y="1158262"/>
                </a:lnTo>
                <a:lnTo>
                  <a:pt x="540743" y="1110341"/>
                </a:lnTo>
                <a:lnTo>
                  <a:pt x="557134" y="1040890"/>
                </a:lnTo>
                <a:lnTo>
                  <a:pt x="593187" y="877274"/>
                </a:lnTo>
                <a:lnTo>
                  <a:pt x="611149" y="761304"/>
                </a:lnTo>
                <a:lnTo>
                  <a:pt x="616372" y="637689"/>
                </a:lnTo>
                <a:lnTo>
                  <a:pt x="614207" y="451143"/>
                </a:lnTo>
                <a:lnTo>
                  <a:pt x="502780" y="312538"/>
                </a:lnTo>
                <a:lnTo>
                  <a:pt x="1081656" y="413094"/>
                </a:lnTo>
                <a:lnTo>
                  <a:pt x="1084374" y="551083"/>
                </a:lnTo>
                <a:lnTo>
                  <a:pt x="1083015" y="640535"/>
                </a:lnTo>
                <a:lnTo>
                  <a:pt x="1075541" y="720559"/>
                </a:lnTo>
                <a:lnTo>
                  <a:pt x="1059914" y="830266"/>
                </a:lnTo>
                <a:lnTo>
                  <a:pt x="1043396" y="938572"/>
                </a:lnTo>
                <a:lnTo>
                  <a:pt x="1029680" y="1008787"/>
                </a:lnTo>
                <a:lnTo>
                  <a:pt x="1011377" y="1071613"/>
                </a:lnTo>
                <a:lnTo>
                  <a:pt x="981100" y="1157753"/>
                </a:lnTo>
                <a:lnTo>
                  <a:pt x="1044287" y="1183401"/>
                </a:lnTo>
                <a:lnTo>
                  <a:pt x="1179473" y="1236439"/>
                </a:lnTo>
                <a:lnTo>
                  <a:pt x="1214655" y="1250835"/>
                </a:lnTo>
                <a:lnTo>
                  <a:pt x="1225431" y="1255591"/>
                </a:lnTo>
                <a:lnTo>
                  <a:pt x="940334" y="1255591"/>
                </a:lnTo>
                <a:lnTo>
                  <a:pt x="907806" y="1326103"/>
                </a:lnTo>
                <a:lnTo>
                  <a:pt x="883941" y="1371264"/>
                </a:lnTo>
                <a:lnTo>
                  <a:pt x="857019" y="1410565"/>
                </a:lnTo>
                <a:lnTo>
                  <a:pt x="815319" y="1463497"/>
                </a:lnTo>
                <a:lnTo>
                  <a:pt x="773279" y="1515580"/>
                </a:lnTo>
                <a:lnTo>
                  <a:pt x="743978" y="1548936"/>
                </a:lnTo>
                <a:lnTo>
                  <a:pt x="713658" y="1577960"/>
                </a:lnTo>
                <a:lnTo>
                  <a:pt x="668561" y="1617049"/>
                </a:lnTo>
                <a:lnTo>
                  <a:pt x="623315" y="1655416"/>
                </a:lnTo>
                <a:lnTo>
                  <a:pt x="591955" y="1679387"/>
                </a:lnTo>
                <a:lnTo>
                  <a:pt x="512292" y="1724399"/>
                </a:lnTo>
                <a:lnTo>
                  <a:pt x="464795" y="1749135"/>
                </a:lnTo>
                <a:lnTo>
                  <a:pt x="402415" y="1776185"/>
                </a:lnTo>
                <a:lnTo>
                  <a:pt x="358740" y="1790984"/>
                </a:lnTo>
                <a:lnTo>
                  <a:pt x="255296" y="1827079"/>
                </a:lnTo>
                <a:lnTo>
                  <a:pt x="183446" y="1845338"/>
                </a:lnTo>
                <a:lnTo>
                  <a:pt x="109558" y="1851368"/>
                </a:lnTo>
                <a:close/>
              </a:path>
              <a:path w="2791459" h="2424429">
                <a:moveTo>
                  <a:pt x="1375171" y="1864362"/>
                </a:moveTo>
                <a:lnTo>
                  <a:pt x="1346168" y="1864065"/>
                </a:lnTo>
                <a:lnTo>
                  <a:pt x="1326592" y="1861984"/>
                </a:lnTo>
                <a:lnTo>
                  <a:pt x="1280050" y="1845338"/>
                </a:lnTo>
                <a:lnTo>
                  <a:pt x="1234868" y="1823936"/>
                </a:lnTo>
                <a:lnTo>
                  <a:pt x="1195801" y="1788266"/>
                </a:lnTo>
                <a:lnTo>
                  <a:pt x="1170152" y="1759050"/>
                </a:lnTo>
                <a:lnTo>
                  <a:pt x="1137370" y="1701299"/>
                </a:lnTo>
                <a:lnTo>
                  <a:pt x="1117178" y="1663951"/>
                </a:lnTo>
                <a:lnTo>
                  <a:pt x="1089024" y="1607091"/>
                </a:lnTo>
                <a:lnTo>
                  <a:pt x="1068067" y="1561336"/>
                </a:lnTo>
                <a:lnTo>
                  <a:pt x="1047111" y="1515283"/>
                </a:lnTo>
                <a:lnTo>
                  <a:pt x="1018957" y="1450694"/>
                </a:lnTo>
                <a:lnTo>
                  <a:pt x="998765" y="1402348"/>
                </a:lnTo>
                <a:lnTo>
                  <a:pt x="978743" y="1354194"/>
                </a:lnTo>
                <a:lnTo>
                  <a:pt x="955006" y="1294573"/>
                </a:lnTo>
                <a:lnTo>
                  <a:pt x="940334" y="1255591"/>
                </a:lnTo>
                <a:lnTo>
                  <a:pt x="1225431" y="1255591"/>
                </a:lnTo>
                <a:lnTo>
                  <a:pt x="1351030" y="1312918"/>
                </a:lnTo>
                <a:lnTo>
                  <a:pt x="1414514" y="1343832"/>
                </a:lnTo>
                <a:lnTo>
                  <a:pt x="1497978" y="1387295"/>
                </a:lnTo>
                <a:lnTo>
                  <a:pt x="1537725" y="1413240"/>
                </a:lnTo>
                <a:lnTo>
                  <a:pt x="1576835" y="1452244"/>
                </a:lnTo>
                <a:lnTo>
                  <a:pt x="1600021" y="1486471"/>
                </a:lnTo>
                <a:lnTo>
                  <a:pt x="1622612" y="1541250"/>
                </a:lnTo>
                <a:lnTo>
                  <a:pt x="1630340" y="1579893"/>
                </a:lnTo>
                <a:lnTo>
                  <a:pt x="1630619" y="1607091"/>
                </a:lnTo>
                <a:lnTo>
                  <a:pt x="1630554" y="1617049"/>
                </a:lnTo>
                <a:lnTo>
                  <a:pt x="1628260" y="1657645"/>
                </a:lnTo>
                <a:lnTo>
                  <a:pt x="1611614" y="1705375"/>
                </a:lnTo>
                <a:lnTo>
                  <a:pt x="1590211" y="1751407"/>
                </a:lnTo>
                <a:lnTo>
                  <a:pt x="1554541" y="1788266"/>
                </a:lnTo>
                <a:lnTo>
                  <a:pt x="1531823" y="1810560"/>
                </a:lnTo>
                <a:lnTo>
                  <a:pt x="1497596" y="1833746"/>
                </a:lnTo>
                <a:lnTo>
                  <a:pt x="1442817" y="1856337"/>
                </a:lnTo>
                <a:lnTo>
                  <a:pt x="1404174" y="1864065"/>
                </a:lnTo>
                <a:lnTo>
                  <a:pt x="1375171" y="18643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51992" y="3847161"/>
            <a:ext cx="2492375" cy="2446020"/>
          </a:xfrm>
          <a:custGeom>
            <a:avLst/>
            <a:gdLst/>
            <a:ahLst/>
            <a:cxnLst/>
            <a:rect l="l" t="t" r="r" b="b"/>
            <a:pathLst>
              <a:path w="2492375" h="2446020">
                <a:moveTo>
                  <a:pt x="1538235" y="1337123"/>
                </a:moveTo>
                <a:lnTo>
                  <a:pt x="1538235" y="173934"/>
                </a:lnTo>
                <a:lnTo>
                  <a:pt x="1429526" y="0"/>
                </a:lnTo>
                <a:lnTo>
                  <a:pt x="2021991" y="160346"/>
                </a:lnTo>
                <a:lnTo>
                  <a:pt x="1997531" y="646819"/>
                </a:lnTo>
                <a:lnTo>
                  <a:pt x="1997531" y="782706"/>
                </a:lnTo>
                <a:lnTo>
                  <a:pt x="2465730" y="782706"/>
                </a:lnTo>
                <a:lnTo>
                  <a:pt x="2474493" y="803089"/>
                </a:lnTo>
                <a:lnTo>
                  <a:pt x="2484706" y="828207"/>
                </a:lnTo>
                <a:lnTo>
                  <a:pt x="2489950" y="846063"/>
                </a:lnTo>
                <a:lnTo>
                  <a:pt x="2491882" y="865193"/>
                </a:lnTo>
                <a:lnTo>
                  <a:pt x="2492158" y="894133"/>
                </a:lnTo>
                <a:lnTo>
                  <a:pt x="2491075" y="950165"/>
                </a:lnTo>
                <a:lnTo>
                  <a:pt x="2483495" y="985686"/>
                </a:lnTo>
                <a:lnTo>
                  <a:pt x="2477356" y="994689"/>
                </a:lnTo>
                <a:lnTo>
                  <a:pt x="1997531" y="994689"/>
                </a:lnTo>
                <a:lnTo>
                  <a:pt x="1997531" y="1250155"/>
                </a:lnTo>
                <a:lnTo>
                  <a:pt x="1538235" y="1337123"/>
                </a:lnTo>
                <a:close/>
              </a:path>
              <a:path w="2492375" h="2446020">
                <a:moveTo>
                  <a:pt x="2465730" y="782706"/>
                </a:moveTo>
                <a:lnTo>
                  <a:pt x="1997531" y="782706"/>
                </a:lnTo>
                <a:lnTo>
                  <a:pt x="2053478" y="755401"/>
                </a:lnTo>
                <a:lnTo>
                  <a:pt x="2088405" y="737524"/>
                </a:lnTo>
                <a:lnTo>
                  <a:pt x="2116963" y="721175"/>
                </a:lnTo>
                <a:lnTo>
                  <a:pt x="2189917" y="676460"/>
                </a:lnTo>
                <a:lnTo>
                  <a:pt x="2213421" y="665164"/>
                </a:lnTo>
                <a:lnTo>
                  <a:pt x="2234632" y="661002"/>
                </a:lnTo>
                <a:lnTo>
                  <a:pt x="2263869" y="660408"/>
                </a:lnTo>
                <a:lnTo>
                  <a:pt x="2292808" y="660705"/>
                </a:lnTo>
                <a:lnTo>
                  <a:pt x="2354913" y="679432"/>
                </a:lnTo>
                <a:lnTo>
                  <a:pt x="2395509" y="699985"/>
                </a:lnTo>
                <a:lnTo>
                  <a:pt x="2426933" y="729710"/>
                </a:lnTo>
                <a:lnTo>
                  <a:pt x="2455299" y="762323"/>
                </a:lnTo>
                <a:lnTo>
                  <a:pt x="2463813" y="778247"/>
                </a:lnTo>
                <a:lnTo>
                  <a:pt x="2465730" y="782706"/>
                </a:lnTo>
                <a:close/>
              </a:path>
              <a:path w="2492375" h="2446020">
                <a:moveTo>
                  <a:pt x="2258433" y="1122422"/>
                </a:moveTo>
                <a:lnTo>
                  <a:pt x="2229239" y="1121785"/>
                </a:lnTo>
                <a:lnTo>
                  <a:pt x="2208325" y="1117326"/>
                </a:lnTo>
                <a:lnTo>
                  <a:pt x="2185628" y="1105224"/>
                </a:lnTo>
                <a:lnTo>
                  <a:pt x="2115816" y="1057366"/>
                </a:lnTo>
                <a:lnTo>
                  <a:pt x="2088066" y="1040211"/>
                </a:lnTo>
                <a:lnTo>
                  <a:pt x="2053436" y="1022036"/>
                </a:lnTo>
                <a:lnTo>
                  <a:pt x="1997531" y="994689"/>
                </a:lnTo>
                <a:lnTo>
                  <a:pt x="2477356" y="994689"/>
                </a:lnTo>
                <a:lnTo>
                  <a:pt x="2422856" y="1055838"/>
                </a:lnTo>
                <a:lnTo>
                  <a:pt x="2381304" y="1094332"/>
                </a:lnTo>
                <a:lnTo>
                  <a:pt x="2314508" y="1121382"/>
                </a:lnTo>
                <a:lnTo>
                  <a:pt x="2258433" y="1122422"/>
                </a:lnTo>
                <a:close/>
              </a:path>
              <a:path w="2492375" h="2446020">
                <a:moveTo>
                  <a:pt x="733787" y="1386042"/>
                </a:moveTo>
                <a:lnTo>
                  <a:pt x="622360" y="1386042"/>
                </a:lnTo>
                <a:lnTo>
                  <a:pt x="527961" y="1385532"/>
                </a:lnTo>
                <a:lnTo>
                  <a:pt x="468468" y="1381965"/>
                </a:lnTo>
                <a:lnTo>
                  <a:pt x="418657" y="1372283"/>
                </a:lnTo>
                <a:lnTo>
                  <a:pt x="353304" y="1353429"/>
                </a:lnTo>
                <a:lnTo>
                  <a:pt x="289438" y="1333811"/>
                </a:lnTo>
                <a:lnTo>
                  <a:pt x="250031" y="1318778"/>
                </a:lnTo>
                <a:lnTo>
                  <a:pt x="179370" y="1271897"/>
                </a:lnTo>
                <a:lnTo>
                  <a:pt x="141215" y="1242745"/>
                </a:lnTo>
                <a:lnTo>
                  <a:pt x="103125" y="1200238"/>
                </a:lnTo>
                <a:lnTo>
                  <a:pt x="69111" y="1134333"/>
                </a:lnTo>
                <a:lnTo>
                  <a:pt x="57518" y="1092930"/>
                </a:lnTo>
                <a:lnTo>
                  <a:pt x="57072" y="1065350"/>
                </a:lnTo>
                <a:lnTo>
                  <a:pt x="57072" y="1000124"/>
                </a:lnTo>
                <a:lnTo>
                  <a:pt x="60639" y="952734"/>
                </a:lnTo>
                <a:lnTo>
                  <a:pt x="85608" y="898209"/>
                </a:lnTo>
                <a:lnTo>
                  <a:pt x="118730" y="843345"/>
                </a:lnTo>
                <a:lnTo>
                  <a:pt x="179370" y="793577"/>
                </a:lnTo>
                <a:lnTo>
                  <a:pt x="218777" y="764786"/>
                </a:lnTo>
                <a:lnTo>
                  <a:pt x="289438" y="731663"/>
                </a:lnTo>
                <a:lnTo>
                  <a:pt x="353304" y="712045"/>
                </a:lnTo>
                <a:lnTo>
                  <a:pt x="418657" y="693191"/>
                </a:lnTo>
                <a:lnTo>
                  <a:pt x="468468" y="683509"/>
                </a:lnTo>
                <a:lnTo>
                  <a:pt x="527961" y="679942"/>
                </a:lnTo>
                <a:lnTo>
                  <a:pt x="622360" y="679432"/>
                </a:lnTo>
                <a:lnTo>
                  <a:pt x="733787" y="679432"/>
                </a:lnTo>
                <a:lnTo>
                  <a:pt x="828164" y="679942"/>
                </a:lnTo>
                <a:lnTo>
                  <a:pt x="887508" y="683509"/>
                </a:lnTo>
                <a:lnTo>
                  <a:pt x="936916" y="693191"/>
                </a:lnTo>
                <a:lnTo>
                  <a:pt x="1001483" y="712045"/>
                </a:lnTo>
                <a:lnTo>
                  <a:pt x="1064564" y="731663"/>
                </a:lnTo>
                <a:lnTo>
                  <a:pt x="1103568" y="746696"/>
                </a:lnTo>
                <a:lnTo>
                  <a:pt x="1174059" y="793577"/>
                </a:lnTo>
                <a:lnTo>
                  <a:pt x="1209609" y="820754"/>
                </a:lnTo>
                <a:lnTo>
                  <a:pt x="679432" y="820754"/>
                </a:lnTo>
                <a:lnTo>
                  <a:pt x="649070" y="821009"/>
                </a:lnTo>
                <a:lnTo>
                  <a:pt x="630173" y="822792"/>
                </a:lnTo>
                <a:lnTo>
                  <a:pt x="614844" y="827633"/>
                </a:lnTo>
                <a:lnTo>
                  <a:pt x="595182" y="837060"/>
                </a:lnTo>
                <a:lnTo>
                  <a:pt x="558344" y="850437"/>
                </a:lnTo>
                <a:lnTo>
                  <a:pt x="514733" y="880247"/>
                </a:lnTo>
                <a:lnTo>
                  <a:pt x="487832" y="910439"/>
                </a:lnTo>
                <a:lnTo>
                  <a:pt x="461907" y="941396"/>
                </a:lnTo>
                <a:lnTo>
                  <a:pt x="443690" y="991079"/>
                </a:lnTo>
                <a:lnTo>
                  <a:pt x="442990" y="1032737"/>
                </a:lnTo>
                <a:lnTo>
                  <a:pt x="443690" y="1074395"/>
                </a:lnTo>
                <a:lnTo>
                  <a:pt x="461907" y="1124078"/>
                </a:lnTo>
                <a:lnTo>
                  <a:pt x="487832" y="1155035"/>
                </a:lnTo>
                <a:lnTo>
                  <a:pt x="514733" y="1185227"/>
                </a:lnTo>
                <a:lnTo>
                  <a:pt x="558344" y="1215037"/>
                </a:lnTo>
                <a:lnTo>
                  <a:pt x="595182" y="1228414"/>
                </a:lnTo>
                <a:lnTo>
                  <a:pt x="617901" y="1239412"/>
                </a:lnTo>
                <a:lnTo>
                  <a:pt x="634250" y="1245060"/>
                </a:lnTo>
                <a:lnTo>
                  <a:pt x="652127" y="1247140"/>
                </a:lnTo>
                <a:lnTo>
                  <a:pt x="679432" y="1247438"/>
                </a:lnTo>
                <a:lnTo>
                  <a:pt x="1206054" y="1247438"/>
                </a:lnTo>
                <a:lnTo>
                  <a:pt x="1174059" y="1271897"/>
                </a:lnTo>
                <a:lnTo>
                  <a:pt x="1134673" y="1300688"/>
                </a:lnTo>
                <a:lnTo>
                  <a:pt x="1064564" y="1333811"/>
                </a:lnTo>
                <a:lnTo>
                  <a:pt x="1001483" y="1353429"/>
                </a:lnTo>
                <a:lnTo>
                  <a:pt x="936916" y="1372283"/>
                </a:lnTo>
                <a:lnTo>
                  <a:pt x="887508" y="1381965"/>
                </a:lnTo>
                <a:lnTo>
                  <a:pt x="828164" y="1385532"/>
                </a:lnTo>
                <a:lnTo>
                  <a:pt x="733787" y="1386042"/>
                </a:lnTo>
                <a:close/>
              </a:path>
              <a:path w="2492375" h="2446020">
                <a:moveTo>
                  <a:pt x="1206054" y="1247438"/>
                </a:moveTo>
                <a:lnTo>
                  <a:pt x="679432" y="1247438"/>
                </a:lnTo>
                <a:lnTo>
                  <a:pt x="705166" y="1247140"/>
                </a:lnTo>
                <a:lnTo>
                  <a:pt x="722236" y="1245060"/>
                </a:lnTo>
                <a:lnTo>
                  <a:pt x="738288" y="1239412"/>
                </a:lnTo>
                <a:lnTo>
                  <a:pt x="760964" y="1228414"/>
                </a:lnTo>
                <a:lnTo>
                  <a:pt x="796252" y="1215037"/>
                </a:lnTo>
                <a:lnTo>
                  <a:pt x="839311" y="1185227"/>
                </a:lnTo>
                <a:lnTo>
                  <a:pt x="866955" y="1155035"/>
                </a:lnTo>
                <a:lnTo>
                  <a:pt x="893666" y="1124078"/>
                </a:lnTo>
                <a:lnTo>
                  <a:pt x="912435" y="1074395"/>
                </a:lnTo>
                <a:lnTo>
                  <a:pt x="913157" y="1032737"/>
                </a:lnTo>
                <a:lnTo>
                  <a:pt x="912435" y="991079"/>
                </a:lnTo>
                <a:lnTo>
                  <a:pt x="893666" y="941396"/>
                </a:lnTo>
                <a:lnTo>
                  <a:pt x="866955" y="910439"/>
                </a:lnTo>
                <a:lnTo>
                  <a:pt x="839311" y="880247"/>
                </a:lnTo>
                <a:lnTo>
                  <a:pt x="796252" y="850437"/>
                </a:lnTo>
                <a:lnTo>
                  <a:pt x="760964" y="837060"/>
                </a:lnTo>
                <a:lnTo>
                  <a:pt x="751197" y="832283"/>
                </a:lnTo>
                <a:lnTo>
                  <a:pt x="710007" y="822474"/>
                </a:lnTo>
                <a:lnTo>
                  <a:pt x="679432" y="820754"/>
                </a:lnTo>
                <a:lnTo>
                  <a:pt x="1209609" y="820754"/>
                </a:lnTo>
                <a:lnTo>
                  <a:pt x="1249731" y="865236"/>
                </a:lnTo>
                <a:lnTo>
                  <a:pt x="1282174" y="931141"/>
                </a:lnTo>
                <a:lnTo>
                  <a:pt x="1293214" y="972544"/>
                </a:lnTo>
                <a:lnTo>
                  <a:pt x="1293639" y="1000124"/>
                </a:lnTo>
                <a:lnTo>
                  <a:pt x="1293639" y="1065350"/>
                </a:lnTo>
                <a:lnTo>
                  <a:pt x="1290242" y="1112740"/>
                </a:lnTo>
                <a:lnTo>
                  <a:pt x="1266462" y="1167265"/>
                </a:lnTo>
                <a:lnTo>
                  <a:pt x="1234528" y="1222129"/>
                </a:lnTo>
                <a:lnTo>
                  <a:pt x="1212192" y="1242745"/>
                </a:lnTo>
                <a:lnTo>
                  <a:pt x="1206054" y="1247438"/>
                </a:lnTo>
                <a:close/>
              </a:path>
              <a:path w="2492375" h="2446020">
                <a:moveTo>
                  <a:pt x="1997712" y="1679557"/>
                </a:moveTo>
                <a:lnTo>
                  <a:pt x="1549106" y="1679557"/>
                </a:lnTo>
                <a:lnTo>
                  <a:pt x="1549106" y="1519211"/>
                </a:lnTo>
                <a:lnTo>
                  <a:pt x="1519211" y="1386042"/>
                </a:lnTo>
                <a:lnTo>
                  <a:pt x="2016555" y="1467574"/>
                </a:lnTo>
                <a:lnTo>
                  <a:pt x="1997712" y="1679557"/>
                </a:lnTo>
                <a:close/>
              </a:path>
              <a:path w="2492375" h="2446020">
                <a:moveTo>
                  <a:pt x="437554" y="2410626"/>
                </a:moveTo>
                <a:lnTo>
                  <a:pt x="421248" y="1481162"/>
                </a:lnTo>
                <a:lnTo>
                  <a:pt x="837060" y="1513775"/>
                </a:lnTo>
                <a:lnTo>
                  <a:pt x="837060" y="1679557"/>
                </a:lnTo>
                <a:lnTo>
                  <a:pt x="1997712" y="1679557"/>
                </a:lnTo>
                <a:lnTo>
                  <a:pt x="1983943" y="1834467"/>
                </a:lnTo>
                <a:lnTo>
                  <a:pt x="1983266" y="1845338"/>
                </a:lnTo>
                <a:lnTo>
                  <a:pt x="837060" y="1845338"/>
                </a:lnTo>
                <a:lnTo>
                  <a:pt x="837060" y="2166030"/>
                </a:lnTo>
                <a:lnTo>
                  <a:pt x="1963312" y="2166030"/>
                </a:lnTo>
                <a:lnTo>
                  <a:pt x="1953166" y="2329094"/>
                </a:lnTo>
                <a:lnTo>
                  <a:pt x="837060" y="2329094"/>
                </a:lnTo>
                <a:lnTo>
                  <a:pt x="437554" y="2410626"/>
                </a:lnTo>
                <a:close/>
              </a:path>
              <a:path w="2492375" h="2446020">
                <a:moveTo>
                  <a:pt x="1963312" y="2166030"/>
                </a:moveTo>
                <a:lnTo>
                  <a:pt x="1549106" y="2166030"/>
                </a:lnTo>
                <a:lnTo>
                  <a:pt x="1549106" y="1845338"/>
                </a:lnTo>
                <a:lnTo>
                  <a:pt x="1983266" y="1845338"/>
                </a:lnTo>
                <a:lnTo>
                  <a:pt x="1963312" y="2166030"/>
                </a:lnTo>
                <a:close/>
              </a:path>
              <a:path w="2492375" h="2446020">
                <a:moveTo>
                  <a:pt x="1945894" y="2445957"/>
                </a:moveTo>
                <a:lnTo>
                  <a:pt x="1549106" y="2383449"/>
                </a:lnTo>
                <a:lnTo>
                  <a:pt x="1549106" y="2329094"/>
                </a:lnTo>
                <a:lnTo>
                  <a:pt x="1953166" y="2329094"/>
                </a:lnTo>
                <a:lnTo>
                  <a:pt x="1945894" y="2445957"/>
                </a:lnTo>
                <a:close/>
              </a:path>
              <a:path w="2492375" h="2446020">
                <a:moveTo>
                  <a:pt x="1307228" y="606053"/>
                </a:moveTo>
                <a:lnTo>
                  <a:pt x="0" y="606053"/>
                </a:lnTo>
                <a:lnTo>
                  <a:pt x="0" y="442990"/>
                </a:lnTo>
                <a:lnTo>
                  <a:pt x="641278" y="442926"/>
                </a:lnTo>
                <a:lnTo>
                  <a:pt x="652764" y="442480"/>
                </a:lnTo>
                <a:lnTo>
                  <a:pt x="702002" y="436408"/>
                </a:lnTo>
                <a:lnTo>
                  <a:pt x="741940" y="425324"/>
                </a:lnTo>
                <a:lnTo>
                  <a:pt x="785424" y="396788"/>
                </a:lnTo>
                <a:lnTo>
                  <a:pt x="1318099" y="464731"/>
                </a:lnTo>
                <a:lnTo>
                  <a:pt x="1307228" y="606053"/>
                </a:lnTo>
                <a:close/>
              </a:path>
              <a:path w="2492375" h="2446020">
                <a:moveTo>
                  <a:pt x="806486" y="339206"/>
                </a:moveTo>
                <a:lnTo>
                  <a:pt x="725633" y="320692"/>
                </a:lnTo>
                <a:lnTo>
                  <a:pt x="681470" y="303026"/>
                </a:lnTo>
                <a:lnTo>
                  <a:pt x="576625" y="233342"/>
                </a:lnTo>
                <a:lnTo>
                  <a:pt x="522526" y="192491"/>
                </a:lnTo>
                <a:lnTo>
                  <a:pt x="438488" y="123062"/>
                </a:lnTo>
                <a:lnTo>
                  <a:pt x="406980" y="96479"/>
                </a:lnTo>
                <a:lnTo>
                  <a:pt x="374452" y="67858"/>
                </a:lnTo>
                <a:lnTo>
                  <a:pt x="326127" y="24459"/>
                </a:lnTo>
                <a:lnTo>
                  <a:pt x="581084" y="7749"/>
                </a:lnTo>
                <a:lnTo>
                  <a:pt x="614207" y="6284"/>
                </a:lnTo>
                <a:lnTo>
                  <a:pt x="647329" y="6093"/>
                </a:lnTo>
                <a:lnTo>
                  <a:pt x="743554" y="7792"/>
                </a:lnTo>
                <a:lnTo>
                  <a:pt x="794341" y="13864"/>
                </a:lnTo>
                <a:lnTo>
                  <a:pt x="866934" y="36880"/>
                </a:lnTo>
                <a:lnTo>
                  <a:pt x="914962" y="72762"/>
                </a:lnTo>
                <a:lnTo>
                  <a:pt x="938975" y="110068"/>
                </a:lnTo>
                <a:lnTo>
                  <a:pt x="961460" y="147967"/>
                </a:lnTo>
                <a:lnTo>
                  <a:pt x="971078" y="173764"/>
                </a:lnTo>
                <a:lnTo>
                  <a:pt x="969741" y="199307"/>
                </a:lnTo>
                <a:lnTo>
                  <a:pt x="959358" y="236442"/>
                </a:lnTo>
                <a:lnTo>
                  <a:pt x="938041" y="272940"/>
                </a:lnTo>
                <a:lnTo>
                  <a:pt x="900502" y="307719"/>
                </a:lnTo>
                <a:lnTo>
                  <a:pt x="832644" y="335023"/>
                </a:lnTo>
                <a:lnTo>
                  <a:pt x="806486" y="33920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217592" y="3847161"/>
            <a:ext cx="2071370" cy="2424430"/>
          </a:xfrm>
          <a:custGeom>
            <a:avLst/>
            <a:gdLst/>
            <a:ahLst/>
            <a:cxnLst/>
            <a:rect l="l" t="t" r="r" b="b"/>
            <a:pathLst>
              <a:path w="2071369" h="2424429">
                <a:moveTo>
                  <a:pt x="1584436" y="2424215"/>
                </a:moveTo>
                <a:lnTo>
                  <a:pt x="1584436" y="173934"/>
                </a:lnTo>
                <a:lnTo>
                  <a:pt x="1475727" y="0"/>
                </a:lnTo>
                <a:lnTo>
                  <a:pt x="2070910" y="163063"/>
                </a:lnTo>
                <a:lnTo>
                  <a:pt x="2043733" y="782706"/>
                </a:lnTo>
                <a:lnTo>
                  <a:pt x="2043733" y="2337247"/>
                </a:lnTo>
                <a:lnTo>
                  <a:pt x="1584436" y="2424215"/>
                </a:lnTo>
                <a:close/>
              </a:path>
              <a:path w="2071369" h="2424429">
                <a:moveTo>
                  <a:pt x="187268" y="1853109"/>
                </a:moveTo>
                <a:lnTo>
                  <a:pt x="132064" y="1834340"/>
                </a:lnTo>
                <a:lnTo>
                  <a:pt x="97838" y="1804572"/>
                </a:lnTo>
                <a:lnTo>
                  <a:pt x="64800" y="1773488"/>
                </a:lnTo>
                <a:lnTo>
                  <a:pt x="40511" y="1720493"/>
                </a:lnTo>
                <a:lnTo>
                  <a:pt x="38048" y="1674121"/>
                </a:lnTo>
                <a:lnTo>
                  <a:pt x="0" y="366893"/>
                </a:lnTo>
                <a:lnTo>
                  <a:pt x="483755" y="402224"/>
                </a:lnTo>
                <a:lnTo>
                  <a:pt x="483755" y="1663250"/>
                </a:lnTo>
                <a:lnTo>
                  <a:pt x="1420567" y="1663250"/>
                </a:lnTo>
                <a:lnTo>
                  <a:pt x="1434961" y="1723040"/>
                </a:lnTo>
                <a:lnTo>
                  <a:pt x="413094" y="1837185"/>
                </a:lnTo>
                <a:lnTo>
                  <a:pt x="233724" y="1850774"/>
                </a:lnTo>
                <a:lnTo>
                  <a:pt x="187268" y="1853109"/>
                </a:lnTo>
                <a:close/>
              </a:path>
              <a:path w="2071369" h="2424429">
                <a:moveTo>
                  <a:pt x="1420567" y="1663250"/>
                </a:moveTo>
                <a:lnTo>
                  <a:pt x="483755" y="1663250"/>
                </a:lnTo>
                <a:lnTo>
                  <a:pt x="1399631" y="1576283"/>
                </a:lnTo>
                <a:lnTo>
                  <a:pt x="1420567" y="16632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49466" y="3847161"/>
            <a:ext cx="2457450" cy="2424430"/>
          </a:xfrm>
          <a:custGeom>
            <a:avLst/>
            <a:gdLst/>
            <a:ahLst/>
            <a:cxnLst/>
            <a:rect l="l" t="t" r="r" b="b"/>
            <a:pathLst>
              <a:path w="2457450" h="2424429">
                <a:moveTo>
                  <a:pt x="1502904" y="2424215"/>
                </a:moveTo>
                <a:lnTo>
                  <a:pt x="1502904" y="173934"/>
                </a:lnTo>
                <a:lnTo>
                  <a:pt x="1394195" y="0"/>
                </a:lnTo>
                <a:lnTo>
                  <a:pt x="1989378" y="163063"/>
                </a:lnTo>
                <a:lnTo>
                  <a:pt x="1962201" y="782706"/>
                </a:lnTo>
                <a:lnTo>
                  <a:pt x="1962201" y="1217543"/>
                </a:lnTo>
                <a:lnTo>
                  <a:pt x="2430399" y="1217543"/>
                </a:lnTo>
                <a:lnTo>
                  <a:pt x="2439162" y="1237926"/>
                </a:lnTo>
                <a:lnTo>
                  <a:pt x="2449375" y="1263043"/>
                </a:lnTo>
                <a:lnTo>
                  <a:pt x="2454619" y="1280900"/>
                </a:lnTo>
                <a:lnTo>
                  <a:pt x="2456552" y="1300030"/>
                </a:lnTo>
                <a:lnTo>
                  <a:pt x="2456828" y="1328970"/>
                </a:lnTo>
                <a:lnTo>
                  <a:pt x="2455766" y="1385002"/>
                </a:lnTo>
                <a:lnTo>
                  <a:pt x="2448335" y="1420523"/>
                </a:lnTo>
                <a:lnTo>
                  <a:pt x="2442316" y="1429526"/>
                </a:lnTo>
                <a:lnTo>
                  <a:pt x="1962201" y="1429526"/>
                </a:lnTo>
                <a:lnTo>
                  <a:pt x="1962201" y="2337247"/>
                </a:lnTo>
                <a:lnTo>
                  <a:pt x="1502904" y="2424215"/>
                </a:lnTo>
                <a:close/>
              </a:path>
              <a:path w="2457450" h="2424429">
                <a:moveTo>
                  <a:pt x="187268" y="1853109"/>
                </a:moveTo>
                <a:lnTo>
                  <a:pt x="132064" y="1834340"/>
                </a:lnTo>
                <a:lnTo>
                  <a:pt x="97838" y="1804572"/>
                </a:lnTo>
                <a:lnTo>
                  <a:pt x="64800" y="1773488"/>
                </a:lnTo>
                <a:lnTo>
                  <a:pt x="40511" y="1720493"/>
                </a:lnTo>
                <a:lnTo>
                  <a:pt x="38048" y="1674121"/>
                </a:lnTo>
                <a:lnTo>
                  <a:pt x="0" y="366893"/>
                </a:lnTo>
                <a:lnTo>
                  <a:pt x="800498" y="366851"/>
                </a:lnTo>
                <a:lnTo>
                  <a:pt x="806826" y="366553"/>
                </a:lnTo>
                <a:lnTo>
                  <a:pt x="847931" y="356022"/>
                </a:lnTo>
                <a:lnTo>
                  <a:pt x="986536" y="298950"/>
                </a:lnTo>
                <a:lnTo>
                  <a:pt x="1018766" y="286593"/>
                </a:lnTo>
                <a:lnTo>
                  <a:pt x="1040550" y="281624"/>
                </a:lnTo>
                <a:lnTo>
                  <a:pt x="1061825" y="283280"/>
                </a:lnTo>
                <a:lnTo>
                  <a:pt x="1092527" y="290797"/>
                </a:lnTo>
                <a:lnTo>
                  <a:pt x="1122932" y="299374"/>
                </a:lnTo>
                <a:lnTo>
                  <a:pt x="1142126" y="308462"/>
                </a:lnTo>
                <a:lnTo>
                  <a:pt x="1158262" y="323664"/>
                </a:lnTo>
                <a:lnTo>
                  <a:pt x="1179494" y="350587"/>
                </a:lnTo>
                <a:lnTo>
                  <a:pt x="1323534" y="529957"/>
                </a:lnTo>
                <a:lnTo>
                  <a:pt x="483755" y="529957"/>
                </a:lnTo>
                <a:lnTo>
                  <a:pt x="483755" y="1663250"/>
                </a:lnTo>
                <a:lnTo>
                  <a:pt x="1420567" y="1663250"/>
                </a:lnTo>
                <a:lnTo>
                  <a:pt x="1434961" y="1723040"/>
                </a:lnTo>
                <a:lnTo>
                  <a:pt x="413094" y="1837185"/>
                </a:lnTo>
                <a:lnTo>
                  <a:pt x="233724" y="1850774"/>
                </a:lnTo>
                <a:lnTo>
                  <a:pt x="187268" y="1853109"/>
                </a:lnTo>
                <a:close/>
              </a:path>
              <a:path w="2457450" h="2424429">
                <a:moveTo>
                  <a:pt x="2430399" y="1217543"/>
                </a:moveTo>
                <a:lnTo>
                  <a:pt x="1962201" y="1217543"/>
                </a:lnTo>
                <a:lnTo>
                  <a:pt x="2019698" y="1190238"/>
                </a:lnTo>
                <a:lnTo>
                  <a:pt x="2055283" y="1172360"/>
                </a:lnTo>
                <a:lnTo>
                  <a:pt x="2083734" y="1156012"/>
                </a:lnTo>
                <a:lnTo>
                  <a:pt x="2155202" y="1111339"/>
                </a:lnTo>
                <a:lnTo>
                  <a:pt x="2178600" y="1100341"/>
                </a:lnTo>
                <a:lnTo>
                  <a:pt x="2200469" y="1096986"/>
                </a:lnTo>
                <a:lnTo>
                  <a:pt x="2231256" y="1097963"/>
                </a:lnTo>
                <a:lnTo>
                  <a:pt x="2258624" y="1098239"/>
                </a:lnTo>
                <a:lnTo>
                  <a:pt x="2319582" y="1115628"/>
                </a:lnTo>
                <a:lnTo>
                  <a:pt x="2360178" y="1134992"/>
                </a:lnTo>
                <a:lnTo>
                  <a:pt x="2391602" y="1164547"/>
                </a:lnTo>
                <a:lnTo>
                  <a:pt x="2419968" y="1197160"/>
                </a:lnTo>
                <a:lnTo>
                  <a:pt x="2428483" y="1213084"/>
                </a:lnTo>
                <a:lnTo>
                  <a:pt x="2430399" y="1217543"/>
                </a:lnTo>
                <a:close/>
              </a:path>
              <a:path w="2457450" h="2424429">
                <a:moveTo>
                  <a:pt x="2225821" y="1557259"/>
                </a:moveTo>
                <a:lnTo>
                  <a:pt x="2195055" y="1556622"/>
                </a:lnTo>
                <a:lnTo>
                  <a:pt x="2173334" y="1552163"/>
                </a:lnTo>
                <a:lnTo>
                  <a:pt x="2150340" y="1540061"/>
                </a:lnTo>
                <a:lnTo>
                  <a:pt x="2080486" y="1492203"/>
                </a:lnTo>
                <a:lnTo>
                  <a:pt x="2052735" y="1475048"/>
                </a:lnTo>
                <a:lnTo>
                  <a:pt x="2018105" y="1456873"/>
                </a:lnTo>
                <a:lnTo>
                  <a:pt x="1962201" y="1429526"/>
                </a:lnTo>
                <a:lnTo>
                  <a:pt x="2442316" y="1429526"/>
                </a:lnTo>
                <a:lnTo>
                  <a:pt x="2388884" y="1490675"/>
                </a:lnTo>
                <a:lnTo>
                  <a:pt x="2348118" y="1529169"/>
                </a:lnTo>
                <a:lnTo>
                  <a:pt x="2281874" y="1556219"/>
                </a:lnTo>
                <a:lnTo>
                  <a:pt x="2225821" y="1557259"/>
                </a:lnTo>
                <a:close/>
              </a:path>
              <a:path w="2457450" h="2424429">
                <a:moveTo>
                  <a:pt x="1420567" y="1663250"/>
                </a:moveTo>
                <a:lnTo>
                  <a:pt x="483755" y="1663250"/>
                </a:lnTo>
                <a:lnTo>
                  <a:pt x="1399631" y="1576283"/>
                </a:lnTo>
                <a:lnTo>
                  <a:pt x="1420567" y="16632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63576" y="4186877"/>
            <a:ext cx="1079500" cy="954405"/>
          </a:xfrm>
          <a:custGeom>
            <a:avLst/>
            <a:gdLst/>
            <a:ahLst/>
            <a:cxnLst/>
            <a:rect l="l" t="t" r="r" b="b"/>
            <a:pathLst>
              <a:path w="1079500" h="954404">
                <a:moveTo>
                  <a:pt x="1078938" y="122297"/>
                </a:moveTo>
                <a:lnTo>
                  <a:pt x="1078238" y="205761"/>
                </a:lnTo>
                <a:lnTo>
                  <a:pt x="1073333" y="260052"/>
                </a:lnTo>
                <a:lnTo>
                  <a:pt x="1060020" y="308993"/>
                </a:lnTo>
                <a:lnTo>
                  <a:pt x="1034096" y="376405"/>
                </a:lnTo>
                <a:lnTo>
                  <a:pt x="1006982" y="442968"/>
                </a:lnTo>
                <a:lnTo>
                  <a:pt x="985347" y="485964"/>
                </a:lnTo>
                <a:lnTo>
                  <a:pt x="957851" y="524118"/>
                </a:lnTo>
                <a:lnTo>
                  <a:pt x="913157" y="576158"/>
                </a:lnTo>
                <a:lnTo>
                  <a:pt x="867656" y="627434"/>
                </a:lnTo>
                <a:lnTo>
                  <a:pt x="834513" y="660238"/>
                </a:lnTo>
                <a:lnTo>
                  <a:pt x="797547" y="688711"/>
                </a:lnTo>
                <a:lnTo>
                  <a:pt x="740581" y="726992"/>
                </a:lnTo>
                <a:lnTo>
                  <a:pt x="683190" y="764616"/>
                </a:lnTo>
                <a:lnTo>
                  <a:pt x="643252" y="788481"/>
                </a:lnTo>
                <a:lnTo>
                  <a:pt x="602040" y="808779"/>
                </a:lnTo>
                <a:lnTo>
                  <a:pt x="540828" y="835702"/>
                </a:lnTo>
                <a:lnTo>
                  <a:pt x="479530" y="862072"/>
                </a:lnTo>
                <a:lnTo>
                  <a:pt x="437724" y="878506"/>
                </a:lnTo>
                <a:lnTo>
                  <a:pt x="396172" y="891882"/>
                </a:lnTo>
                <a:lnTo>
                  <a:pt x="335639" y="909080"/>
                </a:lnTo>
                <a:lnTo>
                  <a:pt x="275403" y="925832"/>
                </a:lnTo>
                <a:lnTo>
                  <a:pt x="235932" y="936088"/>
                </a:lnTo>
                <a:lnTo>
                  <a:pt x="149475" y="953923"/>
                </a:lnTo>
                <a:lnTo>
                  <a:pt x="240667" y="893963"/>
                </a:lnTo>
                <a:lnTo>
                  <a:pt x="298101" y="851328"/>
                </a:lnTo>
                <a:lnTo>
                  <a:pt x="346107" y="805637"/>
                </a:lnTo>
                <a:lnTo>
                  <a:pt x="409018" y="736504"/>
                </a:lnTo>
                <a:lnTo>
                  <a:pt x="470485" y="667096"/>
                </a:lnTo>
                <a:lnTo>
                  <a:pt x="508385" y="619472"/>
                </a:lnTo>
                <a:lnTo>
                  <a:pt x="538386" y="571593"/>
                </a:lnTo>
                <a:lnTo>
                  <a:pt x="576158" y="501421"/>
                </a:lnTo>
                <a:lnTo>
                  <a:pt x="612699" y="431354"/>
                </a:lnTo>
                <a:lnTo>
                  <a:pt x="634080" y="384219"/>
                </a:lnTo>
                <a:lnTo>
                  <a:pt x="648582" y="338612"/>
                </a:lnTo>
                <a:lnTo>
                  <a:pt x="664485" y="273131"/>
                </a:lnTo>
                <a:lnTo>
                  <a:pt x="679411" y="208224"/>
                </a:lnTo>
                <a:lnTo>
                  <a:pt x="687076" y="166630"/>
                </a:lnTo>
                <a:lnTo>
                  <a:pt x="690303" y="81531"/>
                </a:lnTo>
                <a:lnTo>
                  <a:pt x="0" y="81531"/>
                </a:lnTo>
                <a:lnTo>
                  <a:pt x="0" y="0"/>
                </a:lnTo>
                <a:lnTo>
                  <a:pt x="1078938" y="0"/>
                </a:lnTo>
                <a:lnTo>
                  <a:pt x="1078938" y="122297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79514" y="3915104"/>
            <a:ext cx="930275" cy="1247775"/>
          </a:xfrm>
          <a:custGeom>
            <a:avLst/>
            <a:gdLst/>
            <a:ahLst/>
            <a:cxnLst/>
            <a:rect l="l" t="t" r="r" b="b"/>
            <a:pathLst>
              <a:path w="930275" h="1247775">
                <a:moveTo>
                  <a:pt x="741940" y="633231"/>
                </a:moveTo>
                <a:lnTo>
                  <a:pt x="786825" y="635672"/>
                </a:lnTo>
                <a:lnTo>
                  <a:pt x="840925" y="659410"/>
                </a:lnTo>
                <a:lnTo>
                  <a:pt x="875109" y="691662"/>
                </a:lnTo>
                <a:lnTo>
                  <a:pt x="908061" y="725103"/>
                </a:lnTo>
                <a:lnTo>
                  <a:pt x="930143" y="779754"/>
                </a:lnTo>
                <a:lnTo>
                  <a:pt x="929463" y="826189"/>
                </a:lnTo>
                <a:lnTo>
                  <a:pt x="928571" y="872603"/>
                </a:lnTo>
                <a:lnTo>
                  <a:pt x="905386" y="926703"/>
                </a:lnTo>
                <a:lnTo>
                  <a:pt x="872391" y="959358"/>
                </a:lnTo>
                <a:lnTo>
                  <a:pt x="838164" y="990782"/>
                </a:lnTo>
                <a:lnTo>
                  <a:pt x="782961" y="1012864"/>
                </a:lnTo>
                <a:lnTo>
                  <a:pt x="736504" y="1013713"/>
                </a:lnTo>
                <a:lnTo>
                  <a:pt x="723489" y="1013479"/>
                </a:lnTo>
                <a:lnTo>
                  <a:pt x="686226" y="998765"/>
                </a:lnTo>
                <a:lnTo>
                  <a:pt x="642084" y="973732"/>
                </a:lnTo>
                <a:lnTo>
                  <a:pt x="619642" y="959358"/>
                </a:lnTo>
                <a:lnTo>
                  <a:pt x="606436" y="951141"/>
                </a:lnTo>
                <a:lnTo>
                  <a:pt x="557134" y="922669"/>
                </a:lnTo>
                <a:lnTo>
                  <a:pt x="511272" y="897700"/>
                </a:lnTo>
                <a:lnTo>
                  <a:pt x="434836" y="861520"/>
                </a:lnTo>
                <a:lnTo>
                  <a:pt x="434836" y="1174059"/>
                </a:lnTo>
                <a:lnTo>
                  <a:pt x="373751" y="1185333"/>
                </a:lnTo>
                <a:lnTo>
                  <a:pt x="333431" y="1192913"/>
                </a:lnTo>
                <a:lnTo>
                  <a:pt x="295914" y="1200238"/>
                </a:lnTo>
                <a:lnTo>
                  <a:pt x="243236" y="1210748"/>
                </a:lnTo>
                <a:lnTo>
                  <a:pt x="190644" y="1221258"/>
                </a:lnTo>
                <a:lnTo>
                  <a:pt x="153721" y="1228583"/>
                </a:lnTo>
                <a:lnTo>
                  <a:pt x="115015" y="1236163"/>
                </a:lnTo>
                <a:lnTo>
                  <a:pt x="57072" y="1247438"/>
                </a:lnTo>
                <a:lnTo>
                  <a:pt x="57072" y="92402"/>
                </a:lnTo>
                <a:lnTo>
                  <a:pt x="49004" y="79472"/>
                </a:lnTo>
                <a:lnTo>
                  <a:pt x="43483" y="70491"/>
                </a:lnTo>
                <a:lnTo>
                  <a:pt x="37963" y="61255"/>
                </a:lnTo>
                <a:lnTo>
                  <a:pt x="29895" y="47560"/>
                </a:lnTo>
                <a:lnTo>
                  <a:pt x="21784" y="33823"/>
                </a:lnTo>
                <a:lnTo>
                  <a:pt x="15966" y="24289"/>
                </a:lnTo>
                <a:lnTo>
                  <a:pt x="9639" y="14501"/>
                </a:lnTo>
                <a:lnTo>
                  <a:pt x="0" y="0"/>
                </a:lnTo>
                <a:lnTo>
                  <a:pt x="41700" y="11231"/>
                </a:lnTo>
                <a:lnTo>
                  <a:pt x="68622" y="18514"/>
                </a:lnTo>
                <a:lnTo>
                  <a:pt x="92487" y="25032"/>
                </a:lnTo>
                <a:lnTo>
                  <a:pt x="125015" y="33971"/>
                </a:lnTo>
                <a:lnTo>
                  <a:pt x="157246" y="42825"/>
                </a:lnTo>
                <a:lnTo>
                  <a:pt x="179030" y="48749"/>
                </a:lnTo>
                <a:lnTo>
                  <a:pt x="200305" y="54418"/>
                </a:lnTo>
                <a:lnTo>
                  <a:pt x="231007" y="62507"/>
                </a:lnTo>
                <a:lnTo>
                  <a:pt x="261687" y="70597"/>
                </a:lnTo>
                <a:lnTo>
                  <a:pt x="282813" y="76266"/>
                </a:lnTo>
                <a:lnTo>
                  <a:pt x="304194" y="82190"/>
                </a:lnTo>
                <a:lnTo>
                  <a:pt x="335639" y="91043"/>
                </a:lnTo>
                <a:lnTo>
                  <a:pt x="367339" y="99982"/>
                </a:lnTo>
                <a:lnTo>
                  <a:pt x="390503" y="106501"/>
                </a:lnTo>
                <a:lnTo>
                  <a:pt x="416470" y="113783"/>
                </a:lnTo>
                <a:lnTo>
                  <a:pt x="456578" y="125015"/>
                </a:lnTo>
                <a:lnTo>
                  <a:pt x="434836" y="578876"/>
                </a:lnTo>
                <a:lnTo>
                  <a:pt x="434836" y="779988"/>
                </a:lnTo>
                <a:lnTo>
                  <a:pt x="444667" y="775083"/>
                </a:lnTo>
                <a:lnTo>
                  <a:pt x="452332" y="771325"/>
                </a:lnTo>
                <a:lnTo>
                  <a:pt x="461780" y="766803"/>
                </a:lnTo>
                <a:lnTo>
                  <a:pt x="476961" y="759605"/>
                </a:lnTo>
                <a:lnTo>
                  <a:pt x="492291" y="752322"/>
                </a:lnTo>
                <a:lnTo>
                  <a:pt x="528598" y="733787"/>
                </a:lnTo>
                <a:lnTo>
                  <a:pt x="563759" y="715251"/>
                </a:lnTo>
                <a:lnTo>
                  <a:pt x="599429" y="696248"/>
                </a:lnTo>
                <a:lnTo>
                  <a:pt x="614207" y="687585"/>
                </a:lnTo>
                <a:lnTo>
                  <a:pt x="638284" y="674761"/>
                </a:lnTo>
                <a:lnTo>
                  <a:pt x="687585" y="649537"/>
                </a:lnTo>
                <a:lnTo>
                  <a:pt x="728861" y="633485"/>
                </a:lnTo>
                <a:lnTo>
                  <a:pt x="741940" y="633231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19599" y="5320170"/>
            <a:ext cx="1508760" cy="927100"/>
          </a:xfrm>
          <a:custGeom>
            <a:avLst/>
            <a:gdLst/>
            <a:ahLst/>
            <a:cxnLst/>
            <a:rect l="l" t="t" r="r" b="b"/>
            <a:pathLst>
              <a:path w="1508760" h="927100">
                <a:moveTo>
                  <a:pt x="1127858" y="86967"/>
                </a:moveTo>
                <a:lnTo>
                  <a:pt x="1167222" y="58494"/>
                </a:lnTo>
                <a:lnTo>
                  <a:pt x="1202680" y="31147"/>
                </a:lnTo>
                <a:lnTo>
                  <a:pt x="1214825" y="21911"/>
                </a:lnTo>
                <a:lnTo>
                  <a:pt x="1226970" y="12930"/>
                </a:lnTo>
                <a:lnTo>
                  <a:pt x="1244720" y="0"/>
                </a:lnTo>
                <a:lnTo>
                  <a:pt x="1508340" y="73378"/>
                </a:lnTo>
                <a:lnTo>
                  <a:pt x="1481162" y="358740"/>
                </a:lnTo>
                <a:lnTo>
                  <a:pt x="1445832" y="926745"/>
                </a:lnTo>
                <a:lnTo>
                  <a:pt x="1119704" y="869673"/>
                </a:lnTo>
                <a:lnTo>
                  <a:pt x="345151" y="869673"/>
                </a:lnTo>
                <a:lnTo>
                  <a:pt x="16306" y="894133"/>
                </a:lnTo>
                <a:lnTo>
                  <a:pt x="0" y="54354"/>
                </a:lnTo>
                <a:lnTo>
                  <a:pt x="345151" y="86967"/>
                </a:lnTo>
                <a:lnTo>
                  <a:pt x="1127858" y="86967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26703" y="5488670"/>
            <a:ext cx="848360" cy="619760"/>
          </a:xfrm>
          <a:custGeom>
            <a:avLst/>
            <a:gdLst/>
            <a:ahLst/>
            <a:cxnLst/>
            <a:rect l="l" t="t" r="r" b="b"/>
            <a:pathLst>
              <a:path w="848360" h="619760">
                <a:moveTo>
                  <a:pt x="0" y="619642"/>
                </a:moveTo>
                <a:lnTo>
                  <a:pt x="847931" y="619642"/>
                </a:lnTo>
                <a:lnTo>
                  <a:pt x="847931" y="0"/>
                </a:lnTo>
                <a:lnTo>
                  <a:pt x="0" y="0"/>
                </a:lnTo>
                <a:lnTo>
                  <a:pt x="0" y="619642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23928" y="3912387"/>
            <a:ext cx="932180" cy="2310130"/>
          </a:xfrm>
          <a:custGeom>
            <a:avLst/>
            <a:gdLst/>
            <a:ahLst/>
            <a:cxnLst/>
            <a:rect l="l" t="t" r="r" b="b"/>
            <a:pathLst>
              <a:path w="932179" h="2310129">
                <a:moveTo>
                  <a:pt x="747375" y="1073503"/>
                </a:moveTo>
                <a:lnTo>
                  <a:pt x="799161" y="1079809"/>
                </a:lnTo>
                <a:lnTo>
                  <a:pt x="839438" y="1097495"/>
                </a:lnTo>
                <a:lnTo>
                  <a:pt x="879185" y="1129216"/>
                </a:lnTo>
                <a:lnTo>
                  <a:pt x="910333" y="1168963"/>
                </a:lnTo>
                <a:lnTo>
                  <a:pt x="926448" y="1209283"/>
                </a:lnTo>
                <a:lnTo>
                  <a:pt x="932181" y="1263744"/>
                </a:lnTo>
                <a:lnTo>
                  <a:pt x="931310" y="1310158"/>
                </a:lnTo>
                <a:lnTo>
                  <a:pt x="908677" y="1364258"/>
                </a:lnTo>
                <a:lnTo>
                  <a:pt x="876467" y="1396913"/>
                </a:lnTo>
                <a:lnTo>
                  <a:pt x="843027" y="1428337"/>
                </a:lnTo>
                <a:lnTo>
                  <a:pt x="788375" y="1450418"/>
                </a:lnTo>
                <a:lnTo>
                  <a:pt x="741940" y="1451267"/>
                </a:lnTo>
                <a:lnTo>
                  <a:pt x="727353" y="1451034"/>
                </a:lnTo>
                <a:lnTo>
                  <a:pt x="688944" y="1436320"/>
                </a:lnTo>
                <a:lnTo>
                  <a:pt x="644802" y="1411287"/>
                </a:lnTo>
                <a:lnTo>
                  <a:pt x="622360" y="1396913"/>
                </a:lnTo>
                <a:lnTo>
                  <a:pt x="609153" y="1388696"/>
                </a:lnTo>
                <a:lnTo>
                  <a:pt x="559852" y="1360223"/>
                </a:lnTo>
                <a:lnTo>
                  <a:pt x="513990" y="1335254"/>
                </a:lnTo>
                <a:lnTo>
                  <a:pt x="437554" y="1299075"/>
                </a:lnTo>
                <a:lnTo>
                  <a:pt x="437554" y="2236691"/>
                </a:lnTo>
                <a:lnTo>
                  <a:pt x="376469" y="2247966"/>
                </a:lnTo>
                <a:lnTo>
                  <a:pt x="336149" y="2255546"/>
                </a:lnTo>
                <a:lnTo>
                  <a:pt x="298631" y="2262871"/>
                </a:lnTo>
                <a:lnTo>
                  <a:pt x="245954" y="2273381"/>
                </a:lnTo>
                <a:lnTo>
                  <a:pt x="193362" y="2283891"/>
                </a:lnTo>
                <a:lnTo>
                  <a:pt x="156439" y="2291216"/>
                </a:lnTo>
                <a:lnTo>
                  <a:pt x="117732" y="2298796"/>
                </a:lnTo>
                <a:lnTo>
                  <a:pt x="59790" y="2310070"/>
                </a:lnTo>
                <a:lnTo>
                  <a:pt x="59790" y="95120"/>
                </a:lnTo>
                <a:lnTo>
                  <a:pt x="0" y="0"/>
                </a:lnTo>
                <a:lnTo>
                  <a:pt x="464731" y="127733"/>
                </a:lnTo>
                <a:lnTo>
                  <a:pt x="437554" y="717480"/>
                </a:lnTo>
                <a:lnTo>
                  <a:pt x="437554" y="1217543"/>
                </a:lnTo>
                <a:lnTo>
                  <a:pt x="447385" y="1212638"/>
                </a:lnTo>
                <a:lnTo>
                  <a:pt x="455049" y="1208880"/>
                </a:lnTo>
                <a:lnTo>
                  <a:pt x="464498" y="1204357"/>
                </a:lnTo>
                <a:lnTo>
                  <a:pt x="479679" y="1197160"/>
                </a:lnTo>
                <a:lnTo>
                  <a:pt x="495009" y="1189877"/>
                </a:lnTo>
                <a:lnTo>
                  <a:pt x="531316" y="1171341"/>
                </a:lnTo>
                <a:lnTo>
                  <a:pt x="566476" y="1152805"/>
                </a:lnTo>
                <a:lnTo>
                  <a:pt x="602147" y="1133803"/>
                </a:lnTo>
                <a:lnTo>
                  <a:pt x="616924" y="1125140"/>
                </a:lnTo>
                <a:lnTo>
                  <a:pt x="640980" y="1112315"/>
                </a:lnTo>
                <a:lnTo>
                  <a:pt x="688944" y="1087092"/>
                </a:lnTo>
                <a:lnTo>
                  <a:pt x="730029" y="1072187"/>
                </a:lnTo>
                <a:lnTo>
                  <a:pt x="744658" y="1073503"/>
                </a:lnTo>
                <a:lnTo>
                  <a:pt x="747375" y="1073503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85136" y="4216772"/>
            <a:ext cx="861694" cy="1424305"/>
          </a:xfrm>
          <a:custGeom>
            <a:avLst/>
            <a:gdLst/>
            <a:ahLst/>
            <a:cxnLst/>
            <a:rect l="l" t="t" r="r" b="b"/>
            <a:pathLst>
              <a:path w="861695" h="1424304">
                <a:moveTo>
                  <a:pt x="861520" y="122297"/>
                </a:moveTo>
                <a:lnTo>
                  <a:pt x="861074" y="239584"/>
                </a:lnTo>
                <a:lnTo>
                  <a:pt x="857953" y="316615"/>
                </a:lnTo>
                <a:lnTo>
                  <a:pt x="849481" y="387531"/>
                </a:lnTo>
                <a:lnTo>
                  <a:pt x="832984" y="486473"/>
                </a:lnTo>
                <a:lnTo>
                  <a:pt x="815722" y="584566"/>
                </a:lnTo>
                <a:lnTo>
                  <a:pt x="801900" y="649537"/>
                </a:lnTo>
                <a:lnTo>
                  <a:pt x="784256" y="710431"/>
                </a:lnTo>
                <a:lnTo>
                  <a:pt x="755528" y="796294"/>
                </a:lnTo>
                <a:lnTo>
                  <a:pt x="706843" y="897042"/>
                </a:lnTo>
                <a:lnTo>
                  <a:pt x="671788" y="960208"/>
                </a:lnTo>
                <a:lnTo>
                  <a:pt x="633422" y="1012418"/>
                </a:lnTo>
                <a:lnTo>
                  <a:pt x="574799" y="1080297"/>
                </a:lnTo>
                <a:lnTo>
                  <a:pt x="515859" y="1146627"/>
                </a:lnTo>
                <a:lnTo>
                  <a:pt x="475263" y="1187987"/>
                </a:lnTo>
                <a:lnTo>
                  <a:pt x="434157" y="1221704"/>
                </a:lnTo>
                <a:lnTo>
                  <a:pt x="373687" y="1265103"/>
                </a:lnTo>
                <a:lnTo>
                  <a:pt x="313239" y="1307291"/>
                </a:lnTo>
                <a:lnTo>
                  <a:pt x="272282" y="1332537"/>
                </a:lnTo>
                <a:lnTo>
                  <a:pt x="232089" y="1350902"/>
                </a:lnTo>
                <a:lnTo>
                  <a:pt x="173934" y="1372453"/>
                </a:lnTo>
                <a:lnTo>
                  <a:pt x="116182" y="1393133"/>
                </a:lnTo>
                <a:lnTo>
                  <a:pt x="78814" y="1405406"/>
                </a:lnTo>
                <a:lnTo>
                  <a:pt x="0" y="1424090"/>
                </a:lnTo>
                <a:lnTo>
                  <a:pt x="73612" y="1391286"/>
                </a:lnTo>
                <a:lnTo>
                  <a:pt x="120089" y="1365489"/>
                </a:lnTo>
                <a:lnTo>
                  <a:pt x="159178" y="1333322"/>
                </a:lnTo>
                <a:lnTo>
                  <a:pt x="210624" y="1281409"/>
                </a:lnTo>
                <a:lnTo>
                  <a:pt x="261008" y="1228690"/>
                </a:lnTo>
                <a:lnTo>
                  <a:pt x="292665" y="1190875"/>
                </a:lnTo>
                <a:lnTo>
                  <a:pt x="318972" y="1149748"/>
                </a:lnTo>
                <a:lnTo>
                  <a:pt x="353304" y="1087092"/>
                </a:lnTo>
                <a:lnTo>
                  <a:pt x="386766" y="1024010"/>
                </a:lnTo>
                <a:lnTo>
                  <a:pt x="406980" y="979911"/>
                </a:lnTo>
                <a:lnTo>
                  <a:pt x="422097" y="934028"/>
                </a:lnTo>
                <a:lnTo>
                  <a:pt x="440272" y="865597"/>
                </a:lnTo>
                <a:lnTo>
                  <a:pt x="457767" y="797038"/>
                </a:lnTo>
                <a:lnTo>
                  <a:pt x="468129" y="750263"/>
                </a:lnTo>
                <a:lnTo>
                  <a:pt x="475432" y="703743"/>
                </a:lnTo>
                <a:lnTo>
                  <a:pt x="483755" y="635948"/>
                </a:lnTo>
                <a:lnTo>
                  <a:pt x="500359" y="477258"/>
                </a:lnTo>
                <a:lnTo>
                  <a:pt x="504478" y="365194"/>
                </a:lnTo>
                <a:lnTo>
                  <a:pt x="494839" y="246506"/>
                </a:lnTo>
                <a:lnTo>
                  <a:pt x="470167" y="67943"/>
                </a:lnTo>
                <a:lnTo>
                  <a:pt x="462120" y="59790"/>
                </a:lnTo>
                <a:lnTo>
                  <a:pt x="456748" y="53675"/>
                </a:lnTo>
                <a:lnTo>
                  <a:pt x="451631" y="46541"/>
                </a:lnTo>
                <a:lnTo>
                  <a:pt x="444348" y="35330"/>
                </a:lnTo>
                <a:lnTo>
                  <a:pt x="437066" y="24077"/>
                </a:lnTo>
                <a:lnTo>
                  <a:pt x="431949" y="16646"/>
                </a:lnTo>
                <a:lnTo>
                  <a:pt x="426577" y="9724"/>
                </a:lnTo>
                <a:lnTo>
                  <a:pt x="418530" y="0"/>
                </a:lnTo>
                <a:lnTo>
                  <a:pt x="458638" y="6433"/>
                </a:lnTo>
                <a:lnTo>
                  <a:pt x="507769" y="14713"/>
                </a:lnTo>
                <a:lnTo>
                  <a:pt x="570914" y="26030"/>
                </a:lnTo>
                <a:lnTo>
                  <a:pt x="613421" y="33759"/>
                </a:lnTo>
                <a:lnTo>
                  <a:pt x="674761" y="45054"/>
                </a:lnTo>
                <a:lnTo>
                  <a:pt x="695738" y="48919"/>
                </a:lnTo>
                <a:lnTo>
                  <a:pt x="716716" y="52783"/>
                </a:lnTo>
                <a:lnTo>
                  <a:pt x="778205" y="64100"/>
                </a:lnTo>
                <a:lnTo>
                  <a:pt x="824576" y="72380"/>
                </a:lnTo>
                <a:lnTo>
                  <a:pt x="861520" y="78814"/>
                </a:lnTo>
                <a:lnTo>
                  <a:pt x="861520" y="122297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65125" y="5040245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565287" y="568005"/>
                </a:moveTo>
                <a:lnTo>
                  <a:pt x="527791" y="604142"/>
                </a:lnTo>
                <a:lnTo>
                  <a:pt x="499722" y="622699"/>
                </a:lnTo>
                <a:lnTo>
                  <a:pt x="467067" y="629536"/>
                </a:lnTo>
                <a:lnTo>
                  <a:pt x="415812" y="630513"/>
                </a:lnTo>
                <a:lnTo>
                  <a:pt x="364558" y="629536"/>
                </a:lnTo>
                <a:lnTo>
                  <a:pt x="331902" y="622699"/>
                </a:lnTo>
                <a:lnTo>
                  <a:pt x="303833" y="604142"/>
                </a:lnTo>
                <a:lnTo>
                  <a:pt x="266337" y="568005"/>
                </a:lnTo>
                <a:lnTo>
                  <a:pt x="251687" y="554438"/>
                </a:lnTo>
                <a:lnTo>
                  <a:pt x="228501" y="519659"/>
                </a:lnTo>
                <a:lnTo>
                  <a:pt x="209265" y="482397"/>
                </a:lnTo>
                <a:lnTo>
                  <a:pt x="189837" y="444200"/>
                </a:lnTo>
                <a:lnTo>
                  <a:pt x="161683" y="385132"/>
                </a:lnTo>
                <a:lnTo>
                  <a:pt x="139963" y="336998"/>
                </a:lnTo>
                <a:lnTo>
                  <a:pt x="118178" y="288461"/>
                </a:lnTo>
                <a:lnTo>
                  <a:pt x="88368" y="218904"/>
                </a:lnTo>
                <a:lnTo>
                  <a:pt x="66584" y="165781"/>
                </a:lnTo>
                <a:lnTo>
                  <a:pt x="44906" y="112743"/>
                </a:lnTo>
                <a:lnTo>
                  <a:pt x="17856" y="45394"/>
                </a:lnTo>
                <a:lnTo>
                  <a:pt x="0" y="0"/>
                </a:lnTo>
                <a:lnTo>
                  <a:pt x="40638" y="16263"/>
                </a:lnTo>
                <a:lnTo>
                  <a:pt x="103570" y="41657"/>
                </a:lnTo>
                <a:lnTo>
                  <a:pt x="154910" y="62507"/>
                </a:lnTo>
                <a:lnTo>
                  <a:pt x="206483" y="83527"/>
                </a:lnTo>
                <a:lnTo>
                  <a:pt x="275488" y="113337"/>
                </a:lnTo>
                <a:lnTo>
                  <a:pt x="324768" y="135886"/>
                </a:lnTo>
                <a:lnTo>
                  <a:pt x="373730" y="158413"/>
                </a:lnTo>
                <a:lnTo>
                  <a:pt x="434454" y="187672"/>
                </a:lnTo>
                <a:lnTo>
                  <a:pt x="474243" y="207906"/>
                </a:lnTo>
                <a:lnTo>
                  <a:pt x="513120" y="227928"/>
                </a:lnTo>
                <a:lnTo>
                  <a:pt x="550106" y="251666"/>
                </a:lnTo>
                <a:lnTo>
                  <a:pt x="565287" y="266337"/>
                </a:lnTo>
                <a:lnTo>
                  <a:pt x="565287" y="263619"/>
                </a:lnTo>
                <a:lnTo>
                  <a:pt x="602996" y="305744"/>
                </a:lnTo>
                <a:lnTo>
                  <a:pt x="622360" y="335639"/>
                </a:lnTo>
                <a:lnTo>
                  <a:pt x="629494" y="367573"/>
                </a:lnTo>
                <a:lnTo>
                  <a:pt x="630513" y="415812"/>
                </a:lnTo>
                <a:lnTo>
                  <a:pt x="629494" y="465538"/>
                </a:lnTo>
                <a:lnTo>
                  <a:pt x="622360" y="497684"/>
                </a:lnTo>
                <a:lnTo>
                  <a:pt x="602996" y="526262"/>
                </a:lnTo>
                <a:lnTo>
                  <a:pt x="565287" y="565287"/>
                </a:lnTo>
                <a:lnTo>
                  <a:pt x="565287" y="568005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92245" y="3915104"/>
            <a:ext cx="930275" cy="1220470"/>
          </a:xfrm>
          <a:custGeom>
            <a:avLst/>
            <a:gdLst/>
            <a:ahLst/>
            <a:cxnLst/>
            <a:rect l="l" t="t" r="r" b="b"/>
            <a:pathLst>
              <a:path w="930275" h="1220470">
                <a:moveTo>
                  <a:pt x="741940" y="633231"/>
                </a:moveTo>
                <a:lnTo>
                  <a:pt x="786825" y="635672"/>
                </a:lnTo>
                <a:lnTo>
                  <a:pt x="840925" y="659410"/>
                </a:lnTo>
                <a:lnTo>
                  <a:pt x="875109" y="691662"/>
                </a:lnTo>
                <a:lnTo>
                  <a:pt x="908061" y="725103"/>
                </a:lnTo>
                <a:lnTo>
                  <a:pt x="930143" y="779754"/>
                </a:lnTo>
                <a:lnTo>
                  <a:pt x="929463" y="826189"/>
                </a:lnTo>
                <a:lnTo>
                  <a:pt x="928571" y="872603"/>
                </a:lnTo>
                <a:lnTo>
                  <a:pt x="905386" y="926703"/>
                </a:lnTo>
                <a:lnTo>
                  <a:pt x="872391" y="959358"/>
                </a:lnTo>
                <a:lnTo>
                  <a:pt x="838164" y="990782"/>
                </a:lnTo>
                <a:lnTo>
                  <a:pt x="782961" y="1012864"/>
                </a:lnTo>
                <a:lnTo>
                  <a:pt x="736504" y="1013713"/>
                </a:lnTo>
                <a:lnTo>
                  <a:pt x="723489" y="1013479"/>
                </a:lnTo>
                <a:lnTo>
                  <a:pt x="686226" y="998765"/>
                </a:lnTo>
                <a:lnTo>
                  <a:pt x="642084" y="973732"/>
                </a:lnTo>
                <a:lnTo>
                  <a:pt x="619642" y="959358"/>
                </a:lnTo>
                <a:lnTo>
                  <a:pt x="606436" y="951141"/>
                </a:lnTo>
                <a:lnTo>
                  <a:pt x="557134" y="922669"/>
                </a:lnTo>
                <a:lnTo>
                  <a:pt x="511272" y="897700"/>
                </a:lnTo>
                <a:lnTo>
                  <a:pt x="434836" y="861520"/>
                </a:lnTo>
                <a:lnTo>
                  <a:pt x="434836" y="1146882"/>
                </a:lnTo>
                <a:lnTo>
                  <a:pt x="373751" y="1158156"/>
                </a:lnTo>
                <a:lnTo>
                  <a:pt x="333431" y="1165736"/>
                </a:lnTo>
                <a:lnTo>
                  <a:pt x="295914" y="1173061"/>
                </a:lnTo>
                <a:lnTo>
                  <a:pt x="243236" y="1183571"/>
                </a:lnTo>
                <a:lnTo>
                  <a:pt x="190644" y="1194081"/>
                </a:lnTo>
                <a:lnTo>
                  <a:pt x="153721" y="1201406"/>
                </a:lnTo>
                <a:lnTo>
                  <a:pt x="115015" y="1208986"/>
                </a:lnTo>
                <a:lnTo>
                  <a:pt x="57072" y="1220260"/>
                </a:lnTo>
                <a:lnTo>
                  <a:pt x="57072" y="92402"/>
                </a:lnTo>
                <a:lnTo>
                  <a:pt x="49004" y="79472"/>
                </a:lnTo>
                <a:lnTo>
                  <a:pt x="43483" y="70491"/>
                </a:lnTo>
                <a:lnTo>
                  <a:pt x="37963" y="61255"/>
                </a:lnTo>
                <a:lnTo>
                  <a:pt x="29895" y="47560"/>
                </a:lnTo>
                <a:lnTo>
                  <a:pt x="21784" y="33823"/>
                </a:lnTo>
                <a:lnTo>
                  <a:pt x="15966" y="24289"/>
                </a:lnTo>
                <a:lnTo>
                  <a:pt x="9639" y="14501"/>
                </a:lnTo>
                <a:lnTo>
                  <a:pt x="0" y="0"/>
                </a:lnTo>
                <a:lnTo>
                  <a:pt x="41700" y="11231"/>
                </a:lnTo>
                <a:lnTo>
                  <a:pt x="68622" y="18514"/>
                </a:lnTo>
                <a:lnTo>
                  <a:pt x="92487" y="25032"/>
                </a:lnTo>
                <a:lnTo>
                  <a:pt x="125015" y="33971"/>
                </a:lnTo>
                <a:lnTo>
                  <a:pt x="157246" y="42825"/>
                </a:lnTo>
                <a:lnTo>
                  <a:pt x="179030" y="48749"/>
                </a:lnTo>
                <a:lnTo>
                  <a:pt x="200305" y="54418"/>
                </a:lnTo>
                <a:lnTo>
                  <a:pt x="231007" y="62507"/>
                </a:lnTo>
                <a:lnTo>
                  <a:pt x="261687" y="70597"/>
                </a:lnTo>
                <a:lnTo>
                  <a:pt x="282813" y="76266"/>
                </a:lnTo>
                <a:lnTo>
                  <a:pt x="304194" y="82190"/>
                </a:lnTo>
                <a:lnTo>
                  <a:pt x="335639" y="91043"/>
                </a:lnTo>
                <a:lnTo>
                  <a:pt x="367339" y="99982"/>
                </a:lnTo>
                <a:lnTo>
                  <a:pt x="390503" y="106501"/>
                </a:lnTo>
                <a:lnTo>
                  <a:pt x="416470" y="113783"/>
                </a:lnTo>
                <a:lnTo>
                  <a:pt x="456578" y="125015"/>
                </a:lnTo>
                <a:lnTo>
                  <a:pt x="434836" y="578876"/>
                </a:lnTo>
                <a:lnTo>
                  <a:pt x="434836" y="779988"/>
                </a:lnTo>
                <a:lnTo>
                  <a:pt x="444667" y="775083"/>
                </a:lnTo>
                <a:lnTo>
                  <a:pt x="452332" y="771325"/>
                </a:lnTo>
                <a:lnTo>
                  <a:pt x="461780" y="766803"/>
                </a:lnTo>
                <a:lnTo>
                  <a:pt x="476961" y="759605"/>
                </a:lnTo>
                <a:lnTo>
                  <a:pt x="492291" y="752322"/>
                </a:lnTo>
                <a:lnTo>
                  <a:pt x="528598" y="733787"/>
                </a:lnTo>
                <a:lnTo>
                  <a:pt x="563759" y="715251"/>
                </a:lnTo>
                <a:lnTo>
                  <a:pt x="599429" y="696248"/>
                </a:lnTo>
                <a:lnTo>
                  <a:pt x="614207" y="687585"/>
                </a:lnTo>
                <a:lnTo>
                  <a:pt x="638284" y="674761"/>
                </a:lnTo>
                <a:lnTo>
                  <a:pt x="687585" y="649537"/>
                </a:lnTo>
                <a:lnTo>
                  <a:pt x="728861" y="633485"/>
                </a:lnTo>
                <a:lnTo>
                  <a:pt x="741940" y="633231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632330" y="5284840"/>
            <a:ext cx="1511300" cy="962660"/>
          </a:xfrm>
          <a:custGeom>
            <a:avLst/>
            <a:gdLst/>
            <a:ahLst/>
            <a:cxnLst/>
            <a:rect l="l" t="t" r="r" b="b"/>
            <a:pathLst>
              <a:path w="1511300" h="962660">
                <a:moveTo>
                  <a:pt x="1111551" y="0"/>
                </a:moveTo>
                <a:lnTo>
                  <a:pt x="1511057" y="65225"/>
                </a:lnTo>
                <a:lnTo>
                  <a:pt x="1481162" y="394070"/>
                </a:lnTo>
                <a:lnTo>
                  <a:pt x="1445832" y="962076"/>
                </a:lnTo>
                <a:lnTo>
                  <a:pt x="1392879" y="954029"/>
                </a:lnTo>
                <a:lnTo>
                  <a:pt x="1327738" y="943540"/>
                </a:lnTo>
                <a:lnTo>
                  <a:pt x="1285486" y="936258"/>
                </a:lnTo>
                <a:lnTo>
                  <a:pt x="1243276" y="928975"/>
                </a:lnTo>
                <a:lnTo>
                  <a:pt x="1212787" y="923858"/>
                </a:lnTo>
                <a:lnTo>
                  <a:pt x="1179240" y="918486"/>
                </a:lnTo>
                <a:lnTo>
                  <a:pt x="1127858" y="910439"/>
                </a:lnTo>
                <a:lnTo>
                  <a:pt x="1127858" y="850649"/>
                </a:lnTo>
                <a:lnTo>
                  <a:pt x="366893" y="850649"/>
                </a:lnTo>
                <a:lnTo>
                  <a:pt x="315235" y="861902"/>
                </a:lnTo>
                <a:lnTo>
                  <a:pt x="279756" y="869333"/>
                </a:lnTo>
                <a:lnTo>
                  <a:pt x="244022" y="876255"/>
                </a:lnTo>
                <a:lnTo>
                  <a:pt x="191599" y="885980"/>
                </a:lnTo>
                <a:lnTo>
                  <a:pt x="139177" y="895704"/>
                </a:lnTo>
                <a:lnTo>
                  <a:pt x="103443" y="902626"/>
                </a:lnTo>
                <a:lnTo>
                  <a:pt x="67964" y="910057"/>
                </a:lnTo>
                <a:lnTo>
                  <a:pt x="16306" y="921310"/>
                </a:lnTo>
                <a:lnTo>
                  <a:pt x="0" y="86967"/>
                </a:lnTo>
                <a:lnTo>
                  <a:pt x="334280" y="114144"/>
                </a:lnTo>
                <a:lnTo>
                  <a:pt x="334280" y="282643"/>
                </a:lnTo>
                <a:lnTo>
                  <a:pt x="1127858" y="282643"/>
                </a:lnTo>
                <a:lnTo>
                  <a:pt x="1127858" y="73378"/>
                </a:lnTo>
                <a:lnTo>
                  <a:pt x="1111551" y="0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966611" y="5651734"/>
            <a:ext cx="793750" cy="402590"/>
          </a:xfrm>
          <a:custGeom>
            <a:avLst/>
            <a:gdLst/>
            <a:ahLst/>
            <a:cxnLst/>
            <a:rect l="l" t="t" r="r" b="b"/>
            <a:pathLst>
              <a:path w="793750" h="402589">
                <a:moveTo>
                  <a:pt x="0" y="402224"/>
                </a:moveTo>
                <a:lnTo>
                  <a:pt x="793577" y="402224"/>
                </a:lnTo>
                <a:lnTo>
                  <a:pt x="793577" y="0"/>
                </a:lnTo>
                <a:lnTo>
                  <a:pt x="0" y="0"/>
                </a:lnTo>
                <a:lnTo>
                  <a:pt x="0" y="402224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268155" y="4567359"/>
            <a:ext cx="1155065" cy="625475"/>
          </a:xfrm>
          <a:custGeom>
            <a:avLst/>
            <a:gdLst/>
            <a:ahLst/>
            <a:cxnLst/>
            <a:rect l="l" t="t" r="r" b="b"/>
            <a:pathLst>
              <a:path w="1155065" h="625475">
                <a:moveTo>
                  <a:pt x="635948" y="0"/>
                </a:moveTo>
                <a:lnTo>
                  <a:pt x="723914" y="445"/>
                </a:lnTo>
                <a:lnTo>
                  <a:pt x="779139" y="3567"/>
                </a:lnTo>
                <a:lnTo>
                  <a:pt x="824937" y="12038"/>
                </a:lnTo>
                <a:lnTo>
                  <a:pt x="884621" y="28536"/>
                </a:lnTo>
                <a:lnTo>
                  <a:pt x="942903" y="45691"/>
                </a:lnTo>
                <a:lnTo>
                  <a:pt x="978892" y="58770"/>
                </a:lnTo>
                <a:lnTo>
                  <a:pt x="1043608" y="99197"/>
                </a:lnTo>
                <a:lnTo>
                  <a:pt x="1078577" y="124314"/>
                </a:lnTo>
                <a:lnTo>
                  <a:pt x="1113356" y="161301"/>
                </a:lnTo>
                <a:lnTo>
                  <a:pt x="1144143" y="219159"/>
                </a:lnTo>
                <a:lnTo>
                  <a:pt x="1155035" y="279926"/>
                </a:lnTo>
                <a:lnTo>
                  <a:pt x="1155035" y="345151"/>
                </a:lnTo>
                <a:lnTo>
                  <a:pt x="1151808" y="386936"/>
                </a:lnTo>
                <a:lnTo>
                  <a:pt x="1129216" y="434836"/>
                </a:lnTo>
                <a:lnTo>
                  <a:pt x="1099151" y="482906"/>
                </a:lnTo>
                <a:lnTo>
                  <a:pt x="1043608" y="525880"/>
                </a:lnTo>
                <a:lnTo>
                  <a:pt x="1007492" y="550680"/>
                </a:lnTo>
                <a:lnTo>
                  <a:pt x="942903" y="579386"/>
                </a:lnTo>
                <a:lnTo>
                  <a:pt x="884621" y="596541"/>
                </a:lnTo>
                <a:lnTo>
                  <a:pt x="824937" y="613039"/>
                </a:lnTo>
                <a:lnTo>
                  <a:pt x="779139" y="621510"/>
                </a:lnTo>
                <a:lnTo>
                  <a:pt x="723914" y="624632"/>
                </a:lnTo>
                <a:lnTo>
                  <a:pt x="635948" y="625077"/>
                </a:lnTo>
                <a:lnTo>
                  <a:pt x="524521" y="625077"/>
                </a:lnTo>
                <a:lnTo>
                  <a:pt x="436535" y="624632"/>
                </a:lnTo>
                <a:lnTo>
                  <a:pt x="381161" y="621510"/>
                </a:lnTo>
                <a:lnTo>
                  <a:pt x="334960" y="613039"/>
                </a:lnTo>
                <a:lnTo>
                  <a:pt x="274490" y="596541"/>
                </a:lnTo>
                <a:lnTo>
                  <a:pt x="215401" y="579386"/>
                </a:lnTo>
                <a:lnTo>
                  <a:pt x="178860" y="566307"/>
                </a:lnTo>
                <a:lnTo>
                  <a:pt x="112785" y="525880"/>
                </a:lnTo>
                <a:lnTo>
                  <a:pt x="77030" y="500763"/>
                </a:lnTo>
                <a:lnTo>
                  <a:pt x="41700" y="463776"/>
                </a:lnTo>
                <a:lnTo>
                  <a:pt x="10892" y="405918"/>
                </a:lnTo>
                <a:lnTo>
                  <a:pt x="0" y="345151"/>
                </a:lnTo>
                <a:lnTo>
                  <a:pt x="0" y="279926"/>
                </a:lnTo>
                <a:lnTo>
                  <a:pt x="3227" y="238141"/>
                </a:lnTo>
                <a:lnTo>
                  <a:pt x="25818" y="190241"/>
                </a:lnTo>
                <a:lnTo>
                  <a:pt x="56053" y="142171"/>
                </a:lnTo>
                <a:lnTo>
                  <a:pt x="112785" y="99197"/>
                </a:lnTo>
                <a:lnTo>
                  <a:pt x="149708" y="74397"/>
                </a:lnTo>
                <a:lnTo>
                  <a:pt x="215401" y="45691"/>
                </a:lnTo>
                <a:lnTo>
                  <a:pt x="274490" y="28536"/>
                </a:lnTo>
                <a:lnTo>
                  <a:pt x="334960" y="12038"/>
                </a:lnTo>
                <a:lnTo>
                  <a:pt x="381161" y="3567"/>
                </a:lnTo>
                <a:lnTo>
                  <a:pt x="436535" y="445"/>
                </a:lnTo>
                <a:lnTo>
                  <a:pt x="524521" y="0"/>
                </a:lnTo>
                <a:lnTo>
                  <a:pt x="635948" y="0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572540" y="4627150"/>
            <a:ext cx="551815" cy="508634"/>
          </a:xfrm>
          <a:custGeom>
            <a:avLst/>
            <a:gdLst/>
            <a:ahLst/>
            <a:cxnLst/>
            <a:rect l="l" t="t" r="r" b="b"/>
            <a:pathLst>
              <a:path w="551815" h="508635">
                <a:moveTo>
                  <a:pt x="277208" y="508215"/>
                </a:moveTo>
                <a:lnTo>
                  <a:pt x="307740" y="507875"/>
                </a:lnTo>
                <a:lnTo>
                  <a:pt x="327826" y="505497"/>
                </a:lnTo>
                <a:lnTo>
                  <a:pt x="346383" y="499043"/>
                </a:lnTo>
                <a:lnTo>
                  <a:pt x="372329" y="486473"/>
                </a:lnTo>
                <a:lnTo>
                  <a:pt x="414029" y="469806"/>
                </a:lnTo>
                <a:lnTo>
                  <a:pt x="464816" y="433923"/>
                </a:lnTo>
                <a:lnTo>
                  <a:pt x="497344" y="398147"/>
                </a:lnTo>
                <a:lnTo>
                  <a:pt x="528768" y="361479"/>
                </a:lnTo>
                <a:lnTo>
                  <a:pt x="550849" y="302411"/>
                </a:lnTo>
                <a:lnTo>
                  <a:pt x="551699" y="252748"/>
                </a:lnTo>
                <a:lnTo>
                  <a:pt x="550849" y="206165"/>
                </a:lnTo>
                <a:lnTo>
                  <a:pt x="528768" y="147649"/>
                </a:lnTo>
                <a:lnTo>
                  <a:pt x="497344" y="108709"/>
                </a:lnTo>
                <a:lnTo>
                  <a:pt x="464816" y="70618"/>
                </a:lnTo>
                <a:lnTo>
                  <a:pt x="414029" y="34183"/>
                </a:lnTo>
                <a:lnTo>
                  <a:pt x="372329" y="19024"/>
                </a:lnTo>
                <a:lnTo>
                  <a:pt x="359356" y="14225"/>
                </a:lnTo>
                <a:lnTo>
                  <a:pt x="309502" y="2293"/>
                </a:lnTo>
                <a:lnTo>
                  <a:pt x="277208" y="0"/>
                </a:lnTo>
                <a:lnTo>
                  <a:pt x="243576" y="297"/>
                </a:lnTo>
                <a:lnTo>
                  <a:pt x="222174" y="2378"/>
                </a:lnTo>
                <a:lnTo>
                  <a:pt x="203829" y="8025"/>
                </a:lnTo>
                <a:lnTo>
                  <a:pt x="179370" y="19024"/>
                </a:lnTo>
                <a:lnTo>
                  <a:pt x="137670" y="34162"/>
                </a:lnTo>
                <a:lnTo>
                  <a:pt x="86882" y="70045"/>
                </a:lnTo>
                <a:lnTo>
                  <a:pt x="54354" y="107350"/>
                </a:lnTo>
                <a:lnTo>
                  <a:pt x="22930" y="145547"/>
                </a:lnTo>
                <a:lnTo>
                  <a:pt x="849" y="204615"/>
                </a:lnTo>
                <a:lnTo>
                  <a:pt x="0" y="252748"/>
                </a:lnTo>
                <a:lnTo>
                  <a:pt x="849" y="300861"/>
                </a:lnTo>
                <a:lnTo>
                  <a:pt x="22930" y="359377"/>
                </a:lnTo>
                <a:lnTo>
                  <a:pt x="54354" y="396788"/>
                </a:lnTo>
                <a:lnTo>
                  <a:pt x="86882" y="433350"/>
                </a:lnTo>
                <a:lnTo>
                  <a:pt x="137670" y="469785"/>
                </a:lnTo>
                <a:lnTo>
                  <a:pt x="179370" y="486473"/>
                </a:lnTo>
                <a:lnTo>
                  <a:pt x="205358" y="499043"/>
                </a:lnTo>
                <a:lnTo>
                  <a:pt x="224212" y="505497"/>
                </a:lnTo>
                <a:lnTo>
                  <a:pt x="245105" y="507875"/>
                </a:lnTo>
                <a:lnTo>
                  <a:pt x="277208" y="508215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211082" y="4287433"/>
            <a:ext cx="1234440" cy="125095"/>
          </a:xfrm>
          <a:custGeom>
            <a:avLst/>
            <a:gdLst/>
            <a:ahLst/>
            <a:cxnLst/>
            <a:rect l="l" t="t" r="r" b="b"/>
            <a:pathLst>
              <a:path w="1234440" h="125095">
                <a:moveTo>
                  <a:pt x="1233849" y="62507"/>
                </a:moveTo>
                <a:lnTo>
                  <a:pt x="1228414" y="125015"/>
                </a:lnTo>
                <a:lnTo>
                  <a:pt x="0" y="125015"/>
                </a:lnTo>
                <a:lnTo>
                  <a:pt x="0" y="43483"/>
                </a:lnTo>
                <a:lnTo>
                  <a:pt x="554416" y="43483"/>
                </a:lnTo>
                <a:lnTo>
                  <a:pt x="577390" y="43462"/>
                </a:lnTo>
                <a:lnTo>
                  <a:pt x="618241" y="42910"/>
                </a:lnTo>
                <a:lnTo>
                  <a:pt x="691789" y="40702"/>
                </a:lnTo>
                <a:lnTo>
                  <a:pt x="734848" y="23589"/>
                </a:lnTo>
                <a:lnTo>
                  <a:pt x="760964" y="0"/>
                </a:lnTo>
                <a:lnTo>
                  <a:pt x="1233849" y="62507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594282" y="3896080"/>
            <a:ext cx="506095" cy="241935"/>
          </a:xfrm>
          <a:custGeom>
            <a:avLst/>
            <a:gdLst/>
            <a:ahLst/>
            <a:cxnLst/>
            <a:rect l="l" t="t" r="r" b="b"/>
            <a:pathLst>
              <a:path w="506095" h="241935">
                <a:moveTo>
                  <a:pt x="385917" y="10870"/>
                </a:moveTo>
                <a:lnTo>
                  <a:pt x="422543" y="24162"/>
                </a:lnTo>
                <a:lnTo>
                  <a:pt x="460634" y="51764"/>
                </a:lnTo>
                <a:lnTo>
                  <a:pt x="497578" y="106246"/>
                </a:lnTo>
                <a:lnTo>
                  <a:pt x="505858" y="143784"/>
                </a:lnTo>
                <a:lnTo>
                  <a:pt x="500062" y="171216"/>
                </a:lnTo>
                <a:lnTo>
                  <a:pt x="475220" y="212067"/>
                </a:lnTo>
                <a:lnTo>
                  <a:pt x="454200" y="233045"/>
                </a:lnTo>
                <a:lnTo>
                  <a:pt x="425537" y="240773"/>
                </a:lnTo>
                <a:lnTo>
                  <a:pt x="377764" y="241877"/>
                </a:lnTo>
                <a:lnTo>
                  <a:pt x="358400" y="241750"/>
                </a:lnTo>
                <a:lnTo>
                  <a:pt x="312538" y="233724"/>
                </a:lnTo>
                <a:lnTo>
                  <a:pt x="269161" y="214806"/>
                </a:lnTo>
                <a:lnTo>
                  <a:pt x="222492" y="184317"/>
                </a:lnTo>
                <a:lnTo>
                  <a:pt x="188818" y="160579"/>
                </a:lnTo>
                <a:lnTo>
                  <a:pt x="137245" y="121915"/>
                </a:lnTo>
                <a:lnTo>
                  <a:pt x="101914" y="94313"/>
                </a:lnTo>
                <a:lnTo>
                  <a:pt x="50447" y="52486"/>
                </a:lnTo>
                <a:lnTo>
                  <a:pt x="19533" y="25988"/>
                </a:lnTo>
                <a:lnTo>
                  <a:pt x="0" y="8153"/>
                </a:lnTo>
                <a:lnTo>
                  <a:pt x="25818" y="8110"/>
                </a:lnTo>
                <a:lnTo>
                  <a:pt x="43483" y="7813"/>
                </a:lnTo>
                <a:lnTo>
                  <a:pt x="61148" y="7006"/>
                </a:lnTo>
                <a:lnTo>
                  <a:pt x="86967" y="5435"/>
                </a:lnTo>
                <a:lnTo>
                  <a:pt x="109558" y="3843"/>
                </a:lnTo>
                <a:lnTo>
                  <a:pt x="125015" y="2887"/>
                </a:lnTo>
                <a:lnTo>
                  <a:pt x="185527" y="573"/>
                </a:lnTo>
                <a:lnTo>
                  <a:pt x="231007" y="0"/>
                </a:lnTo>
                <a:lnTo>
                  <a:pt x="259946" y="42"/>
                </a:lnTo>
                <a:lnTo>
                  <a:pt x="322051" y="2717"/>
                </a:lnTo>
                <a:lnTo>
                  <a:pt x="361627" y="5775"/>
                </a:lnTo>
                <a:lnTo>
                  <a:pt x="372689" y="7686"/>
                </a:lnTo>
                <a:lnTo>
                  <a:pt x="385917" y="10870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801328" y="3912387"/>
            <a:ext cx="464820" cy="2310130"/>
          </a:xfrm>
          <a:custGeom>
            <a:avLst/>
            <a:gdLst/>
            <a:ahLst/>
            <a:cxnLst/>
            <a:rect l="l" t="t" r="r" b="b"/>
            <a:pathLst>
              <a:path w="464819" h="2310129">
                <a:moveTo>
                  <a:pt x="437554" y="2236691"/>
                </a:moveTo>
                <a:lnTo>
                  <a:pt x="376469" y="2247966"/>
                </a:lnTo>
                <a:lnTo>
                  <a:pt x="336149" y="2255546"/>
                </a:lnTo>
                <a:lnTo>
                  <a:pt x="298631" y="2262871"/>
                </a:lnTo>
                <a:lnTo>
                  <a:pt x="245954" y="2273381"/>
                </a:lnTo>
                <a:lnTo>
                  <a:pt x="193362" y="2283891"/>
                </a:lnTo>
                <a:lnTo>
                  <a:pt x="156439" y="2291216"/>
                </a:lnTo>
                <a:lnTo>
                  <a:pt x="117732" y="2298796"/>
                </a:lnTo>
                <a:lnTo>
                  <a:pt x="59790" y="2310070"/>
                </a:lnTo>
                <a:lnTo>
                  <a:pt x="59790" y="95120"/>
                </a:lnTo>
                <a:lnTo>
                  <a:pt x="0" y="0"/>
                </a:lnTo>
                <a:lnTo>
                  <a:pt x="464731" y="127733"/>
                </a:lnTo>
                <a:lnTo>
                  <a:pt x="437554" y="717480"/>
                </a:lnTo>
                <a:lnTo>
                  <a:pt x="437554" y="2236691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276682" y="4257538"/>
            <a:ext cx="1343025" cy="1402715"/>
          </a:xfrm>
          <a:custGeom>
            <a:avLst/>
            <a:gdLst/>
            <a:ahLst/>
            <a:cxnLst/>
            <a:rect l="l" t="t" r="r" b="b"/>
            <a:pathLst>
              <a:path w="1343025" h="1402714">
                <a:moveTo>
                  <a:pt x="1342558" y="1277333"/>
                </a:moveTo>
                <a:lnTo>
                  <a:pt x="366893" y="1386042"/>
                </a:lnTo>
                <a:lnTo>
                  <a:pt x="190241" y="1399631"/>
                </a:lnTo>
                <a:lnTo>
                  <a:pt x="153424" y="1402136"/>
                </a:lnTo>
                <a:lnTo>
                  <a:pt x="130111" y="1399291"/>
                </a:lnTo>
                <a:lnTo>
                  <a:pt x="84249" y="1364300"/>
                </a:lnTo>
                <a:lnTo>
                  <a:pt x="45861" y="1321156"/>
                </a:lnTo>
                <a:lnTo>
                  <a:pt x="38048" y="1263744"/>
                </a:lnTo>
                <a:lnTo>
                  <a:pt x="33164" y="1075010"/>
                </a:lnTo>
                <a:lnTo>
                  <a:pt x="29555" y="946279"/>
                </a:lnTo>
                <a:lnTo>
                  <a:pt x="25436" y="818312"/>
                </a:lnTo>
                <a:lnTo>
                  <a:pt x="19024" y="631872"/>
                </a:lnTo>
                <a:lnTo>
                  <a:pt x="12611" y="445431"/>
                </a:lnTo>
                <a:lnTo>
                  <a:pt x="8492" y="317464"/>
                </a:lnTo>
                <a:lnTo>
                  <a:pt x="4883" y="188733"/>
                </a:lnTo>
                <a:lnTo>
                  <a:pt x="0" y="0"/>
                </a:lnTo>
                <a:lnTo>
                  <a:pt x="402224" y="29895"/>
                </a:lnTo>
                <a:lnTo>
                  <a:pt x="402224" y="1296357"/>
                </a:lnTo>
                <a:lnTo>
                  <a:pt x="531719" y="1284998"/>
                </a:lnTo>
                <a:lnTo>
                  <a:pt x="622869" y="1276823"/>
                </a:lnTo>
                <a:lnTo>
                  <a:pt x="718860" y="1267884"/>
                </a:lnTo>
                <a:lnTo>
                  <a:pt x="862879" y="1254232"/>
                </a:lnTo>
                <a:lnTo>
                  <a:pt x="1006940" y="1240537"/>
                </a:lnTo>
                <a:lnTo>
                  <a:pt x="1103228" y="1231301"/>
                </a:lnTo>
                <a:lnTo>
                  <a:pt x="1195185" y="1222320"/>
                </a:lnTo>
                <a:lnTo>
                  <a:pt x="1326252" y="1209389"/>
                </a:lnTo>
                <a:lnTo>
                  <a:pt x="1342558" y="1277333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551672" y="3912387"/>
            <a:ext cx="932180" cy="2310130"/>
          </a:xfrm>
          <a:custGeom>
            <a:avLst/>
            <a:gdLst/>
            <a:ahLst/>
            <a:cxnLst/>
            <a:rect l="l" t="t" r="r" b="b"/>
            <a:pathLst>
              <a:path w="932180" h="2310129">
                <a:moveTo>
                  <a:pt x="747375" y="1073503"/>
                </a:moveTo>
                <a:lnTo>
                  <a:pt x="799161" y="1079809"/>
                </a:lnTo>
                <a:lnTo>
                  <a:pt x="839438" y="1097495"/>
                </a:lnTo>
                <a:lnTo>
                  <a:pt x="879185" y="1129216"/>
                </a:lnTo>
                <a:lnTo>
                  <a:pt x="910333" y="1168963"/>
                </a:lnTo>
                <a:lnTo>
                  <a:pt x="926448" y="1209283"/>
                </a:lnTo>
                <a:lnTo>
                  <a:pt x="932181" y="1263744"/>
                </a:lnTo>
                <a:lnTo>
                  <a:pt x="931310" y="1310158"/>
                </a:lnTo>
                <a:lnTo>
                  <a:pt x="908677" y="1364258"/>
                </a:lnTo>
                <a:lnTo>
                  <a:pt x="876467" y="1396913"/>
                </a:lnTo>
                <a:lnTo>
                  <a:pt x="843027" y="1428337"/>
                </a:lnTo>
                <a:lnTo>
                  <a:pt x="788375" y="1450418"/>
                </a:lnTo>
                <a:lnTo>
                  <a:pt x="741940" y="1451267"/>
                </a:lnTo>
                <a:lnTo>
                  <a:pt x="727353" y="1451034"/>
                </a:lnTo>
                <a:lnTo>
                  <a:pt x="688944" y="1436320"/>
                </a:lnTo>
                <a:lnTo>
                  <a:pt x="644802" y="1411287"/>
                </a:lnTo>
                <a:lnTo>
                  <a:pt x="622360" y="1396913"/>
                </a:lnTo>
                <a:lnTo>
                  <a:pt x="609153" y="1388696"/>
                </a:lnTo>
                <a:lnTo>
                  <a:pt x="559852" y="1360223"/>
                </a:lnTo>
                <a:lnTo>
                  <a:pt x="513990" y="1335254"/>
                </a:lnTo>
                <a:lnTo>
                  <a:pt x="437554" y="1299075"/>
                </a:lnTo>
                <a:lnTo>
                  <a:pt x="437554" y="2236691"/>
                </a:lnTo>
                <a:lnTo>
                  <a:pt x="376469" y="2247966"/>
                </a:lnTo>
                <a:lnTo>
                  <a:pt x="336149" y="2255546"/>
                </a:lnTo>
                <a:lnTo>
                  <a:pt x="298631" y="2262871"/>
                </a:lnTo>
                <a:lnTo>
                  <a:pt x="245954" y="2273381"/>
                </a:lnTo>
                <a:lnTo>
                  <a:pt x="193362" y="2283891"/>
                </a:lnTo>
                <a:lnTo>
                  <a:pt x="156439" y="2291216"/>
                </a:lnTo>
                <a:lnTo>
                  <a:pt x="117732" y="2298796"/>
                </a:lnTo>
                <a:lnTo>
                  <a:pt x="59790" y="2310070"/>
                </a:lnTo>
                <a:lnTo>
                  <a:pt x="59790" y="95120"/>
                </a:lnTo>
                <a:lnTo>
                  <a:pt x="0" y="0"/>
                </a:lnTo>
                <a:lnTo>
                  <a:pt x="464731" y="127733"/>
                </a:lnTo>
                <a:lnTo>
                  <a:pt x="437554" y="717480"/>
                </a:lnTo>
                <a:lnTo>
                  <a:pt x="437554" y="1217543"/>
                </a:lnTo>
                <a:lnTo>
                  <a:pt x="447385" y="1212638"/>
                </a:lnTo>
                <a:lnTo>
                  <a:pt x="455049" y="1208880"/>
                </a:lnTo>
                <a:lnTo>
                  <a:pt x="464498" y="1204357"/>
                </a:lnTo>
                <a:lnTo>
                  <a:pt x="479679" y="1197160"/>
                </a:lnTo>
                <a:lnTo>
                  <a:pt x="495009" y="1189877"/>
                </a:lnTo>
                <a:lnTo>
                  <a:pt x="531316" y="1171341"/>
                </a:lnTo>
                <a:lnTo>
                  <a:pt x="566476" y="1152805"/>
                </a:lnTo>
                <a:lnTo>
                  <a:pt x="602147" y="1133803"/>
                </a:lnTo>
                <a:lnTo>
                  <a:pt x="616924" y="1125140"/>
                </a:lnTo>
                <a:lnTo>
                  <a:pt x="640980" y="1112315"/>
                </a:lnTo>
                <a:lnTo>
                  <a:pt x="688944" y="1087092"/>
                </a:lnTo>
                <a:lnTo>
                  <a:pt x="730029" y="1072187"/>
                </a:lnTo>
                <a:lnTo>
                  <a:pt x="744658" y="1073503"/>
                </a:lnTo>
                <a:lnTo>
                  <a:pt x="747375" y="1073503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108557" y="4171250"/>
            <a:ext cx="1343025" cy="1488440"/>
          </a:xfrm>
          <a:custGeom>
            <a:avLst/>
            <a:gdLst/>
            <a:ahLst/>
            <a:cxnLst/>
            <a:rect l="l" t="t" r="r" b="b"/>
            <a:pathLst>
              <a:path w="1343025" h="1488439">
                <a:moveTo>
                  <a:pt x="1198518" y="165102"/>
                </a:moveTo>
                <a:lnTo>
                  <a:pt x="402224" y="165102"/>
                </a:lnTo>
                <a:lnTo>
                  <a:pt x="402224" y="1382645"/>
                </a:lnTo>
                <a:lnTo>
                  <a:pt x="531719" y="1371285"/>
                </a:lnTo>
                <a:lnTo>
                  <a:pt x="622869" y="1363111"/>
                </a:lnTo>
                <a:lnTo>
                  <a:pt x="718860" y="1354172"/>
                </a:lnTo>
                <a:lnTo>
                  <a:pt x="862879" y="1340520"/>
                </a:lnTo>
                <a:lnTo>
                  <a:pt x="1006940" y="1326825"/>
                </a:lnTo>
                <a:lnTo>
                  <a:pt x="1103228" y="1317589"/>
                </a:lnTo>
                <a:lnTo>
                  <a:pt x="1195185" y="1308608"/>
                </a:lnTo>
                <a:lnTo>
                  <a:pt x="1326252" y="1295677"/>
                </a:lnTo>
                <a:lnTo>
                  <a:pt x="1329437" y="1306952"/>
                </a:lnTo>
                <a:lnTo>
                  <a:pt x="1331348" y="1314532"/>
                </a:lnTo>
                <a:lnTo>
                  <a:pt x="1332749" y="1321857"/>
                </a:lnTo>
                <a:lnTo>
                  <a:pt x="1334405" y="1332367"/>
                </a:lnTo>
                <a:lnTo>
                  <a:pt x="1336061" y="1342792"/>
                </a:lnTo>
                <a:lnTo>
                  <a:pt x="1337462" y="1349522"/>
                </a:lnTo>
                <a:lnTo>
                  <a:pt x="1339373" y="1355489"/>
                </a:lnTo>
                <a:lnTo>
                  <a:pt x="1342558" y="1363621"/>
                </a:lnTo>
                <a:lnTo>
                  <a:pt x="366893" y="1472330"/>
                </a:lnTo>
                <a:lnTo>
                  <a:pt x="190241" y="1485918"/>
                </a:lnTo>
                <a:lnTo>
                  <a:pt x="153424" y="1488424"/>
                </a:lnTo>
                <a:lnTo>
                  <a:pt x="130111" y="1485579"/>
                </a:lnTo>
                <a:lnTo>
                  <a:pt x="84249" y="1450588"/>
                </a:lnTo>
                <a:lnTo>
                  <a:pt x="45861" y="1407444"/>
                </a:lnTo>
                <a:lnTo>
                  <a:pt x="38048" y="1350032"/>
                </a:lnTo>
                <a:lnTo>
                  <a:pt x="33164" y="1161277"/>
                </a:lnTo>
                <a:lnTo>
                  <a:pt x="29555" y="1032397"/>
                </a:lnTo>
                <a:lnTo>
                  <a:pt x="25436" y="904027"/>
                </a:lnTo>
                <a:lnTo>
                  <a:pt x="19024" y="716801"/>
                </a:lnTo>
                <a:lnTo>
                  <a:pt x="12611" y="529575"/>
                </a:lnTo>
                <a:lnTo>
                  <a:pt x="8492" y="401204"/>
                </a:lnTo>
                <a:lnTo>
                  <a:pt x="4883" y="272325"/>
                </a:lnTo>
                <a:lnTo>
                  <a:pt x="0" y="83570"/>
                </a:lnTo>
                <a:lnTo>
                  <a:pt x="750093" y="83570"/>
                </a:lnTo>
                <a:lnTo>
                  <a:pt x="771071" y="83357"/>
                </a:lnTo>
                <a:lnTo>
                  <a:pt x="785424" y="81871"/>
                </a:lnTo>
                <a:lnTo>
                  <a:pt x="799777" y="77837"/>
                </a:lnTo>
                <a:lnTo>
                  <a:pt x="820754" y="69981"/>
                </a:lnTo>
                <a:lnTo>
                  <a:pt x="962076" y="12909"/>
                </a:lnTo>
                <a:lnTo>
                  <a:pt x="959358" y="12909"/>
                </a:lnTo>
                <a:lnTo>
                  <a:pt x="983542" y="3651"/>
                </a:lnTo>
                <a:lnTo>
                  <a:pt x="999954" y="0"/>
                </a:lnTo>
                <a:lnTo>
                  <a:pt x="1016112" y="1443"/>
                </a:lnTo>
                <a:lnTo>
                  <a:pt x="1039531" y="7473"/>
                </a:lnTo>
                <a:lnTo>
                  <a:pt x="1062738" y="14268"/>
                </a:lnTo>
                <a:lnTo>
                  <a:pt x="1077410" y="21062"/>
                </a:lnTo>
                <a:lnTo>
                  <a:pt x="1089788" y="31933"/>
                </a:lnTo>
                <a:lnTo>
                  <a:pt x="1106116" y="50957"/>
                </a:lnTo>
                <a:lnTo>
                  <a:pt x="1198518" y="165102"/>
                </a:lnTo>
                <a:close/>
              </a:path>
            </a:pathLst>
          </a:custGeom>
          <a:ln w="135886">
            <a:solidFill>
              <a:srgbClr val="BA9F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063576" y="3915104"/>
            <a:ext cx="2346325" cy="2332355"/>
          </a:xfrm>
          <a:custGeom>
            <a:avLst/>
            <a:gdLst/>
            <a:ahLst/>
            <a:cxnLst/>
            <a:rect l="l" t="t" r="r" b="b"/>
            <a:pathLst>
              <a:path w="2346325" h="2332354">
                <a:moveTo>
                  <a:pt x="149475" y="1225696"/>
                </a:moveTo>
                <a:lnTo>
                  <a:pt x="240667" y="1165736"/>
                </a:lnTo>
                <a:lnTo>
                  <a:pt x="298101" y="1123102"/>
                </a:lnTo>
                <a:lnTo>
                  <a:pt x="346107" y="1077410"/>
                </a:lnTo>
                <a:lnTo>
                  <a:pt x="409018" y="1008277"/>
                </a:lnTo>
                <a:lnTo>
                  <a:pt x="470485" y="938869"/>
                </a:lnTo>
                <a:lnTo>
                  <a:pt x="508385" y="891245"/>
                </a:lnTo>
                <a:lnTo>
                  <a:pt x="538386" y="843366"/>
                </a:lnTo>
                <a:lnTo>
                  <a:pt x="576158" y="773194"/>
                </a:lnTo>
                <a:lnTo>
                  <a:pt x="612699" y="703127"/>
                </a:lnTo>
                <a:lnTo>
                  <a:pt x="634080" y="655992"/>
                </a:lnTo>
                <a:lnTo>
                  <a:pt x="648582" y="610385"/>
                </a:lnTo>
                <a:lnTo>
                  <a:pt x="664485" y="544904"/>
                </a:lnTo>
                <a:lnTo>
                  <a:pt x="679411" y="479997"/>
                </a:lnTo>
                <a:lnTo>
                  <a:pt x="687076" y="438403"/>
                </a:lnTo>
                <a:lnTo>
                  <a:pt x="690303" y="353304"/>
                </a:lnTo>
                <a:lnTo>
                  <a:pt x="0" y="353304"/>
                </a:lnTo>
                <a:lnTo>
                  <a:pt x="0" y="271773"/>
                </a:lnTo>
                <a:lnTo>
                  <a:pt x="1078938" y="271773"/>
                </a:lnTo>
                <a:lnTo>
                  <a:pt x="1078870" y="402160"/>
                </a:lnTo>
                <a:lnTo>
                  <a:pt x="1078238" y="477534"/>
                </a:lnTo>
                <a:lnTo>
                  <a:pt x="1073333" y="531825"/>
                </a:lnTo>
                <a:lnTo>
                  <a:pt x="1060020" y="580766"/>
                </a:lnTo>
                <a:lnTo>
                  <a:pt x="1034096" y="648178"/>
                </a:lnTo>
                <a:lnTo>
                  <a:pt x="1006982" y="714741"/>
                </a:lnTo>
                <a:lnTo>
                  <a:pt x="985347" y="757737"/>
                </a:lnTo>
                <a:lnTo>
                  <a:pt x="957851" y="795891"/>
                </a:lnTo>
                <a:lnTo>
                  <a:pt x="913157" y="847931"/>
                </a:lnTo>
                <a:lnTo>
                  <a:pt x="867656" y="899207"/>
                </a:lnTo>
                <a:lnTo>
                  <a:pt x="834513" y="932011"/>
                </a:lnTo>
                <a:lnTo>
                  <a:pt x="797547" y="960484"/>
                </a:lnTo>
                <a:lnTo>
                  <a:pt x="740581" y="998765"/>
                </a:lnTo>
                <a:lnTo>
                  <a:pt x="683190" y="1036389"/>
                </a:lnTo>
                <a:lnTo>
                  <a:pt x="643252" y="1060254"/>
                </a:lnTo>
                <a:lnTo>
                  <a:pt x="602040" y="1080552"/>
                </a:lnTo>
                <a:lnTo>
                  <a:pt x="479530" y="1133845"/>
                </a:lnTo>
                <a:lnTo>
                  <a:pt x="437724" y="1150279"/>
                </a:lnTo>
                <a:lnTo>
                  <a:pt x="396172" y="1163655"/>
                </a:lnTo>
                <a:lnTo>
                  <a:pt x="275403" y="1197606"/>
                </a:lnTo>
                <a:lnTo>
                  <a:pt x="235932" y="1207861"/>
                </a:lnTo>
                <a:lnTo>
                  <a:pt x="199774" y="1215823"/>
                </a:lnTo>
                <a:lnTo>
                  <a:pt x="149475" y="1225696"/>
                </a:lnTo>
                <a:close/>
              </a:path>
              <a:path w="2346325" h="2332354">
                <a:moveTo>
                  <a:pt x="1473009" y="1247438"/>
                </a:moveTo>
                <a:lnTo>
                  <a:pt x="1473009" y="92402"/>
                </a:lnTo>
                <a:lnTo>
                  <a:pt x="1464941" y="79472"/>
                </a:lnTo>
                <a:lnTo>
                  <a:pt x="1459421" y="70491"/>
                </a:lnTo>
                <a:lnTo>
                  <a:pt x="1453900" y="61255"/>
                </a:lnTo>
                <a:lnTo>
                  <a:pt x="1437721" y="33823"/>
                </a:lnTo>
                <a:lnTo>
                  <a:pt x="1431904" y="24289"/>
                </a:lnTo>
                <a:lnTo>
                  <a:pt x="1425576" y="14501"/>
                </a:lnTo>
                <a:lnTo>
                  <a:pt x="1415937" y="0"/>
                </a:lnTo>
                <a:lnTo>
                  <a:pt x="1720132" y="82190"/>
                </a:lnTo>
                <a:lnTo>
                  <a:pt x="1872516" y="125015"/>
                </a:lnTo>
                <a:lnTo>
                  <a:pt x="1850774" y="578876"/>
                </a:lnTo>
                <a:lnTo>
                  <a:pt x="1850774" y="779988"/>
                </a:lnTo>
                <a:lnTo>
                  <a:pt x="2346077" y="779988"/>
                </a:lnTo>
                <a:lnTo>
                  <a:pt x="2345401" y="826189"/>
                </a:lnTo>
                <a:lnTo>
                  <a:pt x="2344722" y="861520"/>
                </a:lnTo>
                <a:lnTo>
                  <a:pt x="1850774" y="861520"/>
                </a:lnTo>
                <a:lnTo>
                  <a:pt x="1850774" y="1174059"/>
                </a:lnTo>
                <a:lnTo>
                  <a:pt x="1711851" y="1200238"/>
                </a:lnTo>
                <a:lnTo>
                  <a:pt x="1473009" y="1247438"/>
                </a:lnTo>
                <a:close/>
              </a:path>
              <a:path w="2346325" h="2332354">
                <a:moveTo>
                  <a:pt x="2346077" y="779988"/>
                </a:moveTo>
                <a:lnTo>
                  <a:pt x="1850774" y="779988"/>
                </a:lnTo>
                <a:lnTo>
                  <a:pt x="1868269" y="771325"/>
                </a:lnTo>
                <a:lnTo>
                  <a:pt x="1908228" y="752322"/>
                </a:lnTo>
                <a:lnTo>
                  <a:pt x="1918717" y="747205"/>
                </a:lnTo>
                <a:lnTo>
                  <a:pt x="2007022" y="700770"/>
                </a:lnTo>
                <a:lnTo>
                  <a:pt x="2030144" y="687585"/>
                </a:lnTo>
                <a:lnTo>
                  <a:pt x="2069891" y="666523"/>
                </a:lnTo>
                <a:lnTo>
                  <a:pt x="2122717" y="640110"/>
                </a:lnTo>
                <a:lnTo>
                  <a:pt x="2157877" y="633231"/>
                </a:lnTo>
                <a:lnTo>
                  <a:pt x="2202762" y="635672"/>
                </a:lnTo>
                <a:lnTo>
                  <a:pt x="2256862" y="659410"/>
                </a:lnTo>
                <a:lnTo>
                  <a:pt x="2291046" y="691662"/>
                </a:lnTo>
                <a:lnTo>
                  <a:pt x="2323999" y="725103"/>
                </a:lnTo>
                <a:lnTo>
                  <a:pt x="2346080" y="779755"/>
                </a:lnTo>
                <a:lnTo>
                  <a:pt x="2346077" y="779988"/>
                </a:lnTo>
                <a:close/>
              </a:path>
              <a:path w="2346325" h="2332354">
                <a:moveTo>
                  <a:pt x="2152442" y="1013713"/>
                </a:moveTo>
                <a:lnTo>
                  <a:pt x="2102164" y="998765"/>
                </a:lnTo>
                <a:lnTo>
                  <a:pt x="2058022" y="973733"/>
                </a:lnTo>
                <a:lnTo>
                  <a:pt x="2035579" y="959358"/>
                </a:lnTo>
                <a:lnTo>
                  <a:pt x="2022373" y="951141"/>
                </a:lnTo>
                <a:lnTo>
                  <a:pt x="1948230" y="908719"/>
                </a:lnTo>
                <a:lnTo>
                  <a:pt x="1898546" y="883878"/>
                </a:lnTo>
                <a:lnTo>
                  <a:pt x="1850774" y="861520"/>
                </a:lnTo>
                <a:lnTo>
                  <a:pt x="2344722" y="861520"/>
                </a:lnTo>
                <a:lnTo>
                  <a:pt x="2338267" y="901946"/>
                </a:lnTo>
                <a:lnTo>
                  <a:pt x="2288328" y="959358"/>
                </a:lnTo>
                <a:lnTo>
                  <a:pt x="2254102" y="990782"/>
                </a:lnTo>
                <a:lnTo>
                  <a:pt x="2198898" y="1012864"/>
                </a:lnTo>
                <a:lnTo>
                  <a:pt x="2152442" y="1013713"/>
                </a:lnTo>
                <a:close/>
              </a:path>
              <a:path w="2346325" h="2332354">
                <a:moveTo>
                  <a:pt x="1863068" y="1492033"/>
                </a:moveTo>
                <a:lnTo>
                  <a:pt x="1483880" y="1492033"/>
                </a:lnTo>
                <a:lnTo>
                  <a:pt x="1500059" y="1480674"/>
                </a:lnTo>
                <a:lnTo>
                  <a:pt x="1511397" y="1472500"/>
                </a:lnTo>
                <a:lnTo>
                  <a:pt x="1523245" y="1463561"/>
                </a:lnTo>
                <a:lnTo>
                  <a:pt x="1558703" y="1436214"/>
                </a:lnTo>
                <a:lnTo>
                  <a:pt x="1570848" y="1426978"/>
                </a:lnTo>
                <a:lnTo>
                  <a:pt x="1582992" y="1417996"/>
                </a:lnTo>
                <a:lnTo>
                  <a:pt x="1600743" y="1405066"/>
                </a:lnTo>
                <a:lnTo>
                  <a:pt x="1864362" y="1478445"/>
                </a:lnTo>
                <a:lnTo>
                  <a:pt x="1863068" y="1492033"/>
                </a:lnTo>
                <a:close/>
              </a:path>
              <a:path w="2346325" h="2332354">
                <a:moveTo>
                  <a:pt x="372329" y="2299199"/>
                </a:moveTo>
                <a:lnTo>
                  <a:pt x="356022" y="1459421"/>
                </a:lnTo>
                <a:lnTo>
                  <a:pt x="701174" y="1492033"/>
                </a:lnTo>
                <a:lnTo>
                  <a:pt x="1863068" y="1492033"/>
                </a:lnTo>
                <a:lnTo>
                  <a:pt x="1855303" y="1573565"/>
                </a:lnTo>
                <a:lnTo>
                  <a:pt x="663126" y="1573565"/>
                </a:lnTo>
                <a:lnTo>
                  <a:pt x="663126" y="2193208"/>
                </a:lnTo>
                <a:lnTo>
                  <a:pt x="1810476" y="2193208"/>
                </a:lnTo>
                <a:lnTo>
                  <a:pt x="1805405" y="2274740"/>
                </a:lnTo>
                <a:lnTo>
                  <a:pt x="701174" y="2274740"/>
                </a:lnTo>
                <a:lnTo>
                  <a:pt x="372329" y="2299199"/>
                </a:lnTo>
                <a:close/>
              </a:path>
              <a:path w="2346325" h="2332354">
                <a:moveTo>
                  <a:pt x="1810476" y="2193208"/>
                </a:moveTo>
                <a:lnTo>
                  <a:pt x="1511058" y="2193208"/>
                </a:lnTo>
                <a:lnTo>
                  <a:pt x="1511058" y="1573565"/>
                </a:lnTo>
                <a:lnTo>
                  <a:pt x="1855303" y="1573565"/>
                </a:lnTo>
                <a:lnTo>
                  <a:pt x="1837185" y="1763806"/>
                </a:lnTo>
                <a:lnTo>
                  <a:pt x="1810476" y="2193208"/>
                </a:lnTo>
                <a:close/>
              </a:path>
              <a:path w="2346325" h="2332354">
                <a:moveTo>
                  <a:pt x="1801855" y="2331812"/>
                </a:moveTo>
                <a:lnTo>
                  <a:pt x="1475727" y="2274740"/>
                </a:lnTo>
                <a:lnTo>
                  <a:pt x="1805405" y="2274740"/>
                </a:lnTo>
                <a:lnTo>
                  <a:pt x="1801855" y="233181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85137" y="3912387"/>
            <a:ext cx="2571115" cy="2310130"/>
          </a:xfrm>
          <a:custGeom>
            <a:avLst/>
            <a:gdLst/>
            <a:ahLst/>
            <a:cxnLst/>
            <a:rect l="l" t="t" r="r" b="b"/>
            <a:pathLst>
              <a:path w="2571115" h="2310129">
                <a:moveTo>
                  <a:pt x="1698581" y="2310070"/>
                </a:moveTo>
                <a:lnTo>
                  <a:pt x="1698581" y="95120"/>
                </a:lnTo>
                <a:lnTo>
                  <a:pt x="1638791" y="0"/>
                </a:lnTo>
                <a:lnTo>
                  <a:pt x="2103523" y="127733"/>
                </a:lnTo>
                <a:lnTo>
                  <a:pt x="2076345" y="717480"/>
                </a:lnTo>
                <a:lnTo>
                  <a:pt x="2076345" y="1217543"/>
                </a:lnTo>
                <a:lnTo>
                  <a:pt x="2567531" y="1217543"/>
                </a:lnTo>
                <a:lnTo>
                  <a:pt x="2569274" y="1223827"/>
                </a:lnTo>
                <a:lnTo>
                  <a:pt x="2570760" y="1239645"/>
                </a:lnTo>
                <a:lnTo>
                  <a:pt x="2570972" y="1263744"/>
                </a:lnTo>
                <a:lnTo>
                  <a:pt x="2570310" y="1299075"/>
                </a:lnTo>
                <a:lnTo>
                  <a:pt x="2076345" y="1299075"/>
                </a:lnTo>
                <a:lnTo>
                  <a:pt x="2076345" y="2236691"/>
                </a:lnTo>
                <a:lnTo>
                  <a:pt x="1937423" y="2262871"/>
                </a:lnTo>
                <a:lnTo>
                  <a:pt x="1698581" y="2310070"/>
                </a:lnTo>
                <a:close/>
              </a:path>
              <a:path w="2571115" h="2310129">
                <a:moveTo>
                  <a:pt x="2567531" y="1217543"/>
                </a:moveTo>
                <a:lnTo>
                  <a:pt x="2076345" y="1217543"/>
                </a:lnTo>
                <a:lnTo>
                  <a:pt x="2093841" y="1208880"/>
                </a:lnTo>
                <a:lnTo>
                  <a:pt x="2133800" y="1189877"/>
                </a:lnTo>
                <a:lnTo>
                  <a:pt x="2144289" y="1184760"/>
                </a:lnTo>
                <a:lnTo>
                  <a:pt x="2232594" y="1138325"/>
                </a:lnTo>
                <a:lnTo>
                  <a:pt x="2255716" y="1125140"/>
                </a:lnTo>
                <a:lnTo>
                  <a:pt x="2327735" y="1087092"/>
                </a:lnTo>
                <a:lnTo>
                  <a:pt x="2346186" y="1077707"/>
                </a:lnTo>
                <a:lnTo>
                  <a:pt x="2358140" y="1073163"/>
                </a:lnTo>
                <a:lnTo>
                  <a:pt x="2368820" y="1072187"/>
                </a:lnTo>
                <a:lnTo>
                  <a:pt x="2383449" y="1073503"/>
                </a:lnTo>
                <a:lnTo>
                  <a:pt x="2386167" y="1073503"/>
                </a:lnTo>
                <a:lnTo>
                  <a:pt x="2437952" y="1079809"/>
                </a:lnTo>
                <a:lnTo>
                  <a:pt x="2478230" y="1097495"/>
                </a:lnTo>
                <a:lnTo>
                  <a:pt x="2517977" y="1129216"/>
                </a:lnTo>
                <a:lnTo>
                  <a:pt x="2549124" y="1168963"/>
                </a:lnTo>
                <a:lnTo>
                  <a:pt x="2565240" y="1209283"/>
                </a:lnTo>
                <a:lnTo>
                  <a:pt x="2567531" y="1217543"/>
                </a:lnTo>
                <a:close/>
              </a:path>
              <a:path w="2571115" h="2310129">
                <a:moveTo>
                  <a:pt x="2380731" y="1451267"/>
                </a:moveTo>
                <a:lnTo>
                  <a:pt x="2327735" y="1436320"/>
                </a:lnTo>
                <a:lnTo>
                  <a:pt x="2283594" y="1411287"/>
                </a:lnTo>
                <a:lnTo>
                  <a:pt x="2261151" y="1396913"/>
                </a:lnTo>
                <a:lnTo>
                  <a:pt x="2247945" y="1388696"/>
                </a:lnTo>
                <a:lnTo>
                  <a:pt x="2173802" y="1346274"/>
                </a:lnTo>
                <a:lnTo>
                  <a:pt x="2124118" y="1321432"/>
                </a:lnTo>
                <a:lnTo>
                  <a:pt x="2076345" y="1299075"/>
                </a:lnTo>
                <a:lnTo>
                  <a:pt x="2570310" y="1299075"/>
                </a:lnTo>
                <a:lnTo>
                  <a:pt x="2564008" y="1339501"/>
                </a:lnTo>
                <a:lnTo>
                  <a:pt x="2515259" y="1396913"/>
                </a:lnTo>
                <a:lnTo>
                  <a:pt x="2481818" y="1428337"/>
                </a:lnTo>
                <a:lnTo>
                  <a:pt x="2427166" y="1450418"/>
                </a:lnTo>
                <a:lnTo>
                  <a:pt x="2380731" y="1451267"/>
                </a:lnTo>
                <a:close/>
              </a:path>
              <a:path w="2571115" h="2310129">
                <a:moveTo>
                  <a:pt x="0" y="1728476"/>
                </a:moveTo>
                <a:lnTo>
                  <a:pt x="73612" y="1695672"/>
                </a:lnTo>
                <a:lnTo>
                  <a:pt x="120089" y="1669875"/>
                </a:lnTo>
                <a:lnTo>
                  <a:pt x="159178" y="1637708"/>
                </a:lnTo>
                <a:lnTo>
                  <a:pt x="210624" y="1585795"/>
                </a:lnTo>
                <a:lnTo>
                  <a:pt x="261008" y="1533075"/>
                </a:lnTo>
                <a:lnTo>
                  <a:pt x="292665" y="1495261"/>
                </a:lnTo>
                <a:lnTo>
                  <a:pt x="318972" y="1454134"/>
                </a:lnTo>
                <a:lnTo>
                  <a:pt x="353304" y="1391477"/>
                </a:lnTo>
                <a:lnTo>
                  <a:pt x="386766" y="1328396"/>
                </a:lnTo>
                <a:lnTo>
                  <a:pt x="406980" y="1284297"/>
                </a:lnTo>
                <a:lnTo>
                  <a:pt x="422097" y="1238414"/>
                </a:lnTo>
                <a:lnTo>
                  <a:pt x="440391" y="1169515"/>
                </a:lnTo>
                <a:lnTo>
                  <a:pt x="457767" y="1101423"/>
                </a:lnTo>
                <a:lnTo>
                  <a:pt x="468129" y="1054649"/>
                </a:lnTo>
                <a:lnTo>
                  <a:pt x="475432" y="1008129"/>
                </a:lnTo>
                <a:lnTo>
                  <a:pt x="483755" y="940334"/>
                </a:lnTo>
                <a:lnTo>
                  <a:pt x="500359" y="781644"/>
                </a:lnTo>
                <a:lnTo>
                  <a:pt x="504478" y="669580"/>
                </a:lnTo>
                <a:lnTo>
                  <a:pt x="494839" y="550892"/>
                </a:lnTo>
                <a:lnTo>
                  <a:pt x="470167" y="372329"/>
                </a:lnTo>
                <a:lnTo>
                  <a:pt x="462120" y="364175"/>
                </a:lnTo>
                <a:lnTo>
                  <a:pt x="456748" y="358060"/>
                </a:lnTo>
                <a:lnTo>
                  <a:pt x="451631" y="350926"/>
                </a:lnTo>
                <a:lnTo>
                  <a:pt x="437066" y="328463"/>
                </a:lnTo>
                <a:lnTo>
                  <a:pt x="431949" y="321031"/>
                </a:lnTo>
                <a:lnTo>
                  <a:pt x="426577" y="314110"/>
                </a:lnTo>
                <a:lnTo>
                  <a:pt x="418530" y="304385"/>
                </a:lnTo>
                <a:lnTo>
                  <a:pt x="484605" y="315086"/>
                </a:lnTo>
                <a:lnTo>
                  <a:pt x="861520" y="383199"/>
                </a:lnTo>
                <a:lnTo>
                  <a:pt x="861520" y="426683"/>
                </a:lnTo>
                <a:lnTo>
                  <a:pt x="861074" y="543970"/>
                </a:lnTo>
                <a:lnTo>
                  <a:pt x="857953" y="621001"/>
                </a:lnTo>
                <a:lnTo>
                  <a:pt x="849481" y="691917"/>
                </a:lnTo>
                <a:lnTo>
                  <a:pt x="832984" y="790859"/>
                </a:lnTo>
                <a:lnTo>
                  <a:pt x="815722" y="888952"/>
                </a:lnTo>
                <a:lnTo>
                  <a:pt x="801900" y="953923"/>
                </a:lnTo>
                <a:lnTo>
                  <a:pt x="784256" y="1014817"/>
                </a:lnTo>
                <a:lnTo>
                  <a:pt x="755529" y="1100680"/>
                </a:lnTo>
                <a:lnTo>
                  <a:pt x="706843" y="1201427"/>
                </a:lnTo>
                <a:lnTo>
                  <a:pt x="671788" y="1264593"/>
                </a:lnTo>
                <a:lnTo>
                  <a:pt x="633422" y="1316803"/>
                </a:lnTo>
                <a:lnTo>
                  <a:pt x="574799" y="1384683"/>
                </a:lnTo>
                <a:lnTo>
                  <a:pt x="515859" y="1451013"/>
                </a:lnTo>
                <a:lnTo>
                  <a:pt x="475263" y="1492373"/>
                </a:lnTo>
                <a:lnTo>
                  <a:pt x="434157" y="1526090"/>
                </a:lnTo>
                <a:lnTo>
                  <a:pt x="373687" y="1569489"/>
                </a:lnTo>
                <a:lnTo>
                  <a:pt x="313239" y="1611677"/>
                </a:lnTo>
                <a:lnTo>
                  <a:pt x="272282" y="1636922"/>
                </a:lnTo>
                <a:lnTo>
                  <a:pt x="232089" y="1655288"/>
                </a:lnTo>
                <a:lnTo>
                  <a:pt x="173934" y="1676839"/>
                </a:lnTo>
                <a:lnTo>
                  <a:pt x="116182" y="1697519"/>
                </a:lnTo>
                <a:lnTo>
                  <a:pt x="78814" y="1709792"/>
                </a:lnTo>
                <a:lnTo>
                  <a:pt x="45521" y="1718497"/>
                </a:lnTo>
                <a:lnTo>
                  <a:pt x="0" y="1728476"/>
                </a:lnTo>
                <a:close/>
              </a:path>
              <a:path w="2571115" h="2310129">
                <a:moveTo>
                  <a:pt x="1195801" y="1758371"/>
                </a:moveTo>
                <a:lnTo>
                  <a:pt x="1144546" y="1757394"/>
                </a:lnTo>
                <a:lnTo>
                  <a:pt x="1111891" y="1750557"/>
                </a:lnTo>
                <a:lnTo>
                  <a:pt x="1083822" y="1732000"/>
                </a:lnTo>
                <a:lnTo>
                  <a:pt x="1046326" y="1695863"/>
                </a:lnTo>
                <a:lnTo>
                  <a:pt x="1031675" y="1682296"/>
                </a:lnTo>
                <a:lnTo>
                  <a:pt x="1008490" y="1647517"/>
                </a:lnTo>
                <a:lnTo>
                  <a:pt x="989253" y="1610255"/>
                </a:lnTo>
                <a:lnTo>
                  <a:pt x="969826" y="1572058"/>
                </a:lnTo>
                <a:lnTo>
                  <a:pt x="941672" y="1512990"/>
                </a:lnTo>
                <a:lnTo>
                  <a:pt x="919951" y="1464856"/>
                </a:lnTo>
                <a:lnTo>
                  <a:pt x="898167" y="1416319"/>
                </a:lnTo>
                <a:lnTo>
                  <a:pt x="868357" y="1346762"/>
                </a:lnTo>
                <a:lnTo>
                  <a:pt x="824894" y="1240601"/>
                </a:lnTo>
                <a:lnTo>
                  <a:pt x="797844" y="1173252"/>
                </a:lnTo>
                <a:lnTo>
                  <a:pt x="779988" y="1127858"/>
                </a:lnTo>
                <a:lnTo>
                  <a:pt x="986472" y="1211385"/>
                </a:lnTo>
                <a:lnTo>
                  <a:pt x="1055477" y="1241195"/>
                </a:lnTo>
                <a:lnTo>
                  <a:pt x="1153718" y="1286271"/>
                </a:lnTo>
                <a:lnTo>
                  <a:pt x="1214443" y="1315530"/>
                </a:lnTo>
                <a:lnTo>
                  <a:pt x="1293108" y="1355786"/>
                </a:lnTo>
                <a:lnTo>
                  <a:pt x="1330095" y="1379524"/>
                </a:lnTo>
                <a:lnTo>
                  <a:pt x="1345276" y="1394195"/>
                </a:lnTo>
                <a:lnTo>
                  <a:pt x="1347709" y="1394195"/>
                </a:lnTo>
                <a:lnTo>
                  <a:pt x="1382984" y="1433602"/>
                </a:lnTo>
                <a:lnTo>
                  <a:pt x="1402348" y="1463497"/>
                </a:lnTo>
                <a:lnTo>
                  <a:pt x="1409482" y="1495431"/>
                </a:lnTo>
                <a:lnTo>
                  <a:pt x="1410501" y="1543670"/>
                </a:lnTo>
                <a:lnTo>
                  <a:pt x="1409482" y="1593396"/>
                </a:lnTo>
                <a:lnTo>
                  <a:pt x="1402348" y="1625542"/>
                </a:lnTo>
                <a:lnTo>
                  <a:pt x="1382984" y="1654121"/>
                </a:lnTo>
                <a:lnTo>
                  <a:pt x="1345276" y="1693145"/>
                </a:lnTo>
                <a:lnTo>
                  <a:pt x="1345276" y="1695863"/>
                </a:lnTo>
                <a:lnTo>
                  <a:pt x="1307780" y="1732000"/>
                </a:lnTo>
                <a:lnTo>
                  <a:pt x="1279711" y="1750557"/>
                </a:lnTo>
                <a:lnTo>
                  <a:pt x="1247055" y="1757394"/>
                </a:lnTo>
                <a:lnTo>
                  <a:pt x="1195801" y="1758371"/>
                </a:lnTo>
                <a:close/>
              </a:path>
              <a:path w="2571115" h="2310129">
                <a:moveTo>
                  <a:pt x="1347709" y="1394195"/>
                </a:moveTo>
                <a:lnTo>
                  <a:pt x="1345276" y="1394195"/>
                </a:lnTo>
                <a:lnTo>
                  <a:pt x="1345276" y="1391477"/>
                </a:lnTo>
                <a:lnTo>
                  <a:pt x="1347709" y="13941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211082" y="3896080"/>
            <a:ext cx="2411730" cy="2351405"/>
          </a:xfrm>
          <a:custGeom>
            <a:avLst/>
            <a:gdLst/>
            <a:ahLst/>
            <a:cxnLst/>
            <a:rect l="l" t="t" r="r" b="b"/>
            <a:pathLst>
              <a:path w="2411729" h="2351404">
                <a:moveTo>
                  <a:pt x="1538235" y="1239284"/>
                </a:moveTo>
                <a:lnTo>
                  <a:pt x="1538235" y="111426"/>
                </a:lnTo>
                <a:lnTo>
                  <a:pt x="1530167" y="98496"/>
                </a:lnTo>
                <a:lnTo>
                  <a:pt x="1524646" y="89515"/>
                </a:lnTo>
                <a:lnTo>
                  <a:pt x="1519126" y="80279"/>
                </a:lnTo>
                <a:lnTo>
                  <a:pt x="1502947" y="52847"/>
                </a:lnTo>
                <a:lnTo>
                  <a:pt x="1497129" y="43313"/>
                </a:lnTo>
                <a:lnTo>
                  <a:pt x="1490802" y="33525"/>
                </a:lnTo>
                <a:lnTo>
                  <a:pt x="1481162" y="19024"/>
                </a:lnTo>
                <a:lnTo>
                  <a:pt x="1785357" y="101214"/>
                </a:lnTo>
                <a:lnTo>
                  <a:pt x="1937741" y="144039"/>
                </a:lnTo>
                <a:lnTo>
                  <a:pt x="1915999" y="597900"/>
                </a:lnTo>
                <a:lnTo>
                  <a:pt x="1915999" y="799012"/>
                </a:lnTo>
                <a:lnTo>
                  <a:pt x="2411302" y="799012"/>
                </a:lnTo>
                <a:lnTo>
                  <a:pt x="2410626" y="845214"/>
                </a:lnTo>
                <a:lnTo>
                  <a:pt x="2409947" y="880544"/>
                </a:lnTo>
                <a:lnTo>
                  <a:pt x="1915999" y="880544"/>
                </a:lnTo>
                <a:lnTo>
                  <a:pt x="1915999" y="1165906"/>
                </a:lnTo>
                <a:lnTo>
                  <a:pt x="1777077" y="1192085"/>
                </a:lnTo>
                <a:lnTo>
                  <a:pt x="1538235" y="1239284"/>
                </a:lnTo>
                <a:close/>
              </a:path>
              <a:path w="2411729" h="2351404">
                <a:moveTo>
                  <a:pt x="2411302" y="799012"/>
                </a:moveTo>
                <a:lnTo>
                  <a:pt x="1915999" y="799012"/>
                </a:lnTo>
                <a:lnTo>
                  <a:pt x="1933495" y="790349"/>
                </a:lnTo>
                <a:lnTo>
                  <a:pt x="1973454" y="771347"/>
                </a:lnTo>
                <a:lnTo>
                  <a:pt x="1983943" y="766230"/>
                </a:lnTo>
                <a:lnTo>
                  <a:pt x="2072248" y="719795"/>
                </a:lnTo>
                <a:lnTo>
                  <a:pt x="2095370" y="706609"/>
                </a:lnTo>
                <a:lnTo>
                  <a:pt x="2135116" y="685547"/>
                </a:lnTo>
                <a:lnTo>
                  <a:pt x="2187942" y="659134"/>
                </a:lnTo>
                <a:lnTo>
                  <a:pt x="2223103" y="652255"/>
                </a:lnTo>
                <a:lnTo>
                  <a:pt x="2267988" y="654696"/>
                </a:lnTo>
                <a:lnTo>
                  <a:pt x="2322088" y="678434"/>
                </a:lnTo>
                <a:lnTo>
                  <a:pt x="2356272" y="710686"/>
                </a:lnTo>
                <a:lnTo>
                  <a:pt x="2389224" y="744127"/>
                </a:lnTo>
                <a:lnTo>
                  <a:pt x="2411306" y="798779"/>
                </a:lnTo>
                <a:lnTo>
                  <a:pt x="2411302" y="799012"/>
                </a:lnTo>
                <a:close/>
              </a:path>
              <a:path w="2411729" h="2351404">
                <a:moveTo>
                  <a:pt x="2217667" y="1032737"/>
                </a:moveTo>
                <a:lnTo>
                  <a:pt x="2167389" y="1017789"/>
                </a:lnTo>
                <a:lnTo>
                  <a:pt x="2123247" y="992757"/>
                </a:lnTo>
                <a:lnTo>
                  <a:pt x="2100805" y="978382"/>
                </a:lnTo>
                <a:lnTo>
                  <a:pt x="2087598" y="970165"/>
                </a:lnTo>
                <a:lnTo>
                  <a:pt x="2013455" y="927743"/>
                </a:lnTo>
                <a:lnTo>
                  <a:pt x="1963772" y="902902"/>
                </a:lnTo>
                <a:lnTo>
                  <a:pt x="1915999" y="880544"/>
                </a:lnTo>
                <a:lnTo>
                  <a:pt x="2409947" y="880544"/>
                </a:lnTo>
                <a:lnTo>
                  <a:pt x="2403492" y="920970"/>
                </a:lnTo>
                <a:lnTo>
                  <a:pt x="2353554" y="978382"/>
                </a:lnTo>
                <a:lnTo>
                  <a:pt x="2319327" y="1009806"/>
                </a:lnTo>
                <a:lnTo>
                  <a:pt x="2264124" y="1031888"/>
                </a:lnTo>
                <a:lnTo>
                  <a:pt x="2217667" y="1032737"/>
                </a:lnTo>
                <a:close/>
              </a:path>
              <a:path w="2411729" h="2351404">
                <a:moveTo>
                  <a:pt x="1912540" y="1671404"/>
                </a:moveTo>
                <a:lnTo>
                  <a:pt x="1549106" y="1671404"/>
                </a:lnTo>
                <a:lnTo>
                  <a:pt x="1549106" y="1462138"/>
                </a:lnTo>
                <a:lnTo>
                  <a:pt x="1532799" y="1388760"/>
                </a:lnTo>
                <a:lnTo>
                  <a:pt x="1932306" y="1453985"/>
                </a:lnTo>
                <a:lnTo>
                  <a:pt x="1912540" y="1671404"/>
                </a:lnTo>
                <a:close/>
              </a:path>
              <a:path w="2411729" h="2351404">
                <a:moveTo>
                  <a:pt x="437554" y="2310070"/>
                </a:moveTo>
                <a:lnTo>
                  <a:pt x="421248" y="1475727"/>
                </a:lnTo>
                <a:lnTo>
                  <a:pt x="755529" y="1502904"/>
                </a:lnTo>
                <a:lnTo>
                  <a:pt x="755529" y="1671404"/>
                </a:lnTo>
                <a:lnTo>
                  <a:pt x="1912540" y="1671404"/>
                </a:lnTo>
                <a:lnTo>
                  <a:pt x="1904881" y="1755653"/>
                </a:lnTo>
                <a:lnTo>
                  <a:pt x="755529" y="1755653"/>
                </a:lnTo>
                <a:lnTo>
                  <a:pt x="755529" y="2157877"/>
                </a:lnTo>
                <a:lnTo>
                  <a:pt x="1879082" y="2157877"/>
                </a:lnTo>
                <a:lnTo>
                  <a:pt x="1874011" y="2239409"/>
                </a:lnTo>
                <a:lnTo>
                  <a:pt x="788141" y="2239409"/>
                </a:lnTo>
                <a:lnTo>
                  <a:pt x="701004" y="2258094"/>
                </a:lnTo>
                <a:lnTo>
                  <a:pt x="524691" y="2291386"/>
                </a:lnTo>
                <a:lnTo>
                  <a:pt x="437554" y="2310070"/>
                </a:lnTo>
                <a:close/>
              </a:path>
              <a:path w="2411729" h="2351404">
                <a:moveTo>
                  <a:pt x="1879082" y="2157877"/>
                </a:moveTo>
                <a:lnTo>
                  <a:pt x="1549106" y="2157877"/>
                </a:lnTo>
                <a:lnTo>
                  <a:pt x="1549106" y="1755653"/>
                </a:lnTo>
                <a:lnTo>
                  <a:pt x="1904881" y="1755653"/>
                </a:lnTo>
                <a:lnTo>
                  <a:pt x="1902411" y="1782831"/>
                </a:lnTo>
                <a:lnTo>
                  <a:pt x="1879082" y="2157877"/>
                </a:lnTo>
                <a:close/>
              </a:path>
              <a:path w="2411729" h="2351404">
                <a:moveTo>
                  <a:pt x="1867080" y="2350836"/>
                </a:moveTo>
                <a:lnTo>
                  <a:pt x="1779773" y="2337417"/>
                </a:lnTo>
                <a:lnTo>
                  <a:pt x="1664524" y="2317735"/>
                </a:lnTo>
                <a:lnTo>
                  <a:pt x="1549106" y="2299199"/>
                </a:lnTo>
                <a:lnTo>
                  <a:pt x="1549106" y="2239409"/>
                </a:lnTo>
                <a:lnTo>
                  <a:pt x="1874011" y="2239409"/>
                </a:lnTo>
                <a:lnTo>
                  <a:pt x="1867080" y="2350836"/>
                </a:lnTo>
                <a:close/>
              </a:path>
              <a:path w="2411729" h="2351404">
                <a:moveTo>
                  <a:pt x="693021" y="1296357"/>
                </a:moveTo>
                <a:lnTo>
                  <a:pt x="581594" y="1296357"/>
                </a:lnTo>
                <a:lnTo>
                  <a:pt x="493607" y="1295911"/>
                </a:lnTo>
                <a:lnTo>
                  <a:pt x="438233" y="1292790"/>
                </a:lnTo>
                <a:lnTo>
                  <a:pt x="392032" y="1284318"/>
                </a:lnTo>
                <a:lnTo>
                  <a:pt x="331563" y="1267821"/>
                </a:lnTo>
                <a:lnTo>
                  <a:pt x="272473" y="1250665"/>
                </a:lnTo>
                <a:lnTo>
                  <a:pt x="235932" y="1237586"/>
                </a:lnTo>
                <a:lnTo>
                  <a:pt x="169858" y="1197160"/>
                </a:lnTo>
                <a:lnTo>
                  <a:pt x="134103" y="1172042"/>
                </a:lnTo>
                <a:lnTo>
                  <a:pt x="98772" y="1135055"/>
                </a:lnTo>
                <a:lnTo>
                  <a:pt x="67964" y="1077197"/>
                </a:lnTo>
                <a:lnTo>
                  <a:pt x="57072" y="1016431"/>
                </a:lnTo>
                <a:lnTo>
                  <a:pt x="57072" y="951205"/>
                </a:lnTo>
                <a:lnTo>
                  <a:pt x="60299" y="909420"/>
                </a:lnTo>
                <a:lnTo>
                  <a:pt x="82890" y="861520"/>
                </a:lnTo>
                <a:lnTo>
                  <a:pt x="113125" y="813450"/>
                </a:lnTo>
                <a:lnTo>
                  <a:pt x="169858" y="770476"/>
                </a:lnTo>
                <a:lnTo>
                  <a:pt x="206781" y="745677"/>
                </a:lnTo>
                <a:lnTo>
                  <a:pt x="272473" y="716971"/>
                </a:lnTo>
                <a:lnTo>
                  <a:pt x="331563" y="699815"/>
                </a:lnTo>
                <a:lnTo>
                  <a:pt x="392032" y="683318"/>
                </a:lnTo>
                <a:lnTo>
                  <a:pt x="438233" y="674846"/>
                </a:lnTo>
                <a:lnTo>
                  <a:pt x="493607" y="671725"/>
                </a:lnTo>
                <a:lnTo>
                  <a:pt x="581594" y="671279"/>
                </a:lnTo>
                <a:lnTo>
                  <a:pt x="693021" y="671279"/>
                </a:lnTo>
                <a:lnTo>
                  <a:pt x="780986" y="671725"/>
                </a:lnTo>
                <a:lnTo>
                  <a:pt x="836211" y="674846"/>
                </a:lnTo>
                <a:lnTo>
                  <a:pt x="882009" y="683318"/>
                </a:lnTo>
                <a:lnTo>
                  <a:pt x="941693" y="699815"/>
                </a:lnTo>
                <a:lnTo>
                  <a:pt x="999976" y="716971"/>
                </a:lnTo>
                <a:lnTo>
                  <a:pt x="1035964" y="730050"/>
                </a:lnTo>
                <a:lnTo>
                  <a:pt x="1037830" y="731069"/>
                </a:lnTo>
                <a:lnTo>
                  <a:pt x="638666" y="731069"/>
                </a:lnTo>
                <a:lnTo>
                  <a:pt x="605034" y="731366"/>
                </a:lnTo>
                <a:lnTo>
                  <a:pt x="583632" y="733447"/>
                </a:lnTo>
                <a:lnTo>
                  <a:pt x="565287" y="739095"/>
                </a:lnTo>
                <a:lnTo>
                  <a:pt x="540828" y="750093"/>
                </a:lnTo>
                <a:lnTo>
                  <a:pt x="499088" y="765253"/>
                </a:lnTo>
                <a:lnTo>
                  <a:pt x="448340" y="801114"/>
                </a:lnTo>
                <a:lnTo>
                  <a:pt x="415812" y="838419"/>
                </a:lnTo>
                <a:lnTo>
                  <a:pt x="384388" y="876616"/>
                </a:lnTo>
                <a:lnTo>
                  <a:pt x="362307" y="935684"/>
                </a:lnTo>
                <a:lnTo>
                  <a:pt x="361458" y="983818"/>
                </a:lnTo>
                <a:lnTo>
                  <a:pt x="362307" y="1031930"/>
                </a:lnTo>
                <a:lnTo>
                  <a:pt x="384388" y="1090446"/>
                </a:lnTo>
                <a:lnTo>
                  <a:pt x="415812" y="1127858"/>
                </a:lnTo>
                <a:lnTo>
                  <a:pt x="448340" y="1164420"/>
                </a:lnTo>
                <a:lnTo>
                  <a:pt x="499181" y="1200875"/>
                </a:lnTo>
                <a:lnTo>
                  <a:pt x="540828" y="1217543"/>
                </a:lnTo>
                <a:lnTo>
                  <a:pt x="566816" y="1230112"/>
                </a:lnTo>
                <a:lnTo>
                  <a:pt x="585670" y="1236567"/>
                </a:lnTo>
                <a:lnTo>
                  <a:pt x="606563" y="1238945"/>
                </a:lnTo>
                <a:lnTo>
                  <a:pt x="638666" y="1239284"/>
                </a:lnTo>
                <a:lnTo>
                  <a:pt x="1031290" y="1239284"/>
                </a:lnTo>
                <a:lnTo>
                  <a:pt x="999976" y="1250665"/>
                </a:lnTo>
                <a:lnTo>
                  <a:pt x="941693" y="1267821"/>
                </a:lnTo>
                <a:lnTo>
                  <a:pt x="882009" y="1284318"/>
                </a:lnTo>
                <a:lnTo>
                  <a:pt x="836211" y="1292790"/>
                </a:lnTo>
                <a:lnTo>
                  <a:pt x="780986" y="1295911"/>
                </a:lnTo>
                <a:lnTo>
                  <a:pt x="693021" y="1296357"/>
                </a:lnTo>
                <a:close/>
              </a:path>
              <a:path w="2411729" h="2351404">
                <a:moveTo>
                  <a:pt x="1031290" y="1239284"/>
                </a:moveTo>
                <a:lnTo>
                  <a:pt x="638666" y="1239284"/>
                </a:lnTo>
                <a:lnTo>
                  <a:pt x="669198" y="1238945"/>
                </a:lnTo>
                <a:lnTo>
                  <a:pt x="689284" y="1236567"/>
                </a:lnTo>
                <a:lnTo>
                  <a:pt x="707841" y="1230112"/>
                </a:lnTo>
                <a:lnTo>
                  <a:pt x="733787" y="1217543"/>
                </a:lnTo>
                <a:lnTo>
                  <a:pt x="775526" y="1200854"/>
                </a:lnTo>
                <a:lnTo>
                  <a:pt x="826274" y="1164993"/>
                </a:lnTo>
                <a:lnTo>
                  <a:pt x="858802" y="1129216"/>
                </a:lnTo>
                <a:lnTo>
                  <a:pt x="890226" y="1092548"/>
                </a:lnTo>
                <a:lnTo>
                  <a:pt x="912308" y="1033480"/>
                </a:lnTo>
                <a:lnTo>
                  <a:pt x="913157" y="983818"/>
                </a:lnTo>
                <a:lnTo>
                  <a:pt x="912308" y="937234"/>
                </a:lnTo>
                <a:lnTo>
                  <a:pt x="890226" y="878718"/>
                </a:lnTo>
                <a:lnTo>
                  <a:pt x="858802" y="839778"/>
                </a:lnTo>
                <a:lnTo>
                  <a:pt x="826274" y="801687"/>
                </a:lnTo>
                <a:lnTo>
                  <a:pt x="775428" y="765232"/>
                </a:lnTo>
                <a:lnTo>
                  <a:pt x="720814" y="745295"/>
                </a:lnTo>
                <a:lnTo>
                  <a:pt x="670960" y="733362"/>
                </a:lnTo>
                <a:lnTo>
                  <a:pt x="638666" y="731069"/>
                </a:lnTo>
                <a:lnTo>
                  <a:pt x="1037830" y="731069"/>
                </a:lnTo>
                <a:lnTo>
                  <a:pt x="1100680" y="770476"/>
                </a:lnTo>
                <a:lnTo>
                  <a:pt x="1135650" y="795594"/>
                </a:lnTo>
                <a:lnTo>
                  <a:pt x="1170428" y="832580"/>
                </a:lnTo>
                <a:lnTo>
                  <a:pt x="1201215" y="890438"/>
                </a:lnTo>
                <a:lnTo>
                  <a:pt x="1212107" y="951205"/>
                </a:lnTo>
                <a:lnTo>
                  <a:pt x="1212107" y="1016431"/>
                </a:lnTo>
                <a:lnTo>
                  <a:pt x="1208880" y="1058216"/>
                </a:lnTo>
                <a:lnTo>
                  <a:pt x="1186289" y="1106116"/>
                </a:lnTo>
                <a:lnTo>
                  <a:pt x="1156224" y="1154186"/>
                </a:lnTo>
                <a:lnTo>
                  <a:pt x="1100680" y="1197160"/>
                </a:lnTo>
                <a:lnTo>
                  <a:pt x="1064564" y="1221959"/>
                </a:lnTo>
                <a:lnTo>
                  <a:pt x="1035964" y="1237586"/>
                </a:lnTo>
                <a:lnTo>
                  <a:pt x="1031290" y="1239284"/>
                </a:lnTo>
                <a:close/>
              </a:path>
              <a:path w="2411729" h="2351404">
                <a:moveTo>
                  <a:pt x="1228414" y="516368"/>
                </a:moveTo>
                <a:lnTo>
                  <a:pt x="0" y="516368"/>
                </a:lnTo>
                <a:lnTo>
                  <a:pt x="0" y="434836"/>
                </a:lnTo>
                <a:lnTo>
                  <a:pt x="595522" y="434666"/>
                </a:lnTo>
                <a:lnTo>
                  <a:pt x="654972" y="433477"/>
                </a:lnTo>
                <a:lnTo>
                  <a:pt x="691789" y="432055"/>
                </a:lnTo>
                <a:lnTo>
                  <a:pt x="715102" y="427193"/>
                </a:lnTo>
                <a:lnTo>
                  <a:pt x="734848" y="414942"/>
                </a:lnTo>
                <a:lnTo>
                  <a:pt x="760964" y="391353"/>
                </a:lnTo>
                <a:lnTo>
                  <a:pt x="1233849" y="453860"/>
                </a:lnTo>
                <a:lnTo>
                  <a:pt x="1228414" y="516368"/>
                </a:lnTo>
                <a:close/>
              </a:path>
              <a:path w="2411729" h="2351404">
                <a:moveTo>
                  <a:pt x="760964" y="241877"/>
                </a:moveTo>
                <a:lnTo>
                  <a:pt x="715102" y="238438"/>
                </a:lnTo>
                <a:lnTo>
                  <a:pt x="667032" y="223363"/>
                </a:lnTo>
                <a:lnTo>
                  <a:pt x="605692" y="184317"/>
                </a:lnTo>
                <a:lnTo>
                  <a:pt x="572018" y="160579"/>
                </a:lnTo>
                <a:lnTo>
                  <a:pt x="520445" y="121915"/>
                </a:lnTo>
                <a:lnTo>
                  <a:pt x="485114" y="94313"/>
                </a:lnTo>
                <a:lnTo>
                  <a:pt x="433647" y="52486"/>
                </a:lnTo>
                <a:lnTo>
                  <a:pt x="402733" y="25988"/>
                </a:lnTo>
                <a:lnTo>
                  <a:pt x="383199" y="8153"/>
                </a:lnTo>
                <a:lnTo>
                  <a:pt x="409018" y="8110"/>
                </a:lnTo>
                <a:lnTo>
                  <a:pt x="426683" y="7813"/>
                </a:lnTo>
                <a:lnTo>
                  <a:pt x="444348" y="7006"/>
                </a:lnTo>
                <a:lnTo>
                  <a:pt x="508215" y="2887"/>
                </a:lnTo>
                <a:lnTo>
                  <a:pt x="523672" y="2186"/>
                </a:lnTo>
                <a:lnTo>
                  <a:pt x="583292" y="169"/>
                </a:lnTo>
                <a:lnTo>
                  <a:pt x="596329" y="21"/>
                </a:lnTo>
                <a:lnTo>
                  <a:pt x="614207" y="0"/>
                </a:lnTo>
                <a:lnTo>
                  <a:pt x="643146" y="42"/>
                </a:lnTo>
                <a:lnTo>
                  <a:pt x="729944" y="4373"/>
                </a:lnTo>
                <a:lnTo>
                  <a:pt x="769117" y="10870"/>
                </a:lnTo>
                <a:lnTo>
                  <a:pt x="805743" y="24162"/>
                </a:lnTo>
                <a:lnTo>
                  <a:pt x="843834" y="51764"/>
                </a:lnTo>
                <a:lnTo>
                  <a:pt x="880778" y="106246"/>
                </a:lnTo>
                <a:lnTo>
                  <a:pt x="889058" y="143784"/>
                </a:lnTo>
                <a:lnTo>
                  <a:pt x="883262" y="171217"/>
                </a:lnTo>
                <a:lnTo>
                  <a:pt x="858420" y="212067"/>
                </a:lnTo>
                <a:lnTo>
                  <a:pt x="837400" y="233045"/>
                </a:lnTo>
                <a:lnTo>
                  <a:pt x="808737" y="240773"/>
                </a:lnTo>
                <a:lnTo>
                  <a:pt x="760964" y="2418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276682" y="3912387"/>
            <a:ext cx="1989455" cy="2310130"/>
          </a:xfrm>
          <a:custGeom>
            <a:avLst/>
            <a:gdLst/>
            <a:ahLst/>
            <a:cxnLst/>
            <a:rect l="l" t="t" r="r" b="b"/>
            <a:pathLst>
              <a:path w="1989455" h="2310129">
                <a:moveTo>
                  <a:pt x="1584436" y="2310070"/>
                </a:moveTo>
                <a:lnTo>
                  <a:pt x="1584436" y="95120"/>
                </a:lnTo>
                <a:lnTo>
                  <a:pt x="1524646" y="0"/>
                </a:lnTo>
                <a:lnTo>
                  <a:pt x="1989378" y="127733"/>
                </a:lnTo>
                <a:lnTo>
                  <a:pt x="1962201" y="717480"/>
                </a:lnTo>
                <a:lnTo>
                  <a:pt x="1962201" y="2236691"/>
                </a:lnTo>
                <a:lnTo>
                  <a:pt x="1823278" y="2262871"/>
                </a:lnTo>
                <a:lnTo>
                  <a:pt x="1584436" y="2310070"/>
                </a:lnTo>
                <a:close/>
              </a:path>
              <a:path w="1989455" h="2310129">
                <a:moveTo>
                  <a:pt x="153424" y="1747288"/>
                </a:moveTo>
                <a:lnTo>
                  <a:pt x="110365" y="1732935"/>
                </a:lnTo>
                <a:lnTo>
                  <a:pt x="59068" y="1684950"/>
                </a:lnTo>
                <a:lnTo>
                  <a:pt x="40298" y="1644099"/>
                </a:lnTo>
                <a:lnTo>
                  <a:pt x="33164" y="1420162"/>
                </a:lnTo>
                <a:lnTo>
                  <a:pt x="29555" y="1291431"/>
                </a:lnTo>
                <a:lnTo>
                  <a:pt x="25436" y="1163464"/>
                </a:lnTo>
                <a:lnTo>
                  <a:pt x="12611" y="790583"/>
                </a:lnTo>
                <a:lnTo>
                  <a:pt x="8492" y="662616"/>
                </a:lnTo>
                <a:lnTo>
                  <a:pt x="4883" y="533885"/>
                </a:lnTo>
                <a:lnTo>
                  <a:pt x="0" y="345151"/>
                </a:lnTo>
                <a:lnTo>
                  <a:pt x="402224" y="375046"/>
                </a:lnTo>
                <a:lnTo>
                  <a:pt x="402224" y="1641509"/>
                </a:lnTo>
                <a:lnTo>
                  <a:pt x="1171817" y="1641509"/>
                </a:lnTo>
                <a:lnTo>
                  <a:pt x="366893" y="1731194"/>
                </a:lnTo>
                <a:lnTo>
                  <a:pt x="153424" y="1747288"/>
                </a:lnTo>
                <a:close/>
              </a:path>
              <a:path w="1989455" h="2310129">
                <a:moveTo>
                  <a:pt x="1171817" y="1641509"/>
                </a:moveTo>
                <a:lnTo>
                  <a:pt x="402224" y="1641509"/>
                </a:lnTo>
                <a:lnTo>
                  <a:pt x="1326252" y="1554541"/>
                </a:lnTo>
                <a:lnTo>
                  <a:pt x="1342558" y="1622484"/>
                </a:lnTo>
                <a:lnTo>
                  <a:pt x="1171817" y="16415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108557" y="3912387"/>
            <a:ext cx="2375535" cy="2310130"/>
          </a:xfrm>
          <a:custGeom>
            <a:avLst/>
            <a:gdLst/>
            <a:ahLst/>
            <a:cxnLst/>
            <a:rect l="l" t="t" r="r" b="b"/>
            <a:pathLst>
              <a:path w="2375534" h="2310129">
                <a:moveTo>
                  <a:pt x="1502904" y="2310070"/>
                </a:moveTo>
                <a:lnTo>
                  <a:pt x="1502904" y="95120"/>
                </a:lnTo>
                <a:lnTo>
                  <a:pt x="1443114" y="0"/>
                </a:lnTo>
                <a:lnTo>
                  <a:pt x="1907846" y="127733"/>
                </a:lnTo>
                <a:lnTo>
                  <a:pt x="1880669" y="717480"/>
                </a:lnTo>
                <a:lnTo>
                  <a:pt x="1880669" y="1217543"/>
                </a:lnTo>
                <a:lnTo>
                  <a:pt x="2371854" y="1217543"/>
                </a:lnTo>
                <a:lnTo>
                  <a:pt x="2373597" y="1223827"/>
                </a:lnTo>
                <a:lnTo>
                  <a:pt x="2375083" y="1239645"/>
                </a:lnTo>
                <a:lnTo>
                  <a:pt x="2375296" y="1263744"/>
                </a:lnTo>
                <a:lnTo>
                  <a:pt x="2374633" y="1299075"/>
                </a:lnTo>
                <a:lnTo>
                  <a:pt x="1880669" y="1299075"/>
                </a:lnTo>
                <a:lnTo>
                  <a:pt x="1880669" y="2236691"/>
                </a:lnTo>
                <a:lnTo>
                  <a:pt x="1741746" y="2262871"/>
                </a:lnTo>
                <a:lnTo>
                  <a:pt x="1502904" y="2310070"/>
                </a:lnTo>
                <a:close/>
              </a:path>
              <a:path w="2375534" h="2310129">
                <a:moveTo>
                  <a:pt x="2371854" y="1217543"/>
                </a:moveTo>
                <a:lnTo>
                  <a:pt x="1880669" y="1217543"/>
                </a:lnTo>
                <a:lnTo>
                  <a:pt x="1898164" y="1208880"/>
                </a:lnTo>
                <a:lnTo>
                  <a:pt x="1938123" y="1189877"/>
                </a:lnTo>
                <a:lnTo>
                  <a:pt x="1948612" y="1184760"/>
                </a:lnTo>
                <a:lnTo>
                  <a:pt x="2036917" y="1138325"/>
                </a:lnTo>
                <a:lnTo>
                  <a:pt x="2060039" y="1125140"/>
                </a:lnTo>
                <a:lnTo>
                  <a:pt x="2132059" y="1087092"/>
                </a:lnTo>
                <a:lnTo>
                  <a:pt x="2150510" y="1077707"/>
                </a:lnTo>
                <a:lnTo>
                  <a:pt x="2162463" y="1073163"/>
                </a:lnTo>
                <a:lnTo>
                  <a:pt x="2173143" y="1072187"/>
                </a:lnTo>
                <a:lnTo>
                  <a:pt x="2187772" y="1073503"/>
                </a:lnTo>
                <a:lnTo>
                  <a:pt x="2190490" y="1073503"/>
                </a:lnTo>
                <a:lnTo>
                  <a:pt x="2242276" y="1079809"/>
                </a:lnTo>
                <a:lnTo>
                  <a:pt x="2282553" y="1097495"/>
                </a:lnTo>
                <a:lnTo>
                  <a:pt x="2322300" y="1129216"/>
                </a:lnTo>
                <a:lnTo>
                  <a:pt x="2353448" y="1168963"/>
                </a:lnTo>
                <a:lnTo>
                  <a:pt x="2369563" y="1209283"/>
                </a:lnTo>
                <a:lnTo>
                  <a:pt x="2371854" y="1217543"/>
                </a:lnTo>
                <a:close/>
              </a:path>
              <a:path w="2375534" h="2310129">
                <a:moveTo>
                  <a:pt x="2185055" y="1451267"/>
                </a:moveTo>
                <a:lnTo>
                  <a:pt x="2132059" y="1436320"/>
                </a:lnTo>
                <a:lnTo>
                  <a:pt x="2087917" y="1411287"/>
                </a:lnTo>
                <a:lnTo>
                  <a:pt x="2065474" y="1396913"/>
                </a:lnTo>
                <a:lnTo>
                  <a:pt x="2052268" y="1388696"/>
                </a:lnTo>
                <a:lnTo>
                  <a:pt x="1978125" y="1346274"/>
                </a:lnTo>
                <a:lnTo>
                  <a:pt x="1928441" y="1321432"/>
                </a:lnTo>
                <a:lnTo>
                  <a:pt x="1880669" y="1299075"/>
                </a:lnTo>
                <a:lnTo>
                  <a:pt x="2374633" y="1299075"/>
                </a:lnTo>
                <a:lnTo>
                  <a:pt x="2368332" y="1339501"/>
                </a:lnTo>
                <a:lnTo>
                  <a:pt x="2319582" y="1396913"/>
                </a:lnTo>
                <a:lnTo>
                  <a:pt x="2286141" y="1428337"/>
                </a:lnTo>
                <a:lnTo>
                  <a:pt x="2231490" y="1450418"/>
                </a:lnTo>
                <a:lnTo>
                  <a:pt x="2185055" y="1451267"/>
                </a:lnTo>
                <a:close/>
              </a:path>
              <a:path w="2375534" h="2310129">
                <a:moveTo>
                  <a:pt x="153424" y="1747288"/>
                </a:moveTo>
                <a:lnTo>
                  <a:pt x="110365" y="1732935"/>
                </a:lnTo>
                <a:lnTo>
                  <a:pt x="59068" y="1684950"/>
                </a:lnTo>
                <a:lnTo>
                  <a:pt x="40298" y="1644099"/>
                </a:lnTo>
                <a:lnTo>
                  <a:pt x="33164" y="1420141"/>
                </a:lnTo>
                <a:lnTo>
                  <a:pt x="29555" y="1291261"/>
                </a:lnTo>
                <a:lnTo>
                  <a:pt x="25436" y="1162891"/>
                </a:lnTo>
                <a:lnTo>
                  <a:pt x="12611" y="788439"/>
                </a:lnTo>
                <a:lnTo>
                  <a:pt x="8492" y="660068"/>
                </a:lnTo>
                <a:lnTo>
                  <a:pt x="4883" y="531188"/>
                </a:lnTo>
                <a:lnTo>
                  <a:pt x="0" y="342434"/>
                </a:lnTo>
                <a:lnTo>
                  <a:pt x="750093" y="342434"/>
                </a:lnTo>
                <a:lnTo>
                  <a:pt x="771071" y="342221"/>
                </a:lnTo>
                <a:lnTo>
                  <a:pt x="785424" y="340735"/>
                </a:lnTo>
                <a:lnTo>
                  <a:pt x="799777" y="336701"/>
                </a:lnTo>
                <a:lnTo>
                  <a:pt x="820754" y="328845"/>
                </a:lnTo>
                <a:lnTo>
                  <a:pt x="962076" y="271773"/>
                </a:lnTo>
                <a:lnTo>
                  <a:pt x="959358" y="271773"/>
                </a:lnTo>
                <a:lnTo>
                  <a:pt x="983542" y="262515"/>
                </a:lnTo>
                <a:lnTo>
                  <a:pt x="999954" y="258863"/>
                </a:lnTo>
                <a:lnTo>
                  <a:pt x="1016112" y="260307"/>
                </a:lnTo>
                <a:lnTo>
                  <a:pt x="1039531" y="266337"/>
                </a:lnTo>
                <a:lnTo>
                  <a:pt x="1077410" y="279926"/>
                </a:lnTo>
                <a:lnTo>
                  <a:pt x="1106116" y="309821"/>
                </a:lnTo>
                <a:lnTo>
                  <a:pt x="1198519" y="423965"/>
                </a:lnTo>
                <a:lnTo>
                  <a:pt x="402224" y="423965"/>
                </a:lnTo>
                <a:lnTo>
                  <a:pt x="402224" y="1641509"/>
                </a:lnTo>
                <a:lnTo>
                  <a:pt x="1171817" y="1641509"/>
                </a:lnTo>
                <a:lnTo>
                  <a:pt x="366893" y="1731194"/>
                </a:lnTo>
                <a:lnTo>
                  <a:pt x="153424" y="1747288"/>
                </a:lnTo>
                <a:close/>
              </a:path>
              <a:path w="2375534" h="2310129">
                <a:moveTo>
                  <a:pt x="1171817" y="1641509"/>
                </a:moveTo>
                <a:lnTo>
                  <a:pt x="402224" y="1641509"/>
                </a:lnTo>
                <a:lnTo>
                  <a:pt x="1326252" y="1554541"/>
                </a:lnTo>
                <a:lnTo>
                  <a:pt x="1329437" y="1565816"/>
                </a:lnTo>
                <a:lnTo>
                  <a:pt x="1331348" y="1573395"/>
                </a:lnTo>
                <a:lnTo>
                  <a:pt x="1332749" y="1580721"/>
                </a:lnTo>
                <a:lnTo>
                  <a:pt x="1336061" y="1601656"/>
                </a:lnTo>
                <a:lnTo>
                  <a:pt x="1337462" y="1608386"/>
                </a:lnTo>
                <a:lnTo>
                  <a:pt x="1339373" y="1614352"/>
                </a:lnTo>
                <a:lnTo>
                  <a:pt x="1342558" y="1622484"/>
                </a:lnTo>
                <a:lnTo>
                  <a:pt x="1171817" y="16415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44004" y="2093832"/>
            <a:ext cx="396240" cy="499745"/>
          </a:xfrm>
          <a:custGeom>
            <a:avLst/>
            <a:gdLst/>
            <a:ahLst/>
            <a:cxnLst/>
            <a:rect l="l" t="t" r="r" b="b"/>
            <a:pathLst>
              <a:path w="396240" h="499744">
                <a:moveTo>
                  <a:pt x="367920" y="50947"/>
                </a:moveTo>
                <a:lnTo>
                  <a:pt x="23861" y="50947"/>
                </a:lnTo>
                <a:lnTo>
                  <a:pt x="17090" y="48690"/>
                </a:lnTo>
                <a:lnTo>
                  <a:pt x="7209" y="45093"/>
                </a:lnTo>
                <a:lnTo>
                  <a:pt x="2136" y="41677"/>
                </a:lnTo>
                <a:lnTo>
                  <a:pt x="267" y="36447"/>
                </a:lnTo>
                <a:lnTo>
                  <a:pt x="0" y="27408"/>
                </a:lnTo>
                <a:lnTo>
                  <a:pt x="0" y="19669"/>
                </a:lnTo>
                <a:lnTo>
                  <a:pt x="28053" y="0"/>
                </a:lnTo>
                <a:lnTo>
                  <a:pt x="373080" y="0"/>
                </a:lnTo>
                <a:lnTo>
                  <a:pt x="395974" y="26441"/>
                </a:lnTo>
                <a:lnTo>
                  <a:pt x="395974" y="33212"/>
                </a:lnTo>
                <a:lnTo>
                  <a:pt x="367920" y="50947"/>
                </a:lnTo>
                <a:close/>
              </a:path>
              <a:path w="396240" h="499744">
                <a:moveTo>
                  <a:pt x="139300" y="499482"/>
                </a:moveTo>
                <a:lnTo>
                  <a:pt x="131561" y="499482"/>
                </a:lnTo>
                <a:lnTo>
                  <a:pt x="118673" y="490151"/>
                </a:lnTo>
                <a:lnTo>
                  <a:pt x="115035" y="485616"/>
                </a:lnTo>
                <a:lnTo>
                  <a:pt x="113695" y="479147"/>
                </a:lnTo>
                <a:lnTo>
                  <a:pt x="113504" y="468204"/>
                </a:lnTo>
                <a:lnTo>
                  <a:pt x="114113" y="461432"/>
                </a:lnTo>
                <a:lnTo>
                  <a:pt x="118381" y="428542"/>
                </a:lnTo>
                <a:lnTo>
                  <a:pt x="129964" y="341963"/>
                </a:lnTo>
                <a:lnTo>
                  <a:pt x="152521" y="174125"/>
                </a:lnTo>
                <a:lnTo>
                  <a:pt x="160214" y="117242"/>
                </a:lnTo>
                <a:lnTo>
                  <a:pt x="164492" y="85450"/>
                </a:lnTo>
                <a:lnTo>
                  <a:pt x="166895" y="67201"/>
                </a:lnTo>
                <a:lnTo>
                  <a:pt x="168966" y="50947"/>
                </a:lnTo>
                <a:lnTo>
                  <a:pt x="220559" y="50947"/>
                </a:lnTo>
                <a:lnTo>
                  <a:pt x="190686" y="286445"/>
                </a:lnTo>
                <a:lnTo>
                  <a:pt x="175052" y="408912"/>
                </a:lnTo>
                <a:lnTo>
                  <a:pt x="168548" y="457921"/>
                </a:lnTo>
                <a:lnTo>
                  <a:pt x="158284" y="496660"/>
                </a:lnTo>
                <a:lnTo>
                  <a:pt x="151498" y="499129"/>
                </a:lnTo>
                <a:lnTo>
                  <a:pt x="139300" y="4994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829015" y="2092864"/>
            <a:ext cx="395605" cy="501015"/>
          </a:xfrm>
          <a:custGeom>
            <a:avLst/>
            <a:gdLst/>
            <a:ahLst/>
            <a:cxnLst/>
            <a:rect l="l" t="t" r="r" b="b"/>
            <a:pathLst>
              <a:path w="395604" h="501014">
                <a:moveTo>
                  <a:pt x="26118" y="500449"/>
                </a:moveTo>
                <a:lnTo>
                  <a:pt x="19024" y="500449"/>
                </a:lnTo>
                <a:lnTo>
                  <a:pt x="13543" y="496902"/>
                </a:lnTo>
                <a:lnTo>
                  <a:pt x="0" y="468849"/>
                </a:lnTo>
                <a:lnTo>
                  <a:pt x="1672" y="455034"/>
                </a:lnTo>
                <a:lnTo>
                  <a:pt x="6126" y="421206"/>
                </a:lnTo>
                <a:lnTo>
                  <a:pt x="16868" y="341066"/>
                </a:lnTo>
                <a:lnTo>
                  <a:pt x="37404" y="188313"/>
                </a:lnTo>
                <a:lnTo>
                  <a:pt x="56590" y="46272"/>
                </a:lnTo>
                <a:lnTo>
                  <a:pt x="58989" y="28245"/>
                </a:lnTo>
                <a:lnTo>
                  <a:pt x="59331" y="25151"/>
                </a:lnTo>
                <a:lnTo>
                  <a:pt x="59331" y="20314"/>
                </a:lnTo>
                <a:lnTo>
                  <a:pt x="63201" y="13865"/>
                </a:lnTo>
                <a:lnTo>
                  <a:pt x="68435" y="5849"/>
                </a:lnTo>
                <a:lnTo>
                  <a:pt x="72431" y="1733"/>
                </a:lnTo>
                <a:lnTo>
                  <a:pt x="77212" y="216"/>
                </a:lnTo>
                <a:lnTo>
                  <a:pt x="84805" y="0"/>
                </a:lnTo>
                <a:lnTo>
                  <a:pt x="90932" y="0"/>
                </a:lnTo>
                <a:lnTo>
                  <a:pt x="109957" y="25151"/>
                </a:lnTo>
                <a:lnTo>
                  <a:pt x="82225" y="247322"/>
                </a:lnTo>
                <a:lnTo>
                  <a:pt x="374047" y="247322"/>
                </a:lnTo>
                <a:lnTo>
                  <a:pt x="395007" y="273441"/>
                </a:lnTo>
                <a:lnTo>
                  <a:pt x="395007" y="278600"/>
                </a:lnTo>
                <a:lnTo>
                  <a:pt x="367275" y="299882"/>
                </a:lnTo>
                <a:lnTo>
                  <a:pt x="75454" y="299882"/>
                </a:lnTo>
                <a:lnTo>
                  <a:pt x="68022" y="360464"/>
                </a:lnTo>
                <a:lnTo>
                  <a:pt x="63160" y="398795"/>
                </a:lnTo>
                <a:lnTo>
                  <a:pt x="52560" y="474008"/>
                </a:lnTo>
                <a:lnTo>
                  <a:pt x="38865" y="499855"/>
                </a:lnTo>
                <a:lnTo>
                  <a:pt x="26118" y="500449"/>
                </a:lnTo>
                <a:close/>
              </a:path>
              <a:path w="395604" h="501014">
                <a:moveTo>
                  <a:pt x="374047" y="247322"/>
                </a:moveTo>
                <a:lnTo>
                  <a:pt x="82225" y="247322"/>
                </a:lnTo>
                <a:lnTo>
                  <a:pt x="230555" y="246677"/>
                </a:lnTo>
                <a:lnTo>
                  <a:pt x="232550" y="230590"/>
                </a:lnTo>
                <a:lnTo>
                  <a:pt x="234424" y="215923"/>
                </a:lnTo>
                <a:lnTo>
                  <a:pt x="237266" y="194304"/>
                </a:lnTo>
                <a:lnTo>
                  <a:pt x="242163" y="157357"/>
                </a:lnTo>
                <a:lnTo>
                  <a:pt x="248783" y="108314"/>
                </a:lnTo>
                <a:lnTo>
                  <a:pt x="252804" y="78195"/>
                </a:lnTo>
                <a:lnTo>
                  <a:pt x="255857" y="54605"/>
                </a:lnTo>
                <a:lnTo>
                  <a:pt x="259576" y="25151"/>
                </a:lnTo>
                <a:lnTo>
                  <a:pt x="260220" y="20314"/>
                </a:lnTo>
                <a:lnTo>
                  <a:pt x="286017" y="0"/>
                </a:lnTo>
                <a:lnTo>
                  <a:pt x="292143" y="0"/>
                </a:lnTo>
                <a:lnTo>
                  <a:pt x="311813" y="25151"/>
                </a:lnTo>
                <a:lnTo>
                  <a:pt x="283760" y="246677"/>
                </a:lnTo>
                <a:lnTo>
                  <a:pt x="372460" y="246687"/>
                </a:lnTo>
                <a:lnTo>
                  <a:pt x="374047" y="247322"/>
                </a:lnTo>
                <a:close/>
              </a:path>
              <a:path w="395604" h="501014">
                <a:moveTo>
                  <a:pt x="227975" y="500449"/>
                </a:moveTo>
                <a:lnTo>
                  <a:pt x="220236" y="500449"/>
                </a:lnTo>
                <a:lnTo>
                  <a:pt x="214432" y="496580"/>
                </a:lnTo>
                <a:lnTo>
                  <a:pt x="201575" y="468849"/>
                </a:lnTo>
                <a:lnTo>
                  <a:pt x="223461" y="299882"/>
                </a:lnTo>
                <a:lnTo>
                  <a:pt x="277311" y="299882"/>
                </a:lnTo>
                <a:lnTo>
                  <a:pt x="265702" y="390029"/>
                </a:lnTo>
                <a:lnTo>
                  <a:pt x="259414" y="438215"/>
                </a:lnTo>
                <a:lnTo>
                  <a:pt x="256270" y="460767"/>
                </a:lnTo>
                <a:lnTo>
                  <a:pt x="254094" y="474008"/>
                </a:lnTo>
                <a:lnTo>
                  <a:pt x="254094" y="474330"/>
                </a:lnTo>
                <a:lnTo>
                  <a:pt x="253771" y="475298"/>
                </a:lnTo>
                <a:lnTo>
                  <a:pt x="251373" y="489838"/>
                </a:lnTo>
                <a:lnTo>
                  <a:pt x="247887" y="497305"/>
                </a:lnTo>
                <a:lnTo>
                  <a:pt x="240893" y="500056"/>
                </a:lnTo>
                <a:lnTo>
                  <a:pt x="227975" y="5004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191132" y="2093509"/>
            <a:ext cx="347345" cy="500380"/>
          </a:xfrm>
          <a:custGeom>
            <a:avLst/>
            <a:gdLst/>
            <a:ahLst/>
            <a:cxnLst/>
            <a:rect l="l" t="t" r="r" b="b"/>
            <a:pathLst>
              <a:path w="347345" h="500380">
                <a:moveTo>
                  <a:pt x="25473" y="499804"/>
                </a:moveTo>
                <a:lnTo>
                  <a:pt x="18057" y="499804"/>
                </a:lnTo>
                <a:lnTo>
                  <a:pt x="11608" y="495612"/>
                </a:lnTo>
                <a:lnTo>
                  <a:pt x="0" y="487551"/>
                </a:lnTo>
                <a:lnTo>
                  <a:pt x="0" y="470139"/>
                </a:lnTo>
                <a:lnTo>
                  <a:pt x="23861" y="417578"/>
                </a:lnTo>
                <a:lnTo>
                  <a:pt x="113816" y="220886"/>
                </a:lnTo>
                <a:lnTo>
                  <a:pt x="163081" y="113705"/>
                </a:lnTo>
                <a:lnTo>
                  <a:pt x="189008" y="58580"/>
                </a:lnTo>
                <a:lnTo>
                  <a:pt x="208950" y="18057"/>
                </a:lnTo>
                <a:lnTo>
                  <a:pt x="233779" y="0"/>
                </a:lnTo>
                <a:lnTo>
                  <a:pt x="242853" y="382"/>
                </a:lnTo>
                <a:lnTo>
                  <a:pt x="266231" y="43435"/>
                </a:lnTo>
                <a:lnTo>
                  <a:pt x="277028" y="97099"/>
                </a:lnTo>
                <a:lnTo>
                  <a:pt x="279870" y="112214"/>
                </a:lnTo>
                <a:lnTo>
                  <a:pt x="224750" y="112214"/>
                </a:lnTo>
                <a:lnTo>
                  <a:pt x="144782" y="280535"/>
                </a:lnTo>
                <a:lnTo>
                  <a:pt x="311381" y="280535"/>
                </a:lnTo>
                <a:lnTo>
                  <a:pt x="321382" y="334385"/>
                </a:lnTo>
                <a:lnTo>
                  <a:pt x="120275" y="334385"/>
                </a:lnTo>
                <a:lnTo>
                  <a:pt x="50625" y="482392"/>
                </a:lnTo>
                <a:lnTo>
                  <a:pt x="49335" y="484649"/>
                </a:lnTo>
                <a:lnTo>
                  <a:pt x="47400" y="486906"/>
                </a:lnTo>
                <a:lnTo>
                  <a:pt x="41435" y="494363"/>
                </a:lnTo>
                <a:lnTo>
                  <a:pt x="37162" y="498192"/>
                </a:lnTo>
                <a:lnTo>
                  <a:pt x="32527" y="499603"/>
                </a:lnTo>
                <a:lnTo>
                  <a:pt x="25473" y="499804"/>
                </a:lnTo>
                <a:close/>
              </a:path>
              <a:path w="347345" h="500380">
                <a:moveTo>
                  <a:pt x="311381" y="280535"/>
                </a:moveTo>
                <a:lnTo>
                  <a:pt x="257641" y="280535"/>
                </a:lnTo>
                <a:lnTo>
                  <a:pt x="224750" y="112214"/>
                </a:lnTo>
                <a:lnTo>
                  <a:pt x="279870" y="112214"/>
                </a:lnTo>
                <a:lnTo>
                  <a:pt x="300946" y="224342"/>
                </a:lnTo>
                <a:lnTo>
                  <a:pt x="311381" y="280535"/>
                </a:lnTo>
                <a:close/>
              </a:path>
              <a:path w="347345" h="500380">
                <a:moveTo>
                  <a:pt x="335675" y="499804"/>
                </a:moveTo>
                <a:lnTo>
                  <a:pt x="319875" y="499804"/>
                </a:lnTo>
                <a:lnTo>
                  <a:pt x="317617" y="499482"/>
                </a:lnTo>
                <a:lnTo>
                  <a:pt x="268604" y="334385"/>
                </a:lnTo>
                <a:lnTo>
                  <a:pt x="321382" y="334385"/>
                </a:lnTo>
                <a:lnTo>
                  <a:pt x="345993" y="466914"/>
                </a:lnTo>
                <a:lnTo>
                  <a:pt x="346961" y="470139"/>
                </a:lnTo>
                <a:lnTo>
                  <a:pt x="346961" y="480135"/>
                </a:lnTo>
                <a:lnTo>
                  <a:pt x="343414" y="486584"/>
                </a:lnTo>
                <a:lnTo>
                  <a:pt x="335675" y="4998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602906" y="2093832"/>
            <a:ext cx="374650" cy="499745"/>
          </a:xfrm>
          <a:custGeom>
            <a:avLst/>
            <a:gdLst/>
            <a:ahLst/>
            <a:cxnLst/>
            <a:rect l="l" t="t" r="r" b="b"/>
            <a:pathLst>
              <a:path w="374650" h="499744">
                <a:moveTo>
                  <a:pt x="330144" y="377916"/>
                </a:moveTo>
                <a:lnTo>
                  <a:pt x="275698" y="377916"/>
                </a:lnTo>
                <a:lnTo>
                  <a:pt x="323056" y="25796"/>
                </a:lnTo>
                <a:lnTo>
                  <a:pt x="323171" y="24184"/>
                </a:lnTo>
                <a:lnTo>
                  <a:pt x="348251" y="0"/>
                </a:lnTo>
                <a:lnTo>
                  <a:pt x="355022" y="0"/>
                </a:lnTo>
                <a:lnTo>
                  <a:pt x="374047" y="25796"/>
                </a:lnTo>
                <a:lnTo>
                  <a:pt x="372757" y="36759"/>
                </a:lnTo>
                <a:lnTo>
                  <a:pt x="371145" y="49335"/>
                </a:lnTo>
                <a:lnTo>
                  <a:pt x="343625" y="270912"/>
                </a:lnTo>
                <a:lnTo>
                  <a:pt x="330144" y="377916"/>
                </a:lnTo>
                <a:close/>
              </a:path>
              <a:path w="374650" h="499744">
                <a:moveTo>
                  <a:pt x="26441" y="499482"/>
                </a:moveTo>
                <a:lnTo>
                  <a:pt x="19024" y="499482"/>
                </a:lnTo>
                <a:lnTo>
                  <a:pt x="12575" y="495290"/>
                </a:lnTo>
                <a:lnTo>
                  <a:pt x="5305" y="490151"/>
                </a:lnTo>
                <a:lnTo>
                  <a:pt x="1571" y="485616"/>
                </a:lnTo>
                <a:lnTo>
                  <a:pt x="196" y="479147"/>
                </a:lnTo>
                <a:lnTo>
                  <a:pt x="0" y="468204"/>
                </a:lnTo>
                <a:lnTo>
                  <a:pt x="51109" y="80653"/>
                </a:lnTo>
                <a:lnTo>
                  <a:pt x="57588" y="31847"/>
                </a:lnTo>
                <a:lnTo>
                  <a:pt x="86095" y="644"/>
                </a:lnTo>
                <a:lnTo>
                  <a:pt x="98358" y="851"/>
                </a:lnTo>
                <a:lnTo>
                  <a:pt x="105200" y="2216"/>
                </a:lnTo>
                <a:lnTo>
                  <a:pt x="109312" y="5950"/>
                </a:lnTo>
                <a:lnTo>
                  <a:pt x="113181" y="13220"/>
                </a:lnTo>
                <a:lnTo>
                  <a:pt x="155283" y="107699"/>
                </a:lnTo>
                <a:lnTo>
                  <a:pt x="98671" y="107699"/>
                </a:lnTo>
                <a:lnTo>
                  <a:pt x="96927" y="123500"/>
                </a:lnTo>
                <a:lnTo>
                  <a:pt x="95607" y="134947"/>
                </a:lnTo>
                <a:lnTo>
                  <a:pt x="94045" y="147603"/>
                </a:lnTo>
                <a:lnTo>
                  <a:pt x="91577" y="167031"/>
                </a:lnTo>
                <a:lnTo>
                  <a:pt x="72834" y="322721"/>
                </a:lnTo>
                <a:lnTo>
                  <a:pt x="62556" y="406494"/>
                </a:lnTo>
                <a:lnTo>
                  <a:pt x="57114" y="447038"/>
                </a:lnTo>
                <a:lnTo>
                  <a:pt x="49930" y="488146"/>
                </a:lnTo>
                <a:lnTo>
                  <a:pt x="39188" y="498887"/>
                </a:lnTo>
                <a:lnTo>
                  <a:pt x="26441" y="499482"/>
                </a:lnTo>
                <a:close/>
              </a:path>
              <a:path w="374650" h="499744">
                <a:moveTo>
                  <a:pt x="290209" y="499482"/>
                </a:moveTo>
                <a:lnTo>
                  <a:pt x="98671" y="107699"/>
                </a:lnTo>
                <a:lnTo>
                  <a:pt x="155283" y="107699"/>
                </a:lnTo>
                <a:lnTo>
                  <a:pt x="275698" y="377916"/>
                </a:lnTo>
                <a:lnTo>
                  <a:pt x="330144" y="377916"/>
                </a:lnTo>
                <a:lnTo>
                  <a:pt x="321356" y="443566"/>
                </a:lnTo>
                <a:lnTo>
                  <a:pt x="313924" y="488690"/>
                </a:lnTo>
                <a:lnTo>
                  <a:pt x="303314" y="498908"/>
                </a:lnTo>
                <a:lnTo>
                  <a:pt x="290209" y="4994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050885" y="2092864"/>
            <a:ext cx="310515" cy="501015"/>
          </a:xfrm>
          <a:custGeom>
            <a:avLst/>
            <a:gdLst/>
            <a:ahLst/>
            <a:cxnLst/>
            <a:rect l="l" t="t" r="r" b="b"/>
            <a:pathLst>
              <a:path w="310515" h="501014">
                <a:moveTo>
                  <a:pt x="26030" y="500449"/>
                </a:moveTo>
                <a:lnTo>
                  <a:pt x="18613" y="500449"/>
                </a:lnTo>
                <a:lnTo>
                  <a:pt x="12486" y="496257"/>
                </a:lnTo>
                <a:lnTo>
                  <a:pt x="5216" y="491118"/>
                </a:lnTo>
                <a:lnTo>
                  <a:pt x="1483" y="486584"/>
                </a:lnTo>
                <a:lnTo>
                  <a:pt x="107" y="480114"/>
                </a:lnTo>
                <a:lnTo>
                  <a:pt x="0" y="468496"/>
                </a:lnTo>
                <a:lnTo>
                  <a:pt x="58275" y="25151"/>
                </a:lnTo>
                <a:lnTo>
                  <a:pt x="58920" y="19992"/>
                </a:lnTo>
                <a:lnTo>
                  <a:pt x="84071" y="0"/>
                </a:lnTo>
                <a:lnTo>
                  <a:pt x="90198" y="0"/>
                </a:lnTo>
                <a:lnTo>
                  <a:pt x="109868" y="25151"/>
                </a:lnTo>
                <a:lnTo>
                  <a:pt x="88586" y="198309"/>
                </a:lnTo>
                <a:lnTo>
                  <a:pt x="160548" y="198309"/>
                </a:lnTo>
                <a:lnTo>
                  <a:pt x="96647" y="268604"/>
                </a:lnTo>
                <a:lnTo>
                  <a:pt x="118252" y="287952"/>
                </a:lnTo>
                <a:lnTo>
                  <a:pt x="153013" y="319552"/>
                </a:lnTo>
                <a:lnTo>
                  <a:pt x="73108" y="319552"/>
                </a:lnTo>
                <a:lnTo>
                  <a:pt x="64261" y="389802"/>
                </a:lnTo>
                <a:lnTo>
                  <a:pt x="59162" y="429308"/>
                </a:lnTo>
                <a:lnTo>
                  <a:pt x="52471" y="474008"/>
                </a:lnTo>
                <a:lnTo>
                  <a:pt x="38777" y="499855"/>
                </a:lnTo>
                <a:lnTo>
                  <a:pt x="26030" y="500449"/>
                </a:lnTo>
                <a:close/>
              </a:path>
              <a:path w="310515" h="501014">
                <a:moveTo>
                  <a:pt x="160548" y="198309"/>
                </a:moveTo>
                <a:lnTo>
                  <a:pt x="88586" y="198309"/>
                </a:lnTo>
                <a:lnTo>
                  <a:pt x="228692" y="41717"/>
                </a:lnTo>
                <a:lnTo>
                  <a:pt x="248473" y="20239"/>
                </a:lnTo>
                <a:lnTo>
                  <a:pt x="255617" y="13543"/>
                </a:lnTo>
                <a:lnTo>
                  <a:pt x="266903" y="2257"/>
                </a:lnTo>
                <a:lnTo>
                  <a:pt x="284638" y="2257"/>
                </a:lnTo>
                <a:lnTo>
                  <a:pt x="290765" y="6126"/>
                </a:lnTo>
                <a:lnTo>
                  <a:pt x="303018" y="13543"/>
                </a:lnTo>
                <a:lnTo>
                  <a:pt x="303018" y="37082"/>
                </a:lnTo>
                <a:lnTo>
                  <a:pt x="295924" y="47723"/>
                </a:lnTo>
                <a:lnTo>
                  <a:pt x="287913" y="57522"/>
                </a:lnTo>
                <a:lnTo>
                  <a:pt x="264485" y="83797"/>
                </a:lnTo>
                <a:lnTo>
                  <a:pt x="160548" y="198309"/>
                </a:lnTo>
                <a:close/>
              </a:path>
              <a:path w="310515" h="501014">
                <a:moveTo>
                  <a:pt x="297859" y="500449"/>
                </a:moveTo>
                <a:lnTo>
                  <a:pt x="273675" y="500449"/>
                </a:lnTo>
                <a:lnTo>
                  <a:pt x="264001" y="493355"/>
                </a:lnTo>
                <a:lnTo>
                  <a:pt x="254852" y="486286"/>
                </a:lnTo>
                <a:lnTo>
                  <a:pt x="231917" y="465826"/>
                </a:lnTo>
                <a:lnTo>
                  <a:pt x="73108" y="319552"/>
                </a:lnTo>
                <a:lnTo>
                  <a:pt x="153013" y="319552"/>
                </a:lnTo>
                <a:lnTo>
                  <a:pt x="264565" y="420440"/>
                </a:lnTo>
                <a:lnTo>
                  <a:pt x="297859" y="452081"/>
                </a:lnTo>
                <a:lnTo>
                  <a:pt x="310112" y="482069"/>
                </a:lnTo>
                <a:lnTo>
                  <a:pt x="305598" y="488518"/>
                </a:lnTo>
                <a:lnTo>
                  <a:pt x="297859" y="50044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653219" y="2095122"/>
            <a:ext cx="398145" cy="668655"/>
          </a:xfrm>
          <a:custGeom>
            <a:avLst/>
            <a:gdLst/>
            <a:ahLst/>
            <a:cxnLst/>
            <a:rect l="l" t="t" r="r" b="b"/>
            <a:pathLst>
              <a:path w="398145" h="668655">
                <a:moveTo>
                  <a:pt x="180574" y="497547"/>
                </a:moveTo>
                <a:lnTo>
                  <a:pt x="173480" y="497547"/>
                </a:lnTo>
                <a:lnTo>
                  <a:pt x="166064" y="496580"/>
                </a:lnTo>
                <a:lnTo>
                  <a:pt x="118542" y="483883"/>
                </a:lnTo>
                <a:lnTo>
                  <a:pt x="83838" y="437571"/>
                </a:lnTo>
                <a:lnTo>
                  <a:pt x="62959" y="402846"/>
                </a:lnTo>
                <a:lnTo>
                  <a:pt x="48287" y="344159"/>
                </a:lnTo>
                <a:lnTo>
                  <a:pt x="47723" y="293111"/>
                </a:lnTo>
                <a:lnTo>
                  <a:pt x="47805" y="268584"/>
                </a:lnTo>
                <a:lnTo>
                  <a:pt x="51270" y="211852"/>
                </a:lnTo>
                <a:lnTo>
                  <a:pt x="55175" y="171933"/>
                </a:lnTo>
                <a:lnTo>
                  <a:pt x="67095" y="96086"/>
                </a:lnTo>
                <a:lnTo>
                  <a:pt x="80613" y="25151"/>
                </a:lnTo>
                <a:lnTo>
                  <a:pt x="81258" y="21282"/>
                </a:lnTo>
                <a:lnTo>
                  <a:pt x="82870" y="17735"/>
                </a:lnTo>
                <a:lnTo>
                  <a:pt x="87042" y="7481"/>
                </a:lnTo>
                <a:lnTo>
                  <a:pt x="90851" y="2216"/>
                </a:lnTo>
                <a:lnTo>
                  <a:pt x="96474" y="277"/>
                </a:lnTo>
                <a:lnTo>
                  <a:pt x="106087" y="0"/>
                </a:lnTo>
                <a:lnTo>
                  <a:pt x="112536" y="0"/>
                </a:lnTo>
                <a:lnTo>
                  <a:pt x="131561" y="10963"/>
                </a:lnTo>
                <a:lnTo>
                  <a:pt x="131547" y="25151"/>
                </a:lnTo>
                <a:lnTo>
                  <a:pt x="131375" y="36976"/>
                </a:lnTo>
                <a:lnTo>
                  <a:pt x="130070" y="51552"/>
                </a:lnTo>
                <a:lnTo>
                  <a:pt x="126528" y="77192"/>
                </a:lnTo>
                <a:lnTo>
                  <a:pt x="119630" y="123177"/>
                </a:lnTo>
                <a:lnTo>
                  <a:pt x="109750" y="190837"/>
                </a:lnTo>
                <a:lnTo>
                  <a:pt x="104676" y="229144"/>
                </a:lnTo>
                <a:lnTo>
                  <a:pt x="102807" y="252275"/>
                </a:lnTo>
                <a:lnTo>
                  <a:pt x="102540" y="274408"/>
                </a:lnTo>
                <a:lnTo>
                  <a:pt x="102842" y="316877"/>
                </a:lnTo>
                <a:lnTo>
                  <a:pt x="110702" y="364691"/>
                </a:lnTo>
                <a:lnTo>
                  <a:pt x="135405" y="422677"/>
                </a:lnTo>
                <a:lnTo>
                  <a:pt x="186056" y="444987"/>
                </a:lnTo>
                <a:lnTo>
                  <a:pt x="286141" y="444987"/>
                </a:lnTo>
                <a:lnTo>
                  <a:pt x="282636" y="450267"/>
                </a:lnTo>
                <a:lnTo>
                  <a:pt x="237301" y="486936"/>
                </a:lnTo>
                <a:lnTo>
                  <a:pt x="205731" y="497154"/>
                </a:lnTo>
                <a:lnTo>
                  <a:pt x="180574" y="497547"/>
                </a:lnTo>
                <a:close/>
              </a:path>
              <a:path w="398145" h="668655">
                <a:moveTo>
                  <a:pt x="286141" y="444987"/>
                </a:moveTo>
                <a:lnTo>
                  <a:pt x="190248" y="444987"/>
                </a:lnTo>
                <a:lnTo>
                  <a:pt x="194762" y="444020"/>
                </a:lnTo>
                <a:lnTo>
                  <a:pt x="213550" y="439581"/>
                </a:lnTo>
                <a:lnTo>
                  <a:pt x="259576" y="392104"/>
                </a:lnTo>
                <a:lnTo>
                  <a:pt x="281815" y="360852"/>
                </a:lnTo>
                <a:lnTo>
                  <a:pt x="303560" y="312252"/>
                </a:lnTo>
                <a:lnTo>
                  <a:pt x="313103" y="272474"/>
                </a:lnTo>
                <a:lnTo>
                  <a:pt x="345993" y="25151"/>
                </a:lnTo>
                <a:lnTo>
                  <a:pt x="346638" y="19347"/>
                </a:lnTo>
                <a:lnTo>
                  <a:pt x="349218" y="14188"/>
                </a:lnTo>
                <a:lnTo>
                  <a:pt x="353561" y="5985"/>
                </a:lnTo>
                <a:lnTo>
                  <a:pt x="357360" y="1773"/>
                </a:lnTo>
                <a:lnTo>
                  <a:pt x="362731" y="221"/>
                </a:lnTo>
                <a:lnTo>
                  <a:pt x="371790" y="0"/>
                </a:lnTo>
                <a:lnTo>
                  <a:pt x="377916" y="0"/>
                </a:lnTo>
                <a:lnTo>
                  <a:pt x="397586" y="25151"/>
                </a:lnTo>
                <a:lnTo>
                  <a:pt x="366741" y="268584"/>
                </a:lnTo>
                <a:lnTo>
                  <a:pt x="350347" y="397022"/>
                </a:lnTo>
                <a:lnTo>
                  <a:pt x="344784" y="438860"/>
                </a:lnTo>
                <a:lnTo>
                  <a:pt x="290209" y="438860"/>
                </a:lnTo>
                <a:lnTo>
                  <a:pt x="286141" y="444987"/>
                </a:lnTo>
                <a:close/>
              </a:path>
              <a:path w="398145" h="668655">
                <a:moveTo>
                  <a:pt x="276569" y="618145"/>
                </a:moveTo>
                <a:lnTo>
                  <a:pt x="156390" y="618145"/>
                </a:lnTo>
                <a:lnTo>
                  <a:pt x="185849" y="617284"/>
                </a:lnTo>
                <a:lnTo>
                  <a:pt x="204637" y="612462"/>
                </a:lnTo>
                <a:lnTo>
                  <a:pt x="242485" y="574614"/>
                </a:lnTo>
                <a:lnTo>
                  <a:pt x="266296" y="544505"/>
                </a:lnTo>
                <a:lnTo>
                  <a:pt x="285654" y="489410"/>
                </a:lnTo>
                <a:lnTo>
                  <a:pt x="290209" y="438860"/>
                </a:lnTo>
                <a:lnTo>
                  <a:pt x="344784" y="438860"/>
                </a:lnTo>
                <a:lnTo>
                  <a:pt x="338899" y="479167"/>
                </a:lnTo>
                <a:lnTo>
                  <a:pt x="331281" y="521283"/>
                </a:lnTo>
                <a:lnTo>
                  <a:pt x="312418" y="569359"/>
                </a:lnTo>
                <a:lnTo>
                  <a:pt x="292466" y="597508"/>
                </a:lnTo>
                <a:lnTo>
                  <a:pt x="276569" y="618145"/>
                </a:lnTo>
                <a:close/>
              </a:path>
              <a:path w="398145" h="668655">
                <a:moveTo>
                  <a:pt x="148651" y="668126"/>
                </a:moveTo>
                <a:lnTo>
                  <a:pt x="102716" y="660372"/>
                </a:lnTo>
                <a:lnTo>
                  <a:pt x="46932" y="634187"/>
                </a:lnTo>
                <a:lnTo>
                  <a:pt x="15885" y="606940"/>
                </a:lnTo>
                <a:lnTo>
                  <a:pt x="0" y="576871"/>
                </a:lnTo>
                <a:lnTo>
                  <a:pt x="0" y="563328"/>
                </a:lnTo>
                <a:lnTo>
                  <a:pt x="25796" y="544303"/>
                </a:lnTo>
                <a:lnTo>
                  <a:pt x="37404" y="544626"/>
                </a:lnTo>
                <a:lnTo>
                  <a:pt x="45466" y="554944"/>
                </a:lnTo>
                <a:lnTo>
                  <a:pt x="74225" y="591301"/>
                </a:lnTo>
                <a:lnTo>
                  <a:pt x="95365" y="610003"/>
                </a:lnTo>
                <a:lnTo>
                  <a:pt x="119288" y="616976"/>
                </a:lnTo>
                <a:lnTo>
                  <a:pt x="156390" y="618145"/>
                </a:lnTo>
                <a:lnTo>
                  <a:pt x="276569" y="618145"/>
                </a:lnTo>
                <a:lnTo>
                  <a:pt x="261017" y="638334"/>
                </a:lnTo>
                <a:lnTo>
                  <a:pt x="235553" y="659299"/>
                </a:lnTo>
                <a:lnTo>
                  <a:pt x="202592" y="667022"/>
                </a:lnTo>
                <a:lnTo>
                  <a:pt x="148651" y="6681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092838" y="2089640"/>
            <a:ext cx="420370" cy="504190"/>
          </a:xfrm>
          <a:custGeom>
            <a:avLst/>
            <a:gdLst/>
            <a:ahLst/>
            <a:cxnLst/>
            <a:rect l="l" t="t" r="r" b="b"/>
            <a:pathLst>
              <a:path w="420370" h="504189">
                <a:moveTo>
                  <a:pt x="132415" y="503674"/>
                </a:moveTo>
                <a:lnTo>
                  <a:pt x="125321" y="503674"/>
                </a:lnTo>
                <a:lnTo>
                  <a:pt x="118227" y="502706"/>
                </a:lnTo>
                <a:lnTo>
                  <a:pt x="70705" y="490010"/>
                </a:lnTo>
                <a:lnTo>
                  <a:pt x="36001" y="443697"/>
                </a:lnTo>
                <a:lnTo>
                  <a:pt x="15122" y="408973"/>
                </a:lnTo>
                <a:lnTo>
                  <a:pt x="450" y="350286"/>
                </a:lnTo>
                <a:lnTo>
                  <a:pt x="24" y="311733"/>
                </a:lnTo>
                <a:lnTo>
                  <a:pt x="0" y="284223"/>
                </a:lnTo>
                <a:lnTo>
                  <a:pt x="122" y="268015"/>
                </a:lnTo>
                <a:lnTo>
                  <a:pt x="6279" y="224917"/>
                </a:lnTo>
                <a:lnTo>
                  <a:pt x="29410" y="144394"/>
                </a:lnTo>
                <a:lnTo>
                  <a:pt x="58754" y="88720"/>
                </a:lnTo>
                <a:lnTo>
                  <a:pt x="87271" y="56107"/>
                </a:lnTo>
                <a:lnTo>
                  <a:pt x="117224" y="23670"/>
                </a:lnTo>
                <a:lnTo>
                  <a:pt x="160322" y="876"/>
                </a:lnTo>
                <a:lnTo>
                  <a:pt x="193358" y="0"/>
                </a:lnTo>
                <a:lnTo>
                  <a:pt x="224128" y="927"/>
                </a:lnTo>
                <a:lnTo>
                  <a:pt x="243621" y="6207"/>
                </a:lnTo>
                <a:lnTo>
                  <a:pt x="260152" y="20314"/>
                </a:lnTo>
                <a:lnTo>
                  <a:pt x="282034" y="47723"/>
                </a:lnTo>
                <a:lnTo>
                  <a:pt x="291505" y="60621"/>
                </a:lnTo>
                <a:lnTo>
                  <a:pt x="194971" y="60621"/>
                </a:lnTo>
                <a:lnTo>
                  <a:pt x="188199" y="64168"/>
                </a:lnTo>
                <a:lnTo>
                  <a:pt x="170464" y="108667"/>
                </a:lnTo>
                <a:lnTo>
                  <a:pt x="171163" y="112859"/>
                </a:lnTo>
                <a:lnTo>
                  <a:pt x="108875" y="112859"/>
                </a:lnTo>
                <a:lnTo>
                  <a:pt x="78282" y="160073"/>
                </a:lnTo>
                <a:lnTo>
                  <a:pt x="62442" y="194319"/>
                </a:lnTo>
                <a:lnTo>
                  <a:pt x="56275" y="232253"/>
                </a:lnTo>
                <a:lnTo>
                  <a:pt x="54786" y="287443"/>
                </a:lnTo>
                <a:lnTo>
                  <a:pt x="54863" y="311733"/>
                </a:lnTo>
                <a:lnTo>
                  <a:pt x="61777" y="366666"/>
                </a:lnTo>
                <a:lnTo>
                  <a:pt x="85205" y="426491"/>
                </a:lnTo>
                <a:lnTo>
                  <a:pt x="137896" y="451114"/>
                </a:lnTo>
                <a:lnTo>
                  <a:pt x="237723" y="451114"/>
                </a:lnTo>
                <a:lnTo>
                  <a:pt x="210454" y="480276"/>
                </a:lnTo>
                <a:lnTo>
                  <a:pt x="189207" y="496741"/>
                </a:lnTo>
                <a:lnTo>
                  <a:pt x="166570" y="502807"/>
                </a:lnTo>
                <a:lnTo>
                  <a:pt x="132415" y="503674"/>
                </a:lnTo>
                <a:close/>
              </a:path>
              <a:path w="420370" h="504189">
                <a:moveTo>
                  <a:pt x="418853" y="191215"/>
                </a:moveTo>
                <a:lnTo>
                  <a:pt x="272360" y="191215"/>
                </a:lnTo>
                <a:lnTo>
                  <a:pt x="271151" y="174997"/>
                </a:lnTo>
                <a:lnTo>
                  <a:pt x="269941" y="164250"/>
                </a:lnTo>
                <a:lnTo>
                  <a:pt x="253688" y="95718"/>
                </a:lnTo>
                <a:lnTo>
                  <a:pt x="228798" y="63493"/>
                </a:lnTo>
                <a:lnTo>
                  <a:pt x="203355" y="60621"/>
                </a:lnTo>
                <a:lnTo>
                  <a:pt x="291505" y="60621"/>
                </a:lnTo>
                <a:lnTo>
                  <a:pt x="304484" y="78296"/>
                </a:lnTo>
                <a:lnTo>
                  <a:pt x="316536" y="102459"/>
                </a:lnTo>
                <a:lnTo>
                  <a:pt x="322300" y="132790"/>
                </a:lnTo>
                <a:lnTo>
                  <a:pt x="325887" y="181864"/>
                </a:lnTo>
                <a:lnTo>
                  <a:pt x="420255" y="181864"/>
                </a:lnTo>
                <a:lnTo>
                  <a:pt x="420009" y="186867"/>
                </a:lnTo>
                <a:lnTo>
                  <a:pt x="418853" y="191215"/>
                </a:lnTo>
                <a:close/>
              </a:path>
              <a:path w="420370" h="504189">
                <a:moveTo>
                  <a:pt x="237723" y="451114"/>
                </a:moveTo>
                <a:lnTo>
                  <a:pt x="148860" y="451114"/>
                </a:lnTo>
                <a:lnTo>
                  <a:pt x="160791" y="445632"/>
                </a:lnTo>
                <a:lnTo>
                  <a:pt x="181594" y="435449"/>
                </a:lnTo>
                <a:lnTo>
                  <a:pt x="208448" y="406499"/>
                </a:lnTo>
                <a:lnTo>
                  <a:pt x="247349" y="337670"/>
                </a:lnTo>
                <a:lnTo>
                  <a:pt x="265165" y="284223"/>
                </a:lnTo>
                <a:lnTo>
                  <a:pt x="270748" y="242808"/>
                </a:lnTo>
                <a:lnTo>
                  <a:pt x="242356" y="242027"/>
                </a:lnTo>
                <a:lnTo>
                  <a:pt x="223790" y="238979"/>
                </a:lnTo>
                <a:lnTo>
                  <a:pt x="183362" y="216044"/>
                </a:lnTo>
                <a:lnTo>
                  <a:pt x="134873" y="177027"/>
                </a:lnTo>
                <a:lnTo>
                  <a:pt x="108875" y="112859"/>
                </a:lnTo>
                <a:lnTo>
                  <a:pt x="171163" y="112859"/>
                </a:lnTo>
                <a:lnTo>
                  <a:pt x="171432" y="114471"/>
                </a:lnTo>
                <a:lnTo>
                  <a:pt x="175392" y="134972"/>
                </a:lnTo>
                <a:lnTo>
                  <a:pt x="215930" y="172835"/>
                </a:lnTo>
                <a:lnTo>
                  <a:pt x="256424" y="190565"/>
                </a:lnTo>
                <a:lnTo>
                  <a:pt x="272360" y="191215"/>
                </a:lnTo>
                <a:lnTo>
                  <a:pt x="418853" y="191215"/>
                </a:lnTo>
                <a:lnTo>
                  <a:pt x="418714" y="191739"/>
                </a:lnTo>
                <a:lnTo>
                  <a:pt x="380664" y="225154"/>
                </a:lnTo>
                <a:lnTo>
                  <a:pt x="324920" y="237971"/>
                </a:lnTo>
                <a:lnTo>
                  <a:pt x="323096" y="259016"/>
                </a:lnTo>
                <a:lnTo>
                  <a:pt x="312667" y="307944"/>
                </a:lnTo>
                <a:lnTo>
                  <a:pt x="298841" y="358201"/>
                </a:lnTo>
                <a:lnTo>
                  <a:pt x="269498" y="415185"/>
                </a:lnTo>
                <a:lnTo>
                  <a:pt x="240437" y="448212"/>
                </a:lnTo>
                <a:lnTo>
                  <a:pt x="237723" y="451114"/>
                </a:lnTo>
                <a:close/>
              </a:path>
              <a:path w="420370" h="504189">
                <a:moveTo>
                  <a:pt x="420255" y="181864"/>
                </a:moveTo>
                <a:lnTo>
                  <a:pt x="325887" y="181864"/>
                </a:lnTo>
                <a:lnTo>
                  <a:pt x="332362" y="179476"/>
                </a:lnTo>
                <a:lnTo>
                  <a:pt x="337778" y="177269"/>
                </a:lnTo>
                <a:lnTo>
                  <a:pt x="345068" y="173974"/>
                </a:lnTo>
                <a:lnTo>
                  <a:pt x="372477" y="161051"/>
                </a:lnTo>
                <a:lnTo>
                  <a:pt x="381712" y="157317"/>
                </a:lnTo>
                <a:lnTo>
                  <a:pt x="388590" y="155942"/>
                </a:lnTo>
                <a:lnTo>
                  <a:pt x="396827" y="155745"/>
                </a:lnTo>
                <a:lnTo>
                  <a:pt x="402954" y="155745"/>
                </a:lnTo>
                <a:lnTo>
                  <a:pt x="420367" y="166064"/>
                </a:lnTo>
                <a:lnTo>
                  <a:pt x="420255" y="18186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528683" y="2095444"/>
            <a:ext cx="349885" cy="498475"/>
          </a:xfrm>
          <a:custGeom>
            <a:avLst/>
            <a:gdLst/>
            <a:ahLst/>
            <a:cxnLst/>
            <a:rect l="l" t="t" r="r" b="b"/>
            <a:pathLst>
              <a:path w="349884" h="498475">
                <a:moveTo>
                  <a:pt x="132851" y="497870"/>
                </a:moveTo>
                <a:lnTo>
                  <a:pt x="125757" y="497870"/>
                </a:lnTo>
                <a:lnTo>
                  <a:pt x="118340" y="496902"/>
                </a:lnTo>
                <a:lnTo>
                  <a:pt x="70819" y="484206"/>
                </a:lnTo>
                <a:lnTo>
                  <a:pt x="36114" y="437893"/>
                </a:lnTo>
                <a:lnTo>
                  <a:pt x="15235" y="403169"/>
                </a:lnTo>
                <a:lnTo>
                  <a:pt x="564" y="344482"/>
                </a:lnTo>
                <a:lnTo>
                  <a:pt x="0" y="293433"/>
                </a:lnTo>
                <a:lnTo>
                  <a:pt x="483" y="242450"/>
                </a:lnTo>
                <a:lnTo>
                  <a:pt x="3869" y="198753"/>
                </a:lnTo>
                <a:lnTo>
                  <a:pt x="13059" y="138307"/>
                </a:lnTo>
                <a:lnTo>
                  <a:pt x="30955" y="37082"/>
                </a:lnTo>
                <a:lnTo>
                  <a:pt x="32567" y="27731"/>
                </a:lnTo>
                <a:lnTo>
                  <a:pt x="58041" y="0"/>
                </a:lnTo>
                <a:lnTo>
                  <a:pt x="64168" y="0"/>
                </a:lnTo>
                <a:lnTo>
                  <a:pt x="83838" y="25473"/>
                </a:lnTo>
                <a:lnTo>
                  <a:pt x="82548" y="32890"/>
                </a:lnTo>
                <a:lnTo>
                  <a:pt x="80936" y="43208"/>
                </a:lnTo>
                <a:lnTo>
                  <a:pt x="65836" y="138967"/>
                </a:lnTo>
                <a:lnTo>
                  <a:pt x="58082" y="195004"/>
                </a:lnTo>
                <a:lnTo>
                  <a:pt x="55225" y="233023"/>
                </a:lnTo>
                <a:lnTo>
                  <a:pt x="54817" y="274731"/>
                </a:lnTo>
                <a:lnTo>
                  <a:pt x="55119" y="317199"/>
                </a:lnTo>
                <a:lnTo>
                  <a:pt x="62979" y="365013"/>
                </a:lnTo>
                <a:lnTo>
                  <a:pt x="87682" y="423000"/>
                </a:lnTo>
                <a:lnTo>
                  <a:pt x="138333" y="445310"/>
                </a:lnTo>
                <a:lnTo>
                  <a:pt x="238344" y="445310"/>
                </a:lnTo>
                <a:lnTo>
                  <a:pt x="235039" y="450323"/>
                </a:lnTo>
                <a:lnTo>
                  <a:pt x="188943" y="487395"/>
                </a:lnTo>
                <a:lnTo>
                  <a:pt x="157635" y="497482"/>
                </a:lnTo>
                <a:lnTo>
                  <a:pt x="132851" y="497870"/>
                </a:lnTo>
                <a:close/>
              </a:path>
              <a:path w="349884" h="498475">
                <a:moveTo>
                  <a:pt x="238344" y="445310"/>
                </a:moveTo>
                <a:lnTo>
                  <a:pt x="142202" y="445310"/>
                </a:lnTo>
                <a:lnTo>
                  <a:pt x="146394" y="444665"/>
                </a:lnTo>
                <a:lnTo>
                  <a:pt x="165187" y="440407"/>
                </a:lnTo>
                <a:lnTo>
                  <a:pt x="211530" y="392749"/>
                </a:lnTo>
                <a:lnTo>
                  <a:pt x="233774" y="361668"/>
                </a:lnTo>
                <a:lnTo>
                  <a:pt x="255651" y="312806"/>
                </a:lnTo>
                <a:lnTo>
                  <a:pt x="265380" y="272474"/>
                </a:lnTo>
                <a:lnTo>
                  <a:pt x="298270" y="25473"/>
                </a:lnTo>
                <a:lnTo>
                  <a:pt x="298593" y="19347"/>
                </a:lnTo>
                <a:lnTo>
                  <a:pt x="301495" y="13865"/>
                </a:lnTo>
                <a:lnTo>
                  <a:pt x="305838" y="5849"/>
                </a:lnTo>
                <a:lnTo>
                  <a:pt x="309637" y="1733"/>
                </a:lnTo>
                <a:lnTo>
                  <a:pt x="315008" y="216"/>
                </a:lnTo>
                <a:lnTo>
                  <a:pt x="324067" y="0"/>
                </a:lnTo>
                <a:lnTo>
                  <a:pt x="330193" y="0"/>
                </a:lnTo>
                <a:lnTo>
                  <a:pt x="343152" y="7562"/>
                </a:lnTo>
                <a:lnTo>
                  <a:pt x="347122" y="11326"/>
                </a:lnTo>
                <a:lnTo>
                  <a:pt x="348916" y="16601"/>
                </a:lnTo>
                <a:lnTo>
                  <a:pt x="349863" y="25473"/>
                </a:lnTo>
                <a:lnTo>
                  <a:pt x="345873" y="55945"/>
                </a:lnTo>
                <a:lnTo>
                  <a:pt x="309264" y="344482"/>
                </a:lnTo>
                <a:lnTo>
                  <a:pt x="299560" y="420763"/>
                </a:lnTo>
                <a:lnTo>
                  <a:pt x="297256" y="438538"/>
                </a:lnTo>
                <a:lnTo>
                  <a:pt x="242808" y="438538"/>
                </a:lnTo>
                <a:lnTo>
                  <a:pt x="238344" y="445310"/>
                </a:lnTo>
                <a:close/>
              </a:path>
              <a:path w="349884" h="498475">
                <a:moveTo>
                  <a:pt x="266347" y="497870"/>
                </a:moveTo>
                <a:lnTo>
                  <a:pt x="258931" y="497870"/>
                </a:lnTo>
                <a:lnTo>
                  <a:pt x="253126" y="494000"/>
                </a:lnTo>
                <a:lnTo>
                  <a:pt x="245670" y="488856"/>
                </a:lnTo>
                <a:lnTo>
                  <a:pt x="241841" y="484286"/>
                </a:lnTo>
                <a:lnTo>
                  <a:pt x="240430" y="477721"/>
                </a:lnTo>
                <a:lnTo>
                  <a:pt x="240343" y="462979"/>
                </a:lnTo>
                <a:lnTo>
                  <a:pt x="240551" y="460183"/>
                </a:lnTo>
                <a:lnTo>
                  <a:pt x="241317" y="452580"/>
                </a:lnTo>
                <a:lnTo>
                  <a:pt x="242808" y="438538"/>
                </a:lnTo>
                <a:lnTo>
                  <a:pt x="297256" y="438538"/>
                </a:lnTo>
                <a:lnTo>
                  <a:pt x="294088" y="462979"/>
                </a:lnTo>
                <a:lnTo>
                  <a:pt x="292788" y="471428"/>
                </a:lnTo>
                <a:lnTo>
                  <a:pt x="292675" y="473041"/>
                </a:lnTo>
                <a:lnTo>
                  <a:pt x="290199" y="487123"/>
                </a:lnTo>
                <a:lnTo>
                  <a:pt x="286581" y="494685"/>
                </a:lnTo>
                <a:lnTo>
                  <a:pt x="279457" y="497472"/>
                </a:lnTo>
                <a:lnTo>
                  <a:pt x="266347" y="4978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514350"/>
            <a:ext cx="17489170" cy="9258300"/>
          </a:xfrm>
          <a:custGeom>
            <a:avLst/>
            <a:gdLst/>
            <a:ahLst/>
            <a:cxnLst/>
            <a:rect l="l" t="t" r="r" b="b"/>
            <a:pathLst>
              <a:path w="17489170" h="9258300">
                <a:moveTo>
                  <a:pt x="748863" y="114300"/>
                </a:moveTo>
                <a:lnTo>
                  <a:pt x="704665" y="114300"/>
                </a:lnTo>
                <a:lnTo>
                  <a:pt x="713239" y="88900"/>
                </a:lnTo>
                <a:lnTo>
                  <a:pt x="721343" y="63500"/>
                </a:lnTo>
                <a:lnTo>
                  <a:pt x="728823" y="38100"/>
                </a:lnTo>
                <a:lnTo>
                  <a:pt x="735520" y="12700"/>
                </a:lnTo>
                <a:lnTo>
                  <a:pt x="739690" y="0"/>
                </a:lnTo>
                <a:lnTo>
                  <a:pt x="1209189" y="0"/>
                </a:lnTo>
                <a:lnTo>
                  <a:pt x="1209189" y="38100"/>
                </a:lnTo>
                <a:lnTo>
                  <a:pt x="772213" y="38100"/>
                </a:lnTo>
                <a:lnTo>
                  <a:pt x="767040" y="50800"/>
                </a:lnTo>
                <a:lnTo>
                  <a:pt x="761476" y="76200"/>
                </a:lnTo>
                <a:lnTo>
                  <a:pt x="755443" y="88900"/>
                </a:lnTo>
                <a:lnTo>
                  <a:pt x="748863" y="114300"/>
                </a:lnTo>
                <a:close/>
              </a:path>
              <a:path w="17489170" h="9258300">
                <a:moveTo>
                  <a:pt x="1225867" y="38100"/>
                </a:moveTo>
                <a:lnTo>
                  <a:pt x="1209189" y="38100"/>
                </a:lnTo>
                <a:lnTo>
                  <a:pt x="1209189" y="0"/>
                </a:lnTo>
                <a:lnTo>
                  <a:pt x="1225867" y="0"/>
                </a:lnTo>
                <a:lnTo>
                  <a:pt x="1225867" y="38100"/>
                </a:lnTo>
                <a:close/>
              </a:path>
              <a:path w="17489170" h="9258300">
                <a:moveTo>
                  <a:pt x="16262032" y="38100"/>
                </a:moveTo>
                <a:lnTo>
                  <a:pt x="1225867" y="38100"/>
                </a:lnTo>
                <a:lnTo>
                  <a:pt x="1225867" y="0"/>
                </a:lnTo>
                <a:lnTo>
                  <a:pt x="16262032" y="0"/>
                </a:lnTo>
                <a:lnTo>
                  <a:pt x="16262032" y="38100"/>
                </a:lnTo>
                <a:close/>
              </a:path>
              <a:path w="17489170" h="9258300">
                <a:moveTo>
                  <a:pt x="16312901" y="38100"/>
                </a:moveTo>
                <a:lnTo>
                  <a:pt x="16262032" y="38100"/>
                </a:lnTo>
                <a:lnTo>
                  <a:pt x="16262032" y="0"/>
                </a:lnTo>
                <a:lnTo>
                  <a:pt x="16312901" y="0"/>
                </a:lnTo>
                <a:lnTo>
                  <a:pt x="16312901" y="38100"/>
                </a:lnTo>
                <a:close/>
              </a:path>
              <a:path w="17489170" h="9258300">
                <a:moveTo>
                  <a:pt x="16783234" y="114300"/>
                </a:moveTo>
                <a:lnTo>
                  <a:pt x="16739036" y="114300"/>
                </a:lnTo>
                <a:lnTo>
                  <a:pt x="16732456" y="88900"/>
                </a:lnTo>
                <a:lnTo>
                  <a:pt x="16726423" y="76200"/>
                </a:lnTo>
                <a:lnTo>
                  <a:pt x="16720859" y="50800"/>
                </a:lnTo>
                <a:lnTo>
                  <a:pt x="16715686" y="38100"/>
                </a:lnTo>
                <a:lnTo>
                  <a:pt x="16312901" y="38100"/>
                </a:lnTo>
                <a:lnTo>
                  <a:pt x="16312901" y="0"/>
                </a:lnTo>
                <a:lnTo>
                  <a:pt x="16748209" y="0"/>
                </a:lnTo>
                <a:lnTo>
                  <a:pt x="16752379" y="12700"/>
                </a:lnTo>
                <a:lnTo>
                  <a:pt x="16758959" y="38100"/>
                </a:lnTo>
                <a:lnTo>
                  <a:pt x="16766243" y="63500"/>
                </a:lnTo>
                <a:lnTo>
                  <a:pt x="16774309" y="88900"/>
                </a:lnTo>
                <a:lnTo>
                  <a:pt x="16783234" y="114300"/>
                </a:lnTo>
                <a:close/>
              </a:path>
              <a:path w="17489170" h="9258300">
                <a:moveTo>
                  <a:pt x="1192510" y="9131300"/>
                </a:moveTo>
                <a:lnTo>
                  <a:pt x="117583" y="9131300"/>
                </a:lnTo>
                <a:lnTo>
                  <a:pt x="117583" y="8547100"/>
                </a:lnTo>
                <a:lnTo>
                  <a:pt x="92422" y="8547100"/>
                </a:lnTo>
                <a:lnTo>
                  <a:pt x="41474" y="8521700"/>
                </a:lnTo>
                <a:lnTo>
                  <a:pt x="0" y="8521700"/>
                </a:lnTo>
                <a:lnTo>
                  <a:pt x="0" y="736600"/>
                </a:lnTo>
                <a:lnTo>
                  <a:pt x="15844" y="723900"/>
                </a:lnTo>
                <a:lnTo>
                  <a:pt x="41474" y="723900"/>
                </a:lnTo>
                <a:lnTo>
                  <a:pt x="67026" y="711200"/>
                </a:lnTo>
                <a:lnTo>
                  <a:pt x="92422" y="711200"/>
                </a:lnTo>
                <a:lnTo>
                  <a:pt x="117583" y="698500"/>
                </a:lnTo>
                <a:lnTo>
                  <a:pt x="117583" y="114300"/>
                </a:lnTo>
                <a:lnTo>
                  <a:pt x="1209189" y="114300"/>
                </a:lnTo>
                <a:lnTo>
                  <a:pt x="1209189" y="152400"/>
                </a:lnTo>
                <a:lnTo>
                  <a:pt x="159279" y="152400"/>
                </a:lnTo>
                <a:lnTo>
                  <a:pt x="159279" y="685800"/>
                </a:lnTo>
                <a:lnTo>
                  <a:pt x="254151" y="685800"/>
                </a:lnTo>
                <a:lnTo>
                  <a:pt x="207394" y="711200"/>
                </a:lnTo>
                <a:lnTo>
                  <a:pt x="159279" y="723900"/>
                </a:lnTo>
                <a:lnTo>
                  <a:pt x="159279" y="736600"/>
                </a:lnTo>
                <a:lnTo>
                  <a:pt x="117583" y="736600"/>
                </a:lnTo>
                <a:lnTo>
                  <a:pt x="98689" y="749300"/>
                </a:lnTo>
                <a:lnTo>
                  <a:pt x="79639" y="749300"/>
                </a:lnTo>
                <a:lnTo>
                  <a:pt x="60589" y="762000"/>
                </a:lnTo>
                <a:lnTo>
                  <a:pt x="41696" y="762000"/>
                </a:lnTo>
                <a:lnTo>
                  <a:pt x="41696" y="8483600"/>
                </a:lnTo>
                <a:lnTo>
                  <a:pt x="60589" y="8483600"/>
                </a:lnTo>
                <a:lnTo>
                  <a:pt x="79639" y="8496300"/>
                </a:lnTo>
                <a:lnTo>
                  <a:pt x="98689" y="8496300"/>
                </a:lnTo>
                <a:lnTo>
                  <a:pt x="117583" y="8509000"/>
                </a:lnTo>
                <a:lnTo>
                  <a:pt x="159279" y="8509000"/>
                </a:lnTo>
                <a:lnTo>
                  <a:pt x="159279" y="8521700"/>
                </a:lnTo>
                <a:lnTo>
                  <a:pt x="204508" y="8547100"/>
                </a:lnTo>
                <a:lnTo>
                  <a:pt x="248615" y="8559800"/>
                </a:lnTo>
                <a:lnTo>
                  <a:pt x="270076" y="8572500"/>
                </a:lnTo>
                <a:lnTo>
                  <a:pt x="159279" y="8572500"/>
                </a:lnTo>
                <a:lnTo>
                  <a:pt x="159279" y="9093200"/>
                </a:lnTo>
                <a:lnTo>
                  <a:pt x="1192510" y="9093200"/>
                </a:lnTo>
                <a:lnTo>
                  <a:pt x="1192510" y="9131300"/>
                </a:lnTo>
                <a:close/>
              </a:path>
              <a:path w="17489170" h="9258300">
                <a:moveTo>
                  <a:pt x="1225867" y="152400"/>
                </a:moveTo>
                <a:lnTo>
                  <a:pt x="1209189" y="152400"/>
                </a:lnTo>
                <a:lnTo>
                  <a:pt x="1209189" y="114300"/>
                </a:lnTo>
                <a:lnTo>
                  <a:pt x="1225867" y="114300"/>
                </a:lnTo>
                <a:lnTo>
                  <a:pt x="1225867" y="152400"/>
                </a:lnTo>
                <a:close/>
              </a:path>
              <a:path w="17489170" h="9258300">
                <a:moveTo>
                  <a:pt x="16262032" y="152400"/>
                </a:moveTo>
                <a:lnTo>
                  <a:pt x="1225867" y="152400"/>
                </a:lnTo>
                <a:lnTo>
                  <a:pt x="1225867" y="114300"/>
                </a:lnTo>
                <a:lnTo>
                  <a:pt x="16262032" y="114300"/>
                </a:lnTo>
                <a:lnTo>
                  <a:pt x="16262032" y="152400"/>
                </a:lnTo>
                <a:close/>
              </a:path>
              <a:path w="17489170" h="9258300">
                <a:moveTo>
                  <a:pt x="16312901" y="152400"/>
                </a:moveTo>
                <a:lnTo>
                  <a:pt x="16262032" y="152400"/>
                </a:lnTo>
                <a:lnTo>
                  <a:pt x="16262032" y="114300"/>
                </a:lnTo>
                <a:lnTo>
                  <a:pt x="16312901" y="114300"/>
                </a:lnTo>
                <a:lnTo>
                  <a:pt x="16312901" y="152400"/>
                </a:lnTo>
                <a:close/>
              </a:path>
              <a:path w="17489170" h="9258300">
                <a:moveTo>
                  <a:pt x="17370316" y="685800"/>
                </a:moveTo>
                <a:lnTo>
                  <a:pt x="17328620" y="685800"/>
                </a:lnTo>
                <a:lnTo>
                  <a:pt x="17328620" y="152400"/>
                </a:lnTo>
                <a:lnTo>
                  <a:pt x="16312901" y="152400"/>
                </a:lnTo>
                <a:lnTo>
                  <a:pt x="16312901" y="114300"/>
                </a:lnTo>
                <a:lnTo>
                  <a:pt x="17370316" y="114300"/>
                </a:lnTo>
                <a:lnTo>
                  <a:pt x="17370316" y="685800"/>
                </a:lnTo>
                <a:close/>
              </a:path>
              <a:path w="17489170" h="9258300">
                <a:moveTo>
                  <a:pt x="254151" y="685800"/>
                </a:moveTo>
                <a:lnTo>
                  <a:pt x="159279" y="685800"/>
                </a:lnTo>
                <a:lnTo>
                  <a:pt x="206187" y="660400"/>
                </a:lnTo>
                <a:lnTo>
                  <a:pt x="251789" y="635000"/>
                </a:lnTo>
                <a:lnTo>
                  <a:pt x="296002" y="609600"/>
                </a:lnTo>
                <a:lnTo>
                  <a:pt x="338743" y="584200"/>
                </a:lnTo>
                <a:lnTo>
                  <a:pt x="379929" y="558800"/>
                </a:lnTo>
                <a:lnTo>
                  <a:pt x="419476" y="520700"/>
                </a:lnTo>
                <a:lnTo>
                  <a:pt x="457303" y="482600"/>
                </a:lnTo>
                <a:lnTo>
                  <a:pt x="493325" y="457200"/>
                </a:lnTo>
                <a:lnTo>
                  <a:pt x="527460" y="419100"/>
                </a:lnTo>
                <a:lnTo>
                  <a:pt x="559624" y="368300"/>
                </a:lnTo>
                <a:lnTo>
                  <a:pt x="589735" y="330200"/>
                </a:lnTo>
                <a:lnTo>
                  <a:pt x="617710" y="292100"/>
                </a:lnTo>
                <a:lnTo>
                  <a:pt x="643466" y="241300"/>
                </a:lnTo>
                <a:lnTo>
                  <a:pt x="666919" y="203200"/>
                </a:lnTo>
                <a:lnTo>
                  <a:pt x="687986" y="152400"/>
                </a:lnTo>
                <a:lnTo>
                  <a:pt x="732184" y="152400"/>
                </a:lnTo>
                <a:lnTo>
                  <a:pt x="711628" y="203200"/>
                </a:lnTo>
                <a:lnTo>
                  <a:pt x="688755" y="254000"/>
                </a:lnTo>
                <a:lnTo>
                  <a:pt x="663596" y="292100"/>
                </a:lnTo>
                <a:lnTo>
                  <a:pt x="636179" y="342900"/>
                </a:lnTo>
                <a:lnTo>
                  <a:pt x="606534" y="381000"/>
                </a:lnTo>
                <a:lnTo>
                  <a:pt x="574690" y="419100"/>
                </a:lnTo>
                <a:lnTo>
                  <a:pt x="540677" y="457200"/>
                </a:lnTo>
                <a:lnTo>
                  <a:pt x="504523" y="495300"/>
                </a:lnTo>
                <a:lnTo>
                  <a:pt x="466533" y="533400"/>
                </a:lnTo>
                <a:lnTo>
                  <a:pt x="427007" y="571500"/>
                </a:lnTo>
                <a:lnTo>
                  <a:pt x="385977" y="596900"/>
                </a:lnTo>
                <a:lnTo>
                  <a:pt x="343472" y="635000"/>
                </a:lnTo>
                <a:lnTo>
                  <a:pt x="299520" y="660400"/>
                </a:lnTo>
                <a:lnTo>
                  <a:pt x="254151" y="685800"/>
                </a:lnTo>
                <a:close/>
              </a:path>
              <a:path w="17489170" h="9258300">
                <a:moveTo>
                  <a:pt x="17328620" y="1193800"/>
                </a:moveTo>
                <a:lnTo>
                  <a:pt x="17327786" y="1193800"/>
                </a:lnTo>
                <a:lnTo>
                  <a:pt x="17327786" y="723900"/>
                </a:lnTo>
                <a:lnTo>
                  <a:pt x="17279671" y="711200"/>
                </a:lnTo>
                <a:lnTo>
                  <a:pt x="17232915" y="685800"/>
                </a:lnTo>
                <a:lnTo>
                  <a:pt x="17187546" y="660400"/>
                </a:lnTo>
                <a:lnTo>
                  <a:pt x="17143594" y="635000"/>
                </a:lnTo>
                <a:lnTo>
                  <a:pt x="17101088" y="596900"/>
                </a:lnTo>
                <a:lnTo>
                  <a:pt x="17060058" y="571500"/>
                </a:lnTo>
                <a:lnTo>
                  <a:pt x="17020533" y="533400"/>
                </a:lnTo>
                <a:lnTo>
                  <a:pt x="16982542" y="495300"/>
                </a:lnTo>
                <a:lnTo>
                  <a:pt x="16946388" y="457200"/>
                </a:lnTo>
                <a:lnTo>
                  <a:pt x="16912375" y="419100"/>
                </a:lnTo>
                <a:lnTo>
                  <a:pt x="16880531" y="381000"/>
                </a:lnTo>
                <a:lnTo>
                  <a:pt x="16850886" y="342900"/>
                </a:lnTo>
                <a:lnTo>
                  <a:pt x="16823469" y="292100"/>
                </a:lnTo>
                <a:lnTo>
                  <a:pt x="16798310" y="254000"/>
                </a:lnTo>
                <a:lnTo>
                  <a:pt x="16775437" y="203200"/>
                </a:lnTo>
                <a:lnTo>
                  <a:pt x="16754881" y="152400"/>
                </a:lnTo>
                <a:lnTo>
                  <a:pt x="16799913" y="152400"/>
                </a:lnTo>
                <a:lnTo>
                  <a:pt x="16820980" y="203200"/>
                </a:lnTo>
                <a:lnTo>
                  <a:pt x="16844434" y="241300"/>
                </a:lnTo>
                <a:lnTo>
                  <a:pt x="16870189" y="292100"/>
                </a:lnTo>
                <a:lnTo>
                  <a:pt x="16898164" y="330200"/>
                </a:lnTo>
                <a:lnTo>
                  <a:pt x="16928275" y="368300"/>
                </a:lnTo>
                <a:lnTo>
                  <a:pt x="16960440" y="419100"/>
                </a:lnTo>
                <a:lnTo>
                  <a:pt x="16994574" y="457200"/>
                </a:lnTo>
                <a:lnTo>
                  <a:pt x="17030597" y="482600"/>
                </a:lnTo>
                <a:lnTo>
                  <a:pt x="17068423" y="520700"/>
                </a:lnTo>
                <a:lnTo>
                  <a:pt x="17107970" y="558800"/>
                </a:lnTo>
                <a:lnTo>
                  <a:pt x="17149156" y="584200"/>
                </a:lnTo>
                <a:lnTo>
                  <a:pt x="17191897" y="609600"/>
                </a:lnTo>
                <a:lnTo>
                  <a:pt x="17236110" y="635000"/>
                </a:lnTo>
                <a:lnTo>
                  <a:pt x="17281712" y="660400"/>
                </a:lnTo>
                <a:lnTo>
                  <a:pt x="17328620" y="685800"/>
                </a:lnTo>
                <a:lnTo>
                  <a:pt x="17370316" y="685800"/>
                </a:lnTo>
                <a:lnTo>
                  <a:pt x="17370316" y="698500"/>
                </a:lnTo>
                <a:lnTo>
                  <a:pt x="17395478" y="711200"/>
                </a:lnTo>
                <a:lnTo>
                  <a:pt x="17420873" y="711200"/>
                </a:lnTo>
                <a:lnTo>
                  <a:pt x="17446425" y="723900"/>
                </a:lnTo>
                <a:lnTo>
                  <a:pt x="17472055" y="723900"/>
                </a:lnTo>
                <a:lnTo>
                  <a:pt x="17487066" y="736600"/>
                </a:lnTo>
                <a:lnTo>
                  <a:pt x="17369483" y="736600"/>
                </a:lnTo>
                <a:lnTo>
                  <a:pt x="17369483" y="1155700"/>
                </a:lnTo>
                <a:lnTo>
                  <a:pt x="17328620" y="1155700"/>
                </a:lnTo>
                <a:lnTo>
                  <a:pt x="17328620" y="1193800"/>
                </a:lnTo>
                <a:close/>
              </a:path>
              <a:path w="17489170" h="9258300">
                <a:moveTo>
                  <a:pt x="159279" y="8509000"/>
                </a:moveTo>
                <a:lnTo>
                  <a:pt x="117583" y="8509000"/>
                </a:lnTo>
                <a:lnTo>
                  <a:pt x="117583" y="736600"/>
                </a:lnTo>
                <a:lnTo>
                  <a:pt x="159279" y="736600"/>
                </a:lnTo>
                <a:lnTo>
                  <a:pt x="159279" y="8509000"/>
                </a:lnTo>
                <a:close/>
              </a:path>
              <a:path w="17489170" h="9258300">
                <a:moveTo>
                  <a:pt x="17446204" y="1193800"/>
                </a:moveTo>
                <a:lnTo>
                  <a:pt x="17445370" y="1193800"/>
                </a:lnTo>
                <a:lnTo>
                  <a:pt x="17445370" y="762000"/>
                </a:lnTo>
                <a:lnTo>
                  <a:pt x="17426476" y="762000"/>
                </a:lnTo>
                <a:lnTo>
                  <a:pt x="17407426" y="749300"/>
                </a:lnTo>
                <a:lnTo>
                  <a:pt x="17388376" y="749300"/>
                </a:lnTo>
                <a:lnTo>
                  <a:pt x="17369483" y="736600"/>
                </a:lnTo>
                <a:lnTo>
                  <a:pt x="17487066" y="736600"/>
                </a:lnTo>
                <a:lnTo>
                  <a:pt x="17487066" y="1155700"/>
                </a:lnTo>
                <a:lnTo>
                  <a:pt x="17446204" y="1155700"/>
                </a:lnTo>
                <a:lnTo>
                  <a:pt x="17446204" y="1193800"/>
                </a:lnTo>
                <a:close/>
              </a:path>
              <a:path w="17489170" h="9258300">
                <a:moveTo>
                  <a:pt x="16801581" y="9093200"/>
                </a:moveTo>
                <a:lnTo>
                  <a:pt x="16756549" y="9093200"/>
                </a:lnTo>
                <a:lnTo>
                  <a:pt x="16776015" y="9042400"/>
                </a:lnTo>
                <a:lnTo>
                  <a:pt x="16797581" y="9004300"/>
                </a:lnTo>
                <a:lnTo>
                  <a:pt x="16821180" y="8966200"/>
                </a:lnTo>
                <a:lnTo>
                  <a:pt x="16846748" y="8915400"/>
                </a:lnTo>
                <a:lnTo>
                  <a:pt x="16874220" y="8877300"/>
                </a:lnTo>
                <a:lnTo>
                  <a:pt x="16903529" y="8839200"/>
                </a:lnTo>
                <a:lnTo>
                  <a:pt x="16934612" y="8801100"/>
                </a:lnTo>
                <a:lnTo>
                  <a:pt x="16967403" y="8763000"/>
                </a:lnTo>
                <a:lnTo>
                  <a:pt x="17001836" y="8737600"/>
                </a:lnTo>
                <a:lnTo>
                  <a:pt x="17037847" y="8699500"/>
                </a:lnTo>
                <a:lnTo>
                  <a:pt x="17075371" y="8674100"/>
                </a:lnTo>
                <a:lnTo>
                  <a:pt x="17114341" y="8636000"/>
                </a:lnTo>
                <a:lnTo>
                  <a:pt x="17154694" y="8610600"/>
                </a:lnTo>
                <a:lnTo>
                  <a:pt x="17196363" y="8585200"/>
                </a:lnTo>
                <a:lnTo>
                  <a:pt x="17239284" y="8559800"/>
                </a:lnTo>
                <a:lnTo>
                  <a:pt x="17283392" y="8547100"/>
                </a:lnTo>
                <a:lnTo>
                  <a:pt x="17328620" y="8521700"/>
                </a:lnTo>
                <a:lnTo>
                  <a:pt x="17328620" y="1155700"/>
                </a:lnTo>
                <a:lnTo>
                  <a:pt x="17369483" y="1155700"/>
                </a:lnTo>
                <a:lnTo>
                  <a:pt x="17369483" y="1193800"/>
                </a:lnTo>
                <a:lnTo>
                  <a:pt x="17370316" y="1193800"/>
                </a:lnTo>
                <a:lnTo>
                  <a:pt x="17370316" y="8509000"/>
                </a:lnTo>
                <a:lnTo>
                  <a:pt x="17488734" y="8509000"/>
                </a:lnTo>
                <a:lnTo>
                  <a:pt x="17488734" y="8521700"/>
                </a:lnTo>
                <a:lnTo>
                  <a:pt x="17447728" y="8521700"/>
                </a:lnTo>
                <a:lnTo>
                  <a:pt x="17396781" y="8547100"/>
                </a:lnTo>
                <a:lnTo>
                  <a:pt x="17371150" y="8547100"/>
                </a:lnTo>
                <a:lnTo>
                  <a:pt x="17371150" y="8572500"/>
                </a:lnTo>
                <a:lnTo>
                  <a:pt x="17328620" y="8572500"/>
                </a:lnTo>
                <a:lnTo>
                  <a:pt x="17281879" y="8585200"/>
                </a:lnTo>
                <a:lnTo>
                  <a:pt x="17236441" y="8610600"/>
                </a:lnTo>
                <a:lnTo>
                  <a:pt x="17192391" y="8636000"/>
                </a:lnTo>
                <a:lnTo>
                  <a:pt x="17149807" y="8661400"/>
                </a:lnTo>
                <a:lnTo>
                  <a:pt x="17108773" y="8699500"/>
                </a:lnTo>
                <a:lnTo>
                  <a:pt x="17069370" y="8724900"/>
                </a:lnTo>
                <a:lnTo>
                  <a:pt x="17031679" y="8763000"/>
                </a:lnTo>
                <a:lnTo>
                  <a:pt x="16995782" y="8801100"/>
                </a:lnTo>
                <a:lnTo>
                  <a:pt x="16961761" y="8839200"/>
                </a:lnTo>
                <a:lnTo>
                  <a:pt x="16929696" y="8877300"/>
                </a:lnTo>
                <a:lnTo>
                  <a:pt x="16899670" y="8915400"/>
                </a:lnTo>
                <a:lnTo>
                  <a:pt x="16871764" y="8953500"/>
                </a:lnTo>
                <a:lnTo>
                  <a:pt x="16846059" y="9004300"/>
                </a:lnTo>
                <a:lnTo>
                  <a:pt x="16822637" y="9042400"/>
                </a:lnTo>
                <a:lnTo>
                  <a:pt x="16801581" y="9093200"/>
                </a:lnTo>
                <a:close/>
              </a:path>
              <a:path w="17489170" h="9258300">
                <a:moveTo>
                  <a:pt x="17370316" y="1193800"/>
                </a:moveTo>
                <a:lnTo>
                  <a:pt x="17369483" y="1193800"/>
                </a:lnTo>
                <a:lnTo>
                  <a:pt x="17369483" y="1155700"/>
                </a:lnTo>
                <a:lnTo>
                  <a:pt x="17370316" y="1155700"/>
                </a:lnTo>
                <a:lnTo>
                  <a:pt x="17370316" y="1193800"/>
                </a:lnTo>
                <a:close/>
              </a:path>
              <a:path w="17489170" h="9258300">
                <a:moveTo>
                  <a:pt x="17488734" y="8509000"/>
                </a:moveTo>
                <a:lnTo>
                  <a:pt x="17370316" y="8509000"/>
                </a:lnTo>
                <a:lnTo>
                  <a:pt x="17389210" y="8496300"/>
                </a:lnTo>
                <a:lnTo>
                  <a:pt x="17408260" y="8496300"/>
                </a:lnTo>
                <a:lnTo>
                  <a:pt x="17427310" y="8483600"/>
                </a:lnTo>
                <a:lnTo>
                  <a:pt x="17446204" y="8483600"/>
                </a:lnTo>
                <a:lnTo>
                  <a:pt x="17446204" y="1155700"/>
                </a:lnTo>
                <a:lnTo>
                  <a:pt x="17487066" y="1155700"/>
                </a:lnTo>
                <a:lnTo>
                  <a:pt x="17487066" y="1193800"/>
                </a:lnTo>
                <a:lnTo>
                  <a:pt x="17487900" y="1193800"/>
                </a:lnTo>
                <a:lnTo>
                  <a:pt x="17487900" y="7937500"/>
                </a:lnTo>
                <a:lnTo>
                  <a:pt x="17488734" y="7937500"/>
                </a:lnTo>
                <a:lnTo>
                  <a:pt x="17488734" y="8509000"/>
                </a:lnTo>
                <a:close/>
              </a:path>
              <a:path w="17489170" h="9258300">
                <a:moveTo>
                  <a:pt x="17487900" y="1193800"/>
                </a:moveTo>
                <a:lnTo>
                  <a:pt x="17487066" y="1193800"/>
                </a:lnTo>
                <a:lnTo>
                  <a:pt x="17487066" y="1155700"/>
                </a:lnTo>
                <a:lnTo>
                  <a:pt x="17487900" y="1155700"/>
                </a:lnTo>
                <a:lnTo>
                  <a:pt x="17487900" y="1193800"/>
                </a:lnTo>
                <a:close/>
              </a:path>
              <a:path w="17489170" h="9258300">
                <a:moveTo>
                  <a:pt x="17488734" y="7937500"/>
                </a:moveTo>
                <a:lnTo>
                  <a:pt x="17487900" y="7937500"/>
                </a:lnTo>
                <a:lnTo>
                  <a:pt x="17487900" y="7912100"/>
                </a:lnTo>
                <a:lnTo>
                  <a:pt x="17488734" y="7912100"/>
                </a:lnTo>
                <a:lnTo>
                  <a:pt x="17488734" y="7937500"/>
                </a:lnTo>
                <a:close/>
              </a:path>
              <a:path w="17489170" h="9258300">
                <a:moveTo>
                  <a:pt x="731351" y="9093200"/>
                </a:moveTo>
                <a:lnTo>
                  <a:pt x="686319" y="9093200"/>
                </a:lnTo>
                <a:lnTo>
                  <a:pt x="665251" y="9042400"/>
                </a:lnTo>
                <a:lnTo>
                  <a:pt x="641802" y="9004300"/>
                </a:lnTo>
                <a:lnTo>
                  <a:pt x="616056" y="8953500"/>
                </a:lnTo>
                <a:lnTo>
                  <a:pt x="588099" y="8915400"/>
                </a:lnTo>
                <a:lnTo>
                  <a:pt x="558018" y="8877300"/>
                </a:lnTo>
                <a:lnTo>
                  <a:pt x="525898" y="8839200"/>
                </a:lnTo>
                <a:lnTo>
                  <a:pt x="491826" y="8801100"/>
                </a:lnTo>
                <a:lnTo>
                  <a:pt x="455888" y="8763000"/>
                </a:lnTo>
                <a:lnTo>
                  <a:pt x="418169" y="8724900"/>
                </a:lnTo>
                <a:lnTo>
                  <a:pt x="378755" y="8699500"/>
                </a:lnTo>
                <a:lnTo>
                  <a:pt x="337733" y="8661400"/>
                </a:lnTo>
                <a:lnTo>
                  <a:pt x="295188" y="8636000"/>
                </a:lnTo>
                <a:lnTo>
                  <a:pt x="251207" y="8610600"/>
                </a:lnTo>
                <a:lnTo>
                  <a:pt x="205875" y="8585200"/>
                </a:lnTo>
                <a:lnTo>
                  <a:pt x="159279" y="8572500"/>
                </a:lnTo>
                <a:lnTo>
                  <a:pt x="270076" y="8572500"/>
                </a:lnTo>
                <a:lnTo>
                  <a:pt x="291536" y="8585200"/>
                </a:lnTo>
                <a:lnTo>
                  <a:pt x="333206" y="8610600"/>
                </a:lnTo>
                <a:lnTo>
                  <a:pt x="373558" y="8636000"/>
                </a:lnTo>
                <a:lnTo>
                  <a:pt x="412529" y="8674100"/>
                </a:lnTo>
                <a:lnTo>
                  <a:pt x="450052" y="8699500"/>
                </a:lnTo>
                <a:lnTo>
                  <a:pt x="486063" y="8737600"/>
                </a:lnTo>
                <a:lnTo>
                  <a:pt x="520496" y="8763000"/>
                </a:lnTo>
                <a:lnTo>
                  <a:pt x="553287" y="8801100"/>
                </a:lnTo>
                <a:lnTo>
                  <a:pt x="584370" y="8839200"/>
                </a:lnTo>
                <a:lnTo>
                  <a:pt x="613680" y="8877300"/>
                </a:lnTo>
                <a:lnTo>
                  <a:pt x="641151" y="8915400"/>
                </a:lnTo>
                <a:lnTo>
                  <a:pt x="666719" y="8966200"/>
                </a:lnTo>
                <a:lnTo>
                  <a:pt x="690318" y="9004300"/>
                </a:lnTo>
                <a:lnTo>
                  <a:pt x="711884" y="9042400"/>
                </a:lnTo>
                <a:lnTo>
                  <a:pt x="731351" y="9093200"/>
                </a:lnTo>
                <a:close/>
              </a:path>
              <a:path w="17489170" h="9258300">
                <a:moveTo>
                  <a:pt x="17371150" y="9131300"/>
                </a:moveTo>
                <a:lnTo>
                  <a:pt x="16296223" y="9131300"/>
                </a:lnTo>
                <a:lnTo>
                  <a:pt x="16296223" y="9093200"/>
                </a:lnTo>
                <a:lnTo>
                  <a:pt x="17328620" y="9093200"/>
                </a:lnTo>
                <a:lnTo>
                  <a:pt x="17328620" y="8572500"/>
                </a:lnTo>
                <a:lnTo>
                  <a:pt x="17371150" y="8572500"/>
                </a:lnTo>
                <a:lnTo>
                  <a:pt x="17371150" y="9131300"/>
                </a:lnTo>
                <a:close/>
              </a:path>
              <a:path w="17489170" h="9258300">
                <a:moveTo>
                  <a:pt x="1225867" y="9131300"/>
                </a:moveTo>
                <a:lnTo>
                  <a:pt x="1192510" y="9131300"/>
                </a:lnTo>
                <a:lnTo>
                  <a:pt x="1192510" y="9093200"/>
                </a:lnTo>
                <a:lnTo>
                  <a:pt x="1225867" y="9093200"/>
                </a:lnTo>
                <a:lnTo>
                  <a:pt x="1225867" y="9131300"/>
                </a:lnTo>
                <a:close/>
              </a:path>
              <a:path w="17489170" h="9258300">
                <a:moveTo>
                  <a:pt x="16262866" y="9131300"/>
                </a:moveTo>
                <a:lnTo>
                  <a:pt x="1225867" y="9131300"/>
                </a:lnTo>
                <a:lnTo>
                  <a:pt x="1225867" y="9093200"/>
                </a:lnTo>
                <a:lnTo>
                  <a:pt x="16262866" y="9093200"/>
                </a:lnTo>
                <a:lnTo>
                  <a:pt x="16262866" y="9131300"/>
                </a:lnTo>
                <a:close/>
              </a:path>
              <a:path w="17489170" h="9258300">
                <a:moveTo>
                  <a:pt x="16296223" y="9131300"/>
                </a:moveTo>
                <a:lnTo>
                  <a:pt x="16262866" y="9131300"/>
                </a:lnTo>
                <a:lnTo>
                  <a:pt x="16262866" y="9093200"/>
                </a:lnTo>
                <a:lnTo>
                  <a:pt x="16296223" y="9093200"/>
                </a:lnTo>
                <a:lnTo>
                  <a:pt x="16296223" y="9131300"/>
                </a:lnTo>
                <a:close/>
              </a:path>
              <a:path w="17489170" h="9258300">
                <a:moveTo>
                  <a:pt x="1225867" y="9258300"/>
                </a:moveTo>
                <a:lnTo>
                  <a:pt x="738856" y="9258300"/>
                </a:lnTo>
                <a:lnTo>
                  <a:pt x="734686" y="9232900"/>
                </a:lnTo>
                <a:lnTo>
                  <a:pt x="727976" y="9207500"/>
                </a:lnTo>
                <a:lnTo>
                  <a:pt x="720405" y="9182100"/>
                </a:lnTo>
                <a:lnTo>
                  <a:pt x="712053" y="9156700"/>
                </a:lnTo>
                <a:lnTo>
                  <a:pt x="702997" y="9131300"/>
                </a:lnTo>
                <a:lnTo>
                  <a:pt x="748029" y="9131300"/>
                </a:lnTo>
                <a:lnTo>
                  <a:pt x="754257" y="9156700"/>
                </a:lnTo>
                <a:lnTo>
                  <a:pt x="760329" y="9169400"/>
                </a:lnTo>
                <a:lnTo>
                  <a:pt x="766089" y="9194800"/>
                </a:lnTo>
                <a:lnTo>
                  <a:pt x="771379" y="9207500"/>
                </a:lnTo>
                <a:lnTo>
                  <a:pt x="1192510" y="9207500"/>
                </a:lnTo>
                <a:lnTo>
                  <a:pt x="1192510" y="9245600"/>
                </a:lnTo>
                <a:lnTo>
                  <a:pt x="1225867" y="9245600"/>
                </a:lnTo>
                <a:lnTo>
                  <a:pt x="1225867" y="9258300"/>
                </a:lnTo>
                <a:close/>
              </a:path>
              <a:path w="17489170" h="9258300">
                <a:moveTo>
                  <a:pt x="16749877" y="9245600"/>
                </a:moveTo>
                <a:lnTo>
                  <a:pt x="16296223" y="9245600"/>
                </a:lnTo>
                <a:lnTo>
                  <a:pt x="16296223" y="9207500"/>
                </a:lnTo>
                <a:lnTo>
                  <a:pt x="16717354" y="9207500"/>
                </a:lnTo>
                <a:lnTo>
                  <a:pt x="16722527" y="9194800"/>
                </a:lnTo>
                <a:lnTo>
                  <a:pt x="16728091" y="9169400"/>
                </a:lnTo>
                <a:lnTo>
                  <a:pt x="16734124" y="9156700"/>
                </a:lnTo>
                <a:lnTo>
                  <a:pt x="16740704" y="9131300"/>
                </a:lnTo>
                <a:lnTo>
                  <a:pt x="16785736" y="9131300"/>
                </a:lnTo>
                <a:lnTo>
                  <a:pt x="16776680" y="9156700"/>
                </a:lnTo>
                <a:lnTo>
                  <a:pt x="16768328" y="9182100"/>
                </a:lnTo>
                <a:lnTo>
                  <a:pt x="16760757" y="9207500"/>
                </a:lnTo>
                <a:lnTo>
                  <a:pt x="16749877" y="9245600"/>
                </a:lnTo>
                <a:close/>
              </a:path>
              <a:path w="17489170" h="9258300">
                <a:moveTo>
                  <a:pt x="1225867" y="9245600"/>
                </a:moveTo>
                <a:lnTo>
                  <a:pt x="1192510" y="9245600"/>
                </a:lnTo>
                <a:lnTo>
                  <a:pt x="1192510" y="9207500"/>
                </a:lnTo>
                <a:lnTo>
                  <a:pt x="1225867" y="9207500"/>
                </a:lnTo>
                <a:lnTo>
                  <a:pt x="1225867" y="9245600"/>
                </a:lnTo>
                <a:close/>
              </a:path>
              <a:path w="17489170" h="9258300">
                <a:moveTo>
                  <a:pt x="16262866" y="9245600"/>
                </a:moveTo>
                <a:lnTo>
                  <a:pt x="1225867" y="9245600"/>
                </a:lnTo>
                <a:lnTo>
                  <a:pt x="1225867" y="9207500"/>
                </a:lnTo>
                <a:lnTo>
                  <a:pt x="16262866" y="9207500"/>
                </a:lnTo>
                <a:lnTo>
                  <a:pt x="16262866" y="9245600"/>
                </a:lnTo>
                <a:close/>
              </a:path>
              <a:path w="17489170" h="9258300">
                <a:moveTo>
                  <a:pt x="16296223" y="9245600"/>
                </a:moveTo>
                <a:lnTo>
                  <a:pt x="16262866" y="9245600"/>
                </a:lnTo>
                <a:lnTo>
                  <a:pt x="16262866" y="9207500"/>
                </a:lnTo>
                <a:lnTo>
                  <a:pt x="16296223" y="9207500"/>
                </a:lnTo>
                <a:lnTo>
                  <a:pt x="16296223" y="92456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69175" y="1308100"/>
            <a:ext cx="45085" cy="7672705"/>
          </a:xfrm>
          <a:custGeom>
            <a:avLst/>
            <a:gdLst/>
            <a:ahLst/>
            <a:cxnLst/>
            <a:rect l="l" t="t" r="r" b="b"/>
            <a:pathLst>
              <a:path w="45084" h="7672705">
                <a:moveTo>
                  <a:pt x="0" y="7672387"/>
                </a:moveTo>
                <a:lnTo>
                  <a:pt x="0" y="0"/>
                </a:lnTo>
                <a:lnTo>
                  <a:pt x="44648" y="0"/>
                </a:lnTo>
                <a:lnTo>
                  <a:pt x="44648" y="7672387"/>
                </a:lnTo>
                <a:lnTo>
                  <a:pt x="0" y="76723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02632" y="186918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0" y="192233"/>
                </a:moveTo>
                <a:lnTo>
                  <a:pt x="6438" y="142881"/>
                </a:lnTo>
                <a:lnTo>
                  <a:pt x="25754" y="96116"/>
                </a:lnTo>
                <a:lnTo>
                  <a:pt x="56595" y="56006"/>
                </a:lnTo>
                <a:lnTo>
                  <a:pt x="96116" y="25754"/>
                </a:lnTo>
                <a:lnTo>
                  <a:pt x="142076" y="6654"/>
                </a:lnTo>
                <a:lnTo>
                  <a:pt x="192233" y="0"/>
                </a:lnTo>
                <a:lnTo>
                  <a:pt x="242390" y="6654"/>
                </a:lnTo>
                <a:lnTo>
                  <a:pt x="288350" y="25754"/>
                </a:lnTo>
                <a:lnTo>
                  <a:pt x="327871" y="56006"/>
                </a:lnTo>
                <a:lnTo>
                  <a:pt x="358712" y="96116"/>
                </a:lnTo>
                <a:lnTo>
                  <a:pt x="378028" y="142881"/>
                </a:lnTo>
                <a:lnTo>
                  <a:pt x="384467" y="192233"/>
                </a:lnTo>
                <a:lnTo>
                  <a:pt x="378028" y="241585"/>
                </a:lnTo>
                <a:lnTo>
                  <a:pt x="358712" y="288350"/>
                </a:lnTo>
                <a:lnTo>
                  <a:pt x="327871" y="328460"/>
                </a:lnTo>
                <a:lnTo>
                  <a:pt x="288350" y="358712"/>
                </a:lnTo>
                <a:lnTo>
                  <a:pt x="242390" y="377813"/>
                </a:lnTo>
                <a:lnTo>
                  <a:pt x="192233" y="384467"/>
                </a:lnTo>
                <a:lnTo>
                  <a:pt x="142076" y="377813"/>
                </a:lnTo>
                <a:lnTo>
                  <a:pt x="96116" y="358712"/>
                </a:lnTo>
                <a:lnTo>
                  <a:pt x="56595" y="328460"/>
                </a:lnTo>
                <a:lnTo>
                  <a:pt x="25754" y="288350"/>
                </a:lnTo>
                <a:lnTo>
                  <a:pt x="6438" y="241585"/>
                </a:lnTo>
                <a:lnTo>
                  <a:pt x="0" y="192233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02632" y="186918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192233" y="0"/>
                </a:moveTo>
                <a:lnTo>
                  <a:pt x="142076" y="6654"/>
                </a:lnTo>
                <a:lnTo>
                  <a:pt x="96116" y="25754"/>
                </a:lnTo>
                <a:lnTo>
                  <a:pt x="56595" y="56006"/>
                </a:lnTo>
                <a:lnTo>
                  <a:pt x="25754" y="96116"/>
                </a:lnTo>
                <a:lnTo>
                  <a:pt x="6438" y="142881"/>
                </a:lnTo>
                <a:lnTo>
                  <a:pt x="0" y="192233"/>
                </a:lnTo>
                <a:lnTo>
                  <a:pt x="6438" y="241585"/>
                </a:lnTo>
                <a:lnTo>
                  <a:pt x="25754" y="288350"/>
                </a:lnTo>
                <a:lnTo>
                  <a:pt x="56595" y="328460"/>
                </a:lnTo>
                <a:lnTo>
                  <a:pt x="96116" y="358712"/>
                </a:lnTo>
                <a:lnTo>
                  <a:pt x="142076" y="377813"/>
                </a:lnTo>
                <a:lnTo>
                  <a:pt x="192233" y="384467"/>
                </a:lnTo>
                <a:lnTo>
                  <a:pt x="242390" y="377813"/>
                </a:lnTo>
                <a:lnTo>
                  <a:pt x="288350" y="358712"/>
                </a:lnTo>
                <a:lnTo>
                  <a:pt x="327871" y="328460"/>
                </a:lnTo>
                <a:lnTo>
                  <a:pt x="358712" y="288350"/>
                </a:lnTo>
                <a:lnTo>
                  <a:pt x="378028" y="241585"/>
                </a:lnTo>
                <a:lnTo>
                  <a:pt x="384467" y="192233"/>
                </a:lnTo>
                <a:lnTo>
                  <a:pt x="378028" y="142881"/>
                </a:lnTo>
                <a:lnTo>
                  <a:pt x="358712" y="96116"/>
                </a:lnTo>
                <a:lnTo>
                  <a:pt x="327871" y="56006"/>
                </a:lnTo>
                <a:lnTo>
                  <a:pt x="288350" y="25754"/>
                </a:lnTo>
                <a:lnTo>
                  <a:pt x="242390" y="6654"/>
                </a:lnTo>
                <a:lnTo>
                  <a:pt x="192233" y="0"/>
                </a:lnTo>
                <a:close/>
              </a:path>
            </a:pathLst>
          </a:custGeom>
          <a:ln w="76893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42547" y="1913594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5">
                <a:moveTo>
                  <a:pt x="95628" y="292600"/>
                </a:moveTo>
                <a:lnTo>
                  <a:pt x="56416" y="283224"/>
                </a:lnTo>
                <a:lnTo>
                  <a:pt x="26240" y="255311"/>
                </a:lnTo>
                <a:lnTo>
                  <a:pt x="6851" y="209181"/>
                </a:lnTo>
                <a:lnTo>
                  <a:pt x="0" y="145157"/>
                </a:lnTo>
                <a:lnTo>
                  <a:pt x="6851" y="81329"/>
                </a:lnTo>
                <a:lnTo>
                  <a:pt x="26240" y="36003"/>
                </a:lnTo>
                <a:lnTo>
                  <a:pt x="56416" y="8965"/>
                </a:lnTo>
                <a:lnTo>
                  <a:pt x="95628" y="0"/>
                </a:lnTo>
                <a:lnTo>
                  <a:pt x="134620" y="9018"/>
                </a:lnTo>
                <a:lnTo>
                  <a:pt x="164683" y="36146"/>
                </a:lnTo>
                <a:lnTo>
                  <a:pt x="167792" y="43432"/>
                </a:lnTo>
                <a:lnTo>
                  <a:pt x="95628" y="43432"/>
                </a:lnTo>
                <a:lnTo>
                  <a:pt x="78674" y="48236"/>
                </a:lnTo>
                <a:lnTo>
                  <a:pt x="65149" y="64720"/>
                </a:lnTo>
                <a:lnTo>
                  <a:pt x="56196" y="95991"/>
                </a:lnTo>
                <a:lnTo>
                  <a:pt x="52957" y="145157"/>
                </a:lnTo>
                <a:lnTo>
                  <a:pt x="56196" y="194781"/>
                </a:lnTo>
                <a:lnTo>
                  <a:pt x="65149" y="226689"/>
                </a:lnTo>
                <a:lnTo>
                  <a:pt x="78674" y="243738"/>
                </a:lnTo>
                <a:lnTo>
                  <a:pt x="95628" y="248786"/>
                </a:lnTo>
                <a:lnTo>
                  <a:pt x="167419" y="248786"/>
                </a:lnTo>
                <a:lnTo>
                  <a:pt x="164683" y="255311"/>
                </a:lnTo>
                <a:lnTo>
                  <a:pt x="134620" y="283224"/>
                </a:lnTo>
                <a:lnTo>
                  <a:pt x="95628" y="292600"/>
                </a:lnTo>
                <a:close/>
              </a:path>
              <a:path w="191134" h="292735">
                <a:moveTo>
                  <a:pt x="167419" y="248786"/>
                </a:moveTo>
                <a:lnTo>
                  <a:pt x="95628" y="248786"/>
                </a:lnTo>
                <a:lnTo>
                  <a:pt x="112362" y="243738"/>
                </a:lnTo>
                <a:lnTo>
                  <a:pt x="125774" y="226689"/>
                </a:lnTo>
                <a:lnTo>
                  <a:pt x="134686" y="194781"/>
                </a:lnTo>
                <a:lnTo>
                  <a:pt x="137918" y="145157"/>
                </a:lnTo>
                <a:lnTo>
                  <a:pt x="134686" y="95991"/>
                </a:lnTo>
                <a:lnTo>
                  <a:pt x="125774" y="64720"/>
                </a:lnTo>
                <a:lnTo>
                  <a:pt x="112362" y="48236"/>
                </a:lnTo>
                <a:lnTo>
                  <a:pt x="95628" y="43432"/>
                </a:lnTo>
                <a:lnTo>
                  <a:pt x="167792" y="43432"/>
                </a:lnTo>
                <a:lnTo>
                  <a:pt x="184030" y="81490"/>
                </a:lnTo>
                <a:lnTo>
                  <a:pt x="190876" y="145157"/>
                </a:lnTo>
                <a:lnTo>
                  <a:pt x="184030" y="209181"/>
                </a:lnTo>
                <a:lnTo>
                  <a:pt x="167419" y="2487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42547" y="1913594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5">
                <a:moveTo>
                  <a:pt x="95628" y="292600"/>
                </a:moveTo>
                <a:lnTo>
                  <a:pt x="134620" y="283224"/>
                </a:lnTo>
                <a:lnTo>
                  <a:pt x="164683" y="255311"/>
                </a:lnTo>
                <a:lnTo>
                  <a:pt x="184030" y="209181"/>
                </a:lnTo>
                <a:lnTo>
                  <a:pt x="190876" y="145157"/>
                </a:lnTo>
                <a:lnTo>
                  <a:pt x="184030" y="81490"/>
                </a:lnTo>
                <a:lnTo>
                  <a:pt x="164683" y="36146"/>
                </a:lnTo>
                <a:lnTo>
                  <a:pt x="134620" y="9018"/>
                </a:lnTo>
                <a:lnTo>
                  <a:pt x="95628" y="0"/>
                </a:lnTo>
                <a:lnTo>
                  <a:pt x="56416" y="8965"/>
                </a:lnTo>
                <a:lnTo>
                  <a:pt x="26240" y="36003"/>
                </a:lnTo>
                <a:lnTo>
                  <a:pt x="6851" y="81329"/>
                </a:lnTo>
                <a:lnTo>
                  <a:pt x="0" y="145157"/>
                </a:lnTo>
                <a:lnTo>
                  <a:pt x="6851" y="209181"/>
                </a:lnTo>
                <a:lnTo>
                  <a:pt x="26240" y="255311"/>
                </a:lnTo>
                <a:lnTo>
                  <a:pt x="56416" y="283224"/>
                </a:lnTo>
                <a:lnTo>
                  <a:pt x="95628" y="29260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91536" y="1953058"/>
            <a:ext cx="92898" cy="21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81428" y="1918928"/>
            <a:ext cx="169545" cy="281940"/>
          </a:xfrm>
          <a:custGeom>
            <a:avLst/>
            <a:gdLst/>
            <a:ahLst/>
            <a:cxnLst/>
            <a:rect l="l" t="t" r="r" b="b"/>
            <a:pathLst>
              <a:path w="169545" h="281939">
                <a:moveTo>
                  <a:pt x="169540" y="281932"/>
                </a:moveTo>
                <a:lnTo>
                  <a:pt x="0" y="281932"/>
                </a:lnTo>
                <a:lnTo>
                  <a:pt x="0" y="236595"/>
                </a:lnTo>
                <a:lnTo>
                  <a:pt x="60577" y="236595"/>
                </a:lnTo>
                <a:lnTo>
                  <a:pt x="60577" y="58291"/>
                </a:lnTo>
                <a:lnTo>
                  <a:pt x="9524" y="58291"/>
                </a:lnTo>
                <a:lnTo>
                  <a:pt x="9524" y="23621"/>
                </a:lnTo>
                <a:lnTo>
                  <a:pt x="29139" y="19234"/>
                </a:lnTo>
                <a:lnTo>
                  <a:pt x="46147" y="13953"/>
                </a:lnTo>
                <a:lnTo>
                  <a:pt x="61226" y="7601"/>
                </a:lnTo>
                <a:lnTo>
                  <a:pt x="75055" y="0"/>
                </a:lnTo>
                <a:lnTo>
                  <a:pt x="116583" y="0"/>
                </a:lnTo>
                <a:lnTo>
                  <a:pt x="116583" y="236595"/>
                </a:lnTo>
                <a:lnTo>
                  <a:pt x="169540" y="236595"/>
                </a:lnTo>
                <a:lnTo>
                  <a:pt x="169540" y="281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681428" y="1918928"/>
            <a:ext cx="169545" cy="281940"/>
          </a:xfrm>
          <a:custGeom>
            <a:avLst/>
            <a:gdLst/>
            <a:ahLst/>
            <a:cxnLst/>
            <a:rect l="l" t="t" r="r" b="b"/>
            <a:pathLst>
              <a:path w="169545" h="281939">
                <a:moveTo>
                  <a:pt x="0" y="281932"/>
                </a:moveTo>
                <a:lnTo>
                  <a:pt x="169540" y="281932"/>
                </a:lnTo>
                <a:lnTo>
                  <a:pt x="169540" y="236595"/>
                </a:lnTo>
                <a:lnTo>
                  <a:pt x="116583" y="236595"/>
                </a:lnTo>
                <a:lnTo>
                  <a:pt x="116583" y="0"/>
                </a:lnTo>
                <a:lnTo>
                  <a:pt x="75055" y="0"/>
                </a:lnTo>
                <a:lnTo>
                  <a:pt x="61226" y="7601"/>
                </a:lnTo>
                <a:lnTo>
                  <a:pt x="46147" y="13953"/>
                </a:lnTo>
                <a:lnTo>
                  <a:pt x="29139" y="19234"/>
                </a:lnTo>
                <a:lnTo>
                  <a:pt x="9524" y="23621"/>
                </a:lnTo>
                <a:lnTo>
                  <a:pt x="9524" y="58291"/>
                </a:lnTo>
                <a:lnTo>
                  <a:pt x="60577" y="58291"/>
                </a:lnTo>
                <a:lnTo>
                  <a:pt x="60577" y="236595"/>
                </a:lnTo>
                <a:lnTo>
                  <a:pt x="0" y="236595"/>
                </a:lnTo>
                <a:lnTo>
                  <a:pt x="0" y="281932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79580" y="2567822"/>
            <a:ext cx="107693" cy="107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49050" y="2504064"/>
            <a:ext cx="187447" cy="228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91868" y="2504064"/>
            <a:ext cx="185415" cy="227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020208" y="2504064"/>
            <a:ext cx="190749" cy="227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29029" y="2503810"/>
            <a:ext cx="204972" cy="2280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581753" y="2511180"/>
            <a:ext cx="154305" cy="16510"/>
          </a:xfrm>
          <a:custGeom>
            <a:avLst/>
            <a:gdLst/>
            <a:ahLst/>
            <a:cxnLst/>
            <a:rect l="l" t="t" r="r" b="b"/>
            <a:pathLst>
              <a:path w="154305" h="16510">
                <a:moveTo>
                  <a:pt x="0" y="0"/>
                </a:moveTo>
                <a:lnTo>
                  <a:pt x="154174" y="0"/>
                </a:lnTo>
                <a:lnTo>
                  <a:pt x="154174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715355" y="2527690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5" h="25400">
                <a:moveTo>
                  <a:pt x="0" y="0"/>
                </a:moveTo>
                <a:lnTo>
                  <a:pt x="20573" y="0"/>
                </a:lnTo>
                <a:lnTo>
                  <a:pt x="20573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582262" y="2553090"/>
            <a:ext cx="153670" cy="15240"/>
          </a:xfrm>
          <a:custGeom>
            <a:avLst/>
            <a:gdLst/>
            <a:ahLst/>
            <a:cxnLst/>
            <a:rect l="l" t="t" r="r" b="b"/>
            <a:pathLst>
              <a:path w="153669" h="15239">
                <a:moveTo>
                  <a:pt x="0" y="0"/>
                </a:moveTo>
                <a:lnTo>
                  <a:pt x="153666" y="0"/>
                </a:lnTo>
                <a:lnTo>
                  <a:pt x="153666" y="15239"/>
                </a:lnTo>
                <a:lnTo>
                  <a:pt x="0" y="152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582262" y="2568330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5" h="25400">
                <a:moveTo>
                  <a:pt x="0" y="0"/>
                </a:moveTo>
                <a:lnTo>
                  <a:pt x="20573" y="0"/>
                </a:lnTo>
                <a:lnTo>
                  <a:pt x="2057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582262" y="2593730"/>
            <a:ext cx="158750" cy="15240"/>
          </a:xfrm>
          <a:custGeom>
            <a:avLst/>
            <a:gdLst/>
            <a:ahLst/>
            <a:cxnLst/>
            <a:rect l="l" t="t" r="r" b="b"/>
            <a:pathLst>
              <a:path w="158750" h="15239">
                <a:moveTo>
                  <a:pt x="0" y="0"/>
                </a:moveTo>
                <a:lnTo>
                  <a:pt x="158492" y="0"/>
                </a:lnTo>
                <a:lnTo>
                  <a:pt x="158492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582770" y="2664850"/>
            <a:ext cx="20955" cy="44450"/>
          </a:xfrm>
          <a:custGeom>
            <a:avLst/>
            <a:gdLst/>
            <a:ahLst/>
            <a:cxnLst/>
            <a:rect l="l" t="t" r="r" b="b"/>
            <a:pathLst>
              <a:path w="20955" h="44450">
                <a:moveTo>
                  <a:pt x="0" y="0"/>
                </a:moveTo>
                <a:lnTo>
                  <a:pt x="20827" y="0"/>
                </a:lnTo>
                <a:lnTo>
                  <a:pt x="20827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582770" y="2709300"/>
            <a:ext cx="158115" cy="17780"/>
          </a:xfrm>
          <a:custGeom>
            <a:avLst/>
            <a:gdLst/>
            <a:ahLst/>
            <a:cxnLst/>
            <a:rect l="l" t="t" r="r" b="b"/>
            <a:pathLst>
              <a:path w="158115" h="17780">
                <a:moveTo>
                  <a:pt x="0" y="0"/>
                </a:moveTo>
                <a:lnTo>
                  <a:pt x="157984" y="0"/>
                </a:lnTo>
                <a:lnTo>
                  <a:pt x="157984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555592" y="2630299"/>
            <a:ext cx="207010" cy="17145"/>
          </a:xfrm>
          <a:custGeom>
            <a:avLst/>
            <a:gdLst/>
            <a:ahLst/>
            <a:cxnLst/>
            <a:rect l="l" t="t" r="r" b="b"/>
            <a:pathLst>
              <a:path w="207009" h="17144">
                <a:moveTo>
                  <a:pt x="206750" y="17017"/>
                </a:moveTo>
                <a:lnTo>
                  <a:pt x="0" y="17017"/>
                </a:lnTo>
                <a:lnTo>
                  <a:pt x="0" y="0"/>
                </a:lnTo>
                <a:lnTo>
                  <a:pt x="206750" y="0"/>
                </a:lnTo>
                <a:lnTo>
                  <a:pt x="206750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65849" y="2504064"/>
            <a:ext cx="189225" cy="224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120606" y="2663580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5" h="45719">
                <a:moveTo>
                  <a:pt x="0" y="0"/>
                </a:moveTo>
                <a:lnTo>
                  <a:pt x="20827" y="0"/>
                </a:lnTo>
                <a:lnTo>
                  <a:pt x="20827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120606" y="2709300"/>
            <a:ext cx="156845" cy="17780"/>
          </a:xfrm>
          <a:custGeom>
            <a:avLst/>
            <a:gdLst/>
            <a:ahLst/>
            <a:cxnLst/>
            <a:rect l="l" t="t" r="r" b="b"/>
            <a:pathLst>
              <a:path w="156844" h="17780">
                <a:moveTo>
                  <a:pt x="0" y="0"/>
                </a:moveTo>
                <a:lnTo>
                  <a:pt x="156714" y="0"/>
                </a:lnTo>
                <a:lnTo>
                  <a:pt x="156714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121367" y="2513720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39">
                <a:moveTo>
                  <a:pt x="0" y="0"/>
                </a:moveTo>
                <a:lnTo>
                  <a:pt x="20573" y="0"/>
                </a:lnTo>
                <a:lnTo>
                  <a:pt x="20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121367" y="254166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121367" y="2558170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10">
                <a:moveTo>
                  <a:pt x="0" y="0"/>
                </a:moveTo>
                <a:lnTo>
                  <a:pt x="20573" y="0"/>
                </a:lnTo>
                <a:lnTo>
                  <a:pt x="2057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121367" y="258738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252681" y="2513208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10">
                <a:moveTo>
                  <a:pt x="20573" y="28701"/>
                </a:moveTo>
                <a:lnTo>
                  <a:pt x="0" y="28701"/>
                </a:lnTo>
                <a:lnTo>
                  <a:pt x="0" y="0"/>
                </a:lnTo>
                <a:lnTo>
                  <a:pt x="20573" y="0"/>
                </a:lnTo>
                <a:lnTo>
                  <a:pt x="20573" y="287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252681" y="255816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10">
                <a:moveTo>
                  <a:pt x="20573" y="29209"/>
                </a:moveTo>
                <a:lnTo>
                  <a:pt x="0" y="29209"/>
                </a:lnTo>
                <a:lnTo>
                  <a:pt x="0" y="0"/>
                </a:lnTo>
                <a:lnTo>
                  <a:pt x="20573" y="0"/>
                </a:lnTo>
                <a:lnTo>
                  <a:pt x="20573" y="29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186898" y="2604137"/>
            <a:ext cx="20955" cy="24765"/>
          </a:xfrm>
          <a:custGeom>
            <a:avLst/>
            <a:gdLst/>
            <a:ahLst/>
            <a:cxnLst/>
            <a:rect l="l" t="t" r="r" b="b"/>
            <a:pathLst>
              <a:path w="20955" h="24764">
                <a:moveTo>
                  <a:pt x="20827" y="24383"/>
                </a:moveTo>
                <a:lnTo>
                  <a:pt x="0" y="24383"/>
                </a:lnTo>
                <a:lnTo>
                  <a:pt x="0" y="0"/>
                </a:lnTo>
                <a:lnTo>
                  <a:pt x="20827" y="0"/>
                </a:lnTo>
                <a:lnTo>
                  <a:pt x="20827" y="243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093936" y="2628521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4">
                <a:moveTo>
                  <a:pt x="206242" y="17017"/>
                </a:moveTo>
                <a:lnTo>
                  <a:pt x="0" y="17017"/>
                </a:lnTo>
                <a:lnTo>
                  <a:pt x="0" y="0"/>
                </a:lnTo>
                <a:lnTo>
                  <a:pt x="206242" y="0"/>
                </a:lnTo>
                <a:lnTo>
                  <a:pt x="206242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400583" y="2504064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655593" y="2661040"/>
            <a:ext cx="158115" cy="16510"/>
          </a:xfrm>
          <a:custGeom>
            <a:avLst/>
            <a:gdLst/>
            <a:ahLst/>
            <a:cxnLst/>
            <a:rect l="l" t="t" r="r" b="b"/>
            <a:pathLst>
              <a:path w="158115" h="16510">
                <a:moveTo>
                  <a:pt x="0" y="0"/>
                </a:moveTo>
                <a:lnTo>
                  <a:pt x="157730" y="0"/>
                </a:lnTo>
                <a:lnTo>
                  <a:pt x="157730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792495" y="2677550"/>
            <a:ext cx="20955" cy="54610"/>
          </a:xfrm>
          <a:custGeom>
            <a:avLst/>
            <a:gdLst/>
            <a:ahLst/>
            <a:cxnLst/>
            <a:rect l="l" t="t" r="r" b="b"/>
            <a:pathLst>
              <a:path w="20955" h="54610">
                <a:moveTo>
                  <a:pt x="0" y="0"/>
                </a:moveTo>
                <a:lnTo>
                  <a:pt x="20827" y="0"/>
                </a:lnTo>
                <a:lnTo>
                  <a:pt x="20827" y="54610"/>
                </a:lnTo>
                <a:lnTo>
                  <a:pt x="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659911" y="2509910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5" h="25400">
                <a:moveTo>
                  <a:pt x="0" y="0"/>
                </a:moveTo>
                <a:lnTo>
                  <a:pt x="20573" y="0"/>
                </a:lnTo>
                <a:lnTo>
                  <a:pt x="20573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659911" y="253531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659911" y="2551820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5" h="26669">
                <a:moveTo>
                  <a:pt x="0" y="0"/>
                </a:moveTo>
                <a:lnTo>
                  <a:pt x="20573" y="0"/>
                </a:lnTo>
                <a:lnTo>
                  <a:pt x="2057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659911" y="257849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791225" y="2509398"/>
            <a:ext cx="20955" cy="26034"/>
          </a:xfrm>
          <a:custGeom>
            <a:avLst/>
            <a:gdLst/>
            <a:ahLst/>
            <a:cxnLst/>
            <a:rect l="l" t="t" r="r" b="b"/>
            <a:pathLst>
              <a:path w="20955" h="26035">
                <a:moveTo>
                  <a:pt x="20573" y="25907"/>
                </a:moveTo>
                <a:lnTo>
                  <a:pt x="0" y="25907"/>
                </a:lnTo>
                <a:lnTo>
                  <a:pt x="0" y="0"/>
                </a:lnTo>
                <a:lnTo>
                  <a:pt x="20573" y="0"/>
                </a:lnTo>
                <a:lnTo>
                  <a:pt x="20573" y="2590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791225" y="2551561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5" h="26669">
                <a:moveTo>
                  <a:pt x="20573" y="26415"/>
                </a:moveTo>
                <a:lnTo>
                  <a:pt x="0" y="26415"/>
                </a:lnTo>
                <a:lnTo>
                  <a:pt x="0" y="0"/>
                </a:lnTo>
                <a:lnTo>
                  <a:pt x="20573" y="0"/>
                </a:lnTo>
                <a:lnTo>
                  <a:pt x="20573" y="264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725442" y="2594486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5" h="27305">
                <a:moveTo>
                  <a:pt x="20827" y="27177"/>
                </a:moveTo>
                <a:lnTo>
                  <a:pt x="0" y="27177"/>
                </a:lnTo>
                <a:lnTo>
                  <a:pt x="0" y="0"/>
                </a:lnTo>
                <a:lnTo>
                  <a:pt x="20827" y="0"/>
                </a:lnTo>
                <a:lnTo>
                  <a:pt x="20827" y="271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632480" y="2621663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4">
                <a:moveTo>
                  <a:pt x="206242" y="17017"/>
                </a:moveTo>
                <a:lnTo>
                  <a:pt x="0" y="17017"/>
                </a:lnTo>
                <a:lnTo>
                  <a:pt x="0" y="0"/>
                </a:lnTo>
                <a:lnTo>
                  <a:pt x="206242" y="0"/>
                </a:lnTo>
                <a:lnTo>
                  <a:pt x="206242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867931" y="2504064"/>
            <a:ext cx="184145" cy="2283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337786" y="2504318"/>
            <a:ext cx="21590" cy="41910"/>
          </a:xfrm>
          <a:custGeom>
            <a:avLst/>
            <a:gdLst/>
            <a:ahLst/>
            <a:cxnLst/>
            <a:rect l="l" t="t" r="r" b="b"/>
            <a:pathLst>
              <a:path w="21590" h="41910">
                <a:moveTo>
                  <a:pt x="21081" y="41654"/>
                </a:moveTo>
                <a:lnTo>
                  <a:pt x="0" y="41654"/>
                </a:lnTo>
                <a:lnTo>
                  <a:pt x="0" y="0"/>
                </a:lnTo>
                <a:lnTo>
                  <a:pt x="21081" y="0"/>
                </a:lnTo>
                <a:lnTo>
                  <a:pt x="21081" y="416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182595" y="2518800"/>
            <a:ext cx="20955" cy="40640"/>
          </a:xfrm>
          <a:custGeom>
            <a:avLst/>
            <a:gdLst/>
            <a:ahLst/>
            <a:cxnLst/>
            <a:rect l="l" t="t" r="r" b="b"/>
            <a:pathLst>
              <a:path w="20955" h="40639">
                <a:moveTo>
                  <a:pt x="0" y="0"/>
                </a:moveTo>
                <a:lnTo>
                  <a:pt x="20573" y="0"/>
                </a:lnTo>
                <a:lnTo>
                  <a:pt x="20573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182595" y="2559440"/>
            <a:ext cx="176530" cy="3810"/>
          </a:xfrm>
          <a:custGeom>
            <a:avLst/>
            <a:gdLst/>
            <a:ahLst/>
            <a:cxnLst/>
            <a:rect l="l" t="t" r="r" b="b"/>
            <a:pathLst>
              <a:path w="176530" h="3810">
                <a:moveTo>
                  <a:pt x="0" y="0"/>
                </a:moveTo>
                <a:lnTo>
                  <a:pt x="176271" y="0"/>
                </a:lnTo>
                <a:lnTo>
                  <a:pt x="176271" y="3809"/>
                </a:lnTo>
                <a:lnTo>
                  <a:pt x="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182595" y="2563250"/>
            <a:ext cx="102870" cy="12700"/>
          </a:xfrm>
          <a:custGeom>
            <a:avLst/>
            <a:gdLst/>
            <a:ahLst/>
            <a:cxnLst/>
            <a:rect l="l" t="t" r="r" b="b"/>
            <a:pathLst>
              <a:path w="102869" h="12700">
                <a:moveTo>
                  <a:pt x="0" y="0"/>
                </a:moveTo>
                <a:lnTo>
                  <a:pt x="102613" y="0"/>
                </a:lnTo>
                <a:lnTo>
                  <a:pt x="102613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182595" y="2575950"/>
            <a:ext cx="20955" cy="40640"/>
          </a:xfrm>
          <a:custGeom>
            <a:avLst/>
            <a:gdLst/>
            <a:ahLst/>
            <a:cxnLst/>
            <a:rect l="l" t="t" r="r" b="b"/>
            <a:pathLst>
              <a:path w="20955" h="40639">
                <a:moveTo>
                  <a:pt x="0" y="0"/>
                </a:moveTo>
                <a:lnTo>
                  <a:pt x="20573" y="0"/>
                </a:lnTo>
                <a:lnTo>
                  <a:pt x="20573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182595" y="2616590"/>
            <a:ext cx="102870" cy="17780"/>
          </a:xfrm>
          <a:custGeom>
            <a:avLst/>
            <a:gdLst/>
            <a:ahLst/>
            <a:cxnLst/>
            <a:rect l="l" t="t" r="r" b="b"/>
            <a:pathLst>
              <a:path w="102869" h="17780">
                <a:moveTo>
                  <a:pt x="0" y="0"/>
                </a:moveTo>
                <a:lnTo>
                  <a:pt x="102613" y="0"/>
                </a:lnTo>
                <a:lnTo>
                  <a:pt x="102613" y="17779"/>
                </a:lnTo>
                <a:lnTo>
                  <a:pt x="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264635" y="2518800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5" h="26669">
                <a:moveTo>
                  <a:pt x="0" y="0"/>
                </a:moveTo>
                <a:lnTo>
                  <a:pt x="20573" y="0"/>
                </a:lnTo>
                <a:lnTo>
                  <a:pt x="2057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264635" y="2545470"/>
            <a:ext cx="94615" cy="13970"/>
          </a:xfrm>
          <a:custGeom>
            <a:avLst/>
            <a:gdLst/>
            <a:ahLst/>
            <a:cxnLst/>
            <a:rect l="l" t="t" r="r" b="b"/>
            <a:pathLst>
              <a:path w="94615" h="13969">
                <a:moveTo>
                  <a:pt x="0" y="0"/>
                </a:moveTo>
                <a:lnTo>
                  <a:pt x="94231" y="0"/>
                </a:lnTo>
                <a:lnTo>
                  <a:pt x="94231" y="13969"/>
                </a:lnTo>
                <a:lnTo>
                  <a:pt x="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337786" y="2562736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90" h="32385">
                <a:moveTo>
                  <a:pt x="21081" y="32257"/>
                </a:moveTo>
                <a:lnTo>
                  <a:pt x="0" y="32257"/>
                </a:lnTo>
                <a:lnTo>
                  <a:pt x="0" y="0"/>
                </a:lnTo>
                <a:lnTo>
                  <a:pt x="21081" y="0"/>
                </a:lnTo>
                <a:lnTo>
                  <a:pt x="21081" y="3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264635" y="2575950"/>
            <a:ext cx="20955" cy="19050"/>
          </a:xfrm>
          <a:custGeom>
            <a:avLst/>
            <a:gdLst/>
            <a:ahLst/>
            <a:cxnLst/>
            <a:rect l="l" t="t" r="r" b="b"/>
            <a:pathLst>
              <a:path w="20955" h="19050">
                <a:moveTo>
                  <a:pt x="0" y="0"/>
                </a:moveTo>
                <a:lnTo>
                  <a:pt x="20573" y="0"/>
                </a:lnTo>
                <a:lnTo>
                  <a:pt x="2057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264635" y="2595000"/>
            <a:ext cx="94615" cy="16510"/>
          </a:xfrm>
          <a:custGeom>
            <a:avLst/>
            <a:gdLst/>
            <a:ahLst/>
            <a:cxnLst/>
            <a:rect l="l" t="t" r="r" b="b"/>
            <a:pathLst>
              <a:path w="94615" h="16510">
                <a:moveTo>
                  <a:pt x="0" y="0"/>
                </a:moveTo>
                <a:lnTo>
                  <a:pt x="94231" y="0"/>
                </a:lnTo>
                <a:lnTo>
                  <a:pt x="94231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264635" y="2611510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5" h="5080">
                <a:moveTo>
                  <a:pt x="0" y="0"/>
                </a:moveTo>
                <a:lnTo>
                  <a:pt x="20573" y="0"/>
                </a:lnTo>
                <a:lnTo>
                  <a:pt x="2057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5337786" y="2612011"/>
            <a:ext cx="21590" cy="60960"/>
          </a:xfrm>
          <a:custGeom>
            <a:avLst/>
            <a:gdLst/>
            <a:ahLst/>
            <a:cxnLst/>
            <a:rect l="l" t="t" r="r" b="b"/>
            <a:pathLst>
              <a:path w="21590" h="60960">
                <a:moveTo>
                  <a:pt x="21081" y="60704"/>
                </a:moveTo>
                <a:lnTo>
                  <a:pt x="0" y="60704"/>
                </a:lnTo>
                <a:lnTo>
                  <a:pt x="0" y="0"/>
                </a:lnTo>
                <a:lnTo>
                  <a:pt x="21081" y="0"/>
                </a:lnTo>
                <a:lnTo>
                  <a:pt x="21081" y="607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212313" y="2655960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39">
                <a:moveTo>
                  <a:pt x="0" y="0"/>
                </a:moveTo>
                <a:lnTo>
                  <a:pt x="20827" y="0"/>
                </a:lnTo>
                <a:lnTo>
                  <a:pt x="20827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212313" y="2709300"/>
            <a:ext cx="152400" cy="17780"/>
          </a:xfrm>
          <a:custGeom>
            <a:avLst/>
            <a:gdLst/>
            <a:ahLst/>
            <a:cxnLst/>
            <a:rect l="l" t="t" r="r" b="b"/>
            <a:pathLst>
              <a:path w="152400" h="17780">
                <a:moveTo>
                  <a:pt x="0" y="0"/>
                </a:moveTo>
                <a:lnTo>
                  <a:pt x="151888" y="0"/>
                </a:lnTo>
                <a:lnTo>
                  <a:pt x="151888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5405348" y="2504318"/>
            <a:ext cx="193543" cy="2224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2270055" y="2950555"/>
            <a:ext cx="107693" cy="1076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545875" y="2886797"/>
            <a:ext cx="189225" cy="224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800631" y="3046314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4" h="45719">
                <a:moveTo>
                  <a:pt x="0" y="0"/>
                </a:moveTo>
                <a:lnTo>
                  <a:pt x="20827" y="0"/>
                </a:lnTo>
                <a:lnTo>
                  <a:pt x="20827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800631" y="3092034"/>
            <a:ext cx="156845" cy="17780"/>
          </a:xfrm>
          <a:custGeom>
            <a:avLst/>
            <a:gdLst/>
            <a:ahLst/>
            <a:cxnLst/>
            <a:rect l="l" t="t" r="r" b="b"/>
            <a:pathLst>
              <a:path w="156845" h="17780">
                <a:moveTo>
                  <a:pt x="0" y="0"/>
                </a:moveTo>
                <a:lnTo>
                  <a:pt x="156714" y="0"/>
                </a:lnTo>
                <a:lnTo>
                  <a:pt x="156714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801393" y="2896454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0" y="0"/>
                </a:moveTo>
                <a:lnTo>
                  <a:pt x="20573" y="0"/>
                </a:lnTo>
                <a:lnTo>
                  <a:pt x="20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801393" y="2924393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801393" y="294090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0" y="0"/>
                </a:moveTo>
                <a:lnTo>
                  <a:pt x="20573" y="0"/>
                </a:lnTo>
                <a:lnTo>
                  <a:pt x="2057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801393" y="2970114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10">
                <a:moveTo>
                  <a:pt x="0" y="0"/>
                </a:moveTo>
                <a:lnTo>
                  <a:pt x="151888" y="0"/>
                </a:lnTo>
                <a:lnTo>
                  <a:pt x="151888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2932707" y="2895941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20573" y="28701"/>
                </a:moveTo>
                <a:lnTo>
                  <a:pt x="0" y="28701"/>
                </a:lnTo>
                <a:lnTo>
                  <a:pt x="0" y="0"/>
                </a:lnTo>
                <a:lnTo>
                  <a:pt x="20573" y="0"/>
                </a:lnTo>
                <a:lnTo>
                  <a:pt x="20573" y="287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2932707" y="2940898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20573" y="29209"/>
                </a:moveTo>
                <a:lnTo>
                  <a:pt x="0" y="29209"/>
                </a:lnTo>
                <a:lnTo>
                  <a:pt x="0" y="0"/>
                </a:lnTo>
                <a:lnTo>
                  <a:pt x="20573" y="0"/>
                </a:lnTo>
                <a:lnTo>
                  <a:pt x="20573" y="29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866923" y="2986871"/>
            <a:ext cx="20955" cy="24765"/>
          </a:xfrm>
          <a:custGeom>
            <a:avLst/>
            <a:gdLst/>
            <a:ahLst/>
            <a:cxnLst/>
            <a:rect l="l" t="t" r="r" b="b"/>
            <a:pathLst>
              <a:path w="20954" h="24764">
                <a:moveTo>
                  <a:pt x="20827" y="24383"/>
                </a:moveTo>
                <a:lnTo>
                  <a:pt x="0" y="24383"/>
                </a:lnTo>
                <a:lnTo>
                  <a:pt x="0" y="0"/>
                </a:lnTo>
                <a:lnTo>
                  <a:pt x="20827" y="0"/>
                </a:lnTo>
                <a:lnTo>
                  <a:pt x="20827" y="243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773962" y="3011254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4">
                <a:moveTo>
                  <a:pt x="206242" y="17017"/>
                </a:moveTo>
                <a:lnTo>
                  <a:pt x="0" y="17017"/>
                </a:lnTo>
                <a:lnTo>
                  <a:pt x="0" y="0"/>
                </a:lnTo>
                <a:lnTo>
                  <a:pt x="206242" y="0"/>
                </a:lnTo>
                <a:lnTo>
                  <a:pt x="206242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079655" y="2887051"/>
            <a:ext cx="193289" cy="2224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3312314" y="2893401"/>
            <a:ext cx="206242" cy="2209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618962" y="2886797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3850095" y="2887051"/>
            <a:ext cx="211576" cy="227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4086310" y="2886797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4389788" y="2901021"/>
            <a:ext cx="205988" cy="2136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622955" y="2901275"/>
            <a:ext cx="207004" cy="184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4927633" y="2901275"/>
            <a:ext cx="207004" cy="184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5161561" y="2902037"/>
            <a:ext cx="206750" cy="1828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2632" y="453692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0" y="192233"/>
                </a:moveTo>
                <a:lnTo>
                  <a:pt x="6438" y="142881"/>
                </a:lnTo>
                <a:lnTo>
                  <a:pt x="25754" y="96116"/>
                </a:lnTo>
                <a:lnTo>
                  <a:pt x="56595" y="56006"/>
                </a:lnTo>
                <a:lnTo>
                  <a:pt x="96116" y="25754"/>
                </a:lnTo>
                <a:lnTo>
                  <a:pt x="142076" y="6654"/>
                </a:lnTo>
                <a:lnTo>
                  <a:pt x="192233" y="0"/>
                </a:lnTo>
                <a:lnTo>
                  <a:pt x="242390" y="6654"/>
                </a:lnTo>
                <a:lnTo>
                  <a:pt x="288350" y="25754"/>
                </a:lnTo>
                <a:lnTo>
                  <a:pt x="327871" y="56006"/>
                </a:lnTo>
                <a:lnTo>
                  <a:pt x="358712" y="96116"/>
                </a:lnTo>
                <a:lnTo>
                  <a:pt x="378028" y="142881"/>
                </a:lnTo>
                <a:lnTo>
                  <a:pt x="384467" y="192233"/>
                </a:lnTo>
                <a:lnTo>
                  <a:pt x="378028" y="241585"/>
                </a:lnTo>
                <a:lnTo>
                  <a:pt x="358712" y="288350"/>
                </a:lnTo>
                <a:lnTo>
                  <a:pt x="327871" y="328460"/>
                </a:lnTo>
                <a:lnTo>
                  <a:pt x="288350" y="358712"/>
                </a:lnTo>
                <a:lnTo>
                  <a:pt x="242390" y="377813"/>
                </a:lnTo>
                <a:lnTo>
                  <a:pt x="192233" y="384467"/>
                </a:lnTo>
                <a:lnTo>
                  <a:pt x="142076" y="377813"/>
                </a:lnTo>
                <a:lnTo>
                  <a:pt x="96116" y="358712"/>
                </a:lnTo>
                <a:lnTo>
                  <a:pt x="56595" y="328460"/>
                </a:lnTo>
                <a:lnTo>
                  <a:pt x="25754" y="288350"/>
                </a:lnTo>
                <a:lnTo>
                  <a:pt x="6438" y="241585"/>
                </a:lnTo>
                <a:lnTo>
                  <a:pt x="0" y="192233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2632" y="453692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192233" y="0"/>
                </a:moveTo>
                <a:lnTo>
                  <a:pt x="142076" y="6654"/>
                </a:lnTo>
                <a:lnTo>
                  <a:pt x="96116" y="25754"/>
                </a:lnTo>
                <a:lnTo>
                  <a:pt x="56595" y="56006"/>
                </a:lnTo>
                <a:lnTo>
                  <a:pt x="25754" y="96116"/>
                </a:lnTo>
                <a:lnTo>
                  <a:pt x="6438" y="142881"/>
                </a:lnTo>
                <a:lnTo>
                  <a:pt x="0" y="192233"/>
                </a:lnTo>
                <a:lnTo>
                  <a:pt x="6438" y="241585"/>
                </a:lnTo>
                <a:lnTo>
                  <a:pt x="25754" y="288350"/>
                </a:lnTo>
                <a:lnTo>
                  <a:pt x="56595" y="328460"/>
                </a:lnTo>
                <a:lnTo>
                  <a:pt x="96116" y="358712"/>
                </a:lnTo>
                <a:lnTo>
                  <a:pt x="142076" y="377813"/>
                </a:lnTo>
                <a:lnTo>
                  <a:pt x="192233" y="384467"/>
                </a:lnTo>
                <a:lnTo>
                  <a:pt x="242390" y="377813"/>
                </a:lnTo>
                <a:lnTo>
                  <a:pt x="288350" y="358712"/>
                </a:lnTo>
                <a:lnTo>
                  <a:pt x="327871" y="328460"/>
                </a:lnTo>
                <a:lnTo>
                  <a:pt x="358712" y="288350"/>
                </a:lnTo>
                <a:lnTo>
                  <a:pt x="378028" y="241585"/>
                </a:lnTo>
                <a:lnTo>
                  <a:pt x="384467" y="192233"/>
                </a:lnTo>
                <a:lnTo>
                  <a:pt x="378028" y="142881"/>
                </a:lnTo>
                <a:lnTo>
                  <a:pt x="358712" y="96116"/>
                </a:lnTo>
                <a:lnTo>
                  <a:pt x="327871" y="56006"/>
                </a:lnTo>
                <a:lnTo>
                  <a:pt x="288350" y="25754"/>
                </a:lnTo>
                <a:lnTo>
                  <a:pt x="242390" y="6654"/>
                </a:lnTo>
                <a:lnTo>
                  <a:pt x="192233" y="0"/>
                </a:lnTo>
                <a:close/>
              </a:path>
            </a:pathLst>
          </a:custGeom>
          <a:ln w="76893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1442572" y="4581334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5">
                <a:moveTo>
                  <a:pt x="95628" y="292600"/>
                </a:moveTo>
                <a:lnTo>
                  <a:pt x="56416" y="283224"/>
                </a:lnTo>
                <a:lnTo>
                  <a:pt x="26240" y="255311"/>
                </a:lnTo>
                <a:lnTo>
                  <a:pt x="6851" y="209181"/>
                </a:lnTo>
                <a:lnTo>
                  <a:pt x="0" y="145157"/>
                </a:lnTo>
                <a:lnTo>
                  <a:pt x="6851" y="81329"/>
                </a:lnTo>
                <a:lnTo>
                  <a:pt x="26240" y="36003"/>
                </a:lnTo>
                <a:lnTo>
                  <a:pt x="56416" y="8965"/>
                </a:lnTo>
                <a:lnTo>
                  <a:pt x="95628" y="0"/>
                </a:lnTo>
                <a:lnTo>
                  <a:pt x="134620" y="9018"/>
                </a:lnTo>
                <a:lnTo>
                  <a:pt x="164683" y="36146"/>
                </a:lnTo>
                <a:lnTo>
                  <a:pt x="167792" y="43432"/>
                </a:lnTo>
                <a:lnTo>
                  <a:pt x="95628" y="43432"/>
                </a:lnTo>
                <a:lnTo>
                  <a:pt x="78674" y="48236"/>
                </a:lnTo>
                <a:lnTo>
                  <a:pt x="65149" y="64720"/>
                </a:lnTo>
                <a:lnTo>
                  <a:pt x="56196" y="95991"/>
                </a:lnTo>
                <a:lnTo>
                  <a:pt x="52957" y="145157"/>
                </a:lnTo>
                <a:lnTo>
                  <a:pt x="56196" y="194781"/>
                </a:lnTo>
                <a:lnTo>
                  <a:pt x="65149" y="226689"/>
                </a:lnTo>
                <a:lnTo>
                  <a:pt x="78674" y="243738"/>
                </a:lnTo>
                <a:lnTo>
                  <a:pt x="95628" y="248786"/>
                </a:lnTo>
                <a:lnTo>
                  <a:pt x="167419" y="248786"/>
                </a:lnTo>
                <a:lnTo>
                  <a:pt x="164683" y="255311"/>
                </a:lnTo>
                <a:lnTo>
                  <a:pt x="134620" y="283224"/>
                </a:lnTo>
                <a:lnTo>
                  <a:pt x="95628" y="292600"/>
                </a:lnTo>
                <a:close/>
              </a:path>
              <a:path w="191134" h="292735">
                <a:moveTo>
                  <a:pt x="167419" y="248786"/>
                </a:moveTo>
                <a:lnTo>
                  <a:pt x="95628" y="248786"/>
                </a:lnTo>
                <a:lnTo>
                  <a:pt x="112362" y="243738"/>
                </a:lnTo>
                <a:lnTo>
                  <a:pt x="125774" y="226689"/>
                </a:lnTo>
                <a:lnTo>
                  <a:pt x="134686" y="194781"/>
                </a:lnTo>
                <a:lnTo>
                  <a:pt x="137918" y="145157"/>
                </a:lnTo>
                <a:lnTo>
                  <a:pt x="134686" y="95991"/>
                </a:lnTo>
                <a:lnTo>
                  <a:pt x="125774" y="64720"/>
                </a:lnTo>
                <a:lnTo>
                  <a:pt x="112362" y="48236"/>
                </a:lnTo>
                <a:lnTo>
                  <a:pt x="95628" y="43432"/>
                </a:lnTo>
                <a:lnTo>
                  <a:pt x="167792" y="43432"/>
                </a:lnTo>
                <a:lnTo>
                  <a:pt x="184030" y="81490"/>
                </a:lnTo>
                <a:lnTo>
                  <a:pt x="190876" y="145157"/>
                </a:lnTo>
                <a:lnTo>
                  <a:pt x="184030" y="209181"/>
                </a:lnTo>
                <a:lnTo>
                  <a:pt x="167419" y="2487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1442572" y="4581334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5">
                <a:moveTo>
                  <a:pt x="95628" y="292600"/>
                </a:moveTo>
                <a:lnTo>
                  <a:pt x="134620" y="283224"/>
                </a:lnTo>
                <a:lnTo>
                  <a:pt x="164683" y="255311"/>
                </a:lnTo>
                <a:lnTo>
                  <a:pt x="184030" y="209181"/>
                </a:lnTo>
                <a:lnTo>
                  <a:pt x="190876" y="145157"/>
                </a:lnTo>
                <a:lnTo>
                  <a:pt x="184030" y="81490"/>
                </a:lnTo>
                <a:lnTo>
                  <a:pt x="164683" y="36146"/>
                </a:lnTo>
                <a:lnTo>
                  <a:pt x="134620" y="9018"/>
                </a:lnTo>
                <a:lnTo>
                  <a:pt x="95628" y="0"/>
                </a:lnTo>
                <a:lnTo>
                  <a:pt x="56416" y="8965"/>
                </a:lnTo>
                <a:lnTo>
                  <a:pt x="26240" y="36003"/>
                </a:lnTo>
                <a:lnTo>
                  <a:pt x="6851" y="81329"/>
                </a:lnTo>
                <a:lnTo>
                  <a:pt x="0" y="145157"/>
                </a:lnTo>
                <a:lnTo>
                  <a:pt x="6851" y="209181"/>
                </a:lnTo>
                <a:lnTo>
                  <a:pt x="26240" y="255311"/>
                </a:lnTo>
                <a:lnTo>
                  <a:pt x="56416" y="283224"/>
                </a:lnTo>
                <a:lnTo>
                  <a:pt x="95628" y="29260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1491561" y="4620798"/>
            <a:ext cx="92898" cy="21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1663928" y="4581334"/>
            <a:ext cx="191770" cy="287655"/>
          </a:xfrm>
          <a:custGeom>
            <a:avLst/>
            <a:gdLst/>
            <a:ahLst/>
            <a:cxnLst/>
            <a:rect l="l" t="t" r="r" b="b"/>
            <a:pathLst>
              <a:path w="191770" h="287654">
                <a:moveTo>
                  <a:pt x="191638" y="287266"/>
                </a:moveTo>
                <a:lnTo>
                  <a:pt x="2666" y="287266"/>
                </a:lnTo>
                <a:lnTo>
                  <a:pt x="2666" y="254882"/>
                </a:lnTo>
                <a:lnTo>
                  <a:pt x="54023" y="206282"/>
                </a:lnTo>
                <a:lnTo>
                  <a:pt x="92342" y="162968"/>
                </a:lnTo>
                <a:lnTo>
                  <a:pt x="116303" y="124369"/>
                </a:lnTo>
                <a:lnTo>
                  <a:pt x="124583" y="89913"/>
                </a:lnTo>
                <a:lnTo>
                  <a:pt x="121726" y="70715"/>
                </a:lnTo>
                <a:lnTo>
                  <a:pt x="113439" y="56338"/>
                </a:lnTo>
                <a:lnTo>
                  <a:pt x="100152" y="47320"/>
                </a:lnTo>
                <a:lnTo>
                  <a:pt x="82293" y="44194"/>
                </a:lnTo>
                <a:lnTo>
                  <a:pt x="67500" y="46522"/>
                </a:lnTo>
                <a:lnTo>
                  <a:pt x="53957" y="52814"/>
                </a:lnTo>
                <a:lnTo>
                  <a:pt x="41629" y="62035"/>
                </a:lnTo>
                <a:lnTo>
                  <a:pt x="30479" y="73150"/>
                </a:lnTo>
                <a:lnTo>
                  <a:pt x="0" y="42670"/>
                </a:lnTo>
                <a:lnTo>
                  <a:pt x="19507" y="24431"/>
                </a:lnTo>
                <a:lnTo>
                  <a:pt x="40051" y="11048"/>
                </a:lnTo>
                <a:lnTo>
                  <a:pt x="62952" y="2809"/>
                </a:lnTo>
                <a:lnTo>
                  <a:pt x="89532" y="0"/>
                </a:lnTo>
                <a:lnTo>
                  <a:pt x="125905" y="6179"/>
                </a:lnTo>
                <a:lnTo>
                  <a:pt x="153920" y="23716"/>
                </a:lnTo>
                <a:lnTo>
                  <a:pt x="171933" y="51112"/>
                </a:lnTo>
                <a:lnTo>
                  <a:pt x="178303" y="86865"/>
                </a:lnTo>
                <a:lnTo>
                  <a:pt x="170892" y="125738"/>
                </a:lnTo>
                <a:lnTo>
                  <a:pt x="150729" y="165254"/>
                </a:lnTo>
                <a:lnTo>
                  <a:pt x="120922" y="204627"/>
                </a:lnTo>
                <a:lnTo>
                  <a:pt x="84579" y="243071"/>
                </a:lnTo>
                <a:lnTo>
                  <a:pt x="95848" y="241952"/>
                </a:lnTo>
                <a:lnTo>
                  <a:pt x="107867" y="240976"/>
                </a:lnTo>
                <a:lnTo>
                  <a:pt x="119672" y="240285"/>
                </a:lnTo>
                <a:lnTo>
                  <a:pt x="130298" y="240023"/>
                </a:lnTo>
                <a:lnTo>
                  <a:pt x="191638" y="240023"/>
                </a:lnTo>
                <a:lnTo>
                  <a:pt x="191638" y="287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1663928" y="4581334"/>
            <a:ext cx="191770" cy="287655"/>
          </a:xfrm>
          <a:custGeom>
            <a:avLst/>
            <a:gdLst/>
            <a:ahLst/>
            <a:cxnLst/>
            <a:rect l="l" t="t" r="r" b="b"/>
            <a:pathLst>
              <a:path w="191770" h="287654">
                <a:moveTo>
                  <a:pt x="2666" y="287266"/>
                </a:moveTo>
                <a:lnTo>
                  <a:pt x="191638" y="287266"/>
                </a:lnTo>
                <a:lnTo>
                  <a:pt x="191638" y="240023"/>
                </a:lnTo>
                <a:lnTo>
                  <a:pt x="130298" y="240023"/>
                </a:lnTo>
                <a:lnTo>
                  <a:pt x="119672" y="240285"/>
                </a:lnTo>
                <a:lnTo>
                  <a:pt x="107867" y="240976"/>
                </a:lnTo>
                <a:lnTo>
                  <a:pt x="95848" y="241952"/>
                </a:lnTo>
                <a:lnTo>
                  <a:pt x="84579" y="243071"/>
                </a:lnTo>
                <a:lnTo>
                  <a:pt x="120922" y="204627"/>
                </a:lnTo>
                <a:lnTo>
                  <a:pt x="150729" y="165254"/>
                </a:lnTo>
                <a:lnTo>
                  <a:pt x="170892" y="125738"/>
                </a:lnTo>
                <a:lnTo>
                  <a:pt x="178303" y="86865"/>
                </a:lnTo>
                <a:lnTo>
                  <a:pt x="171933" y="51112"/>
                </a:lnTo>
                <a:lnTo>
                  <a:pt x="153920" y="23716"/>
                </a:lnTo>
                <a:lnTo>
                  <a:pt x="125905" y="6179"/>
                </a:lnTo>
                <a:lnTo>
                  <a:pt x="89532" y="0"/>
                </a:lnTo>
                <a:lnTo>
                  <a:pt x="62952" y="2809"/>
                </a:lnTo>
                <a:lnTo>
                  <a:pt x="40051" y="11048"/>
                </a:lnTo>
                <a:lnTo>
                  <a:pt x="19507" y="24431"/>
                </a:lnTo>
                <a:lnTo>
                  <a:pt x="0" y="42670"/>
                </a:lnTo>
                <a:lnTo>
                  <a:pt x="30479" y="73150"/>
                </a:lnTo>
                <a:lnTo>
                  <a:pt x="41629" y="62035"/>
                </a:lnTo>
                <a:lnTo>
                  <a:pt x="53957" y="52814"/>
                </a:lnTo>
                <a:lnTo>
                  <a:pt x="67500" y="46522"/>
                </a:lnTo>
                <a:lnTo>
                  <a:pt x="82293" y="44194"/>
                </a:lnTo>
                <a:lnTo>
                  <a:pt x="100152" y="47320"/>
                </a:lnTo>
                <a:lnTo>
                  <a:pt x="113439" y="56338"/>
                </a:lnTo>
                <a:lnTo>
                  <a:pt x="121726" y="70715"/>
                </a:lnTo>
                <a:lnTo>
                  <a:pt x="124583" y="89913"/>
                </a:lnTo>
                <a:lnTo>
                  <a:pt x="116303" y="124369"/>
                </a:lnTo>
                <a:lnTo>
                  <a:pt x="92342" y="162968"/>
                </a:lnTo>
                <a:lnTo>
                  <a:pt x="54023" y="206282"/>
                </a:lnTo>
                <a:lnTo>
                  <a:pt x="2666" y="254882"/>
                </a:lnTo>
                <a:lnTo>
                  <a:pt x="2666" y="287266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2253149" y="4550471"/>
            <a:ext cx="295275" cy="347345"/>
          </a:xfrm>
          <a:custGeom>
            <a:avLst/>
            <a:gdLst/>
            <a:ahLst/>
            <a:cxnLst/>
            <a:rect l="l" t="t" r="r" b="b"/>
            <a:pathLst>
              <a:path w="295275" h="347345">
                <a:moveTo>
                  <a:pt x="286504" y="175636"/>
                </a:moveTo>
                <a:lnTo>
                  <a:pt x="235833" y="175636"/>
                </a:lnTo>
                <a:lnTo>
                  <a:pt x="235833" y="0"/>
                </a:lnTo>
                <a:lnTo>
                  <a:pt x="286504" y="0"/>
                </a:lnTo>
                <a:lnTo>
                  <a:pt x="286504" y="175636"/>
                </a:lnTo>
                <a:close/>
              </a:path>
              <a:path w="295275" h="347345">
                <a:moveTo>
                  <a:pt x="94104" y="170683"/>
                </a:moveTo>
                <a:lnTo>
                  <a:pt x="56737" y="164712"/>
                </a:lnTo>
                <a:lnTo>
                  <a:pt x="26907" y="148062"/>
                </a:lnTo>
                <a:lnTo>
                  <a:pt x="7149" y="122625"/>
                </a:lnTo>
                <a:lnTo>
                  <a:pt x="0" y="90294"/>
                </a:lnTo>
                <a:lnTo>
                  <a:pt x="7149" y="58184"/>
                </a:lnTo>
                <a:lnTo>
                  <a:pt x="26907" y="32860"/>
                </a:lnTo>
                <a:lnTo>
                  <a:pt x="56737" y="16251"/>
                </a:lnTo>
                <a:lnTo>
                  <a:pt x="94104" y="10286"/>
                </a:lnTo>
                <a:lnTo>
                  <a:pt x="131191" y="16251"/>
                </a:lnTo>
                <a:lnTo>
                  <a:pt x="160777" y="32860"/>
                </a:lnTo>
                <a:lnTo>
                  <a:pt x="174553" y="50671"/>
                </a:lnTo>
                <a:lnTo>
                  <a:pt x="94104" y="50671"/>
                </a:lnTo>
                <a:lnTo>
                  <a:pt x="76090" y="53380"/>
                </a:lnTo>
                <a:lnTo>
                  <a:pt x="61720" y="61196"/>
                </a:lnTo>
                <a:lnTo>
                  <a:pt x="52207" y="73656"/>
                </a:lnTo>
                <a:lnTo>
                  <a:pt x="48766" y="90294"/>
                </a:lnTo>
                <a:lnTo>
                  <a:pt x="52207" y="107094"/>
                </a:lnTo>
                <a:lnTo>
                  <a:pt x="61720" y="119535"/>
                </a:lnTo>
                <a:lnTo>
                  <a:pt x="76090" y="127262"/>
                </a:lnTo>
                <a:lnTo>
                  <a:pt x="94104" y="129917"/>
                </a:lnTo>
                <a:lnTo>
                  <a:pt x="174748" y="129917"/>
                </a:lnTo>
                <a:lnTo>
                  <a:pt x="160777" y="148062"/>
                </a:lnTo>
                <a:lnTo>
                  <a:pt x="131191" y="164712"/>
                </a:lnTo>
                <a:lnTo>
                  <a:pt x="94104" y="170683"/>
                </a:lnTo>
                <a:close/>
              </a:path>
              <a:path w="295275" h="347345">
                <a:moveTo>
                  <a:pt x="174748" y="129917"/>
                </a:moveTo>
                <a:lnTo>
                  <a:pt x="94104" y="129917"/>
                </a:lnTo>
                <a:lnTo>
                  <a:pt x="111999" y="127262"/>
                </a:lnTo>
                <a:lnTo>
                  <a:pt x="126107" y="119535"/>
                </a:lnTo>
                <a:lnTo>
                  <a:pt x="135358" y="107094"/>
                </a:lnTo>
                <a:lnTo>
                  <a:pt x="138680" y="90294"/>
                </a:lnTo>
                <a:lnTo>
                  <a:pt x="135358" y="73656"/>
                </a:lnTo>
                <a:lnTo>
                  <a:pt x="126107" y="61196"/>
                </a:lnTo>
                <a:lnTo>
                  <a:pt x="111999" y="53380"/>
                </a:lnTo>
                <a:lnTo>
                  <a:pt x="94104" y="50671"/>
                </a:lnTo>
                <a:lnTo>
                  <a:pt x="174553" y="50671"/>
                </a:lnTo>
                <a:lnTo>
                  <a:pt x="180363" y="58184"/>
                </a:lnTo>
                <a:lnTo>
                  <a:pt x="187447" y="90294"/>
                </a:lnTo>
                <a:lnTo>
                  <a:pt x="180363" y="122625"/>
                </a:lnTo>
                <a:lnTo>
                  <a:pt x="174748" y="129917"/>
                </a:lnTo>
                <a:close/>
              </a:path>
              <a:path w="295275" h="347345">
                <a:moveTo>
                  <a:pt x="295267" y="347082"/>
                </a:moveTo>
                <a:lnTo>
                  <a:pt x="52957" y="347082"/>
                </a:lnTo>
                <a:lnTo>
                  <a:pt x="52957" y="249929"/>
                </a:lnTo>
                <a:lnTo>
                  <a:pt x="236595" y="249929"/>
                </a:lnTo>
                <a:lnTo>
                  <a:pt x="236595" y="228594"/>
                </a:lnTo>
                <a:lnTo>
                  <a:pt x="52576" y="228594"/>
                </a:lnTo>
                <a:lnTo>
                  <a:pt x="52576" y="190114"/>
                </a:lnTo>
                <a:lnTo>
                  <a:pt x="286504" y="190114"/>
                </a:lnTo>
                <a:lnTo>
                  <a:pt x="286504" y="285742"/>
                </a:lnTo>
                <a:lnTo>
                  <a:pt x="102867" y="285742"/>
                </a:lnTo>
                <a:lnTo>
                  <a:pt x="102867" y="307840"/>
                </a:lnTo>
                <a:lnTo>
                  <a:pt x="295267" y="307840"/>
                </a:lnTo>
                <a:lnTo>
                  <a:pt x="295267" y="3470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249181" y="4546503"/>
            <a:ext cx="303204" cy="3550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637188" y="4796472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0" y="0"/>
                </a:moveTo>
                <a:lnTo>
                  <a:pt x="50290" y="0"/>
                </a:lnTo>
                <a:lnTo>
                  <a:pt x="50290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2637188" y="4854892"/>
            <a:ext cx="243840" cy="40640"/>
          </a:xfrm>
          <a:custGeom>
            <a:avLst/>
            <a:gdLst/>
            <a:ahLst/>
            <a:cxnLst/>
            <a:rect l="l" t="t" r="r" b="b"/>
            <a:pathLst>
              <a:path w="243840" h="40639">
                <a:moveTo>
                  <a:pt x="0" y="0"/>
                </a:moveTo>
                <a:lnTo>
                  <a:pt x="243452" y="0"/>
                </a:lnTo>
                <a:lnTo>
                  <a:pt x="243452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2639093" y="4562792"/>
            <a:ext cx="50165" cy="34290"/>
          </a:xfrm>
          <a:custGeom>
            <a:avLst/>
            <a:gdLst/>
            <a:ahLst/>
            <a:cxnLst/>
            <a:rect l="l" t="t" r="r" b="b"/>
            <a:pathLst>
              <a:path w="50165" h="34289">
                <a:moveTo>
                  <a:pt x="0" y="0"/>
                </a:moveTo>
                <a:lnTo>
                  <a:pt x="49909" y="0"/>
                </a:lnTo>
                <a:lnTo>
                  <a:pt x="49909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2639093" y="4597082"/>
            <a:ext cx="236854" cy="39370"/>
          </a:xfrm>
          <a:custGeom>
            <a:avLst/>
            <a:gdLst/>
            <a:ahLst/>
            <a:cxnLst/>
            <a:rect l="l" t="t" r="r" b="b"/>
            <a:pathLst>
              <a:path w="236854" h="39370">
                <a:moveTo>
                  <a:pt x="0" y="0"/>
                </a:moveTo>
                <a:lnTo>
                  <a:pt x="236595" y="0"/>
                </a:lnTo>
                <a:lnTo>
                  <a:pt x="23659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2639093" y="4636452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0" y="0"/>
                </a:moveTo>
                <a:lnTo>
                  <a:pt x="49909" y="0"/>
                </a:lnTo>
                <a:lnTo>
                  <a:pt x="4990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2639093" y="4666932"/>
            <a:ext cx="236854" cy="39370"/>
          </a:xfrm>
          <a:custGeom>
            <a:avLst/>
            <a:gdLst/>
            <a:ahLst/>
            <a:cxnLst/>
            <a:rect l="l" t="t" r="r" b="b"/>
            <a:pathLst>
              <a:path w="236854" h="39370">
                <a:moveTo>
                  <a:pt x="0" y="0"/>
                </a:moveTo>
                <a:lnTo>
                  <a:pt x="236595" y="0"/>
                </a:lnTo>
                <a:lnTo>
                  <a:pt x="23659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2825778" y="4563044"/>
            <a:ext cx="50165" cy="34290"/>
          </a:xfrm>
          <a:custGeom>
            <a:avLst/>
            <a:gdLst/>
            <a:ahLst/>
            <a:cxnLst/>
            <a:rect l="l" t="t" r="r" b="b"/>
            <a:pathLst>
              <a:path w="50165" h="34289">
                <a:moveTo>
                  <a:pt x="49909" y="34289"/>
                </a:moveTo>
                <a:lnTo>
                  <a:pt x="0" y="34289"/>
                </a:lnTo>
                <a:lnTo>
                  <a:pt x="0" y="0"/>
                </a:lnTo>
                <a:lnTo>
                  <a:pt x="49909" y="0"/>
                </a:lnTo>
                <a:lnTo>
                  <a:pt x="49909" y="342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2825778" y="4636194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49909" y="30479"/>
                </a:moveTo>
                <a:lnTo>
                  <a:pt x="0" y="30479"/>
                </a:lnTo>
                <a:lnTo>
                  <a:pt x="0" y="0"/>
                </a:lnTo>
                <a:lnTo>
                  <a:pt x="49909" y="0"/>
                </a:lnTo>
                <a:lnTo>
                  <a:pt x="49909" y="304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2731674" y="4706297"/>
            <a:ext cx="50800" cy="29845"/>
          </a:xfrm>
          <a:custGeom>
            <a:avLst/>
            <a:gdLst/>
            <a:ahLst/>
            <a:cxnLst/>
            <a:rect l="l" t="t" r="r" b="b"/>
            <a:pathLst>
              <a:path w="50800" h="29845">
                <a:moveTo>
                  <a:pt x="50290" y="29336"/>
                </a:moveTo>
                <a:lnTo>
                  <a:pt x="0" y="29336"/>
                </a:lnTo>
                <a:lnTo>
                  <a:pt x="0" y="0"/>
                </a:lnTo>
                <a:lnTo>
                  <a:pt x="50290" y="0"/>
                </a:lnTo>
                <a:lnTo>
                  <a:pt x="50290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2598708" y="4735633"/>
            <a:ext cx="317500" cy="40005"/>
          </a:xfrm>
          <a:custGeom>
            <a:avLst/>
            <a:gdLst/>
            <a:ahLst/>
            <a:cxnLst/>
            <a:rect l="l" t="t" r="r" b="b"/>
            <a:pathLst>
              <a:path w="317500" h="40004">
                <a:moveTo>
                  <a:pt x="317365" y="40004"/>
                </a:moveTo>
                <a:lnTo>
                  <a:pt x="0" y="40004"/>
                </a:lnTo>
                <a:lnTo>
                  <a:pt x="0" y="0"/>
                </a:lnTo>
                <a:lnTo>
                  <a:pt x="317365" y="0"/>
                </a:lnTo>
                <a:lnTo>
                  <a:pt x="317365" y="400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637188" y="4796210"/>
            <a:ext cx="243840" cy="99060"/>
          </a:xfrm>
          <a:custGeom>
            <a:avLst/>
            <a:gdLst/>
            <a:ahLst/>
            <a:cxnLst/>
            <a:rect l="l" t="t" r="r" b="b"/>
            <a:pathLst>
              <a:path w="243840" h="99060">
                <a:moveTo>
                  <a:pt x="50290" y="0"/>
                </a:moveTo>
                <a:lnTo>
                  <a:pt x="0" y="0"/>
                </a:lnTo>
                <a:lnTo>
                  <a:pt x="0" y="99057"/>
                </a:lnTo>
                <a:lnTo>
                  <a:pt x="243452" y="99057"/>
                </a:lnTo>
                <a:lnTo>
                  <a:pt x="243452" y="59053"/>
                </a:lnTo>
                <a:lnTo>
                  <a:pt x="50290" y="59053"/>
                </a:lnTo>
                <a:lnTo>
                  <a:pt x="5029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2689002" y="4636194"/>
            <a:ext cx="137160" cy="30480"/>
          </a:xfrm>
          <a:custGeom>
            <a:avLst/>
            <a:gdLst/>
            <a:ahLst/>
            <a:cxnLst/>
            <a:rect l="l" t="t" r="r" b="b"/>
            <a:pathLst>
              <a:path w="137159" h="30479">
                <a:moveTo>
                  <a:pt x="0" y="0"/>
                </a:moveTo>
                <a:lnTo>
                  <a:pt x="136775" y="0"/>
                </a:lnTo>
                <a:lnTo>
                  <a:pt x="1367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2598708" y="4563044"/>
            <a:ext cx="317500" cy="212725"/>
          </a:xfrm>
          <a:custGeom>
            <a:avLst/>
            <a:gdLst/>
            <a:ahLst/>
            <a:cxnLst/>
            <a:rect l="l" t="t" r="r" b="b"/>
            <a:pathLst>
              <a:path w="317500" h="212725">
                <a:moveTo>
                  <a:pt x="183256" y="172588"/>
                </a:moveTo>
                <a:lnTo>
                  <a:pt x="183256" y="143252"/>
                </a:lnTo>
                <a:lnTo>
                  <a:pt x="276980" y="143252"/>
                </a:lnTo>
                <a:lnTo>
                  <a:pt x="276980" y="0"/>
                </a:lnTo>
                <a:lnTo>
                  <a:pt x="227070" y="0"/>
                </a:lnTo>
                <a:lnTo>
                  <a:pt x="227070" y="34289"/>
                </a:lnTo>
                <a:lnTo>
                  <a:pt x="90294" y="34289"/>
                </a:lnTo>
                <a:lnTo>
                  <a:pt x="90294" y="0"/>
                </a:lnTo>
                <a:lnTo>
                  <a:pt x="40384" y="0"/>
                </a:lnTo>
                <a:lnTo>
                  <a:pt x="40384" y="143252"/>
                </a:lnTo>
                <a:lnTo>
                  <a:pt x="132965" y="143252"/>
                </a:lnTo>
                <a:lnTo>
                  <a:pt x="132965" y="172588"/>
                </a:lnTo>
                <a:lnTo>
                  <a:pt x="0" y="172588"/>
                </a:lnTo>
                <a:lnTo>
                  <a:pt x="0" y="212592"/>
                </a:lnTo>
                <a:lnTo>
                  <a:pt x="317365" y="212592"/>
                </a:lnTo>
                <a:lnTo>
                  <a:pt x="317365" y="172588"/>
                </a:lnTo>
                <a:lnTo>
                  <a:pt x="183256" y="172588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950743" y="4550090"/>
            <a:ext cx="291465" cy="352425"/>
          </a:xfrm>
          <a:custGeom>
            <a:avLst/>
            <a:gdLst/>
            <a:ahLst/>
            <a:cxnLst/>
            <a:rect l="l" t="t" r="r" b="b"/>
            <a:pathLst>
              <a:path w="291465" h="352425">
                <a:moveTo>
                  <a:pt x="111249" y="196591"/>
                </a:moveTo>
                <a:lnTo>
                  <a:pt x="73043" y="190203"/>
                </a:lnTo>
                <a:lnTo>
                  <a:pt x="42480" y="172350"/>
                </a:lnTo>
                <a:lnTo>
                  <a:pt x="22204" y="144996"/>
                </a:lnTo>
                <a:lnTo>
                  <a:pt x="14858" y="110106"/>
                </a:lnTo>
                <a:lnTo>
                  <a:pt x="22204" y="75376"/>
                </a:lnTo>
                <a:lnTo>
                  <a:pt x="42480" y="48004"/>
                </a:lnTo>
                <a:lnTo>
                  <a:pt x="73043" y="30062"/>
                </a:lnTo>
                <a:lnTo>
                  <a:pt x="111249" y="23621"/>
                </a:lnTo>
                <a:lnTo>
                  <a:pt x="149514" y="30062"/>
                </a:lnTo>
                <a:lnTo>
                  <a:pt x="180208" y="48004"/>
                </a:lnTo>
                <a:lnTo>
                  <a:pt x="194126" y="66673"/>
                </a:lnTo>
                <a:lnTo>
                  <a:pt x="111249" y="66673"/>
                </a:lnTo>
                <a:lnTo>
                  <a:pt x="92396" y="69602"/>
                </a:lnTo>
                <a:lnTo>
                  <a:pt x="77293" y="78103"/>
                </a:lnTo>
                <a:lnTo>
                  <a:pt x="67262" y="91747"/>
                </a:lnTo>
                <a:lnTo>
                  <a:pt x="63625" y="110106"/>
                </a:lnTo>
                <a:lnTo>
                  <a:pt x="67262" y="128465"/>
                </a:lnTo>
                <a:lnTo>
                  <a:pt x="77293" y="142109"/>
                </a:lnTo>
                <a:lnTo>
                  <a:pt x="92396" y="150610"/>
                </a:lnTo>
                <a:lnTo>
                  <a:pt x="111249" y="153539"/>
                </a:lnTo>
                <a:lnTo>
                  <a:pt x="194242" y="153539"/>
                </a:lnTo>
                <a:lnTo>
                  <a:pt x="180208" y="172350"/>
                </a:lnTo>
                <a:lnTo>
                  <a:pt x="149514" y="190203"/>
                </a:lnTo>
                <a:lnTo>
                  <a:pt x="111249" y="196591"/>
                </a:lnTo>
                <a:close/>
              </a:path>
              <a:path w="291465" h="352425">
                <a:moveTo>
                  <a:pt x="194242" y="153539"/>
                </a:moveTo>
                <a:lnTo>
                  <a:pt x="111249" y="153539"/>
                </a:lnTo>
                <a:lnTo>
                  <a:pt x="130102" y="150610"/>
                </a:lnTo>
                <a:lnTo>
                  <a:pt x="145204" y="142109"/>
                </a:lnTo>
                <a:lnTo>
                  <a:pt x="155235" y="128465"/>
                </a:lnTo>
                <a:lnTo>
                  <a:pt x="158873" y="110106"/>
                </a:lnTo>
                <a:lnTo>
                  <a:pt x="155235" y="91747"/>
                </a:lnTo>
                <a:lnTo>
                  <a:pt x="145204" y="78103"/>
                </a:lnTo>
                <a:lnTo>
                  <a:pt x="130102" y="69602"/>
                </a:lnTo>
                <a:lnTo>
                  <a:pt x="111249" y="66673"/>
                </a:lnTo>
                <a:lnTo>
                  <a:pt x="194126" y="66673"/>
                </a:lnTo>
                <a:lnTo>
                  <a:pt x="200615" y="75376"/>
                </a:lnTo>
                <a:lnTo>
                  <a:pt x="208020" y="110106"/>
                </a:lnTo>
                <a:lnTo>
                  <a:pt x="200615" y="144996"/>
                </a:lnTo>
                <a:lnTo>
                  <a:pt x="194242" y="153539"/>
                </a:lnTo>
                <a:close/>
              </a:path>
              <a:path w="291465" h="352425">
                <a:moveTo>
                  <a:pt x="291076" y="352035"/>
                </a:moveTo>
                <a:lnTo>
                  <a:pt x="240785" y="352035"/>
                </a:lnTo>
                <a:lnTo>
                  <a:pt x="240785" y="0"/>
                </a:lnTo>
                <a:lnTo>
                  <a:pt x="291076" y="0"/>
                </a:lnTo>
                <a:lnTo>
                  <a:pt x="291076" y="352035"/>
                </a:lnTo>
                <a:close/>
              </a:path>
              <a:path w="291465" h="352425">
                <a:moveTo>
                  <a:pt x="6476" y="280789"/>
                </a:moveTo>
                <a:lnTo>
                  <a:pt x="0" y="240024"/>
                </a:lnTo>
                <a:lnTo>
                  <a:pt x="50290" y="239791"/>
                </a:lnTo>
                <a:lnTo>
                  <a:pt x="106296" y="238452"/>
                </a:lnTo>
                <a:lnTo>
                  <a:pt x="164587" y="235041"/>
                </a:lnTo>
                <a:lnTo>
                  <a:pt x="221736" y="228594"/>
                </a:lnTo>
                <a:lnTo>
                  <a:pt x="224784" y="264788"/>
                </a:lnTo>
                <a:lnTo>
                  <a:pt x="167367" y="273717"/>
                </a:lnTo>
                <a:lnTo>
                  <a:pt x="110058" y="278504"/>
                </a:lnTo>
                <a:lnTo>
                  <a:pt x="55535" y="280432"/>
                </a:lnTo>
                <a:lnTo>
                  <a:pt x="6476" y="280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961633" y="4569743"/>
            <a:ext cx="201099" cy="1809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3191529" y="4550090"/>
            <a:ext cx="50800" cy="352425"/>
          </a:xfrm>
          <a:custGeom>
            <a:avLst/>
            <a:gdLst/>
            <a:ahLst/>
            <a:cxnLst/>
            <a:rect l="l" t="t" r="r" b="b"/>
            <a:pathLst>
              <a:path w="50800" h="352425">
                <a:moveTo>
                  <a:pt x="0" y="0"/>
                </a:moveTo>
                <a:lnTo>
                  <a:pt x="0" y="352035"/>
                </a:lnTo>
                <a:lnTo>
                  <a:pt x="50290" y="352035"/>
                </a:lnTo>
                <a:lnTo>
                  <a:pt x="50290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2950743" y="4778685"/>
            <a:ext cx="224790" cy="52705"/>
          </a:xfrm>
          <a:custGeom>
            <a:avLst/>
            <a:gdLst/>
            <a:ahLst/>
            <a:cxnLst/>
            <a:rect l="l" t="t" r="r" b="b"/>
            <a:pathLst>
              <a:path w="224790" h="52704">
                <a:moveTo>
                  <a:pt x="6476" y="52195"/>
                </a:moveTo>
                <a:lnTo>
                  <a:pt x="55535" y="51838"/>
                </a:lnTo>
                <a:lnTo>
                  <a:pt x="110058" y="49909"/>
                </a:lnTo>
                <a:lnTo>
                  <a:pt x="167367" y="45123"/>
                </a:lnTo>
                <a:lnTo>
                  <a:pt x="224784" y="36194"/>
                </a:lnTo>
                <a:lnTo>
                  <a:pt x="221736" y="0"/>
                </a:lnTo>
                <a:lnTo>
                  <a:pt x="164587" y="6447"/>
                </a:lnTo>
                <a:lnTo>
                  <a:pt x="106296" y="9858"/>
                </a:lnTo>
                <a:lnTo>
                  <a:pt x="50290" y="11197"/>
                </a:lnTo>
                <a:lnTo>
                  <a:pt x="0" y="11429"/>
                </a:lnTo>
                <a:lnTo>
                  <a:pt x="6476" y="52195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3406056" y="4557329"/>
            <a:ext cx="317500" cy="340360"/>
          </a:xfrm>
          <a:custGeom>
            <a:avLst/>
            <a:gdLst/>
            <a:ahLst/>
            <a:cxnLst/>
            <a:rect l="l" t="t" r="r" b="b"/>
            <a:pathLst>
              <a:path w="317500" h="340360">
                <a:moveTo>
                  <a:pt x="158492" y="136394"/>
                </a:moveTo>
                <a:lnTo>
                  <a:pt x="106040" y="131739"/>
                </a:lnTo>
                <a:lnTo>
                  <a:pt x="66054" y="118297"/>
                </a:lnTo>
                <a:lnTo>
                  <a:pt x="40569" y="96854"/>
                </a:lnTo>
                <a:lnTo>
                  <a:pt x="31622" y="68197"/>
                </a:lnTo>
                <a:lnTo>
                  <a:pt x="40569" y="39700"/>
                </a:lnTo>
                <a:lnTo>
                  <a:pt x="66054" y="18239"/>
                </a:lnTo>
                <a:lnTo>
                  <a:pt x="106040" y="4708"/>
                </a:lnTo>
                <a:lnTo>
                  <a:pt x="158492" y="0"/>
                </a:lnTo>
                <a:lnTo>
                  <a:pt x="211003" y="4708"/>
                </a:lnTo>
                <a:lnTo>
                  <a:pt x="251120" y="18239"/>
                </a:lnTo>
                <a:lnTo>
                  <a:pt x="275279" y="38480"/>
                </a:lnTo>
                <a:lnTo>
                  <a:pt x="158492" y="38480"/>
                </a:lnTo>
                <a:lnTo>
                  <a:pt x="126673" y="40337"/>
                </a:lnTo>
                <a:lnTo>
                  <a:pt x="103105" y="45909"/>
                </a:lnTo>
                <a:lnTo>
                  <a:pt x="88467" y="55195"/>
                </a:lnTo>
                <a:lnTo>
                  <a:pt x="83436" y="68197"/>
                </a:lnTo>
                <a:lnTo>
                  <a:pt x="88467" y="81198"/>
                </a:lnTo>
                <a:lnTo>
                  <a:pt x="103105" y="90485"/>
                </a:lnTo>
                <a:lnTo>
                  <a:pt x="126673" y="96057"/>
                </a:lnTo>
                <a:lnTo>
                  <a:pt x="158492" y="97914"/>
                </a:lnTo>
                <a:lnTo>
                  <a:pt x="275470" y="97914"/>
                </a:lnTo>
                <a:lnTo>
                  <a:pt x="251120" y="118297"/>
                </a:lnTo>
                <a:lnTo>
                  <a:pt x="211003" y="131739"/>
                </a:lnTo>
                <a:lnTo>
                  <a:pt x="158492" y="136394"/>
                </a:lnTo>
                <a:close/>
              </a:path>
              <a:path w="317500" h="340360">
                <a:moveTo>
                  <a:pt x="275470" y="97914"/>
                </a:moveTo>
                <a:lnTo>
                  <a:pt x="158492" y="97914"/>
                </a:lnTo>
                <a:lnTo>
                  <a:pt x="190530" y="96057"/>
                </a:lnTo>
                <a:lnTo>
                  <a:pt x="214211" y="90485"/>
                </a:lnTo>
                <a:lnTo>
                  <a:pt x="228891" y="81198"/>
                </a:lnTo>
                <a:lnTo>
                  <a:pt x="233928" y="68197"/>
                </a:lnTo>
                <a:lnTo>
                  <a:pt x="228891" y="55195"/>
                </a:lnTo>
                <a:lnTo>
                  <a:pt x="214211" y="45909"/>
                </a:lnTo>
                <a:lnTo>
                  <a:pt x="190530" y="40337"/>
                </a:lnTo>
                <a:lnTo>
                  <a:pt x="158492" y="38480"/>
                </a:lnTo>
                <a:lnTo>
                  <a:pt x="275279" y="38480"/>
                </a:lnTo>
                <a:lnTo>
                  <a:pt x="276736" y="39700"/>
                </a:lnTo>
                <a:lnTo>
                  <a:pt x="285742" y="68197"/>
                </a:lnTo>
                <a:lnTo>
                  <a:pt x="276736" y="96854"/>
                </a:lnTo>
                <a:lnTo>
                  <a:pt x="275470" y="97914"/>
                </a:lnTo>
                <a:close/>
              </a:path>
              <a:path w="317500" h="340360">
                <a:moveTo>
                  <a:pt x="279266" y="339843"/>
                </a:moveTo>
                <a:lnTo>
                  <a:pt x="36956" y="339843"/>
                </a:lnTo>
                <a:lnTo>
                  <a:pt x="36956" y="220974"/>
                </a:lnTo>
                <a:lnTo>
                  <a:pt x="279266" y="220974"/>
                </a:lnTo>
                <a:lnTo>
                  <a:pt x="279266" y="260216"/>
                </a:lnTo>
                <a:lnTo>
                  <a:pt x="86103" y="260216"/>
                </a:lnTo>
                <a:lnTo>
                  <a:pt x="86103" y="300601"/>
                </a:lnTo>
                <a:lnTo>
                  <a:pt x="279266" y="300601"/>
                </a:lnTo>
                <a:lnTo>
                  <a:pt x="279266" y="339843"/>
                </a:lnTo>
                <a:close/>
              </a:path>
              <a:path w="317500" h="340360">
                <a:moveTo>
                  <a:pt x="279266" y="300601"/>
                </a:moveTo>
                <a:lnTo>
                  <a:pt x="229737" y="300601"/>
                </a:lnTo>
                <a:lnTo>
                  <a:pt x="229737" y="260216"/>
                </a:lnTo>
                <a:lnTo>
                  <a:pt x="279266" y="260216"/>
                </a:lnTo>
                <a:lnTo>
                  <a:pt x="279266" y="300601"/>
                </a:lnTo>
                <a:close/>
              </a:path>
              <a:path w="317500" h="340360">
                <a:moveTo>
                  <a:pt x="316984" y="196210"/>
                </a:moveTo>
                <a:lnTo>
                  <a:pt x="0" y="196210"/>
                </a:lnTo>
                <a:lnTo>
                  <a:pt x="0" y="156587"/>
                </a:lnTo>
                <a:lnTo>
                  <a:pt x="316984" y="156587"/>
                </a:lnTo>
                <a:lnTo>
                  <a:pt x="316984" y="1962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3437679" y="4557329"/>
            <a:ext cx="254635" cy="136525"/>
          </a:xfrm>
          <a:custGeom>
            <a:avLst/>
            <a:gdLst/>
            <a:ahLst/>
            <a:cxnLst/>
            <a:rect l="l" t="t" r="r" b="b"/>
            <a:pathLst>
              <a:path w="254634" h="136525">
                <a:moveTo>
                  <a:pt x="126869" y="0"/>
                </a:moveTo>
                <a:lnTo>
                  <a:pt x="74418" y="4708"/>
                </a:lnTo>
                <a:lnTo>
                  <a:pt x="34432" y="18239"/>
                </a:lnTo>
                <a:lnTo>
                  <a:pt x="8947" y="39700"/>
                </a:lnTo>
                <a:lnTo>
                  <a:pt x="0" y="68197"/>
                </a:lnTo>
                <a:lnTo>
                  <a:pt x="8947" y="96854"/>
                </a:lnTo>
                <a:lnTo>
                  <a:pt x="34432" y="118297"/>
                </a:lnTo>
                <a:lnTo>
                  <a:pt x="74418" y="131739"/>
                </a:lnTo>
                <a:lnTo>
                  <a:pt x="126869" y="136394"/>
                </a:lnTo>
                <a:lnTo>
                  <a:pt x="179381" y="131739"/>
                </a:lnTo>
                <a:lnTo>
                  <a:pt x="219498" y="118297"/>
                </a:lnTo>
                <a:lnTo>
                  <a:pt x="245113" y="96854"/>
                </a:lnTo>
                <a:lnTo>
                  <a:pt x="254120" y="68197"/>
                </a:lnTo>
                <a:lnTo>
                  <a:pt x="245113" y="39700"/>
                </a:lnTo>
                <a:lnTo>
                  <a:pt x="219498" y="18239"/>
                </a:lnTo>
                <a:lnTo>
                  <a:pt x="179381" y="4708"/>
                </a:lnTo>
                <a:lnTo>
                  <a:pt x="126869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485524" y="4591841"/>
            <a:ext cx="158428" cy="673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3443012" y="4778304"/>
            <a:ext cx="242570" cy="119380"/>
          </a:xfrm>
          <a:custGeom>
            <a:avLst/>
            <a:gdLst/>
            <a:ahLst/>
            <a:cxnLst/>
            <a:rect l="l" t="t" r="r" b="b"/>
            <a:pathLst>
              <a:path w="242569" h="119379">
                <a:moveTo>
                  <a:pt x="0" y="0"/>
                </a:moveTo>
                <a:lnTo>
                  <a:pt x="0" y="118869"/>
                </a:lnTo>
                <a:lnTo>
                  <a:pt x="242309" y="118869"/>
                </a:lnTo>
                <a:lnTo>
                  <a:pt x="242309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492159" y="4817546"/>
            <a:ext cx="144145" cy="40640"/>
          </a:xfrm>
          <a:custGeom>
            <a:avLst/>
            <a:gdLst/>
            <a:ahLst/>
            <a:cxnLst/>
            <a:rect l="l" t="t" r="r" b="b"/>
            <a:pathLst>
              <a:path w="144144" h="40639">
                <a:moveTo>
                  <a:pt x="143633" y="0"/>
                </a:moveTo>
                <a:lnTo>
                  <a:pt x="143633" y="40384"/>
                </a:lnTo>
                <a:lnTo>
                  <a:pt x="0" y="40384"/>
                </a:lnTo>
                <a:lnTo>
                  <a:pt x="0" y="0"/>
                </a:lnTo>
                <a:lnTo>
                  <a:pt x="143633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406056" y="4713916"/>
            <a:ext cx="317500" cy="40005"/>
          </a:xfrm>
          <a:custGeom>
            <a:avLst/>
            <a:gdLst/>
            <a:ahLst/>
            <a:cxnLst/>
            <a:rect l="l" t="t" r="r" b="b"/>
            <a:pathLst>
              <a:path w="317500" h="40004">
                <a:moveTo>
                  <a:pt x="0" y="0"/>
                </a:moveTo>
                <a:lnTo>
                  <a:pt x="0" y="39623"/>
                </a:lnTo>
                <a:lnTo>
                  <a:pt x="316984" y="39623"/>
                </a:lnTo>
                <a:lnTo>
                  <a:pt x="316984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3755044" y="4550471"/>
            <a:ext cx="293370" cy="351790"/>
          </a:xfrm>
          <a:custGeom>
            <a:avLst/>
            <a:gdLst/>
            <a:ahLst/>
            <a:cxnLst/>
            <a:rect l="l" t="t" r="r" b="b"/>
            <a:pathLst>
              <a:path w="293369" h="351789">
                <a:moveTo>
                  <a:pt x="24764" y="198115"/>
                </a:moveTo>
                <a:lnTo>
                  <a:pt x="0" y="158492"/>
                </a:lnTo>
                <a:lnTo>
                  <a:pt x="37849" y="139859"/>
                </a:lnTo>
                <a:lnTo>
                  <a:pt x="63911" y="113725"/>
                </a:lnTo>
                <a:lnTo>
                  <a:pt x="78972" y="82734"/>
                </a:lnTo>
                <a:lnTo>
                  <a:pt x="83817" y="49528"/>
                </a:lnTo>
                <a:lnTo>
                  <a:pt x="83817" y="16001"/>
                </a:lnTo>
                <a:lnTo>
                  <a:pt x="134870" y="16001"/>
                </a:lnTo>
                <a:lnTo>
                  <a:pt x="134870" y="49528"/>
                </a:lnTo>
                <a:lnTo>
                  <a:pt x="139627" y="81680"/>
                </a:lnTo>
                <a:lnTo>
                  <a:pt x="154348" y="111011"/>
                </a:lnTo>
                <a:lnTo>
                  <a:pt x="167269" y="123440"/>
                </a:lnTo>
                <a:lnTo>
                  <a:pt x="110106" y="123440"/>
                </a:lnTo>
                <a:lnTo>
                  <a:pt x="95807" y="147538"/>
                </a:lnTo>
                <a:lnTo>
                  <a:pt x="76864" y="168493"/>
                </a:lnTo>
                <a:lnTo>
                  <a:pt x="53207" y="185589"/>
                </a:lnTo>
                <a:lnTo>
                  <a:pt x="24764" y="198115"/>
                </a:lnTo>
                <a:close/>
              </a:path>
              <a:path w="293369" h="351789">
                <a:moveTo>
                  <a:pt x="192019" y="192400"/>
                </a:moveTo>
                <a:lnTo>
                  <a:pt x="164861" y="180768"/>
                </a:lnTo>
                <a:lnTo>
                  <a:pt x="142204" y="165064"/>
                </a:lnTo>
                <a:lnTo>
                  <a:pt x="123976" y="145788"/>
                </a:lnTo>
                <a:lnTo>
                  <a:pt x="110106" y="123440"/>
                </a:lnTo>
                <a:lnTo>
                  <a:pt x="167269" y="123440"/>
                </a:lnTo>
                <a:lnTo>
                  <a:pt x="179714" y="135412"/>
                </a:lnTo>
                <a:lnTo>
                  <a:pt x="216402" y="152777"/>
                </a:lnTo>
                <a:lnTo>
                  <a:pt x="192019" y="192400"/>
                </a:lnTo>
                <a:close/>
              </a:path>
              <a:path w="293369" h="351789">
                <a:moveTo>
                  <a:pt x="292981" y="351273"/>
                </a:moveTo>
                <a:lnTo>
                  <a:pt x="242309" y="351273"/>
                </a:lnTo>
                <a:lnTo>
                  <a:pt x="242309" y="264788"/>
                </a:lnTo>
                <a:lnTo>
                  <a:pt x="53719" y="264788"/>
                </a:lnTo>
                <a:lnTo>
                  <a:pt x="53719" y="224403"/>
                </a:lnTo>
                <a:lnTo>
                  <a:pt x="292981" y="224403"/>
                </a:lnTo>
                <a:lnTo>
                  <a:pt x="292981" y="351273"/>
                </a:lnTo>
                <a:close/>
              </a:path>
              <a:path w="293369" h="351789">
                <a:moveTo>
                  <a:pt x="292981" y="209163"/>
                </a:moveTo>
                <a:lnTo>
                  <a:pt x="242309" y="209163"/>
                </a:lnTo>
                <a:lnTo>
                  <a:pt x="242309" y="0"/>
                </a:lnTo>
                <a:lnTo>
                  <a:pt x="292981" y="0"/>
                </a:lnTo>
                <a:lnTo>
                  <a:pt x="292981" y="2091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751075" y="4546503"/>
            <a:ext cx="300918" cy="3592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145939" y="4565332"/>
            <a:ext cx="238125" cy="39370"/>
          </a:xfrm>
          <a:custGeom>
            <a:avLst/>
            <a:gdLst/>
            <a:ahLst/>
            <a:cxnLst/>
            <a:rect l="l" t="t" r="r" b="b"/>
            <a:pathLst>
              <a:path w="238125" h="39370">
                <a:moveTo>
                  <a:pt x="0" y="0"/>
                </a:moveTo>
                <a:lnTo>
                  <a:pt x="238119" y="0"/>
                </a:lnTo>
                <a:lnTo>
                  <a:pt x="238119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145939" y="4604702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30" h="52070">
                <a:moveTo>
                  <a:pt x="0" y="0"/>
                </a:moveTo>
                <a:lnTo>
                  <a:pt x="49528" y="0"/>
                </a:lnTo>
                <a:lnTo>
                  <a:pt x="49528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145939" y="4656772"/>
            <a:ext cx="238125" cy="39370"/>
          </a:xfrm>
          <a:custGeom>
            <a:avLst/>
            <a:gdLst/>
            <a:ahLst/>
            <a:cxnLst/>
            <a:rect l="l" t="t" r="r" b="b"/>
            <a:pathLst>
              <a:path w="238125" h="39370">
                <a:moveTo>
                  <a:pt x="0" y="0"/>
                </a:moveTo>
                <a:lnTo>
                  <a:pt x="238119" y="0"/>
                </a:lnTo>
                <a:lnTo>
                  <a:pt x="238119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334529" y="4604572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30" h="52070">
                <a:moveTo>
                  <a:pt x="49528" y="51814"/>
                </a:moveTo>
                <a:lnTo>
                  <a:pt x="0" y="51814"/>
                </a:lnTo>
                <a:lnTo>
                  <a:pt x="0" y="0"/>
                </a:lnTo>
                <a:lnTo>
                  <a:pt x="49528" y="0"/>
                </a:lnTo>
                <a:lnTo>
                  <a:pt x="49528" y="518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106697" y="4723822"/>
            <a:ext cx="318135" cy="40005"/>
          </a:xfrm>
          <a:custGeom>
            <a:avLst/>
            <a:gdLst/>
            <a:ahLst/>
            <a:cxnLst/>
            <a:rect l="l" t="t" r="r" b="b"/>
            <a:pathLst>
              <a:path w="318134" h="40004">
                <a:moveTo>
                  <a:pt x="317746" y="39623"/>
                </a:moveTo>
                <a:lnTo>
                  <a:pt x="0" y="39623"/>
                </a:lnTo>
                <a:lnTo>
                  <a:pt x="0" y="0"/>
                </a:lnTo>
                <a:lnTo>
                  <a:pt x="317746" y="0"/>
                </a:lnTo>
                <a:lnTo>
                  <a:pt x="317746" y="396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244997" y="4763445"/>
            <a:ext cx="50800" cy="60325"/>
          </a:xfrm>
          <a:custGeom>
            <a:avLst/>
            <a:gdLst/>
            <a:ahLst/>
            <a:cxnLst/>
            <a:rect l="l" t="t" r="r" b="b"/>
            <a:pathLst>
              <a:path w="50800" h="60325">
                <a:moveTo>
                  <a:pt x="50290" y="59815"/>
                </a:moveTo>
                <a:lnTo>
                  <a:pt x="0" y="59815"/>
                </a:lnTo>
                <a:lnTo>
                  <a:pt x="0" y="0"/>
                </a:lnTo>
                <a:lnTo>
                  <a:pt x="50290" y="0"/>
                </a:lnTo>
                <a:lnTo>
                  <a:pt x="50290" y="59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143652" y="4793932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0" y="0"/>
                </a:moveTo>
                <a:lnTo>
                  <a:pt x="50290" y="0"/>
                </a:lnTo>
                <a:lnTo>
                  <a:pt x="50290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143652" y="4854892"/>
            <a:ext cx="245745" cy="40640"/>
          </a:xfrm>
          <a:custGeom>
            <a:avLst/>
            <a:gdLst/>
            <a:ahLst/>
            <a:cxnLst/>
            <a:rect l="l" t="t" r="r" b="b"/>
            <a:pathLst>
              <a:path w="245744" h="40639">
                <a:moveTo>
                  <a:pt x="0" y="0"/>
                </a:moveTo>
                <a:lnTo>
                  <a:pt x="245738" y="0"/>
                </a:lnTo>
                <a:lnTo>
                  <a:pt x="245738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195468" y="4604572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70">
                <a:moveTo>
                  <a:pt x="139061" y="51814"/>
                </a:moveTo>
                <a:lnTo>
                  <a:pt x="0" y="51814"/>
                </a:lnTo>
                <a:lnTo>
                  <a:pt x="0" y="0"/>
                </a:lnTo>
                <a:lnTo>
                  <a:pt x="139061" y="0"/>
                </a:lnTo>
                <a:lnTo>
                  <a:pt x="139061" y="51814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145939" y="4565330"/>
            <a:ext cx="238125" cy="130810"/>
          </a:xfrm>
          <a:custGeom>
            <a:avLst/>
            <a:gdLst/>
            <a:ahLst/>
            <a:cxnLst/>
            <a:rect l="l" t="t" r="r" b="b"/>
            <a:pathLst>
              <a:path w="238125" h="130810">
                <a:moveTo>
                  <a:pt x="238119" y="0"/>
                </a:moveTo>
                <a:lnTo>
                  <a:pt x="0" y="0"/>
                </a:lnTo>
                <a:lnTo>
                  <a:pt x="0" y="130679"/>
                </a:lnTo>
                <a:lnTo>
                  <a:pt x="238119" y="130679"/>
                </a:lnTo>
                <a:lnTo>
                  <a:pt x="238119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143652" y="4793543"/>
            <a:ext cx="245745" cy="102235"/>
          </a:xfrm>
          <a:custGeom>
            <a:avLst/>
            <a:gdLst/>
            <a:ahLst/>
            <a:cxnLst/>
            <a:rect l="l" t="t" r="r" b="b"/>
            <a:pathLst>
              <a:path w="245744" h="102235">
                <a:moveTo>
                  <a:pt x="50290" y="0"/>
                </a:moveTo>
                <a:lnTo>
                  <a:pt x="0" y="0"/>
                </a:lnTo>
                <a:lnTo>
                  <a:pt x="0" y="101724"/>
                </a:lnTo>
                <a:lnTo>
                  <a:pt x="245738" y="101724"/>
                </a:lnTo>
                <a:lnTo>
                  <a:pt x="245738" y="61720"/>
                </a:lnTo>
                <a:lnTo>
                  <a:pt x="50290" y="61720"/>
                </a:lnTo>
                <a:lnTo>
                  <a:pt x="5029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106697" y="4723822"/>
            <a:ext cx="318135" cy="99695"/>
          </a:xfrm>
          <a:custGeom>
            <a:avLst/>
            <a:gdLst/>
            <a:ahLst/>
            <a:cxnLst/>
            <a:rect l="l" t="t" r="r" b="b"/>
            <a:pathLst>
              <a:path w="318134" h="99695">
                <a:moveTo>
                  <a:pt x="0" y="0"/>
                </a:moveTo>
                <a:lnTo>
                  <a:pt x="0" y="39623"/>
                </a:lnTo>
                <a:lnTo>
                  <a:pt x="138299" y="39623"/>
                </a:lnTo>
                <a:lnTo>
                  <a:pt x="138299" y="99438"/>
                </a:lnTo>
                <a:lnTo>
                  <a:pt x="188590" y="99438"/>
                </a:lnTo>
                <a:lnTo>
                  <a:pt x="188590" y="39623"/>
                </a:lnTo>
                <a:lnTo>
                  <a:pt x="317746" y="39623"/>
                </a:lnTo>
                <a:lnTo>
                  <a:pt x="317746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453779" y="4550471"/>
            <a:ext cx="327025" cy="351155"/>
          </a:xfrm>
          <a:custGeom>
            <a:avLst/>
            <a:gdLst/>
            <a:ahLst/>
            <a:cxnLst/>
            <a:rect l="l" t="t" r="r" b="b"/>
            <a:pathLst>
              <a:path w="327025" h="351154">
                <a:moveTo>
                  <a:pt x="135251" y="38480"/>
                </a:moveTo>
                <a:lnTo>
                  <a:pt x="84960" y="38480"/>
                </a:lnTo>
                <a:lnTo>
                  <a:pt x="84960" y="1523"/>
                </a:lnTo>
                <a:lnTo>
                  <a:pt x="135251" y="1523"/>
                </a:lnTo>
                <a:lnTo>
                  <a:pt x="135251" y="38480"/>
                </a:lnTo>
                <a:close/>
              </a:path>
              <a:path w="327025" h="351154">
                <a:moveTo>
                  <a:pt x="212973" y="78103"/>
                </a:moveTo>
                <a:lnTo>
                  <a:pt x="6476" y="78103"/>
                </a:lnTo>
                <a:lnTo>
                  <a:pt x="6476" y="38480"/>
                </a:lnTo>
                <a:lnTo>
                  <a:pt x="212973" y="38480"/>
                </a:lnTo>
                <a:lnTo>
                  <a:pt x="212973" y="78103"/>
                </a:lnTo>
                <a:close/>
              </a:path>
              <a:path w="327025" h="351154">
                <a:moveTo>
                  <a:pt x="6095" y="292600"/>
                </a:moveTo>
                <a:lnTo>
                  <a:pt x="0" y="251834"/>
                </a:lnTo>
                <a:lnTo>
                  <a:pt x="40337" y="251739"/>
                </a:lnTo>
                <a:lnTo>
                  <a:pt x="84960" y="251072"/>
                </a:lnTo>
                <a:lnTo>
                  <a:pt x="84960" y="221355"/>
                </a:lnTo>
                <a:lnTo>
                  <a:pt x="60065" y="212920"/>
                </a:lnTo>
                <a:lnTo>
                  <a:pt x="40956" y="199019"/>
                </a:lnTo>
                <a:lnTo>
                  <a:pt x="28705" y="180476"/>
                </a:lnTo>
                <a:lnTo>
                  <a:pt x="24383" y="158111"/>
                </a:lnTo>
                <a:lnTo>
                  <a:pt x="30705" y="131036"/>
                </a:lnTo>
                <a:lnTo>
                  <a:pt x="48385" y="110106"/>
                </a:lnTo>
                <a:lnTo>
                  <a:pt x="75495" y="96604"/>
                </a:lnTo>
                <a:lnTo>
                  <a:pt x="110106" y="91818"/>
                </a:lnTo>
                <a:lnTo>
                  <a:pt x="144716" y="96604"/>
                </a:lnTo>
                <a:lnTo>
                  <a:pt x="171826" y="110106"/>
                </a:lnTo>
                <a:lnTo>
                  <a:pt x="188561" y="129917"/>
                </a:lnTo>
                <a:lnTo>
                  <a:pt x="110106" y="129917"/>
                </a:lnTo>
                <a:lnTo>
                  <a:pt x="94509" y="131751"/>
                </a:lnTo>
                <a:lnTo>
                  <a:pt x="82484" y="137156"/>
                </a:lnTo>
                <a:lnTo>
                  <a:pt x="74745" y="145990"/>
                </a:lnTo>
                <a:lnTo>
                  <a:pt x="72007" y="158111"/>
                </a:lnTo>
                <a:lnTo>
                  <a:pt x="74745" y="170231"/>
                </a:lnTo>
                <a:lnTo>
                  <a:pt x="82484" y="179065"/>
                </a:lnTo>
                <a:lnTo>
                  <a:pt x="94509" y="184470"/>
                </a:lnTo>
                <a:lnTo>
                  <a:pt x="110106" y="186304"/>
                </a:lnTo>
                <a:lnTo>
                  <a:pt x="187656" y="186304"/>
                </a:lnTo>
                <a:lnTo>
                  <a:pt x="179256" y="199019"/>
                </a:lnTo>
                <a:lnTo>
                  <a:pt x="160146" y="212920"/>
                </a:lnTo>
                <a:lnTo>
                  <a:pt x="135251" y="221355"/>
                </a:lnTo>
                <a:lnTo>
                  <a:pt x="135251" y="249167"/>
                </a:lnTo>
                <a:lnTo>
                  <a:pt x="215259" y="249167"/>
                </a:lnTo>
                <a:lnTo>
                  <a:pt x="218307" y="278123"/>
                </a:lnTo>
                <a:lnTo>
                  <a:pt x="162325" y="286492"/>
                </a:lnTo>
                <a:lnTo>
                  <a:pt x="106772" y="290790"/>
                </a:lnTo>
                <a:lnTo>
                  <a:pt x="53933" y="292374"/>
                </a:lnTo>
                <a:lnTo>
                  <a:pt x="6095" y="292600"/>
                </a:lnTo>
                <a:close/>
              </a:path>
              <a:path w="327025" h="351154">
                <a:moveTo>
                  <a:pt x="187656" y="186304"/>
                </a:moveTo>
                <a:lnTo>
                  <a:pt x="110106" y="186304"/>
                </a:lnTo>
                <a:lnTo>
                  <a:pt x="125703" y="184470"/>
                </a:lnTo>
                <a:lnTo>
                  <a:pt x="137728" y="179065"/>
                </a:lnTo>
                <a:lnTo>
                  <a:pt x="145466" y="170231"/>
                </a:lnTo>
                <a:lnTo>
                  <a:pt x="148205" y="158111"/>
                </a:lnTo>
                <a:lnTo>
                  <a:pt x="145466" y="145990"/>
                </a:lnTo>
                <a:lnTo>
                  <a:pt x="137728" y="137156"/>
                </a:lnTo>
                <a:lnTo>
                  <a:pt x="125703" y="131751"/>
                </a:lnTo>
                <a:lnTo>
                  <a:pt x="110106" y="129917"/>
                </a:lnTo>
                <a:lnTo>
                  <a:pt x="188561" y="129917"/>
                </a:lnTo>
                <a:lnTo>
                  <a:pt x="189507" y="131036"/>
                </a:lnTo>
                <a:lnTo>
                  <a:pt x="195829" y="158111"/>
                </a:lnTo>
                <a:lnTo>
                  <a:pt x="191507" y="180476"/>
                </a:lnTo>
                <a:lnTo>
                  <a:pt x="187656" y="186304"/>
                </a:lnTo>
                <a:close/>
              </a:path>
              <a:path w="327025" h="351154">
                <a:moveTo>
                  <a:pt x="215259" y="249167"/>
                </a:moveTo>
                <a:lnTo>
                  <a:pt x="135251" y="249167"/>
                </a:lnTo>
                <a:lnTo>
                  <a:pt x="155509" y="247929"/>
                </a:lnTo>
                <a:lnTo>
                  <a:pt x="175588" y="246405"/>
                </a:lnTo>
                <a:lnTo>
                  <a:pt x="195311" y="244453"/>
                </a:lnTo>
                <a:lnTo>
                  <a:pt x="214497" y="241928"/>
                </a:lnTo>
                <a:lnTo>
                  <a:pt x="215259" y="249167"/>
                </a:lnTo>
                <a:close/>
              </a:path>
              <a:path w="327025" h="351154">
                <a:moveTo>
                  <a:pt x="282694" y="350892"/>
                </a:moveTo>
                <a:lnTo>
                  <a:pt x="232404" y="350892"/>
                </a:lnTo>
                <a:lnTo>
                  <a:pt x="232404" y="0"/>
                </a:lnTo>
                <a:lnTo>
                  <a:pt x="282694" y="0"/>
                </a:lnTo>
                <a:lnTo>
                  <a:pt x="282694" y="142871"/>
                </a:lnTo>
                <a:lnTo>
                  <a:pt x="326508" y="142871"/>
                </a:lnTo>
                <a:lnTo>
                  <a:pt x="326508" y="184399"/>
                </a:lnTo>
                <a:lnTo>
                  <a:pt x="282694" y="184399"/>
                </a:lnTo>
                <a:lnTo>
                  <a:pt x="282694" y="3508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449811" y="4548027"/>
            <a:ext cx="226244" cy="2990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686184" y="4550471"/>
            <a:ext cx="94615" cy="351155"/>
          </a:xfrm>
          <a:custGeom>
            <a:avLst/>
            <a:gdLst/>
            <a:ahLst/>
            <a:cxnLst/>
            <a:rect l="l" t="t" r="r" b="b"/>
            <a:pathLst>
              <a:path w="94615" h="351154">
                <a:moveTo>
                  <a:pt x="94104" y="142871"/>
                </a:moveTo>
                <a:lnTo>
                  <a:pt x="50290" y="142871"/>
                </a:lnTo>
                <a:lnTo>
                  <a:pt x="50290" y="0"/>
                </a:lnTo>
                <a:lnTo>
                  <a:pt x="0" y="0"/>
                </a:lnTo>
                <a:lnTo>
                  <a:pt x="0" y="350892"/>
                </a:lnTo>
                <a:lnTo>
                  <a:pt x="50290" y="350892"/>
                </a:lnTo>
                <a:lnTo>
                  <a:pt x="50290" y="184399"/>
                </a:lnTo>
                <a:lnTo>
                  <a:pt x="94104" y="184399"/>
                </a:lnTo>
                <a:lnTo>
                  <a:pt x="94104" y="142871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2279580" y="5235555"/>
            <a:ext cx="107693" cy="1076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2552098" y="5172051"/>
            <a:ext cx="184907" cy="2278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2783994" y="5172051"/>
            <a:ext cx="193035" cy="227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3016399" y="5169511"/>
            <a:ext cx="211068" cy="2275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252612" y="5171797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3722345" y="5172051"/>
            <a:ext cx="21590" cy="41910"/>
          </a:xfrm>
          <a:custGeom>
            <a:avLst/>
            <a:gdLst/>
            <a:ahLst/>
            <a:cxnLst/>
            <a:rect l="l" t="t" r="r" b="b"/>
            <a:pathLst>
              <a:path w="21590" h="41910">
                <a:moveTo>
                  <a:pt x="21081" y="41654"/>
                </a:moveTo>
                <a:lnTo>
                  <a:pt x="0" y="41654"/>
                </a:lnTo>
                <a:lnTo>
                  <a:pt x="0" y="0"/>
                </a:lnTo>
                <a:lnTo>
                  <a:pt x="21081" y="0"/>
                </a:lnTo>
                <a:lnTo>
                  <a:pt x="21081" y="416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3567154" y="5186533"/>
            <a:ext cx="20955" cy="40640"/>
          </a:xfrm>
          <a:custGeom>
            <a:avLst/>
            <a:gdLst/>
            <a:ahLst/>
            <a:cxnLst/>
            <a:rect l="l" t="t" r="r" b="b"/>
            <a:pathLst>
              <a:path w="20955" h="40639">
                <a:moveTo>
                  <a:pt x="0" y="0"/>
                </a:moveTo>
                <a:lnTo>
                  <a:pt x="20573" y="0"/>
                </a:lnTo>
                <a:lnTo>
                  <a:pt x="20573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3567154" y="5227173"/>
            <a:ext cx="176530" cy="3810"/>
          </a:xfrm>
          <a:custGeom>
            <a:avLst/>
            <a:gdLst/>
            <a:ahLst/>
            <a:cxnLst/>
            <a:rect l="l" t="t" r="r" b="b"/>
            <a:pathLst>
              <a:path w="176530" h="3810">
                <a:moveTo>
                  <a:pt x="0" y="0"/>
                </a:moveTo>
                <a:lnTo>
                  <a:pt x="176271" y="0"/>
                </a:lnTo>
                <a:lnTo>
                  <a:pt x="176271" y="3809"/>
                </a:lnTo>
                <a:lnTo>
                  <a:pt x="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3567154" y="5230983"/>
            <a:ext cx="102870" cy="12700"/>
          </a:xfrm>
          <a:custGeom>
            <a:avLst/>
            <a:gdLst/>
            <a:ahLst/>
            <a:cxnLst/>
            <a:rect l="l" t="t" r="r" b="b"/>
            <a:pathLst>
              <a:path w="102869" h="12700">
                <a:moveTo>
                  <a:pt x="0" y="0"/>
                </a:moveTo>
                <a:lnTo>
                  <a:pt x="102613" y="0"/>
                </a:lnTo>
                <a:lnTo>
                  <a:pt x="102613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3567154" y="5243683"/>
            <a:ext cx="20955" cy="40640"/>
          </a:xfrm>
          <a:custGeom>
            <a:avLst/>
            <a:gdLst/>
            <a:ahLst/>
            <a:cxnLst/>
            <a:rect l="l" t="t" r="r" b="b"/>
            <a:pathLst>
              <a:path w="20955" h="40639">
                <a:moveTo>
                  <a:pt x="0" y="0"/>
                </a:moveTo>
                <a:lnTo>
                  <a:pt x="20573" y="0"/>
                </a:lnTo>
                <a:lnTo>
                  <a:pt x="20573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3567154" y="5284323"/>
            <a:ext cx="102870" cy="17780"/>
          </a:xfrm>
          <a:custGeom>
            <a:avLst/>
            <a:gdLst/>
            <a:ahLst/>
            <a:cxnLst/>
            <a:rect l="l" t="t" r="r" b="b"/>
            <a:pathLst>
              <a:path w="102869" h="17779">
                <a:moveTo>
                  <a:pt x="0" y="0"/>
                </a:moveTo>
                <a:lnTo>
                  <a:pt x="102613" y="0"/>
                </a:lnTo>
                <a:lnTo>
                  <a:pt x="102613" y="17779"/>
                </a:lnTo>
                <a:lnTo>
                  <a:pt x="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3649194" y="5186533"/>
            <a:ext cx="20955" cy="26670"/>
          </a:xfrm>
          <a:custGeom>
            <a:avLst/>
            <a:gdLst/>
            <a:ahLst/>
            <a:cxnLst/>
            <a:rect l="l" t="t" r="r" b="b"/>
            <a:pathLst>
              <a:path w="20955" h="26670">
                <a:moveTo>
                  <a:pt x="0" y="0"/>
                </a:moveTo>
                <a:lnTo>
                  <a:pt x="20573" y="0"/>
                </a:lnTo>
                <a:lnTo>
                  <a:pt x="2057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649194" y="5213203"/>
            <a:ext cx="94615" cy="13970"/>
          </a:xfrm>
          <a:custGeom>
            <a:avLst/>
            <a:gdLst/>
            <a:ahLst/>
            <a:cxnLst/>
            <a:rect l="l" t="t" r="r" b="b"/>
            <a:pathLst>
              <a:path w="94615" h="13970">
                <a:moveTo>
                  <a:pt x="0" y="0"/>
                </a:moveTo>
                <a:lnTo>
                  <a:pt x="94231" y="0"/>
                </a:lnTo>
                <a:lnTo>
                  <a:pt x="94231" y="13969"/>
                </a:lnTo>
                <a:lnTo>
                  <a:pt x="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722345" y="5230470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90" h="32385">
                <a:moveTo>
                  <a:pt x="21081" y="32257"/>
                </a:moveTo>
                <a:lnTo>
                  <a:pt x="0" y="32257"/>
                </a:lnTo>
                <a:lnTo>
                  <a:pt x="0" y="0"/>
                </a:lnTo>
                <a:lnTo>
                  <a:pt x="21081" y="0"/>
                </a:lnTo>
                <a:lnTo>
                  <a:pt x="21081" y="3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3649194" y="5243683"/>
            <a:ext cx="20955" cy="19050"/>
          </a:xfrm>
          <a:custGeom>
            <a:avLst/>
            <a:gdLst/>
            <a:ahLst/>
            <a:cxnLst/>
            <a:rect l="l" t="t" r="r" b="b"/>
            <a:pathLst>
              <a:path w="20955" h="19050">
                <a:moveTo>
                  <a:pt x="0" y="0"/>
                </a:moveTo>
                <a:lnTo>
                  <a:pt x="20573" y="0"/>
                </a:lnTo>
                <a:lnTo>
                  <a:pt x="2057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649194" y="5262733"/>
            <a:ext cx="94615" cy="16510"/>
          </a:xfrm>
          <a:custGeom>
            <a:avLst/>
            <a:gdLst/>
            <a:ahLst/>
            <a:cxnLst/>
            <a:rect l="l" t="t" r="r" b="b"/>
            <a:pathLst>
              <a:path w="94615" h="16510">
                <a:moveTo>
                  <a:pt x="0" y="0"/>
                </a:moveTo>
                <a:lnTo>
                  <a:pt x="94231" y="0"/>
                </a:lnTo>
                <a:lnTo>
                  <a:pt x="94231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3649194" y="5279244"/>
            <a:ext cx="20955" cy="5080"/>
          </a:xfrm>
          <a:custGeom>
            <a:avLst/>
            <a:gdLst/>
            <a:ahLst/>
            <a:cxnLst/>
            <a:rect l="l" t="t" r="r" b="b"/>
            <a:pathLst>
              <a:path w="20955" h="5079">
                <a:moveTo>
                  <a:pt x="0" y="0"/>
                </a:moveTo>
                <a:lnTo>
                  <a:pt x="20573" y="0"/>
                </a:lnTo>
                <a:lnTo>
                  <a:pt x="20573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722345" y="5279744"/>
            <a:ext cx="21590" cy="60960"/>
          </a:xfrm>
          <a:custGeom>
            <a:avLst/>
            <a:gdLst/>
            <a:ahLst/>
            <a:cxnLst/>
            <a:rect l="l" t="t" r="r" b="b"/>
            <a:pathLst>
              <a:path w="21590" h="60960">
                <a:moveTo>
                  <a:pt x="21081" y="60704"/>
                </a:moveTo>
                <a:lnTo>
                  <a:pt x="0" y="60704"/>
                </a:lnTo>
                <a:lnTo>
                  <a:pt x="0" y="0"/>
                </a:lnTo>
                <a:lnTo>
                  <a:pt x="21081" y="0"/>
                </a:lnTo>
                <a:lnTo>
                  <a:pt x="21081" y="607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596872" y="5323694"/>
            <a:ext cx="20955" cy="53340"/>
          </a:xfrm>
          <a:custGeom>
            <a:avLst/>
            <a:gdLst/>
            <a:ahLst/>
            <a:cxnLst/>
            <a:rect l="l" t="t" r="r" b="b"/>
            <a:pathLst>
              <a:path w="20955" h="53339">
                <a:moveTo>
                  <a:pt x="0" y="0"/>
                </a:moveTo>
                <a:lnTo>
                  <a:pt x="20827" y="0"/>
                </a:lnTo>
                <a:lnTo>
                  <a:pt x="20827" y="53340"/>
                </a:lnTo>
                <a:lnTo>
                  <a:pt x="0" y="533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596872" y="5377033"/>
            <a:ext cx="152400" cy="17780"/>
          </a:xfrm>
          <a:custGeom>
            <a:avLst/>
            <a:gdLst/>
            <a:ahLst/>
            <a:cxnLst/>
            <a:rect l="l" t="t" r="r" b="b"/>
            <a:pathLst>
              <a:path w="152400" h="17779">
                <a:moveTo>
                  <a:pt x="0" y="0"/>
                </a:moveTo>
                <a:lnTo>
                  <a:pt x="151888" y="0"/>
                </a:lnTo>
                <a:lnTo>
                  <a:pt x="151888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3786859" y="5171797"/>
            <a:ext cx="213608" cy="2278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279580" y="5618289"/>
            <a:ext cx="107693" cy="1076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2550066" y="5559611"/>
            <a:ext cx="205988" cy="21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785773" y="5554785"/>
            <a:ext cx="184907" cy="2278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3020208" y="5554531"/>
            <a:ext cx="190749" cy="227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3330301" y="5554531"/>
            <a:ext cx="185415" cy="227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3556608" y="5554785"/>
            <a:ext cx="209798" cy="22249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3860262" y="5554277"/>
            <a:ext cx="210814" cy="2247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4091395" y="5554785"/>
            <a:ext cx="215640" cy="22757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0702632" y="726181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0" y="192233"/>
                </a:moveTo>
                <a:lnTo>
                  <a:pt x="6438" y="142881"/>
                </a:lnTo>
                <a:lnTo>
                  <a:pt x="25754" y="96116"/>
                </a:lnTo>
                <a:lnTo>
                  <a:pt x="56595" y="56006"/>
                </a:lnTo>
                <a:lnTo>
                  <a:pt x="96116" y="25754"/>
                </a:lnTo>
                <a:lnTo>
                  <a:pt x="142076" y="6654"/>
                </a:lnTo>
                <a:lnTo>
                  <a:pt x="192233" y="0"/>
                </a:lnTo>
                <a:lnTo>
                  <a:pt x="242390" y="6654"/>
                </a:lnTo>
                <a:lnTo>
                  <a:pt x="288350" y="25754"/>
                </a:lnTo>
                <a:lnTo>
                  <a:pt x="327871" y="56006"/>
                </a:lnTo>
                <a:lnTo>
                  <a:pt x="358712" y="96116"/>
                </a:lnTo>
                <a:lnTo>
                  <a:pt x="378028" y="142881"/>
                </a:lnTo>
                <a:lnTo>
                  <a:pt x="384467" y="192233"/>
                </a:lnTo>
                <a:lnTo>
                  <a:pt x="378028" y="241585"/>
                </a:lnTo>
                <a:lnTo>
                  <a:pt x="358712" y="288350"/>
                </a:lnTo>
                <a:lnTo>
                  <a:pt x="327871" y="328460"/>
                </a:lnTo>
                <a:lnTo>
                  <a:pt x="288350" y="358712"/>
                </a:lnTo>
                <a:lnTo>
                  <a:pt x="242390" y="377813"/>
                </a:lnTo>
                <a:lnTo>
                  <a:pt x="192233" y="384467"/>
                </a:lnTo>
                <a:lnTo>
                  <a:pt x="142076" y="377813"/>
                </a:lnTo>
                <a:lnTo>
                  <a:pt x="96116" y="358712"/>
                </a:lnTo>
                <a:lnTo>
                  <a:pt x="56595" y="328460"/>
                </a:lnTo>
                <a:lnTo>
                  <a:pt x="25754" y="288350"/>
                </a:lnTo>
                <a:lnTo>
                  <a:pt x="6438" y="241585"/>
                </a:lnTo>
                <a:lnTo>
                  <a:pt x="0" y="192233"/>
                </a:lnTo>
                <a:close/>
              </a:path>
            </a:pathLst>
          </a:custGeom>
          <a:solidFill>
            <a:srgbClr val="BA9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702632" y="726181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233" y="0"/>
                </a:moveTo>
                <a:lnTo>
                  <a:pt x="142076" y="6654"/>
                </a:lnTo>
                <a:lnTo>
                  <a:pt x="96116" y="25754"/>
                </a:lnTo>
                <a:lnTo>
                  <a:pt x="56595" y="56006"/>
                </a:lnTo>
                <a:lnTo>
                  <a:pt x="25754" y="96116"/>
                </a:lnTo>
                <a:lnTo>
                  <a:pt x="6438" y="142881"/>
                </a:lnTo>
                <a:lnTo>
                  <a:pt x="0" y="192233"/>
                </a:lnTo>
                <a:lnTo>
                  <a:pt x="6438" y="241585"/>
                </a:lnTo>
                <a:lnTo>
                  <a:pt x="25754" y="288350"/>
                </a:lnTo>
                <a:lnTo>
                  <a:pt x="56595" y="328460"/>
                </a:lnTo>
                <a:lnTo>
                  <a:pt x="96116" y="358712"/>
                </a:lnTo>
                <a:lnTo>
                  <a:pt x="142076" y="377813"/>
                </a:lnTo>
                <a:lnTo>
                  <a:pt x="192233" y="384467"/>
                </a:lnTo>
                <a:lnTo>
                  <a:pt x="242390" y="377813"/>
                </a:lnTo>
                <a:lnTo>
                  <a:pt x="288350" y="358712"/>
                </a:lnTo>
                <a:lnTo>
                  <a:pt x="327871" y="328460"/>
                </a:lnTo>
                <a:lnTo>
                  <a:pt x="358712" y="288350"/>
                </a:lnTo>
                <a:lnTo>
                  <a:pt x="378028" y="241585"/>
                </a:lnTo>
                <a:lnTo>
                  <a:pt x="384467" y="192233"/>
                </a:lnTo>
                <a:lnTo>
                  <a:pt x="378028" y="142881"/>
                </a:lnTo>
                <a:lnTo>
                  <a:pt x="358712" y="96116"/>
                </a:lnTo>
                <a:lnTo>
                  <a:pt x="327871" y="56006"/>
                </a:lnTo>
                <a:lnTo>
                  <a:pt x="288350" y="25754"/>
                </a:lnTo>
                <a:lnTo>
                  <a:pt x="242390" y="6654"/>
                </a:lnTo>
                <a:lnTo>
                  <a:pt x="192233" y="0"/>
                </a:lnTo>
                <a:close/>
              </a:path>
            </a:pathLst>
          </a:custGeom>
          <a:ln w="76893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1442572" y="7306217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4">
                <a:moveTo>
                  <a:pt x="95628" y="292600"/>
                </a:moveTo>
                <a:lnTo>
                  <a:pt x="56416" y="283224"/>
                </a:lnTo>
                <a:lnTo>
                  <a:pt x="26240" y="255311"/>
                </a:lnTo>
                <a:lnTo>
                  <a:pt x="6851" y="209181"/>
                </a:lnTo>
                <a:lnTo>
                  <a:pt x="0" y="145157"/>
                </a:lnTo>
                <a:lnTo>
                  <a:pt x="6851" y="81329"/>
                </a:lnTo>
                <a:lnTo>
                  <a:pt x="26240" y="36003"/>
                </a:lnTo>
                <a:lnTo>
                  <a:pt x="56416" y="8965"/>
                </a:lnTo>
                <a:lnTo>
                  <a:pt x="95628" y="0"/>
                </a:lnTo>
                <a:lnTo>
                  <a:pt x="134620" y="9018"/>
                </a:lnTo>
                <a:lnTo>
                  <a:pt x="164683" y="36146"/>
                </a:lnTo>
                <a:lnTo>
                  <a:pt x="167792" y="43432"/>
                </a:lnTo>
                <a:lnTo>
                  <a:pt x="95628" y="43432"/>
                </a:lnTo>
                <a:lnTo>
                  <a:pt x="78674" y="48236"/>
                </a:lnTo>
                <a:lnTo>
                  <a:pt x="65149" y="64720"/>
                </a:lnTo>
                <a:lnTo>
                  <a:pt x="56196" y="95991"/>
                </a:lnTo>
                <a:lnTo>
                  <a:pt x="52957" y="145157"/>
                </a:lnTo>
                <a:lnTo>
                  <a:pt x="56196" y="194781"/>
                </a:lnTo>
                <a:lnTo>
                  <a:pt x="65149" y="226689"/>
                </a:lnTo>
                <a:lnTo>
                  <a:pt x="78674" y="243738"/>
                </a:lnTo>
                <a:lnTo>
                  <a:pt x="95628" y="248786"/>
                </a:lnTo>
                <a:lnTo>
                  <a:pt x="167419" y="248786"/>
                </a:lnTo>
                <a:lnTo>
                  <a:pt x="164683" y="255311"/>
                </a:lnTo>
                <a:lnTo>
                  <a:pt x="134620" y="283224"/>
                </a:lnTo>
                <a:lnTo>
                  <a:pt x="95628" y="292600"/>
                </a:lnTo>
                <a:close/>
              </a:path>
              <a:path w="191134" h="292734">
                <a:moveTo>
                  <a:pt x="167419" y="248786"/>
                </a:moveTo>
                <a:lnTo>
                  <a:pt x="95628" y="248786"/>
                </a:lnTo>
                <a:lnTo>
                  <a:pt x="112362" y="243738"/>
                </a:lnTo>
                <a:lnTo>
                  <a:pt x="125774" y="226689"/>
                </a:lnTo>
                <a:lnTo>
                  <a:pt x="134686" y="194781"/>
                </a:lnTo>
                <a:lnTo>
                  <a:pt x="137918" y="145157"/>
                </a:lnTo>
                <a:lnTo>
                  <a:pt x="134686" y="95991"/>
                </a:lnTo>
                <a:lnTo>
                  <a:pt x="125774" y="64720"/>
                </a:lnTo>
                <a:lnTo>
                  <a:pt x="112362" y="48236"/>
                </a:lnTo>
                <a:lnTo>
                  <a:pt x="95628" y="43432"/>
                </a:lnTo>
                <a:lnTo>
                  <a:pt x="167792" y="43432"/>
                </a:lnTo>
                <a:lnTo>
                  <a:pt x="184030" y="81490"/>
                </a:lnTo>
                <a:lnTo>
                  <a:pt x="190876" y="145157"/>
                </a:lnTo>
                <a:lnTo>
                  <a:pt x="184030" y="209181"/>
                </a:lnTo>
                <a:lnTo>
                  <a:pt x="167419" y="2487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442572" y="7306217"/>
            <a:ext cx="191135" cy="292735"/>
          </a:xfrm>
          <a:custGeom>
            <a:avLst/>
            <a:gdLst/>
            <a:ahLst/>
            <a:cxnLst/>
            <a:rect l="l" t="t" r="r" b="b"/>
            <a:pathLst>
              <a:path w="191134" h="292734">
                <a:moveTo>
                  <a:pt x="95628" y="292600"/>
                </a:moveTo>
                <a:lnTo>
                  <a:pt x="134620" y="283224"/>
                </a:lnTo>
                <a:lnTo>
                  <a:pt x="164683" y="255311"/>
                </a:lnTo>
                <a:lnTo>
                  <a:pt x="184030" y="209181"/>
                </a:lnTo>
                <a:lnTo>
                  <a:pt x="190876" y="145157"/>
                </a:lnTo>
                <a:lnTo>
                  <a:pt x="184030" y="81490"/>
                </a:lnTo>
                <a:lnTo>
                  <a:pt x="164683" y="36146"/>
                </a:lnTo>
                <a:lnTo>
                  <a:pt x="134620" y="9018"/>
                </a:lnTo>
                <a:lnTo>
                  <a:pt x="95628" y="0"/>
                </a:lnTo>
                <a:lnTo>
                  <a:pt x="56416" y="8965"/>
                </a:lnTo>
                <a:lnTo>
                  <a:pt x="26240" y="36003"/>
                </a:lnTo>
                <a:lnTo>
                  <a:pt x="6851" y="81329"/>
                </a:lnTo>
                <a:lnTo>
                  <a:pt x="0" y="145157"/>
                </a:lnTo>
                <a:lnTo>
                  <a:pt x="6851" y="209181"/>
                </a:lnTo>
                <a:lnTo>
                  <a:pt x="26240" y="255311"/>
                </a:lnTo>
                <a:lnTo>
                  <a:pt x="56416" y="283224"/>
                </a:lnTo>
                <a:lnTo>
                  <a:pt x="95628" y="29260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491561" y="7345681"/>
            <a:ext cx="92898" cy="2132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1660118" y="7306217"/>
            <a:ext cx="193675" cy="292735"/>
          </a:xfrm>
          <a:custGeom>
            <a:avLst/>
            <a:gdLst/>
            <a:ahLst/>
            <a:cxnLst/>
            <a:rect l="l" t="t" r="r" b="b"/>
            <a:pathLst>
              <a:path w="193675" h="292734">
                <a:moveTo>
                  <a:pt x="94485" y="292600"/>
                </a:moveTo>
                <a:lnTo>
                  <a:pt x="63702" y="289630"/>
                </a:lnTo>
                <a:lnTo>
                  <a:pt x="37956" y="281409"/>
                </a:lnTo>
                <a:lnTo>
                  <a:pt x="16852" y="268973"/>
                </a:lnTo>
                <a:lnTo>
                  <a:pt x="0" y="253358"/>
                </a:lnTo>
                <a:lnTo>
                  <a:pt x="26288" y="217926"/>
                </a:lnTo>
                <a:lnTo>
                  <a:pt x="39593" y="229362"/>
                </a:lnTo>
                <a:lnTo>
                  <a:pt x="54434" y="238547"/>
                </a:lnTo>
                <a:lnTo>
                  <a:pt x="70917" y="244661"/>
                </a:lnTo>
                <a:lnTo>
                  <a:pt x="89151" y="246881"/>
                </a:lnTo>
                <a:lnTo>
                  <a:pt x="108707" y="244286"/>
                </a:lnTo>
                <a:lnTo>
                  <a:pt x="123869" y="236690"/>
                </a:lnTo>
                <a:lnTo>
                  <a:pt x="133674" y="224379"/>
                </a:lnTo>
                <a:lnTo>
                  <a:pt x="137156" y="207639"/>
                </a:lnTo>
                <a:lnTo>
                  <a:pt x="133638" y="188881"/>
                </a:lnTo>
                <a:lnTo>
                  <a:pt x="121297" y="174731"/>
                </a:lnTo>
                <a:lnTo>
                  <a:pt x="97456" y="165796"/>
                </a:lnTo>
                <a:lnTo>
                  <a:pt x="59434" y="162682"/>
                </a:lnTo>
                <a:lnTo>
                  <a:pt x="59434" y="122297"/>
                </a:lnTo>
                <a:lnTo>
                  <a:pt x="92009" y="119107"/>
                </a:lnTo>
                <a:lnTo>
                  <a:pt x="113154" y="110201"/>
                </a:lnTo>
                <a:lnTo>
                  <a:pt x="124583" y="96581"/>
                </a:lnTo>
                <a:lnTo>
                  <a:pt x="128012" y="79246"/>
                </a:lnTo>
                <a:lnTo>
                  <a:pt x="125494" y="64440"/>
                </a:lnTo>
                <a:lnTo>
                  <a:pt x="118154" y="53386"/>
                </a:lnTo>
                <a:lnTo>
                  <a:pt x="106314" y="46403"/>
                </a:lnTo>
                <a:lnTo>
                  <a:pt x="90294" y="43813"/>
                </a:lnTo>
                <a:lnTo>
                  <a:pt x="75799" y="45760"/>
                </a:lnTo>
                <a:lnTo>
                  <a:pt x="62339" y="50814"/>
                </a:lnTo>
                <a:lnTo>
                  <a:pt x="49522" y="58654"/>
                </a:lnTo>
                <a:lnTo>
                  <a:pt x="36956" y="68959"/>
                </a:lnTo>
                <a:lnTo>
                  <a:pt x="8381" y="34670"/>
                </a:lnTo>
                <a:lnTo>
                  <a:pt x="27222" y="20252"/>
                </a:lnTo>
                <a:lnTo>
                  <a:pt x="47385" y="9334"/>
                </a:lnTo>
                <a:lnTo>
                  <a:pt x="69191" y="2416"/>
                </a:lnTo>
                <a:lnTo>
                  <a:pt x="92961" y="0"/>
                </a:lnTo>
                <a:lnTo>
                  <a:pt x="130233" y="4923"/>
                </a:lnTo>
                <a:lnTo>
                  <a:pt x="159111" y="19382"/>
                </a:lnTo>
                <a:lnTo>
                  <a:pt x="177773" y="42915"/>
                </a:lnTo>
                <a:lnTo>
                  <a:pt x="184399" y="75055"/>
                </a:lnTo>
                <a:lnTo>
                  <a:pt x="181250" y="96313"/>
                </a:lnTo>
                <a:lnTo>
                  <a:pt x="172064" y="114249"/>
                </a:lnTo>
                <a:lnTo>
                  <a:pt x="157235" y="128685"/>
                </a:lnTo>
                <a:lnTo>
                  <a:pt x="137156" y="139442"/>
                </a:lnTo>
                <a:lnTo>
                  <a:pt x="137156" y="141347"/>
                </a:lnTo>
                <a:lnTo>
                  <a:pt x="159468" y="150681"/>
                </a:lnTo>
                <a:lnTo>
                  <a:pt x="177351" y="165445"/>
                </a:lnTo>
                <a:lnTo>
                  <a:pt x="189233" y="185494"/>
                </a:lnTo>
                <a:lnTo>
                  <a:pt x="193543" y="210687"/>
                </a:lnTo>
                <a:lnTo>
                  <a:pt x="185619" y="245345"/>
                </a:lnTo>
                <a:lnTo>
                  <a:pt x="164159" y="271074"/>
                </a:lnTo>
                <a:lnTo>
                  <a:pt x="132626" y="287088"/>
                </a:lnTo>
                <a:lnTo>
                  <a:pt x="94485" y="2926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660118" y="7306217"/>
            <a:ext cx="193675" cy="292735"/>
          </a:xfrm>
          <a:custGeom>
            <a:avLst/>
            <a:gdLst/>
            <a:ahLst/>
            <a:cxnLst/>
            <a:rect l="l" t="t" r="r" b="b"/>
            <a:pathLst>
              <a:path w="193675" h="292734">
                <a:moveTo>
                  <a:pt x="94485" y="292600"/>
                </a:moveTo>
                <a:lnTo>
                  <a:pt x="132626" y="287088"/>
                </a:lnTo>
                <a:lnTo>
                  <a:pt x="164159" y="271074"/>
                </a:lnTo>
                <a:lnTo>
                  <a:pt x="185619" y="245345"/>
                </a:lnTo>
                <a:lnTo>
                  <a:pt x="193543" y="210687"/>
                </a:lnTo>
                <a:lnTo>
                  <a:pt x="189233" y="185494"/>
                </a:lnTo>
                <a:lnTo>
                  <a:pt x="177351" y="165445"/>
                </a:lnTo>
                <a:lnTo>
                  <a:pt x="159468" y="150681"/>
                </a:lnTo>
                <a:lnTo>
                  <a:pt x="137156" y="141347"/>
                </a:lnTo>
                <a:lnTo>
                  <a:pt x="137156" y="139442"/>
                </a:lnTo>
                <a:lnTo>
                  <a:pt x="157235" y="128685"/>
                </a:lnTo>
                <a:lnTo>
                  <a:pt x="172064" y="114249"/>
                </a:lnTo>
                <a:lnTo>
                  <a:pt x="181250" y="96313"/>
                </a:lnTo>
                <a:lnTo>
                  <a:pt x="184399" y="75055"/>
                </a:lnTo>
                <a:lnTo>
                  <a:pt x="177773" y="42915"/>
                </a:lnTo>
                <a:lnTo>
                  <a:pt x="159111" y="19382"/>
                </a:lnTo>
                <a:lnTo>
                  <a:pt x="130233" y="4923"/>
                </a:lnTo>
                <a:lnTo>
                  <a:pt x="92961" y="0"/>
                </a:lnTo>
                <a:lnTo>
                  <a:pt x="69191" y="2416"/>
                </a:lnTo>
                <a:lnTo>
                  <a:pt x="47385" y="9334"/>
                </a:lnTo>
                <a:lnTo>
                  <a:pt x="27222" y="20252"/>
                </a:lnTo>
                <a:lnTo>
                  <a:pt x="8381" y="34670"/>
                </a:lnTo>
                <a:lnTo>
                  <a:pt x="36956" y="68959"/>
                </a:lnTo>
                <a:lnTo>
                  <a:pt x="49522" y="58654"/>
                </a:lnTo>
                <a:lnTo>
                  <a:pt x="62339" y="50814"/>
                </a:lnTo>
                <a:lnTo>
                  <a:pt x="75799" y="45760"/>
                </a:lnTo>
                <a:lnTo>
                  <a:pt x="90294" y="43813"/>
                </a:lnTo>
                <a:lnTo>
                  <a:pt x="106314" y="46403"/>
                </a:lnTo>
                <a:lnTo>
                  <a:pt x="118154" y="53386"/>
                </a:lnTo>
                <a:lnTo>
                  <a:pt x="125494" y="64440"/>
                </a:lnTo>
                <a:lnTo>
                  <a:pt x="128012" y="79246"/>
                </a:lnTo>
                <a:lnTo>
                  <a:pt x="124583" y="96581"/>
                </a:lnTo>
                <a:lnTo>
                  <a:pt x="113154" y="110201"/>
                </a:lnTo>
                <a:lnTo>
                  <a:pt x="92009" y="119107"/>
                </a:lnTo>
                <a:lnTo>
                  <a:pt x="59434" y="122297"/>
                </a:lnTo>
                <a:lnTo>
                  <a:pt x="59434" y="162682"/>
                </a:lnTo>
                <a:lnTo>
                  <a:pt x="97456" y="165796"/>
                </a:lnTo>
                <a:lnTo>
                  <a:pt x="121297" y="174731"/>
                </a:lnTo>
                <a:lnTo>
                  <a:pt x="133638" y="188881"/>
                </a:lnTo>
                <a:lnTo>
                  <a:pt x="137156" y="207639"/>
                </a:lnTo>
                <a:lnTo>
                  <a:pt x="133674" y="224379"/>
                </a:lnTo>
                <a:lnTo>
                  <a:pt x="123869" y="236690"/>
                </a:lnTo>
                <a:lnTo>
                  <a:pt x="108707" y="244286"/>
                </a:lnTo>
                <a:lnTo>
                  <a:pt x="89151" y="246881"/>
                </a:lnTo>
                <a:lnTo>
                  <a:pt x="70917" y="244661"/>
                </a:lnTo>
                <a:lnTo>
                  <a:pt x="54434" y="238547"/>
                </a:lnTo>
                <a:lnTo>
                  <a:pt x="39593" y="229362"/>
                </a:lnTo>
                <a:lnTo>
                  <a:pt x="26288" y="217926"/>
                </a:lnTo>
                <a:lnTo>
                  <a:pt x="0" y="253358"/>
                </a:lnTo>
                <a:lnTo>
                  <a:pt x="16852" y="268973"/>
                </a:lnTo>
                <a:lnTo>
                  <a:pt x="37956" y="281409"/>
                </a:lnTo>
                <a:lnTo>
                  <a:pt x="63702" y="289630"/>
                </a:lnTo>
                <a:lnTo>
                  <a:pt x="94485" y="29260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253149" y="7275365"/>
            <a:ext cx="295275" cy="347345"/>
          </a:xfrm>
          <a:custGeom>
            <a:avLst/>
            <a:gdLst/>
            <a:ahLst/>
            <a:cxnLst/>
            <a:rect l="l" t="t" r="r" b="b"/>
            <a:pathLst>
              <a:path w="295275" h="347345">
                <a:moveTo>
                  <a:pt x="286504" y="175636"/>
                </a:moveTo>
                <a:lnTo>
                  <a:pt x="235833" y="175636"/>
                </a:lnTo>
                <a:lnTo>
                  <a:pt x="235833" y="0"/>
                </a:lnTo>
                <a:lnTo>
                  <a:pt x="286504" y="0"/>
                </a:lnTo>
                <a:lnTo>
                  <a:pt x="286504" y="175636"/>
                </a:lnTo>
                <a:close/>
              </a:path>
              <a:path w="295275" h="347345">
                <a:moveTo>
                  <a:pt x="94104" y="170683"/>
                </a:moveTo>
                <a:lnTo>
                  <a:pt x="56737" y="164712"/>
                </a:lnTo>
                <a:lnTo>
                  <a:pt x="26907" y="148062"/>
                </a:lnTo>
                <a:lnTo>
                  <a:pt x="7149" y="122625"/>
                </a:lnTo>
                <a:lnTo>
                  <a:pt x="0" y="90294"/>
                </a:lnTo>
                <a:lnTo>
                  <a:pt x="7149" y="58184"/>
                </a:lnTo>
                <a:lnTo>
                  <a:pt x="26907" y="32860"/>
                </a:lnTo>
                <a:lnTo>
                  <a:pt x="56737" y="16251"/>
                </a:lnTo>
                <a:lnTo>
                  <a:pt x="94104" y="10286"/>
                </a:lnTo>
                <a:lnTo>
                  <a:pt x="131191" y="16251"/>
                </a:lnTo>
                <a:lnTo>
                  <a:pt x="160777" y="32860"/>
                </a:lnTo>
                <a:lnTo>
                  <a:pt x="174553" y="50671"/>
                </a:lnTo>
                <a:lnTo>
                  <a:pt x="94104" y="50671"/>
                </a:lnTo>
                <a:lnTo>
                  <a:pt x="76090" y="53380"/>
                </a:lnTo>
                <a:lnTo>
                  <a:pt x="61720" y="61196"/>
                </a:lnTo>
                <a:lnTo>
                  <a:pt x="52207" y="73656"/>
                </a:lnTo>
                <a:lnTo>
                  <a:pt x="48766" y="90294"/>
                </a:lnTo>
                <a:lnTo>
                  <a:pt x="52207" y="107094"/>
                </a:lnTo>
                <a:lnTo>
                  <a:pt x="61720" y="119535"/>
                </a:lnTo>
                <a:lnTo>
                  <a:pt x="76090" y="127262"/>
                </a:lnTo>
                <a:lnTo>
                  <a:pt x="94104" y="129917"/>
                </a:lnTo>
                <a:lnTo>
                  <a:pt x="174748" y="129917"/>
                </a:lnTo>
                <a:lnTo>
                  <a:pt x="160777" y="148062"/>
                </a:lnTo>
                <a:lnTo>
                  <a:pt x="131191" y="164712"/>
                </a:lnTo>
                <a:lnTo>
                  <a:pt x="94104" y="170683"/>
                </a:lnTo>
                <a:close/>
              </a:path>
              <a:path w="295275" h="347345">
                <a:moveTo>
                  <a:pt x="174748" y="129917"/>
                </a:moveTo>
                <a:lnTo>
                  <a:pt x="94104" y="129917"/>
                </a:lnTo>
                <a:lnTo>
                  <a:pt x="111999" y="127262"/>
                </a:lnTo>
                <a:lnTo>
                  <a:pt x="126107" y="119535"/>
                </a:lnTo>
                <a:lnTo>
                  <a:pt x="135358" y="107094"/>
                </a:lnTo>
                <a:lnTo>
                  <a:pt x="138680" y="90294"/>
                </a:lnTo>
                <a:lnTo>
                  <a:pt x="135358" y="73656"/>
                </a:lnTo>
                <a:lnTo>
                  <a:pt x="126107" y="61196"/>
                </a:lnTo>
                <a:lnTo>
                  <a:pt x="111999" y="53380"/>
                </a:lnTo>
                <a:lnTo>
                  <a:pt x="94104" y="50671"/>
                </a:lnTo>
                <a:lnTo>
                  <a:pt x="174553" y="50671"/>
                </a:lnTo>
                <a:lnTo>
                  <a:pt x="180363" y="58184"/>
                </a:lnTo>
                <a:lnTo>
                  <a:pt x="187447" y="90294"/>
                </a:lnTo>
                <a:lnTo>
                  <a:pt x="180363" y="122625"/>
                </a:lnTo>
                <a:lnTo>
                  <a:pt x="174748" y="129917"/>
                </a:lnTo>
                <a:close/>
              </a:path>
              <a:path w="295275" h="347345">
                <a:moveTo>
                  <a:pt x="295267" y="347082"/>
                </a:moveTo>
                <a:lnTo>
                  <a:pt x="52957" y="347082"/>
                </a:lnTo>
                <a:lnTo>
                  <a:pt x="52957" y="249929"/>
                </a:lnTo>
                <a:lnTo>
                  <a:pt x="236595" y="249929"/>
                </a:lnTo>
                <a:lnTo>
                  <a:pt x="236595" y="228594"/>
                </a:lnTo>
                <a:lnTo>
                  <a:pt x="52576" y="228594"/>
                </a:lnTo>
                <a:lnTo>
                  <a:pt x="52576" y="190114"/>
                </a:lnTo>
                <a:lnTo>
                  <a:pt x="286504" y="190114"/>
                </a:lnTo>
                <a:lnTo>
                  <a:pt x="286504" y="285742"/>
                </a:lnTo>
                <a:lnTo>
                  <a:pt x="102867" y="285742"/>
                </a:lnTo>
                <a:lnTo>
                  <a:pt x="102867" y="307840"/>
                </a:lnTo>
                <a:lnTo>
                  <a:pt x="295267" y="307840"/>
                </a:lnTo>
                <a:lnTo>
                  <a:pt x="295267" y="3470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2249181" y="7271396"/>
            <a:ext cx="303204" cy="3550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2637188" y="7521365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0" y="0"/>
                </a:moveTo>
                <a:lnTo>
                  <a:pt x="50290" y="0"/>
                </a:lnTo>
                <a:lnTo>
                  <a:pt x="50290" y="58419"/>
                </a:lnTo>
                <a:lnTo>
                  <a:pt x="0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2637188" y="7579785"/>
            <a:ext cx="243840" cy="40640"/>
          </a:xfrm>
          <a:custGeom>
            <a:avLst/>
            <a:gdLst/>
            <a:ahLst/>
            <a:cxnLst/>
            <a:rect l="l" t="t" r="r" b="b"/>
            <a:pathLst>
              <a:path w="243840" h="40640">
                <a:moveTo>
                  <a:pt x="0" y="0"/>
                </a:moveTo>
                <a:lnTo>
                  <a:pt x="243452" y="0"/>
                </a:lnTo>
                <a:lnTo>
                  <a:pt x="243452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2639093" y="7287685"/>
            <a:ext cx="50165" cy="34290"/>
          </a:xfrm>
          <a:custGeom>
            <a:avLst/>
            <a:gdLst/>
            <a:ahLst/>
            <a:cxnLst/>
            <a:rect l="l" t="t" r="r" b="b"/>
            <a:pathLst>
              <a:path w="50165" h="34290">
                <a:moveTo>
                  <a:pt x="0" y="0"/>
                </a:moveTo>
                <a:lnTo>
                  <a:pt x="49909" y="0"/>
                </a:lnTo>
                <a:lnTo>
                  <a:pt x="49909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2639093" y="7321975"/>
            <a:ext cx="236854" cy="39370"/>
          </a:xfrm>
          <a:custGeom>
            <a:avLst/>
            <a:gdLst/>
            <a:ahLst/>
            <a:cxnLst/>
            <a:rect l="l" t="t" r="r" b="b"/>
            <a:pathLst>
              <a:path w="236854" h="39370">
                <a:moveTo>
                  <a:pt x="0" y="0"/>
                </a:moveTo>
                <a:lnTo>
                  <a:pt x="236595" y="0"/>
                </a:lnTo>
                <a:lnTo>
                  <a:pt x="23659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2639093" y="7361345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0" y="0"/>
                </a:moveTo>
                <a:lnTo>
                  <a:pt x="49909" y="0"/>
                </a:lnTo>
                <a:lnTo>
                  <a:pt x="4990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639093" y="7391825"/>
            <a:ext cx="236854" cy="39370"/>
          </a:xfrm>
          <a:custGeom>
            <a:avLst/>
            <a:gdLst/>
            <a:ahLst/>
            <a:cxnLst/>
            <a:rect l="l" t="t" r="r" b="b"/>
            <a:pathLst>
              <a:path w="236854" h="39370">
                <a:moveTo>
                  <a:pt x="0" y="0"/>
                </a:moveTo>
                <a:lnTo>
                  <a:pt x="236595" y="0"/>
                </a:lnTo>
                <a:lnTo>
                  <a:pt x="236595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825778" y="7287937"/>
            <a:ext cx="50165" cy="34290"/>
          </a:xfrm>
          <a:custGeom>
            <a:avLst/>
            <a:gdLst/>
            <a:ahLst/>
            <a:cxnLst/>
            <a:rect l="l" t="t" r="r" b="b"/>
            <a:pathLst>
              <a:path w="50165" h="34290">
                <a:moveTo>
                  <a:pt x="49909" y="34289"/>
                </a:moveTo>
                <a:lnTo>
                  <a:pt x="0" y="34289"/>
                </a:lnTo>
                <a:lnTo>
                  <a:pt x="0" y="0"/>
                </a:lnTo>
                <a:lnTo>
                  <a:pt x="49909" y="0"/>
                </a:lnTo>
                <a:lnTo>
                  <a:pt x="49909" y="342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825778" y="7361087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49909" y="30479"/>
                </a:moveTo>
                <a:lnTo>
                  <a:pt x="0" y="30479"/>
                </a:lnTo>
                <a:lnTo>
                  <a:pt x="0" y="0"/>
                </a:lnTo>
                <a:lnTo>
                  <a:pt x="49909" y="0"/>
                </a:lnTo>
                <a:lnTo>
                  <a:pt x="49909" y="304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731674" y="7431189"/>
            <a:ext cx="50800" cy="29845"/>
          </a:xfrm>
          <a:custGeom>
            <a:avLst/>
            <a:gdLst/>
            <a:ahLst/>
            <a:cxnLst/>
            <a:rect l="l" t="t" r="r" b="b"/>
            <a:pathLst>
              <a:path w="50800" h="29845">
                <a:moveTo>
                  <a:pt x="50290" y="29336"/>
                </a:moveTo>
                <a:lnTo>
                  <a:pt x="0" y="29336"/>
                </a:lnTo>
                <a:lnTo>
                  <a:pt x="0" y="0"/>
                </a:lnTo>
                <a:lnTo>
                  <a:pt x="50290" y="0"/>
                </a:lnTo>
                <a:lnTo>
                  <a:pt x="50290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598708" y="7460526"/>
            <a:ext cx="317500" cy="40005"/>
          </a:xfrm>
          <a:custGeom>
            <a:avLst/>
            <a:gdLst/>
            <a:ahLst/>
            <a:cxnLst/>
            <a:rect l="l" t="t" r="r" b="b"/>
            <a:pathLst>
              <a:path w="317500" h="40004">
                <a:moveTo>
                  <a:pt x="317365" y="40004"/>
                </a:moveTo>
                <a:lnTo>
                  <a:pt x="0" y="40004"/>
                </a:lnTo>
                <a:lnTo>
                  <a:pt x="0" y="0"/>
                </a:lnTo>
                <a:lnTo>
                  <a:pt x="317365" y="0"/>
                </a:lnTo>
                <a:lnTo>
                  <a:pt x="317365" y="400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637188" y="7521103"/>
            <a:ext cx="243840" cy="99060"/>
          </a:xfrm>
          <a:custGeom>
            <a:avLst/>
            <a:gdLst/>
            <a:ahLst/>
            <a:cxnLst/>
            <a:rect l="l" t="t" r="r" b="b"/>
            <a:pathLst>
              <a:path w="243840" h="99059">
                <a:moveTo>
                  <a:pt x="50290" y="0"/>
                </a:moveTo>
                <a:lnTo>
                  <a:pt x="0" y="0"/>
                </a:lnTo>
                <a:lnTo>
                  <a:pt x="0" y="99057"/>
                </a:lnTo>
                <a:lnTo>
                  <a:pt x="243452" y="99057"/>
                </a:lnTo>
                <a:lnTo>
                  <a:pt x="243452" y="59053"/>
                </a:lnTo>
                <a:lnTo>
                  <a:pt x="50290" y="59053"/>
                </a:lnTo>
                <a:lnTo>
                  <a:pt x="5029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2689002" y="7361087"/>
            <a:ext cx="137160" cy="30480"/>
          </a:xfrm>
          <a:custGeom>
            <a:avLst/>
            <a:gdLst/>
            <a:ahLst/>
            <a:cxnLst/>
            <a:rect l="l" t="t" r="r" b="b"/>
            <a:pathLst>
              <a:path w="137159" h="30479">
                <a:moveTo>
                  <a:pt x="0" y="0"/>
                </a:moveTo>
                <a:lnTo>
                  <a:pt x="136775" y="0"/>
                </a:lnTo>
                <a:lnTo>
                  <a:pt x="1367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598708" y="7287937"/>
            <a:ext cx="317500" cy="212725"/>
          </a:xfrm>
          <a:custGeom>
            <a:avLst/>
            <a:gdLst/>
            <a:ahLst/>
            <a:cxnLst/>
            <a:rect l="l" t="t" r="r" b="b"/>
            <a:pathLst>
              <a:path w="317500" h="212725">
                <a:moveTo>
                  <a:pt x="183256" y="172588"/>
                </a:moveTo>
                <a:lnTo>
                  <a:pt x="183256" y="143252"/>
                </a:lnTo>
                <a:lnTo>
                  <a:pt x="276980" y="143252"/>
                </a:lnTo>
                <a:lnTo>
                  <a:pt x="276980" y="0"/>
                </a:lnTo>
                <a:lnTo>
                  <a:pt x="227070" y="0"/>
                </a:lnTo>
                <a:lnTo>
                  <a:pt x="227070" y="34289"/>
                </a:lnTo>
                <a:lnTo>
                  <a:pt x="90294" y="34289"/>
                </a:lnTo>
                <a:lnTo>
                  <a:pt x="90294" y="0"/>
                </a:lnTo>
                <a:lnTo>
                  <a:pt x="40384" y="0"/>
                </a:lnTo>
                <a:lnTo>
                  <a:pt x="40384" y="143252"/>
                </a:lnTo>
                <a:lnTo>
                  <a:pt x="132965" y="143252"/>
                </a:lnTo>
                <a:lnTo>
                  <a:pt x="132965" y="172588"/>
                </a:lnTo>
                <a:lnTo>
                  <a:pt x="0" y="172588"/>
                </a:lnTo>
                <a:lnTo>
                  <a:pt x="0" y="212592"/>
                </a:lnTo>
                <a:lnTo>
                  <a:pt x="317365" y="212592"/>
                </a:lnTo>
                <a:lnTo>
                  <a:pt x="317365" y="172588"/>
                </a:lnTo>
                <a:lnTo>
                  <a:pt x="183256" y="172588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2950743" y="7274983"/>
            <a:ext cx="291465" cy="352425"/>
          </a:xfrm>
          <a:custGeom>
            <a:avLst/>
            <a:gdLst/>
            <a:ahLst/>
            <a:cxnLst/>
            <a:rect l="l" t="t" r="r" b="b"/>
            <a:pathLst>
              <a:path w="291465" h="352425">
                <a:moveTo>
                  <a:pt x="111249" y="196591"/>
                </a:moveTo>
                <a:lnTo>
                  <a:pt x="73043" y="190203"/>
                </a:lnTo>
                <a:lnTo>
                  <a:pt x="42480" y="172350"/>
                </a:lnTo>
                <a:lnTo>
                  <a:pt x="22204" y="144996"/>
                </a:lnTo>
                <a:lnTo>
                  <a:pt x="14858" y="110106"/>
                </a:lnTo>
                <a:lnTo>
                  <a:pt x="22204" y="75376"/>
                </a:lnTo>
                <a:lnTo>
                  <a:pt x="42480" y="48004"/>
                </a:lnTo>
                <a:lnTo>
                  <a:pt x="73043" y="30062"/>
                </a:lnTo>
                <a:lnTo>
                  <a:pt x="111249" y="23621"/>
                </a:lnTo>
                <a:lnTo>
                  <a:pt x="149514" y="30062"/>
                </a:lnTo>
                <a:lnTo>
                  <a:pt x="180208" y="48004"/>
                </a:lnTo>
                <a:lnTo>
                  <a:pt x="194126" y="66673"/>
                </a:lnTo>
                <a:lnTo>
                  <a:pt x="111249" y="66673"/>
                </a:lnTo>
                <a:lnTo>
                  <a:pt x="92396" y="69602"/>
                </a:lnTo>
                <a:lnTo>
                  <a:pt x="77293" y="78103"/>
                </a:lnTo>
                <a:lnTo>
                  <a:pt x="67262" y="91747"/>
                </a:lnTo>
                <a:lnTo>
                  <a:pt x="63625" y="110106"/>
                </a:lnTo>
                <a:lnTo>
                  <a:pt x="67262" y="128465"/>
                </a:lnTo>
                <a:lnTo>
                  <a:pt x="77293" y="142109"/>
                </a:lnTo>
                <a:lnTo>
                  <a:pt x="92396" y="150610"/>
                </a:lnTo>
                <a:lnTo>
                  <a:pt x="111249" y="153539"/>
                </a:lnTo>
                <a:lnTo>
                  <a:pt x="194242" y="153539"/>
                </a:lnTo>
                <a:lnTo>
                  <a:pt x="180208" y="172350"/>
                </a:lnTo>
                <a:lnTo>
                  <a:pt x="149514" y="190203"/>
                </a:lnTo>
                <a:lnTo>
                  <a:pt x="111249" y="196591"/>
                </a:lnTo>
                <a:close/>
              </a:path>
              <a:path w="291465" h="352425">
                <a:moveTo>
                  <a:pt x="194242" y="153539"/>
                </a:moveTo>
                <a:lnTo>
                  <a:pt x="111249" y="153539"/>
                </a:lnTo>
                <a:lnTo>
                  <a:pt x="130102" y="150610"/>
                </a:lnTo>
                <a:lnTo>
                  <a:pt x="145204" y="142109"/>
                </a:lnTo>
                <a:lnTo>
                  <a:pt x="155235" y="128465"/>
                </a:lnTo>
                <a:lnTo>
                  <a:pt x="158873" y="110106"/>
                </a:lnTo>
                <a:lnTo>
                  <a:pt x="155235" y="91747"/>
                </a:lnTo>
                <a:lnTo>
                  <a:pt x="145204" y="78103"/>
                </a:lnTo>
                <a:lnTo>
                  <a:pt x="130102" y="69602"/>
                </a:lnTo>
                <a:lnTo>
                  <a:pt x="111249" y="66673"/>
                </a:lnTo>
                <a:lnTo>
                  <a:pt x="194126" y="66673"/>
                </a:lnTo>
                <a:lnTo>
                  <a:pt x="200615" y="75376"/>
                </a:lnTo>
                <a:lnTo>
                  <a:pt x="208020" y="110106"/>
                </a:lnTo>
                <a:lnTo>
                  <a:pt x="200615" y="144996"/>
                </a:lnTo>
                <a:lnTo>
                  <a:pt x="194242" y="153539"/>
                </a:lnTo>
                <a:close/>
              </a:path>
              <a:path w="291465" h="352425">
                <a:moveTo>
                  <a:pt x="291076" y="352035"/>
                </a:moveTo>
                <a:lnTo>
                  <a:pt x="240785" y="352035"/>
                </a:lnTo>
                <a:lnTo>
                  <a:pt x="240785" y="0"/>
                </a:lnTo>
                <a:lnTo>
                  <a:pt x="291076" y="0"/>
                </a:lnTo>
                <a:lnTo>
                  <a:pt x="291076" y="352035"/>
                </a:lnTo>
                <a:close/>
              </a:path>
              <a:path w="291465" h="352425">
                <a:moveTo>
                  <a:pt x="6476" y="280789"/>
                </a:moveTo>
                <a:lnTo>
                  <a:pt x="0" y="240024"/>
                </a:lnTo>
                <a:lnTo>
                  <a:pt x="50290" y="239791"/>
                </a:lnTo>
                <a:lnTo>
                  <a:pt x="106296" y="238452"/>
                </a:lnTo>
                <a:lnTo>
                  <a:pt x="164587" y="235041"/>
                </a:lnTo>
                <a:lnTo>
                  <a:pt x="221736" y="228594"/>
                </a:lnTo>
                <a:lnTo>
                  <a:pt x="224784" y="264788"/>
                </a:lnTo>
                <a:lnTo>
                  <a:pt x="167367" y="273717"/>
                </a:lnTo>
                <a:lnTo>
                  <a:pt x="110058" y="278504"/>
                </a:lnTo>
                <a:lnTo>
                  <a:pt x="55535" y="280432"/>
                </a:lnTo>
                <a:lnTo>
                  <a:pt x="6476" y="280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2961633" y="7294636"/>
            <a:ext cx="201099" cy="1809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3191529" y="7274983"/>
            <a:ext cx="50800" cy="352425"/>
          </a:xfrm>
          <a:custGeom>
            <a:avLst/>
            <a:gdLst/>
            <a:ahLst/>
            <a:cxnLst/>
            <a:rect l="l" t="t" r="r" b="b"/>
            <a:pathLst>
              <a:path w="50800" h="352425">
                <a:moveTo>
                  <a:pt x="0" y="0"/>
                </a:moveTo>
                <a:lnTo>
                  <a:pt x="0" y="352035"/>
                </a:lnTo>
                <a:lnTo>
                  <a:pt x="50290" y="352035"/>
                </a:lnTo>
                <a:lnTo>
                  <a:pt x="50290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2950743" y="7503578"/>
            <a:ext cx="224790" cy="52705"/>
          </a:xfrm>
          <a:custGeom>
            <a:avLst/>
            <a:gdLst/>
            <a:ahLst/>
            <a:cxnLst/>
            <a:rect l="l" t="t" r="r" b="b"/>
            <a:pathLst>
              <a:path w="224790" h="52704">
                <a:moveTo>
                  <a:pt x="6476" y="52195"/>
                </a:moveTo>
                <a:lnTo>
                  <a:pt x="55535" y="51838"/>
                </a:lnTo>
                <a:lnTo>
                  <a:pt x="110058" y="49909"/>
                </a:lnTo>
                <a:lnTo>
                  <a:pt x="167367" y="45123"/>
                </a:lnTo>
                <a:lnTo>
                  <a:pt x="224784" y="36194"/>
                </a:lnTo>
                <a:lnTo>
                  <a:pt x="221736" y="0"/>
                </a:lnTo>
                <a:lnTo>
                  <a:pt x="164587" y="6447"/>
                </a:lnTo>
                <a:lnTo>
                  <a:pt x="106296" y="9858"/>
                </a:lnTo>
                <a:lnTo>
                  <a:pt x="50290" y="11197"/>
                </a:lnTo>
                <a:lnTo>
                  <a:pt x="0" y="11429"/>
                </a:lnTo>
                <a:lnTo>
                  <a:pt x="6476" y="52195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3406437" y="7293271"/>
            <a:ext cx="317500" cy="334010"/>
          </a:xfrm>
          <a:custGeom>
            <a:avLst/>
            <a:gdLst/>
            <a:ahLst/>
            <a:cxnLst/>
            <a:rect l="l" t="t" r="r" b="b"/>
            <a:pathLst>
              <a:path w="317500" h="334009">
                <a:moveTo>
                  <a:pt x="288028" y="40004"/>
                </a:moveTo>
                <a:lnTo>
                  <a:pt x="27812" y="40004"/>
                </a:lnTo>
                <a:lnTo>
                  <a:pt x="27812" y="0"/>
                </a:lnTo>
                <a:lnTo>
                  <a:pt x="288028" y="0"/>
                </a:lnTo>
                <a:lnTo>
                  <a:pt x="288028" y="40004"/>
                </a:lnTo>
                <a:close/>
              </a:path>
              <a:path w="317500" h="334009">
                <a:moveTo>
                  <a:pt x="33146" y="155825"/>
                </a:moveTo>
                <a:lnTo>
                  <a:pt x="14858" y="116583"/>
                </a:lnTo>
                <a:lnTo>
                  <a:pt x="62178" y="105635"/>
                </a:lnTo>
                <a:lnTo>
                  <a:pt x="96819" y="87580"/>
                </a:lnTo>
                <a:lnTo>
                  <a:pt x="118958" y="64881"/>
                </a:lnTo>
                <a:lnTo>
                  <a:pt x="128774" y="40004"/>
                </a:lnTo>
                <a:lnTo>
                  <a:pt x="188590" y="40004"/>
                </a:lnTo>
                <a:lnTo>
                  <a:pt x="198341" y="64881"/>
                </a:lnTo>
                <a:lnTo>
                  <a:pt x="218141" y="85341"/>
                </a:lnTo>
                <a:lnTo>
                  <a:pt x="158492" y="85341"/>
                </a:lnTo>
                <a:lnTo>
                  <a:pt x="138692" y="110284"/>
                </a:lnTo>
                <a:lnTo>
                  <a:pt x="110963" y="130870"/>
                </a:lnTo>
                <a:lnTo>
                  <a:pt x="75662" y="146312"/>
                </a:lnTo>
                <a:lnTo>
                  <a:pt x="33146" y="155825"/>
                </a:lnTo>
                <a:close/>
              </a:path>
              <a:path w="317500" h="334009">
                <a:moveTo>
                  <a:pt x="283837" y="155825"/>
                </a:moveTo>
                <a:lnTo>
                  <a:pt x="241321" y="146312"/>
                </a:lnTo>
                <a:lnTo>
                  <a:pt x="206020" y="130870"/>
                </a:lnTo>
                <a:lnTo>
                  <a:pt x="178291" y="110284"/>
                </a:lnTo>
                <a:lnTo>
                  <a:pt x="158492" y="85341"/>
                </a:lnTo>
                <a:lnTo>
                  <a:pt x="218141" y="85341"/>
                </a:lnTo>
                <a:lnTo>
                  <a:pt x="220307" y="87580"/>
                </a:lnTo>
                <a:lnTo>
                  <a:pt x="254704" y="105635"/>
                </a:lnTo>
                <a:lnTo>
                  <a:pt x="301744" y="116583"/>
                </a:lnTo>
                <a:lnTo>
                  <a:pt x="283837" y="155825"/>
                </a:lnTo>
                <a:close/>
              </a:path>
              <a:path w="317500" h="334009">
                <a:moveTo>
                  <a:pt x="316984" y="216021"/>
                </a:moveTo>
                <a:lnTo>
                  <a:pt x="0" y="216021"/>
                </a:lnTo>
                <a:lnTo>
                  <a:pt x="0" y="176017"/>
                </a:lnTo>
                <a:lnTo>
                  <a:pt x="316984" y="176017"/>
                </a:lnTo>
                <a:lnTo>
                  <a:pt x="316984" y="216021"/>
                </a:lnTo>
                <a:close/>
              </a:path>
              <a:path w="317500" h="334009">
                <a:moveTo>
                  <a:pt x="182494" y="333747"/>
                </a:moveTo>
                <a:lnTo>
                  <a:pt x="132203" y="333747"/>
                </a:lnTo>
                <a:lnTo>
                  <a:pt x="132203" y="216021"/>
                </a:lnTo>
                <a:lnTo>
                  <a:pt x="182494" y="216021"/>
                </a:lnTo>
                <a:lnTo>
                  <a:pt x="182494" y="3337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3421295" y="7293271"/>
            <a:ext cx="287020" cy="156210"/>
          </a:xfrm>
          <a:custGeom>
            <a:avLst/>
            <a:gdLst/>
            <a:ahLst/>
            <a:cxnLst/>
            <a:rect l="l" t="t" r="r" b="b"/>
            <a:pathLst>
              <a:path w="287019" h="156209">
                <a:moveTo>
                  <a:pt x="18287" y="155825"/>
                </a:moveTo>
                <a:lnTo>
                  <a:pt x="60803" y="146312"/>
                </a:lnTo>
                <a:lnTo>
                  <a:pt x="96104" y="130870"/>
                </a:lnTo>
                <a:lnTo>
                  <a:pt x="123833" y="110284"/>
                </a:lnTo>
                <a:lnTo>
                  <a:pt x="143633" y="85341"/>
                </a:lnTo>
                <a:lnTo>
                  <a:pt x="163433" y="110284"/>
                </a:lnTo>
                <a:lnTo>
                  <a:pt x="191161" y="130870"/>
                </a:lnTo>
                <a:lnTo>
                  <a:pt x="226463" y="146312"/>
                </a:lnTo>
                <a:lnTo>
                  <a:pt x="268979" y="155825"/>
                </a:lnTo>
                <a:lnTo>
                  <a:pt x="286885" y="116583"/>
                </a:lnTo>
                <a:lnTo>
                  <a:pt x="239845" y="105635"/>
                </a:lnTo>
                <a:lnTo>
                  <a:pt x="205449" y="87580"/>
                </a:lnTo>
                <a:lnTo>
                  <a:pt x="183482" y="64881"/>
                </a:lnTo>
                <a:lnTo>
                  <a:pt x="173731" y="40003"/>
                </a:lnTo>
                <a:lnTo>
                  <a:pt x="273170" y="40003"/>
                </a:lnTo>
                <a:lnTo>
                  <a:pt x="273170" y="0"/>
                </a:lnTo>
                <a:lnTo>
                  <a:pt x="12953" y="0"/>
                </a:lnTo>
                <a:lnTo>
                  <a:pt x="12953" y="40003"/>
                </a:lnTo>
                <a:lnTo>
                  <a:pt x="113916" y="40003"/>
                </a:lnTo>
                <a:lnTo>
                  <a:pt x="104099" y="64881"/>
                </a:lnTo>
                <a:lnTo>
                  <a:pt x="81960" y="87580"/>
                </a:lnTo>
                <a:lnTo>
                  <a:pt x="47320" y="105635"/>
                </a:lnTo>
                <a:lnTo>
                  <a:pt x="0" y="116583"/>
                </a:lnTo>
                <a:lnTo>
                  <a:pt x="18287" y="155825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3406437" y="7469289"/>
            <a:ext cx="317500" cy="158115"/>
          </a:xfrm>
          <a:custGeom>
            <a:avLst/>
            <a:gdLst/>
            <a:ahLst/>
            <a:cxnLst/>
            <a:rect l="l" t="t" r="r" b="b"/>
            <a:pathLst>
              <a:path w="317500" h="158115">
                <a:moveTo>
                  <a:pt x="316984" y="0"/>
                </a:moveTo>
                <a:lnTo>
                  <a:pt x="0" y="0"/>
                </a:lnTo>
                <a:lnTo>
                  <a:pt x="0" y="40003"/>
                </a:lnTo>
                <a:lnTo>
                  <a:pt x="132203" y="40003"/>
                </a:lnTo>
                <a:lnTo>
                  <a:pt x="132203" y="157730"/>
                </a:lnTo>
                <a:lnTo>
                  <a:pt x="182494" y="157730"/>
                </a:lnTo>
                <a:lnTo>
                  <a:pt x="182494" y="40003"/>
                </a:lnTo>
                <a:lnTo>
                  <a:pt x="316984" y="40003"/>
                </a:lnTo>
                <a:lnTo>
                  <a:pt x="316984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3752376" y="7275365"/>
            <a:ext cx="297815" cy="351155"/>
          </a:xfrm>
          <a:custGeom>
            <a:avLst/>
            <a:gdLst/>
            <a:ahLst/>
            <a:cxnLst/>
            <a:rect l="l" t="t" r="r" b="b"/>
            <a:pathLst>
              <a:path w="297815" h="351154">
                <a:moveTo>
                  <a:pt x="297553" y="350892"/>
                </a:moveTo>
                <a:lnTo>
                  <a:pt x="247262" y="350892"/>
                </a:lnTo>
                <a:lnTo>
                  <a:pt x="247262" y="175255"/>
                </a:lnTo>
                <a:lnTo>
                  <a:pt x="179446" y="175255"/>
                </a:lnTo>
                <a:lnTo>
                  <a:pt x="179446" y="134489"/>
                </a:lnTo>
                <a:lnTo>
                  <a:pt x="247262" y="134489"/>
                </a:lnTo>
                <a:lnTo>
                  <a:pt x="247262" y="0"/>
                </a:lnTo>
                <a:lnTo>
                  <a:pt x="297553" y="0"/>
                </a:lnTo>
                <a:lnTo>
                  <a:pt x="297553" y="350892"/>
                </a:lnTo>
                <a:close/>
              </a:path>
              <a:path w="297815" h="351154">
                <a:moveTo>
                  <a:pt x="26669" y="290314"/>
                </a:moveTo>
                <a:lnTo>
                  <a:pt x="0" y="251453"/>
                </a:lnTo>
                <a:lnTo>
                  <a:pt x="46581" y="223607"/>
                </a:lnTo>
                <a:lnTo>
                  <a:pt x="81879" y="192726"/>
                </a:lnTo>
                <a:lnTo>
                  <a:pt x="106954" y="158242"/>
                </a:lnTo>
                <a:lnTo>
                  <a:pt x="122867" y="119588"/>
                </a:lnTo>
                <a:lnTo>
                  <a:pt x="130679" y="76198"/>
                </a:lnTo>
                <a:lnTo>
                  <a:pt x="16763" y="76198"/>
                </a:lnTo>
                <a:lnTo>
                  <a:pt x="16763" y="36194"/>
                </a:lnTo>
                <a:lnTo>
                  <a:pt x="181732" y="36194"/>
                </a:lnTo>
                <a:lnTo>
                  <a:pt x="179500" y="80441"/>
                </a:lnTo>
                <a:lnTo>
                  <a:pt x="172184" y="122295"/>
                </a:lnTo>
                <a:lnTo>
                  <a:pt x="158849" y="161604"/>
                </a:lnTo>
                <a:lnTo>
                  <a:pt x="138563" y="198213"/>
                </a:lnTo>
                <a:lnTo>
                  <a:pt x="110393" y="231971"/>
                </a:lnTo>
                <a:lnTo>
                  <a:pt x="73406" y="262722"/>
                </a:lnTo>
                <a:lnTo>
                  <a:pt x="26669" y="2903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3752376" y="7311559"/>
            <a:ext cx="182245" cy="254635"/>
          </a:xfrm>
          <a:custGeom>
            <a:avLst/>
            <a:gdLst/>
            <a:ahLst/>
            <a:cxnLst/>
            <a:rect l="l" t="t" r="r" b="b"/>
            <a:pathLst>
              <a:path w="182244" h="254634">
                <a:moveTo>
                  <a:pt x="16763" y="0"/>
                </a:moveTo>
                <a:lnTo>
                  <a:pt x="16763" y="40003"/>
                </a:lnTo>
                <a:lnTo>
                  <a:pt x="130679" y="40003"/>
                </a:lnTo>
                <a:lnTo>
                  <a:pt x="122867" y="83394"/>
                </a:lnTo>
                <a:lnTo>
                  <a:pt x="106954" y="122048"/>
                </a:lnTo>
                <a:lnTo>
                  <a:pt x="81879" y="156532"/>
                </a:lnTo>
                <a:lnTo>
                  <a:pt x="46581" y="187413"/>
                </a:lnTo>
                <a:lnTo>
                  <a:pt x="0" y="215259"/>
                </a:lnTo>
                <a:lnTo>
                  <a:pt x="26669" y="254120"/>
                </a:lnTo>
                <a:lnTo>
                  <a:pt x="73406" y="226528"/>
                </a:lnTo>
                <a:lnTo>
                  <a:pt x="110393" y="195776"/>
                </a:lnTo>
                <a:lnTo>
                  <a:pt x="138563" y="162019"/>
                </a:lnTo>
                <a:lnTo>
                  <a:pt x="158849" y="125410"/>
                </a:lnTo>
                <a:lnTo>
                  <a:pt x="172184" y="86101"/>
                </a:lnTo>
                <a:lnTo>
                  <a:pt x="179500" y="44247"/>
                </a:lnTo>
                <a:lnTo>
                  <a:pt x="181732" y="0"/>
                </a:lnTo>
                <a:lnTo>
                  <a:pt x="16763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3931822" y="7275365"/>
            <a:ext cx="118110" cy="351155"/>
          </a:xfrm>
          <a:custGeom>
            <a:avLst/>
            <a:gdLst/>
            <a:ahLst/>
            <a:cxnLst/>
            <a:rect l="l" t="t" r="r" b="b"/>
            <a:pathLst>
              <a:path w="118109" h="351154">
                <a:moveTo>
                  <a:pt x="67816" y="0"/>
                </a:moveTo>
                <a:lnTo>
                  <a:pt x="67816" y="134489"/>
                </a:lnTo>
                <a:lnTo>
                  <a:pt x="0" y="134489"/>
                </a:lnTo>
                <a:lnTo>
                  <a:pt x="0" y="175255"/>
                </a:lnTo>
                <a:lnTo>
                  <a:pt x="67816" y="175255"/>
                </a:lnTo>
                <a:lnTo>
                  <a:pt x="67816" y="350892"/>
                </a:lnTo>
                <a:lnTo>
                  <a:pt x="118107" y="350892"/>
                </a:lnTo>
                <a:lnTo>
                  <a:pt x="118107" y="0"/>
                </a:lnTo>
                <a:lnTo>
                  <a:pt x="67816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4145939" y="7290225"/>
            <a:ext cx="238125" cy="39370"/>
          </a:xfrm>
          <a:custGeom>
            <a:avLst/>
            <a:gdLst/>
            <a:ahLst/>
            <a:cxnLst/>
            <a:rect l="l" t="t" r="r" b="b"/>
            <a:pathLst>
              <a:path w="238125" h="39370">
                <a:moveTo>
                  <a:pt x="0" y="0"/>
                </a:moveTo>
                <a:lnTo>
                  <a:pt x="238119" y="0"/>
                </a:lnTo>
                <a:lnTo>
                  <a:pt x="238119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4145939" y="7329595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30" h="52070">
                <a:moveTo>
                  <a:pt x="0" y="0"/>
                </a:moveTo>
                <a:lnTo>
                  <a:pt x="49528" y="0"/>
                </a:lnTo>
                <a:lnTo>
                  <a:pt x="49528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4145939" y="7381665"/>
            <a:ext cx="238125" cy="39370"/>
          </a:xfrm>
          <a:custGeom>
            <a:avLst/>
            <a:gdLst/>
            <a:ahLst/>
            <a:cxnLst/>
            <a:rect l="l" t="t" r="r" b="b"/>
            <a:pathLst>
              <a:path w="238125" h="39370">
                <a:moveTo>
                  <a:pt x="0" y="0"/>
                </a:moveTo>
                <a:lnTo>
                  <a:pt x="238119" y="0"/>
                </a:lnTo>
                <a:lnTo>
                  <a:pt x="238119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4334529" y="7329465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30" h="52070">
                <a:moveTo>
                  <a:pt x="49528" y="51814"/>
                </a:moveTo>
                <a:lnTo>
                  <a:pt x="0" y="51814"/>
                </a:lnTo>
                <a:lnTo>
                  <a:pt x="0" y="0"/>
                </a:lnTo>
                <a:lnTo>
                  <a:pt x="49528" y="0"/>
                </a:lnTo>
                <a:lnTo>
                  <a:pt x="49528" y="518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4106697" y="7448715"/>
            <a:ext cx="318135" cy="40005"/>
          </a:xfrm>
          <a:custGeom>
            <a:avLst/>
            <a:gdLst/>
            <a:ahLst/>
            <a:cxnLst/>
            <a:rect l="l" t="t" r="r" b="b"/>
            <a:pathLst>
              <a:path w="318134" h="40004">
                <a:moveTo>
                  <a:pt x="317746" y="39623"/>
                </a:moveTo>
                <a:lnTo>
                  <a:pt x="0" y="39623"/>
                </a:lnTo>
                <a:lnTo>
                  <a:pt x="0" y="0"/>
                </a:lnTo>
                <a:lnTo>
                  <a:pt x="317746" y="0"/>
                </a:lnTo>
                <a:lnTo>
                  <a:pt x="317746" y="396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4244997" y="7488338"/>
            <a:ext cx="50800" cy="60325"/>
          </a:xfrm>
          <a:custGeom>
            <a:avLst/>
            <a:gdLst/>
            <a:ahLst/>
            <a:cxnLst/>
            <a:rect l="l" t="t" r="r" b="b"/>
            <a:pathLst>
              <a:path w="50800" h="60325">
                <a:moveTo>
                  <a:pt x="50290" y="59815"/>
                </a:moveTo>
                <a:lnTo>
                  <a:pt x="0" y="59815"/>
                </a:lnTo>
                <a:lnTo>
                  <a:pt x="0" y="0"/>
                </a:lnTo>
                <a:lnTo>
                  <a:pt x="50290" y="0"/>
                </a:lnTo>
                <a:lnTo>
                  <a:pt x="50290" y="59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4143652" y="7518825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59">
                <a:moveTo>
                  <a:pt x="0" y="0"/>
                </a:moveTo>
                <a:lnTo>
                  <a:pt x="50290" y="0"/>
                </a:lnTo>
                <a:lnTo>
                  <a:pt x="50290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4143652" y="7579785"/>
            <a:ext cx="245745" cy="40640"/>
          </a:xfrm>
          <a:custGeom>
            <a:avLst/>
            <a:gdLst/>
            <a:ahLst/>
            <a:cxnLst/>
            <a:rect l="l" t="t" r="r" b="b"/>
            <a:pathLst>
              <a:path w="245744" h="40640">
                <a:moveTo>
                  <a:pt x="0" y="0"/>
                </a:moveTo>
                <a:lnTo>
                  <a:pt x="245738" y="0"/>
                </a:lnTo>
                <a:lnTo>
                  <a:pt x="245738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4195468" y="7329465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70">
                <a:moveTo>
                  <a:pt x="139061" y="51814"/>
                </a:moveTo>
                <a:lnTo>
                  <a:pt x="0" y="51814"/>
                </a:lnTo>
                <a:lnTo>
                  <a:pt x="0" y="0"/>
                </a:lnTo>
                <a:lnTo>
                  <a:pt x="139061" y="0"/>
                </a:lnTo>
                <a:lnTo>
                  <a:pt x="139061" y="51814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4145939" y="7290223"/>
            <a:ext cx="238125" cy="130810"/>
          </a:xfrm>
          <a:custGeom>
            <a:avLst/>
            <a:gdLst/>
            <a:ahLst/>
            <a:cxnLst/>
            <a:rect l="l" t="t" r="r" b="b"/>
            <a:pathLst>
              <a:path w="238125" h="130809">
                <a:moveTo>
                  <a:pt x="238119" y="0"/>
                </a:moveTo>
                <a:lnTo>
                  <a:pt x="0" y="0"/>
                </a:lnTo>
                <a:lnTo>
                  <a:pt x="0" y="130679"/>
                </a:lnTo>
                <a:lnTo>
                  <a:pt x="238119" y="130679"/>
                </a:lnTo>
                <a:lnTo>
                  <a:pt x="238119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143652" y="7518436"/>
            <a:ext cx="245745" cy="102235"/>
          </a:xfrm>
          <a:custGeom>
            <a:avLst/>
            <a:gdLst/>
            <a:ahLst/>
            <a:cxnLst/>
            <a:rect l="l" t="t" r="r" b="b"/>
            <a:pathLst>
              <a:path w="245744" h="102234">
                <a:moveTo>
                  <a:pt x="50290" y="0"/>
                </a:moveTo>
                <a:lnTo>
                  <a:pt x="0" y="0"/>
                </a:lnTo>
                <a:lnTo>
                  <a:pt x="0" y="101724"/>
                </a:lnTo>
                <a:lnTo>
                  <a:pt x="245738" y="101724"/>
                </a:lnTo>
                <a:lnTo>
                  <a:pt x="245738" y="61720"/>
                </a:lnTo>
                <a:lnTo>
                  <a:pt x="50290" y="61720"/>
                </a:lnTo>
                <a:lnTo>
                  <a:pt x="5029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4106697" y="7448715"/>
            <a:ext cx="318135" cy="99695"/>
          </a:xfrm>
          <a:custGeom>
            <a:avLst/>
            <a:gdLst/>
            <a:ahLst/>
            <a:cxnLst/>
            <a:rect l="l" t="t" r="r" b="b"/>
            <a:pathLst>
              <a:path w="318134" h="99695">
                <a:moveTo>
                  <a:pt x="0" y="0"/>
                </a:moveTo>
                <a:lnTo>
                  <a:pt x="0" y="39623"/>
                </a:lnTo>
                <a:lnTo>
                  <a:pt x="138299" y="39623"/>
                </a:lnTo>
                <a:lnTo>
                  <a:pt x="138299" y="99438"/>
                </a:lnTo>
                <a:lnTo>
                  <a:pt x="188590" y="99438"/>
                </a:lnTo>
                <a:lnTo>
                  <a:pt x="188590" y="39623"/>
                </a:lnTo>
                <a:lnTo>
                  <a:pt x="317746" y="39623"/>
                </a:lnTo>
                <a:lnTo>
                  <a:pt x="317746" y="0"/>
                </a:lnTo>
                <a:lnTo>
                  <a:pt x="0" y="0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4453779" y="7275365"/>
            <a:ext cx="327025" cy="351155"/>
          </a:xfrm>
          <a:custGeom>
            <a:avLst/>
            <a:gdLst/>
            <a:ahLst/>
            <a:cxnLst/>
            <a:rect l="l" t="t" r="r" b="b"/>
            <a:pathLst>
              <a:path w="327025" h="351154">
                <a:moveTo>
                  <a:pt x="135251" y="38480"/>
                </a:moveTo>
                <a:lnTo>
                  <a:pt x="84960" y="38480"/>
                </a:lnTo>
                <a:lnTo>
                  <a:pt x="84960" y="1523"/>
                </a:lnTo>
                <a:lnTo>
                  <a:pt x="135251" y="1523"/>
                </a:lnTo>
                <a:lnTo>
                  <a:pt x="135251" y="38480"/>
                </a:lnTo>
                <a:close/>
              </a:path>
              <a:path w="327025" h="351154">
                <a:moveTo>
                  <a:pt x="212973" y="78103"/>
                </a:moveTo>
                <a:lnTo>
                  <a:pt x="6476" y="78103"/>
                </a:lnTo>
                <a:lnTo>
                  <a:pt x="6476" y="38480"/>
                </a:lnTo>
                <a:lnTo>
                  <a:pt x="212973" y="38480"/>
                </a:lnTo>
                <a:lnTo>
                  <a:pt x="212973" y="78103"/>
                </a:lnTo>
                <a:close/>
              </a:path>
              <a:path w="327025" h="351154">
                <a:moveTo>
                  <a:pt x="6095" y="292600"/>
                </a:moveTo>
                <a:lnTo>
                  <a:pt x="0" y="251834"/>
                </a:lnTo>
                <a:lnTo>
                  <a:pt x="40337" y="251739"/>
                </a:lnTo>
                <a:lnTo>
                  <a:pt x="84960" y="251072"/>
                </a:lnTo>
                <a:lnTo>
                  <a:pt x="84960" y="221355"/>
                </a:lnTo>
                <a:lnTo>
                  <a:pt x="60065" y="212920"/>
                </a:lnTo>
                <a:lnTo>
                  <a:pt x="40956" y="199019"/>
                </a:lnTo>
                <a:lnTo>
                  <a:pt x="28705" y="180476"/>
                </a:lnTo>
                <a:lnTo>
                  <a:pt x="24383" y="158111"/>
                </a:lnTo>
                <a:lnTo>
                  <a:pt x="30705" y="131036"/>
                </a:lnTo>
                <a:lnTo>
                  <a:pt x="48385" y="110106"/>
                </a:lnTo>
                <a:lnTo>
                  <a:pt x="75495" y="96604"/>
                </a:lnTo>
                <a:lnTo>
                  <a:pt x="110106" y="91818"/>
                </a:lnTo>
                <a:lnTo>
                  <a:pt x="144716" y="96604"/>
                </a:lnTo>
                <a:lnTo>
                  <a:pt x="171826" y="110106"/>
                </a:lnTo>
                <a:lnTo>
                  <a:pt x="188561" y="129917"/>
                </a:lnTo>
                <a:lnTo>
                  <a:pt x="110106" y="129917"/>
                </a:lnTo>
                <a:lnTo>
                  <a:pt x="94509" y="131751"/>
                </a:lnTo>
                <a:lnTo>
                  <a:pt x="82484" y="137156"/>
                </a:lnTo>
                <a:lnTo>
                  <a:pt x="74745" y="145990"/>
                </a:lnTo>
                <a:lnTo>
                  <a:pt x="72007" y="158111"/>
                </a:lnTo>
                <a:lnTo>
                  <a:pt x="74745" y="170231"/>
                </a:lnTo>
                <a:lnTo>
                  <a:pt x="82484" y="179065"/>
                </a:lnTo>
                <a:lnTo>
                  <a:pt x="94509" y="184470"/>
                </a:lnTo>
                <a:lnTo>
                  <a:pt x="110106" y="186304"/>
                </a:lnTo>
                <a:lnTo>
                  <a:pt x="187656" y="186304"/>
                </a:lnTo>
                <a:lnTo>
                  <a:pt x="179256" y="199019"/>
                </a:lnTo>
                <a:lnTo>
                  <a:pt x="160146" y="212920"/>
                </a:lnTo>
                <a:lnTo>
                  <a:pt x="135251" y="221355"/>
                </a:lnTo>
                <a:lnTo>
                  <a:pt x="135251" y="249167"/>
                </a:lnTo>
                <a:lnTo>
                  <a:pt x="215259" y="249167"/>
                </a:lnTo>
                <a:lnTo>
                  <a:pt x="218307" y="278123"/>
                </a:lnTo>
                <a:lnTo>
                  <a:pt x="162325" y="286492"/>
                </a:lnTo>
                <a:lnTo>
                  <a:pt x="106772" y="290790"/>
                </a:lnTo>
                <a:lnTo>
                  <a:pt x="53933" y="292374"/>
                </a:lnTo>
                <a:lnTo>
                  <a:pt x="6095" y="292600"/>
                </a:lnTo>
                <a:close/>
              </a:path>
              <a:path w="327025" h="351154">
                <a:moveTo>
                  <a:pt x="187656" y="186304"/>
                </a:moveTo>
                <a:lnTo>
                  <a:pt x="110106" y="186304"/>
                </a:lnTo>
                <a:lnTo>
                  <a:pt x="125703" y="184470"/>
                </a:lnTo>
                <a:lnTo>
                  <a:pt x="137728" y="179065"/>
                </a:lnTo>
                <a:lnTo>
                  <a:pt x="145466" y="170231"/>
                </a:lnTo>
                <a:lnTo>
                  <a:pt x="148205" y="158111"/>
                </a:lnTo>
                <a:lnTo>
                  <a:pt x="145466" y="145990"/>
                </a:lnTo>
                <a:lnTo>
                  <a:pt x="137728" y="137156"/>
                </a:lnTo>
                <a:lnTo>
                  <a:pt x="125703" y="131751"/>
                </a:lnTo>
                <a:lnTo>
                  <a:pt x="110106" y="129917"/>
                </a:lnTo>
                <a:lnTo>
                  <a:pt x="188561" y="129917"/>
                </a:lnTo>
                <a:lnTo>
                  <a:pt x="189507" y="131036"/>
                </a:lnTo>
                <a:lnTo>
                  <a:pt x="195829" y="158111"/>
                </a:lnTo>
                <a:lnTo>
                  <a:pt x="191507" y="180476"/>
                </a:lnTo>
                <a:lnTo>
                  <a:pt x="187656" y="186304"/>
                </a:lnTo>
                <a:close/>
              </a:path>
              <a:path w="327025" h="351154">
                <a:moveTo>
                  <a:pt x="215259" y="249167"/>
                </a:moveTo>
                <a:lnTo>
                  <a:pt x="135251" y="249167"/>
                </a:lnTo>
                <a:lnTo>
                  <a:pt x="155509" y="247929"/>
                </a:lnTo>
                <a:lnTo>
                  <a:pt x="175588" y="246405"/>
                </a:lnTo>
                <a:lnTo>
                  <a:pt x="195311" y="244453"/>
                </a:lnTo>
                <a:lnTo>
                  <a:pt x="214497" y="241928"/>
                </a:lnTo>
                <a:lnTo>
                  <a:pt x="215259" y="249167"/>
                </a:lnTo>
                <a:close/>
              </a:path>
              <a:path w="327025" h="351154">
                <a:moveTo>
                  <a:pt x="282694" y="350892"/>
                </a:moveTo>
                <a:lnTo>
                  <a:pt x="232404" y="350892"/>
                </a:lnTo>
                <a:lnTo>
                  <a:pt x="232404" y="0"/>
                </a:lnTo>
                <a:lnTo>
                  <a:pt x="282694" y="0"/>
                </a:lnTo>
                <a:lnTo>
                  <a:pt x="282694" y="142871"/>
                </a:lnTo>
                <a:lnTo>
                  <a:pt x="326508" y="142871"/>
                </a:lnTo>
                <a:lnTo>
                  <a:pt x="326508" y="184399"/>
                </a:lnTo>
                <a:lnTo>
                  <a:pt x="282694" y="184399"/>
                </a:lnTo>
                <a:lnTo>
                  <a:pt x="282694" y="3508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4449811" y="7272920"/>
            <a:ext cx="226244" cy="2990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4686184" y="7275365"/>
            <a:ext cx="94615" cy="351155"/>
          </a:xfrm>
          <a:custGeom>
            <a:avLst/>
            <a:gdLst/>
            <a:ahLst/>
            <a:cxnLst/>
            <a:rect l="l" t="t" r="r" b="b"/>
            <a:pathLst>
              <a:path w="94615" h="351154">
                <a:moveTo>
                  <a:pt x="94104" y="142871"/>
                </a:moveTo>
                <a:lnTo>
                  <a:pt x="50290" y="142871"/>
                </a:lnTo>
                <a:lnTo>
                  <a:pt x="50290" y="0"/>
                </a:lnTo>
                <a:lnTo>
                  <a:pt x="0" y="0"/>
                </a:lnTo>
                <a:lnTo>
                  <a:pt x="0" y="350892"/>
                </a:lnTo>
                <a:lnTo>
                  <a:pt x="50290" y="350892"/>
                </a:lnTo>
                <a:lnTo>
                  <a:pt x="50290" y="184399"/>
                </a:lnTo>
                <a:lnTo>
                  <a:pt x="94104" y="184399"/>
                </a:lnTo>
                <a:lnTo>
                  <a:pt x="94104" y="142871"/>
                </a:lnTo>
                <a:close/>
              </a:path>
            </a:pathLst>
          </a:custGeom>
          <a:ln w="7937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2279580" y="7960448"/>
            <a:ext cx="107693" cy="1076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2555400" y="7896690"/>
            <a:ext cx="189225" cy="224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2810156" y="8056206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4" h="45720">
                <a:moveTo>
                  <a:pt x="0" y="0"/>
                </a:moveTo>
                <a:lnTo>
                  <a:pt x="20827" y="0"/>
                </a:lnTo>
                <a:lnTo>
                  <a:pt x="20827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2810156" y="8101927"/>
            <a:ext cx="156845" cy="17780"/>
          </a:xfrm>
          <a:custGeom>
            <a:avLst/>
            <a:gdLst/>
            <a:ahLst/>
            <a:cxnLst/>
            <a:rect l="l" t="t" r="r" b="b"/>
            <a:pathLst>
              <a:path w="156845" h="17779">
                <a:moveTo>
                  <a:pt x="0" y="0"/>
                </a:moveTo>
                <a:lnTo>
                  <a:pt x="156714" y="0"/>
                </a:lnTo>
                <a:lnTo>
                  <a:pt x="156714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2810918" y="7906346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40">
                <a:moveTo>
                  <a:pt x="0" y="0"/>
                </a:moveTo>
                <a:lnTo>
                  <a:pt x="20573" y="0"/>
                </a:lnTo>
                <a:lnTo>
                  <a:pt x="20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2810918" y="7934287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09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2810918" y="7950796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09">
                <a:moveTo>
                  <a:pt x="0" y="0"/>
                </a:moveTo>
                <a:lnTo>
                  <a:pt x="20573" y="0"/>
                </a:lnTo>
                <a:lnTo>
                  <a:pt x="2057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2810918" y="7980006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09">
                <a:moveTo>
                  <a:pt x="0" y="0"/>
                </a:moveTo>
                <a:lnTo>
                  <a:pt x="151888" y="0"/>
                </a:lnTo>
                <a:lnTo>
                  <a:pt x="151888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2942232" y="790583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09">
                <a:moveTo>
                  <a:pt x="20573" y="28701"/>
                </a:moveTo>
                <a:lnTo>
                  <a:pt x="0" y="28701"/>
                </a:lnTo>
                <a:lnTo>
                  <a:pt x="0" y="0"/>
                </a:lnTo>
                <a:lnTo>
                  <a:pt x="20573" y="0"/>
                </a:lnTo>
                <a:lnTo>
                  <a:pt x="20573" y="287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2942232" y="7950791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09">
                <a:moveTo>
                  <a:pt x="20573" y="29209"/>
                </a:moveTo>
                <a:lnTo>
                  <a:pt x="0" y="29209"/>
                </a:lnTo>
                <a:lnTo>
                  <a:pt x="0" y="0"/>
                </a:lnTo>
                <a:lnTo>
                  <a:pt x="20573" y="0"/>
                </a:lnTo>
                <a:lnTo>
                  <a:pt x="20573" y="29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2876448" y="7996763"/>
            <a:ext cx="20955" cy="24765"/>
          </a:xfrm>
          <a:custGeom>
            <a:avLst/>
            <a:gdLst/>
            <a:ahLst/>
            <a:cxnLst/>
            <a:rect l="l" t="t" r="r" b="b"/>
            <a:pathLst>
              <a:path w="20954" h="24765">
                <a:moveTo>
                  <a:pt x="20827" y="24383"/>
                </a:moveTo>
                <a:lnTo>
                  <a:pt x="0" y="24383"/>
                </a:lnTo>
                <a:lnTo>
                  <a:pt x="0" y="0"/>
                </a:lnTo>
                <a:lnTo>
                  <a:pt x="20827" y="0"/>
                </a:lnTo>
                <a:lnTo>
                  <a:pt x="20827" y="243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2783487" y="8021147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5">
                <a:moveTo>
                  <a:pt x="206242" y="17017"/>
                </a:moveTo>
                <a:lnTo>
                  <a:pt x="0" y="17017"/>
                </a:lnTo>
                <a:lnTo>
                  <a:pt x="0" y="0"/>
                </a:lnTo>
                <a:lnTo>
                  <a:pt x="206242" y="0"/>
                </a:lnTo>
                <a:lnTo>
                  <a:pt x="206242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3088673" y="7910914"/>
            <a:ext cx="205988" cy="2136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3332000" y="7896944"/>
            <a:ext cx="182367" cy="2275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3557291" y="7896690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887439" y="7902537"/>
            <a:ext cx="153670" cy="16510"/>
          </a:xfrm>
          <a:custGeom>
            <a:avLst/>
            <a:gdLst/>
            <a:ahLst/>
            <a:cxnLst/>
            <a:rect l="l" t="t" r="r" b="b"/>
            <a:pathLst>
              <a:path w="153669" h="16509">
                <a:moveTo>
                  <a:pt x="0" y="0"/>
                </a:moveTo>
                <a:lnTo>
                  <a:pt x="153666" y="0"/>
                </a:lnTo>
                <a:lnTo>
                  <a:pt x="153666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3887439" y="7919046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5" h="21590">
                <a:moveTo>
                  <a:pt x="0" y="0"/>
                </a:moveTo>
                <a:lnTo>
                  <a:pt x="20827" y="0"/>
                </a:lnTo>
                <a:lnTo>
                  <a:pt x="20827" y="21589"/>
                </a:lnTo>
                <a:lnTo>
                  <a:pt x="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3887439" y="7940637"/>
            <a:ext cx="147955" cy="15240"/>
          </a:xfrm>
          <a:custGeom>
            <a:avLst/>
            <a:gdLst/>
            <a:ahLst/>
            <a:cxnLst/>
            <a:rect l="l" t="t" r="r" b="b"/>
            <a:pathLst>
              <a:path w="147955" h="15240">
                <a:moveTo>
                  <a:pt x="0" y="0"/>
                </a:moveTo>
                <a:lnTo>
                  <a:pt x="147570" y="0"/>
                </a:lnTo>
                <a:lnTo>
                  <a:pt x="147570" y="15239"/>
                </a:lnTo>
                <a:lnTo>
                  <a:pt x="0" y="152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887439" y="7955877"/>
            <a:ext cx="20955" cy="22860"/>
          </a:xfrm>
          <a:custGeom>
            <a:avLst/>
            <a:gdLst/>
            <a:ahLst/>
            <a:cxnLst/>
            <a:rect l="l" t="t" r="r" b="b"/>
            <a:pathLst>
              <a:path w="20955" h="22859">
                <a:moveTo>
                  <a:pt x="0" y="0"/>
                </a:moveTo>
                <a:lnTo>
                  <a:pt x="20827" y="0"/>
                </a:lnTo>
                <a:lnTo>
                  <a:pt x="20827" y="22860"/>
                </a:lnTo>
                <a:lnTo>
                  <a:pt x="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3887439" y="7978737"/>
            <a:ext cx="154940" cy="16510"/>
          </a:xfrm>
          <a:custGeom>
            <a:avLst/>
            <a:gdLst/>
            <a:ahLst/>
            <a:cxnLst/>
            <a:rect l="l" t="t" r="r" b="b"/>
            <a:pathLst>
              <a:path w="154940" h="16509">
                <a:moveTo>
                  <a:pt x="0" y="0"/>
                </a:moveTo>
                <a:lnTo>
                  <a:pt x="154936" y="0"/>
                </a:lnTo>
                <a:lnTo>
                  <a:pt x="154936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3883375" y="8056206"/>
            <a:ext cx="156845" cy="16510"/>
          </a:xfrm>
          <a:custGeom>
            <a:avLst/>
            <a:gdLst/>
            <a:ahLst/>
            <a:cxnLst/>
            <a:rect l="l" t="t" r="r" b="b"/>
            <a:pathLst>
              <a:path w="156844" h="16509">
                <a:moveTo>
                  <a:pt x="0" y="0"/>
                </a:moveTo>
                <a:lnTo>
                  <a:pt x="156460" y="0"/>
                </a:lnTo>
                <a:lnTo>
                  <a:pt x="156460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4019007" y="8072716"/>
            <a:ext cx="20955" cy="52069"/>
          </a:xfrm>
          <a:custGeom>
            <a:avLst/>
            <a:gdLst/>
            <a:ahLst/>
            <a:cxnLst/>
            <a:rect l="l" t="t" r="r" b="b"/>
            <a:pathLst>
              <a:path w="20955" h="52070">
                <a:moveTo>
                  <a:pt x="0" y="0"/>
                </a:moveTo>
                <a:lnTo>
                  <a:pt x="20827" y="0"/>
                </a:lnTo>
                <a:lnTo>
                  <a:pt x="20827" y="52069"/>
                </a:lnTo>
                <a:lnTo>
                  <a:pt x="0" y="520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3860262" y="8017083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5">
                <a:moveTo>
                  <a:pt x="206242" y="16763"/>
                </a:moveTo>
                <a:lnTo>
                  <a:pt x="0" y="16763"/>
                </a:lnTo>
                <a:lnTo>
                  <a:pt x="0" y="0"/>
                </a:lnTo>
                <a:lnTo>
                  <a:pt x="206242" y="0"/>
                </a:lnTo>
                <a:lnTo>
                  <a:pt x="206242" y="167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4097492" y="7896944"/>
            <a:ext cx="184399" cy="2283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2279580" y="8343182"/>
            <a:ext cx="107693" cy="1076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2550575" y="8279424"/>
            <a:ext cx="192527" cy="2227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2781454" y="8279169"/>
            <a:ext cx="196591" cy="22808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3093754" y="8279424"/>
            <a:ext cx="189225" cy="2247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3348509" y="8438940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5" h="45720">
                <a:moveTo>
                  <a:pt x="0" y="0"/>
                </a:moveTo>
                <a:lnTo>
                  <a:pt x="20827" y="0"/>
                </a:lnTo>
                <a:lnTo>
                  <a:pt x="20827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3348509" y="8484660"/>
            <a:ext cx="156845" cy="17780"/>
          </a:xfrm>
          <a:custGeom>
            <a:avLst/>
            <a:gdLst/>
            <a:ahLst/>
            <a:cxnLst/>
            <a:rect l="l" t="t" r="r" b="b"/>
            <a:pathLst>
              <a:path w="156844" h="17779">
                <a:moveTo>
                  <a:pt x="0" y="0"/>
                </a:moveTo>
                <a:lnTo>
                  <a:pt x="156714" y="0"/>
                </a:lnTo>
                <a:lnTo>
                  <a:pt x="156714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3349270" y="8289080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5" h="27940">
                <a:moveTo>
                  <a:pt x="0" y="0"/>
                </a:moveTo>
                <a:lnTo>
                  <a:pt x="20573" y="0"/>
                </a:lnTo>
                <a:lnTo>
                  <a:pt x="2057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3349270" y="831702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09">
                <a:moveTo>
                  <a:pt x="0" y="0"/>
                </a:moveTo>
                <a:lnTo>
                  <a:pt x="151888" y="0"/>
                </a:lnTo>
                <a:lnTo>
                  <a:pt x="151888" y="16510"/>
                </a:lnTo>
                <a:lnTo>
                  <a:pt x="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3349270" y="8333530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09">
                <a:moveTo>
                  <a:pt x="0" y="0"/>
                </a:moveTo>
                <a:lnTo>
                  <a:pt x="20573" y="0"/>
                </a:lnTo>
                <a:lnTo>
                  <a:pt x="2057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3349270" y="8362740"/>
            <a:ext cx="152400" cy="16510"/>
          </a:xfrm>
          <a:custGeom>
            <a:avLst/>
            <a:gdLst/>
            <a:ahLst/>
            <a:cxnLst/>
            <a:rect l="l" t="t" r="r" b="b"/>
            <a:pathLst>
              <a:path w="152400" h="16509">
                <a:moveTo>
                  <a:pt x="0" y="0"/>
                </a:moveTo>
                <a:lnTo>
                  <a:pt x="151888" y="0"/>
                </a:lnTo>
                <a:lnTo>
                  <a:pt x="15188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3480586" y="8288567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09">
                <a:moveTo>
                  <a:pt x="20573" y="28701"/>
                </a:moveTo>
                <a:lnTo>
                  <a:pt x="0" y="28701"/>
                </a:lnTo>
                <a:lnTo>
                  <a:pt x="0" y="0"/>
                </a:lnTo>
                <a:lnTo>
                  <a:pt x="20573" y="0"/>
                </a:lnTo>
                <a:lnTo>
                  <a:pt x="20573" y="287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3480586" y="833352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09">
                <a:moveTo>
                  <a:pt x="20573" y="29209"/>
                </a:moveTo>
                <a:lnTo>
                  <a:pt x="0" y="29209"/>
                </a:lnTo>
                <a:lnTo>
                  <a:pt x="0" y="0"/>
                </a:lnTo>
                <a:lnTo>
                  <a:pt x="20573" y="0"/>
                </a:lnTo>
                <a:lnTo>
                  <a:pt x="20573" y="292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3414801" y="8379497"/>
            <a:ext cx="20955" cy="24765"/>
          </a:xfrm>
          <a:custGeom>
            <a:avLst/>
            <a:gdLst/>
            <a:ahLst/>
            <a:cxnLst/>
            <a:rect l="l" t="t" r="r" b="b"/>
            <a:pathLst>
              <a:path w="20955" h="24765">
                <a:moveTo>
                  <a:pt x="20827" y="24383"/>
                </a:moveTo>
                <a:lnTo>
                  <a:pt x="0" y="24383"/>
                </a:lnTo>
                <a:lnTo>
                  <a:pt x="0" y="0"/>
                </a:lnTo>
                <a:lnTo>
                  <a:pt x="20827" y="0"/>
                </a:lnTo>
                <a:lnTo>
                  <a:pt x="20827" y="243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3321839" y="8403880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5">
                <a:moveTo>
                  <a:pt x="206242" y="17017"/>
                </a:moveTo>
                <a:lnTo>
                  <a:pt x="0" y="17017"/>
                </a:lnTo>
                <a:lnTo>
                  <a:pt x="0" y="0"/>
                </a:lnTo>
                <a:lnTo>
                  <a:pt x="206242" y="0"/>
                </a:lnTo>
                <a:lnTo>
                  <a:pt x="206242" y="170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3557291" y="8279424"/>
            <a:ext cx="184145" cy="228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3860769" y="8293648"/>
            <a:ext cx="205988" cy="2136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4104095" y="8279678"/>
            <a:ext cx="182367" cy="22757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4354280" y="8290350"/>
            <a:ext cx="153670" cy="16510"/>
          </a:xfrm>
          <a:custGeom>
            <a:avLst/>
            <a:gdLst/>
            <a:ahLst/>
            <a:cxnLst/>
            <a:rect l="l" t="t" r="r" b="b"/>
            <a:pathLst>
              <a:path w="153669" h="16509">
                <a:moveTo>
                  <a:pt x="0" y="0"/>
                </a:moveTo>
                <a:lnTo>
                  <a:pt x="153158" y="0"/>
                </a:lnTo>
                <a:lnTo>
                  <a:pt x="15315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4354280" y="8306860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19" h="46990">
                <a:moveTo>
                  <a:pt x="0" y="0"/>
                </a:moveTo>
                <a:lnTo>
                  <a:pt x="20319" y="0"/>
                </a:lnTo>
                <a:lnTo>
                  <a:pt x="20319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4354280" y="8353850"/>
            <a:ext cx="153670" cy="16510"/>
          </a:xfrm>
          <a:custGeom>
            <a:avLst/>
            <a:gdLst/>
            <a:ahLst/>
            <a:cxnLst/>
            <a:rect l="l" t="t" r="r" b="b"/>
            <a:pathLst>
              <a:path w="153669" h="16509">
                <a:moveTo>
                  <a:pt x="0" y="0"/>
                </a:moveTo>
                <a:lnTo>
                  <a:pt x="153158" y="0"/>
                </a:lnTo>
                <a:lnTo>
                  <a:pt x="153158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4486864" y="8306855"/>
            <a:ext cx="20955" cy="46990"/>
          </a:xfrm>
          <a:custGeom>
            <a:avLst/>
            <a:gdLst/>
            <a:ahLst/>
            <a:cxnLst/>
            <a:rect l="l" t="t" r="r" b="b"/>
            <a:pathLst>
              <a:path w="20955" h="46990">
                <a:moveTo>
                  <a:pt x="20573" y="46480"/>
                </a:moveTo>
                <a:lnTo>
                  <a:pt x="0" y="46480"/>
                </a:lnTo>
                <a:lnTo>
                  <a:pt x="0" y="0"/>
                </a:lnTo>
                <a:lnTo>
                  <a:pt x="20573" y="0"/>
                </a:lnTo>
                <a:lnTo>
                  <a:pt x="20573" y="464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4327356" y="8396006"/>
            <a:ext cx="207010" cy="17145"/>
          </a:xfrm>
          <a:custGeom>
            <a:avLst/>
            <a:gdLst/>
            <a:ahLst/>
            <a:cxnLst/>
            <a:rect l="l" t="t" r="r" b="b"/>
            <a:pathLst>
              <a:path w="207009" h="17145">
                <a:moveTo>
                  <a:pt x="207004" y="16763"/>
                </a:moveTo>
                <a:lnTo>
                  <a:pt x="0" y="16763"/>
                </a:lnTo>
                <a:lnTo>
                  <a:pt x="0" y="0"/>
                </a:lnTo>
                <a:lnTo>
                  <a:pt x="207004" y="0"/>
                </a:lnTo>
                <a:lnTo>
                  <a:pt x="207004" y="167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4422096" y="8412770"/>
            <a:ext cx="20955" cy="46355"/>
          </a:xfrm>
          <a:custGeom>
            <a:avLst/>
            <a:gdLst/>
            <a:ahLst/>
            <a:cxnLst/>
            <a:rect l="l" t="t" r="r" b="b"/>
            <a:pathLst>
              <a:path w="20955" h="46354">
                <a:moveTo>
                  <a:pt x="20827" y="45972"/>
                </a:moveTo>
                <a:lnTo>
                  <a:pt x="0" y="45972"/>
                </a:lnTo>
                <a:lnTo>
                  <a:pt x="0" y="0"/>
                </a:lnTo>
                <a:lnTo>
                  <a:pt x="20827" y="0"/>
                </a:lnTo>
                <a:lnTo>
                  <a:pt x="20827" y="459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4353771" y="8437670"/>
            <a:ext cx="20955" cy="46990"/>
          </a:xfrm>
          <a:custGeom>
            <a:avLst/>
            <a:gdLst/>
            <a:ahLst/>
            <a:cxnLst/>
            <a:rect l="l" t="t" r="r" b="b"/>
            <a:pathLst>
              <a:path w="20955" h="46990">
                <a:moveTo>
                  <a:pt x="0" y="0"/>
                </a:moveTo>
                <a:lnTo>
                  <a:pt x="20827" y="0"/>
                </a:lnTo>
                <a:lnTo>
                  <a:pt x="20827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4353771" y="8484660"/>
            <a:ext cx="157480" cy="17780"/>
          </a:xfrm>
          <a:custGeom>
            <a:avLst/>
            <a:gdLst/>
            <a:ahLst/>
            <a:cxnLst/>
            <a:rect l="l" t="t" r="r" b="b"/>
            <a:pathLst>
              <a:path w="157480" h="17779">
                <a:moveTo>
                  <a:pt x="0" y="0"/>
                </a:moveTo>
                <a:lnTo>
                  <a:pt x="157476" y="0"/>
                </a:lnTo>
                <a:lnTo>
                  <a:pt x="157476" y="17780"/>
                </a:lnTo>
                <a:lnTo>
                  <a:pt x="0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4558998" y="8279424"/>
            <a:ext cx="213608" cy="2278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106598" y="991802"/>
            <a:ext cx="5192392" cy="355489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2029684" y="1745094"/>
            <a:ext cx="2557001" cy="12507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2125715" y="3277796"/>
            <a:ext cx="136201" cy="1803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2426769" y="3277796"/>
            <a:ext cx="156089" cy="1803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762111" y="3280996"/>
            <a:ext cx="134144" cy="1739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3072632" y="3283887"/>
            <a:ext cx="129539" cy="27940"/>
          </a:xfrm>
          <a:custGeom>
            <a:avLst/>
            <a:gdLst/>
            <a:ahLst/>
            <a:cxnLst/>
            <a:rect l="l" t="t" r="r" b="b"/>
            <a:pathLst>
              <a:path w="129539" h="27939">
                <a:moveTo>
                  <a:pt x="0" y="0"/>
                </a:moveTo>
                <a:lnTo>
                  <a:pt x="129382" y="0"/>
                </a:lnTo>
                <a:lnTo>
                  <a:pt x="12938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120179" y="3311828"/>
            <a:ext cx="34290" cy="140970"/>
          </a:xfrm>
          <a:custGeom>
            <a:avLst/>
            <a:gdLst/>
            <a:ahLst/>
            <a:cxnLst/>
            <a:rect l="l" t="t" r="r" b="b"/>
            <a:pathLst>
              <a:path w="34289" h="140970">
                <a:moveTo>
                  <a:pt x="0" y="0"/>
                </a:moveTo>
                <a:lnTo>
                  <a:pt x="33831" y="0"/>
                </a:lnTo>
                <a:lnTo>
                  <a:pt x="33831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072632" y="3283377"/>
            <a:ext cx="129539" cy="169545"/>
          </a:xfrm>
          <a:custGeom>
            <a:avLst/>
            <a:gdLst/>
            <a:ahLst/>
            <a:cxnLst/>
            <a:rect l="l" t="t" r="r" b="b"/>
            <a:pathLst>
              <a:path w="129539" h="169545">
                <a:moveTo>
                  <a:pt x="47546" y="169156"/>
                </a:moveTo>
                <a:lnTo>
                  <a:pt x="81378" y="169156"/>
                </a:lnTo>
                <a:lnTo>
                  <a:pt x="81378" y="28116"/>
                </a:lnTo>
                <a:lnTo>
                  <a:pt x="129382" y="28116"/>
                </a:lnTo>
                <a:lnTo>
                  <a:pt x="129382" y="0"/>
                </a:lnTo>
                <a:lnTo>
                  <a:pt x="0" y="0"/>
                </a:lnTo>
                <a:lnTo>
                  <a:pt x="0" y="28116"/>
                </a:lnTo>
                <a:lnTo>
                  <a:pt x="47546" y="28116"/>
                </a:lnTo>
                <a:lnTo>
                  <a:pt x="47546" y="169156"/>
                </a:lnTo>
                <a:close/>
              </a:path>
            </a:pathLst>
          </a:custGeom>
          <a:ln w="4762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3380315" y="3283887"/>
            <a:ext cx="104139" cy="27940"/>
          </a:xfrm>
          <a:custGeom>
            <a:avLst/>
            <a:gdLst/>
            <a:ahLst/>
            <a:cxnLst/>
            <a:rect l="l" t="t" r="r" b="b"/>
            <a:pathLst>
              <a:path w="104139" h="27939">
                <a:moveTo>
                  <a:pt x="0" y="0"/>
                </a:moveTo>
                <a:lnTo>
                  <a:pt x="103780" y="0"/>
                </a:lnTo>
                <a:lnTo>
                  <a:pt x="103780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3380315" y="3311828"/>
            <a:ext cx="34290" cy="39370"/>
          </a:xfrm>
          <a:custGeom>
            <a:avLst/>
            <a:gdLst/>
            <a:ahLst/>
            <a:cxnLst/>
            <a:rect l="l" t="t" r="r" b="b"/>
            <a:pathLst>
              <a:path w="34289" h="39370">
                <a:moveTo>
                  <a:pt x="0" y="0"/>
                </a:moveTo>
                <a:lnTo>
                  <a:pt x="33831" y="0"/>
                </a:lnTo>
                <a:lnTo>
                  <a:pt x="33831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380315" y="3351198"/>
            <a:ext cx="93345" cy="27940"/>
          </a:xfrm>
          <a:custGeom>
            <a:avLst/>
            <a:gdLst/>
            <a:ahLst/>
            <a:cxnLst/>
            <a:rect l="l" t="t" r="r" b="b"/>
            <a:pathLst>
              <a:path w="93345" h="27939">
                <a:moveTo>
                  <a:pt x="0" y="0"/>
                </a:moveTo>
                <a:lnTo>
                  <a:pt x="93264" y="0"/>
                </a:lnTo>
                <a:lnTo>
                  <a:pt x="932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380315" y="3379137"/>
            <a:ext cx="34290" cy="44450"/>
          </a:xfrm>
          <a:custGeom>
            <a:avLst/>
            <a:gdLst/>
            <a:ahLst/>
            <a:cxnLst/>
            <a:rect l="l" t="t" r="r" b="b"/>
            <a:pathLst>
              <a:path w="34289" h="44450">
                <a:moveTo>
                  <a:pt x="0" y="0"/>
                </a:moveTo>
                <a:lnTo>
                  <a:pt x="33831" y="0"/>
                </a:lnTo>
                <a:lnTo>
                  <a:pt x="33831" y="44449"/>
                </a:lnTo>
                <a:lnTo>
                  <a:pt x="0" y="444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380315" y="3423587"/>
            <a:ext cx="106680" cy="29209"/>
          </a:xfrm>
          <a:custGeom>
            <a:avLst/>
            <a:gdLst/>
            <a:ahLst/>
            <a:cxnLst/>
            <a:rect l="l" t="t" r="r" b="b"/>
            <a:pathLst>
              <a:path w="106679" h="29210">
                <a:moveTo>
                  <a:pt x="0" y="0"/>
                </a:moveTo>
                <a:lnTo>
                  <a:pt x="106294" y="0"/>
                </a:lnTo>
                <a:lnTo>
                  <a:pt x="10629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380315" y="3283377"/>
            <a:ext cx="106680" cy="169545"/>
          </a:xfrm>
          <a:custGeom>
            <a:avLst/>
            <a:gdLst/>
            <a:ahLst/>
            <a:cxnLst/>
            <a:rect l="l" t="t" r="r" b="b"/>
            <a:pathLst>
              <a:path w="106679" h="169545">
                <a:moveTo>
                  <a:pt x="0" y="169156"/>
                </a:moveTo>
                <a:lnTo>
                  <a:pt x="106294" y="169156"/>
                </a:lnTo>
                <a:lnTo>
                  <a:pt x="106294" y="140811"/>
                </a:lnTo>
                <a:lnTo>
                  <a:pt x="33831" y="140811"/>
                </a:lnTo>
                <a:lnTo>
                  <a:pt x="33831" y="95550"/>
                </a:lnTo>
                <a:lnTo>
                  <a:pt x="93264" y="95550"/>
                </a:lnTo>
                <a:lnTo>
                  <a:pt x="93264" y="67205"/>
                </a:lnTo>
                <a:lnTo>
                  <a:pt x="33831" y="67205"/>
                </a:lnTo>
                <a:lnTo>
                  <a:pt x="33831" y="28116"/>
                </a:lnTo>
                <a:lnTo>
                  <a:pt x="103780" y="28116"/>
                </a:lnTo>
                <a:lnTo>
                  <a:pt x="103780" y="0"/>
                </a:lnTo>
                <a:lnTo>
                  <a:pt x="0" y="0"/>
                </a:lnTo>
                <a:lnTo>
                  <a:pt x="0" y="169156"/>
                </a:lnTo>
                <a:close/>
              </a:path>
            </a:pathLst>
          </a:custGeom>
          <a:ln w="4762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669387" y="3280996"/>
            <a:ext cx="134144" cy="1739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979908" y="3283887"/>
            <a:ext cx="129539" cy="27940"/>
          </a:xfrm>
          <a:custGeom>
            <a:avLst/>
            <a:gdLst/>
            <a:ahLst/>
            <a:cxnLst/>
            <a:rect l="l" t="t" r="r" b="b"/>
            <a:pathLst>
              <a:path w="129539" h="27939">
                <a:moveTo>
                  <a:pt x="0" y="0"/>
                </a:moveTo>
                <a:lnTo>
                  <a:pt x="129382" y="0"/>
                </a:lnTo>
                <a:lnTo>
                  <a:pt x="12938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4027455" y="3311828"/>
            <a:ext cx="34290" cy="140970"/>
          </a:xfrm>
          <a:custGeom>
            <a:avLst/>
            <a:gdLst/>
            <a:ahLst/>
            <a:cxnLst/>
            <a:rect l="l" t="t" r="r" b="b"/>
            <a:pathLst>
              <a:path w="34289" h="140970">
                <a:moveTo>
                  <a:pt x="0" y="0"/>
                </a:moveTo>
                <a:lnTo>
                  <a:pt x="33831" y="0"/>
                </a:lnTo>
                <a:lnTo>
                  <a:pt x="33831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979908" y="3283377"/>
            <a:ext cx="129539" cy="169545"/>
          </a:xfrm>
          <a:custGeom>
            <a:avLst/>
            <a:gdLst/>
            <a:ahLst/>
            <a:cxnLst/>
            <a:rect l="l" t="t" r="r" b="b"/>
            <a:pathLst>
              <a:path w="129539" h="169545">
                <a:moveTo>
                  <a:pt x="47546" y="169156"/>
                </a:moveTo>
                <a:lnTo>
                  <a:pt x="81378" y="169156"/>
                </a:lnTo>
                <a:lnTo>
                  <a:pt x="81378" y="28116"/>
                </a:lnTo>
                <a:lnTo>
                  <a:pt x="129382" y="28116"/>
                </a:lnTo>
                <a:lnTo>
                  <a:pt x="129382" y="0"/>
                </a:lnTo>
                <a:lnTo>
                  <a:pt x="0" y="0"/>
                </a:lnTo>
                <a:lnTo>
                  <a:pt x="0" y="28116"/>
                </a:lnTo>
                <a:lnTo>
                  <a:pt x="47546" y="28116"/>
                </a:lnTo>
                <a:lnTo>
                  <a:pt x="47546" y="169156"/>
                </a:lnTo>
                <a:close/>
              </a:path>
            </a:pathLst>
          </a:custGeom>
          <a:ln w="4762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274009" y="3277796"/>
            <a:ext cx="128658" cy="1803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2156895" y="3933068"/>
            <a:ext cx="2214880" cy="45085"/>
          </a:xfrm>
          <a:custGeom>
            <a:avLst/>
            <a:gdLst/>
            <a:ahLst/>
            <a:cxnLst/>
            <a:rect l="l" t="t" r="r" b="b"/>
            <a:pathLst>
              <a:path w="2214879" h="45085">
                <a:moveTo>
                  <a:pt x="2214562" y="44648"/>
                </a:moveTo>
                <a:lnTo>
                  <a:pt x="0" y="44648"/>
                </a:lnTo>
                <a:lnTo>
                  <a:pt x="0" y="0"/>
                </a:lnTo>
                <a:lnTo>
                  <a:pt x="2214562" y="0"/>
                </a:lnTo>
                <a:lnTo>
                  <a:pt x="2214562" y="446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156895" y="1245266"/>
            <a:ext cx="2214880" cy="45085"/>
          </a:xfrm>
          <a:custGeom>
            <a:avLst/>
            <a:gdLst/>
            <a:ahLst/>
            <a:cxnLst/>
            <a:rect l="l" t="t" r="r" b="b"/>
            <a:pathLst>
              <a:path w="2214879" h="45084">
                <a:moveTo>
                  <a:pt x="2214562" y="44648"/>
                </a:moveTo>
                <a:lnTo>
                  <a:pt x="0" y="44648"/>
                </a:lnTo>
                <a:lnTo>
                  <a:pt x="0" y="0"/>
                </a:lnTo>
                <a:lnTo>
                  <a:pt x="2214562" y="0"/>
                </a:lnTo>
                <a:lnTo>
                  <a:pt x="2214562" y="446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2287941" y="1955261"/>
            <a:ext cx="290830" cy="341630"/>
          </a:xfrm>
          <a:custGeom>
            <a:avLst/>
            <a:gdLst/>
            <a:ahLst/>
            <a:cxnLst/>
            <a:rect l="l" t="t" r="r" b="b"/>
            <a:pathLst>
              <a:path w="290829" h="341630">
                <a:moveTo>
                  <a:pt x="281727" y="172707"/>
                </a:moveTo>
                <a:lnTo>
                  <a:pt x="231900" y="172707"/>
                </a:lnTo>
                <a:lnTo>
                  <a:pt x="231900" y="0"/>
                </a:lnTo>
                <a:lnTo>
                  <a:pt x="281727" y="0"/>
                </a:lnTo>
                <a:lnTo>
                  <a:pt x="281727" y="172707"/>
                </a:lnTo>
                <a:close/>
              </a:path>
              <a:path w="290829" h="341630">
                <a:moveTo>
                  <a:pt x="92535" y="167837"/>
                </a:moveTo>
                <a:lnTo>
                  <a:pt x="55791" y="161966"/>
                </a:lnTo>
                <a:lnTo>
                  <a:pt x="26458" y="145593"/>
                </a:lnTo>
                <a:lnTo>
                  <a:pt x="7030" y="120580"/>
                </a:lnTo>
                <a:lnTo>
                  <a:pt x="0" y="88789"/>
                </a:lnTo>
                <a:lnTo>
                  <a:pt x="7030" y="57214"/>
                </a:lnTo>
                <a:lnTo>
                  <a:pt x="26458" y="32312"/>
                </a:lnTo>
                <a:lnTo>
                  <a:pt x="55791" y="15980"/>
                </a:lnTo>
                <a:lnTo>
                  <a:pt x="92535" y="10115"/>
                </a:lnTo>
                <a:lnTo>
                  <a:pt x="129004" y="15980"/>
                </a:lnTo>
                <a:lnTo>
                  <a:pt x="158096" y="32312"/>
                </a:lnTo>
                <a:lnTo>
                  <a:pt x="171642" y="49826"/>
                </a:lnTo>
                <a:lnTo>
                  <a:pt x="92535" y="49826"/>
                </a:lnTo>
                <a:lnTo>
                  <a:pt x="74822" y="52490"/>
                </a:lnTo>
                <a:lnTo>
                  <a:pt x="60691" y="60176"/>
                </a:lnTo>
                <a:lnTo>
                  <a:pt x="51337" y="72427"/>
                </a:lnTo>
                <a:lnTo>
                  <a:pt x="47953" y="88789"/>
                </a:lnTo>
                <a:lnTo>
                  <a:pt x="51337" y="105308"/>
                </a:lnTo>
                <a:lnTo>
                  <a:pt x="60691" y="117542"/>
                </a:lnTo>
                <a:lnTo>
                  <a:pt x="74822" y="125140"/>
                </a:lnTo>
                <a:lnTo>
                  <a:pt x="92535" y="127751"/>
                </a:lnTo>
                <a:lnTo>
                  <a:pt x="171834" y="127751"/>
                </a:lnTo>
                <a:lnTo>
                  <a:pt x="158096" y="145593"/>
                </a:lnTo>
                <a:lnTo>
                  <a:pt x="129004" y="161966"/>
                </a:lnTo>
                <a:lnTo>
                  <a:pt x="92535" y="167837"/>
                </a:lnTo>
                <a:close/>
              </a:path>
              <a:path w="290829" h="341630">
                <a:moveTo>
                  <a:pt x="171834" y="127751"/>
                </a:moveTo>
                <a:lnTo>
                  <a:pt x="92535" y="127751"/>
                </a:lnTo>
                <a:lnTo>
                  <a:pt x="110131" y="125140"/>
                </a:lnTo>
                <a:lnTo>
                  <a:pt x="124004" y="117542"/>
                </a:lnTo>
                <a:lnTo>
                  <a:pt x="133101" y="105308"/>
                </a:lnTo>
                <a:lnTo>
                  <a:pt x="136367" y="88789"/>
                </a:lnTo>
                <a:lnTo>
                  <a:pt x="133101" y="72427"/>
                </a:lnTo>
                <a:lnTo>
                  <a:pt x="124004" y="60176"/>
                </a:lnTo>
                <a:lnTo>
                  <a:pt x="110131" y="52490"/>
                </a:lnTo>
                <a:lnTo>
                  <a:pt x="92535" y="49826"/>
                </a:lnTo>
                <a:lnTo>
                  <a:pt x="171642" y="49826"/>
                </a:lnTo>
                <a:lnTo>
                  <a:pt x="177355" y="57214"/>
                </a:lnTo>
                <a:lnTo>
                  <a:pt x="184321" y="88789"/>
                </a:lnTo>
                <a:lnTo>
                  <a:pt x="177355" y="120580"/>
                </a:lnTo>
                <a:lnTo>
                  <a:pt x="171834" y="127751"/>
                </a:lnTo>
                <a:close/>
              </a:path>
              <a:path w="290829" h="341630">
                <a:moveTo>
                  <a:pt x="290343" y="341294"/>
                </a:moveTo>
                <a:lnTo>
                  <a:pt x="52074" y="341294"/>
                </a:lnTo>
                <a:lnTo>
                  <a:pt x="52074" y="245762"/>
                </a:lnTo>
                <a:lnTo>
                  <a:pt x="232649" y="245762"/>
                </a:lnTo>
                <a:lnTo>
                  <a:pt x="232649" y="224782"/>
                </a:lnTo>
                <a:lnTo>
                  <a:pt x="51699" y="224782"/>
                </a:lnTo>
                <a:lnTo>
                  <a:pt x="51699" y="186944"/>
                </a:lnTo>
                <a:lnTo>
                  <a:pt x="281727" y="186944"/>
                </a:lnTo>
                <a:lnTo>
                  <a:pt x="281727" y="280977"/>
                </a:lnTo>
                <a:lnTo>
                  <a:pt x="101152" y="280977"/>
                </a:lnTo>
                <a:lnTo>
                  <a:pt x="101152" y="302706"/>
                </a:lnTo>
                <a:lnTo>
                  <a:pt x="290343" y="302706"/>
                </a:lnTo>
                <a:lnTo>
                  <a:pt x="290343" y="34129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2284039" y="1951358"/>
            <a:ext cx="298148" cy="34909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2665575" y="2196845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19">
                <a:moveTo>
                  <a:pt x="0" y="0"/>
                </a:moveTo>
                <a:lnTo>
                  <a:pt x="49452" y="0"/>
                </a:lnTo>
                <a:lnTo>
                  <a:pt x="49452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2665575" y="2255266"/>
            <a:ext cx="239395" cy="39370"/>
          </a:xfrm>
          <a:custGeom>
            <a:avLst/>
            <a:gdLst/>
            <a:ahLst/>
            <a:cxnLst/>
            <a:rect l="l" t="t" r="r" b="b"/>
            <a:pathLst>
              <a:path w="239395" h="39369">
                <a:moveTo>
                  <a:pt x="0" y="0"/>
                </a:moveTo>
                <a:lnTo>
                  <a:pt x="239393" y="0"/>
                </a:lnTo>
                <a:lnTo>
                  <a:pt x="239393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2667449" y="1968245"/>
            <a:ext cx="49530" cy="33020"/>
          </a:xfrm>
          <a:custGeom>
            <a:avLst/>
            <a:gdLst/>
            <a:ahLst/>
            <a:cxnLst/>
            <a:rect l="l" t="t" r="r" b="b"/>
            <a:pathLst>
              <a:path w="49529" h="33019">
                <a:moveTo>
                  <a:pt x="0" y="0"/>
                </a:moveTo>
                <a:lnTo>
                  <a:pt x="49077" y="0"/>
                </a:lnTo>
                <a:lnTo>
                  <a:pt x="49077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2667449" y="2001266"/>
            <a:ext cx="233045" cy="38100"/>
          </a:xfrm>
          <a:custGeom>
            <a:avLst/>
            <a:gdLst/>
            <a:ahLst/>
            <a:cxnLst/>
            <a:rect l="l" t="t" r="r" b="b"/>
            <a:pathLst>
              <a:path w="233045" h="38100">
                <a:moveTo>
                  <a:pt x="0" y="0"/>
                </a:moveTo>
                <a:lnTo>
                  <a:pt x="232649" y="0"/>
                </a:lnTo>
                <a:lnTo>
                  <a:pt x="232649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2667449" y="2039366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80">
                <a:moveTo>
                  <a:pt x="0" y="0"/>
                </a:moveTo>
                <a:lnTo>
                  <a:pt x="49077" y="0"/>
                </a:lnTo>
                <a:lnTo>
                  <a:pt x="4907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2667449" y="2069845"/>
            <a:ext cx="233045" cy="38100"/>
          </a:xfrm>
          <a:custGeom>
            <a:avLst/>
            <a:gdLst/>
            <a:ahLst/>
            <a:cxnLst/>
            <a:rect l="l" t="t" r="r" b="b"/>
            <a:pathLst>
              <a:path w="233045" h="38100">
                <a:moveTo>
                  <a:pt x="0" y="0"/>
                </a:moveTo>
                <a:lnTo>
                  <a:pt x="232649" y="0"/>
                </a:lnTo>
                <a:lnTo>
                  <a:pt x="232649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2851021" y="1967624"/>
            <a:ext cx="49530" cy="34290"/>
          </a:xfrm>
          <a:custGeom>
            <a:avLst/>
            <a:gdLst/>
            <a:ahLst/>
            <a:cxnLst/>
            <a:rect l="l" t="t" r="r" b="b"/>
            <a:pathLst>
              <a:path w="49529" h="34289">
                <a:moveTo>
                  <a:pt x="49077" y="33717"/>
                </a:moveTo>
                <a:lnTo>
                  <a:pt x="0" y="33717"/>
                </a:lnTo>
                <a:lnTo>
                  <a:pt x="0" y="0"/>
                </a:lnTo>
                <a:lnTo>
                  <a:pt x="49077" y="0"/>
                </a:lnTo>
                <a:lnTo>
                  <a:pt x="49077" y="3371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2851021" y="2039554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80">
                <a:moveTo>
                  <a:pt x="49077" y="29970"/>
                </a:moveTo>
                <a:lnTo>
                  <a:pt x="0" y="29970"/>
                </a:lnTo>
                <a:lnTo>
                  <a:pt x="0" y="0"/>
                </a:lnTo>
                <a:lnTo>
                  <a:pt x="49077" y="0"/>
                </a:lnTo>
                <a:lnTo>
                  <a:pt x="49077" y="299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2758485" y="2108487"/>
            <a:ext cx="49530" cy="29209"/>
          </a:xfrm>
          <a:custGeom>
            <a:avLst/>
            <a:gdLst/>
            <a:ahLst/>
            <a:cxnLst/>
            <a:rect l="l" t="t" r="r" b="b"/>
            <a:pathLst>
              <a:path w="49529" h="29210">
                <a:moveTo>
                  <a:pt x="49452" y="28847"/>
                </a:moveTo>
                <a:lnTo>
                  <a:pt x="0" y="28847"/>
                </a:lnTo>
                <a:lnTo>
                  <a:pt x="0" y="0"/>
                </a:lnTo>
                <a:lnTo>
                  <a:pt x="49452" y="0"/>
                </a:lnTo>
                <a:lnTo>
                  <a:pt x="49452" y="288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2627737" y="2137335"/>
            <a:ext cx="312420" cy="39370"/>
          </a:xfrm>
          <a:custGeom>
            <a:avLst/>
            <a:gdLst/>
            <a:ahLst/>
            <a:cxnLst/>
            <a:rect l="l" t="t" r="r" b="b"/>
            <a:pathLst>
              <a:path w="312420" h="39369">
                <a:moveTo>
                  <a:pt x="312072" y="39336"/>
                </a:moveTo>
                <a:lnTo>
                  <a:pt x="0" y="39336"/>
                </a:lnTo>
                <a:lnTo>
                  <a:pt x="0" y="0"/>
                </a:lnTo>
                <a:lnTo>
                  <a:pt x="312072" y="0"/>
                </a:lnTo>
                <a:lnTo>
                  <a:pt x="312072" y="3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2665575" y="2196902"/>
            <a:ext cx="239395" cy="97790"/>
          </a:xfrm>
          <a:custGeom>
            <a:avLst/>
            <a:gdLst/>
            <a:ahLst/>
            <a:cxnLst/>
            <a:rect l="l" t="t" r="r" b="b"/>
            <a:pathLst>
              <a:path w="239395" h="97789">
                <a:moveTo>
                  <a:pt x="49452" y="0"/>
                </a:moveTo>
                <a:lnTo>
                  <a:pt x="0" y="0"/>
                </a:lnTo>
                <a:lnTo>
                  <a:pt x="0" y="97405"/>
                </a:lnTo>
                <a:lnTo>
                  <a:pt x="239393" y="97405"/>
                </a:lnTo>
                <a:lnTo>
                  <a:pt x="239393" y="58068"/>
                </a:lnTo>
                <a:lnTo>
                  <a:pt x="49452" y="58068"/>
                </a:lnTo>
                <a:lnTo>
                  <a:pt x="49452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2716526" y="2039554"/>
            <a:ext cx="134620" cy="30480"/>
          </a:xfrm>
          <a:custGeom>
            <a:avLst/>
            <a:gdLst/>
            <a:ahLst/>
            <a:cxnLst/>
            <a:rect l="l" t="t" r="r" b="b"/>
            <a:pathLst>
              <a:path w="134620" h="30480">
                <a:moveTo>
                  <a:pt x="0" y="0"/>
                </a:moveTo>
                <a:lnTo>
                  <a:pt x="134494" y="0"/>
                </a:lnTo>
                <a:lnTo>
                  <a:pt x="134494" y="29970"/>
                </a:lnTo>
                <a:lnTo>
                  <a:pt x="0" y="29970"/>
                </a:lnTo>
                <a:lnTo>
                  <a:pt x="0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2627737" y="1967624"/>
            <a:ext cx="312420" cy="209550"/>
          </a:xfrm>
          <a:custGeom>
            <a:avLst/>
            <a:gdLst/>
            <a:ahLst/>
            <a:cxnLst/>
            <a:rect l="l" t="t" r="r" b="b"/>
            <a:pathLst>
              <a:path w="312420" h="209550">
                <a:moveTo>
                  <a:pt x="180200" y="169710"/>
                </a:moveTo>
                <a:lnTo>
                  <a:pt x="180200" y="140863"/>
                </a:lnTo>
                <a:lnTo>
                  <a:pt x="272361" y="140863"/>
                </a:lnTo>
                <a:lnTo>
                  <a:pt x="272361" y="0"/>
                </a:lnTo>
                <a:lnTo>
                  <a:pt x="223283" y="0"/>
                </a:lnTo>
                <a:lnTo>
                  <a:pt x="223283" y="33717"/>
                </a:lnTo>
                <a:lnTo>
                  <a:pt x="88789" y="33717"/>
                </a:lnTo>
                <a:lnTo>
                  <a:pt x="88789" y="0"/>
                </a:lnTo>
                <a:lnTo>
                  <a:pt x="39711" y="0"/>
                </a:lnTo>
                <a:lnTo>
                  <a:pt x="39711" y="140863"/>
                </a:lnTo>
                <a:lnTo>
                  <a:pt x="130748" y="140863"/>
                </a:lnTo>
                <a:lnTo>
                  <a:pt x="130748" y="169710"/>
                </a:lnTo>
                <a:lnTo>
                  <a:pt x="0" y="169710"/>
                </a:lnTo>
                <a:lnTo>
                  <a:pt x="0" y="209047"/>
                </a:lnTo>
                <a:lnTo>
                  <a:pt x="312072" y="209047"/>
                </a:lnTo>
                <a:lnTo>
                  <a:pt x="312072" y="169710"/>
                </a:lnTo>
                <a:lnTo>
                  <a:pt x="180200" y="16971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2973902" y="1954886"/>
            <a:ext cx="286385" cy="346710"/>
          </a:xfrm>
          <a:custGeom>
            <a:avLst/>
            <a:gdLst/>
            <a:ahLst/>
            <a:cxnLst/>
            <a:rect l="l" t="t" r="r" b="b"/>
            <a:pathLst>
              <a:path w="286384" h="346710">
                <a:moveTo>
                  <a:pt x="109394" y="193312"/>
                </a:moveTo>
                <a:lnTo>
                  <a:pt x="71824" y="187031"/>
                </a:lnTo>
                <a:lnTo>
                  <a:pt x="41772" y="169476"/>
                </a:lnTo>
                <a:lnTo>
                  <a:pt x="21834" y="142578"/>
                </a:lnTo>
                <a:lnTo>
                  <a:pt x="14610" y="108270"/>
                </a:lnTo>
                <a:lnTo>
                  <a:pt x="21834" y="74119"/>
                </a:lnTo>
                <a:lnTo>
                  <a:pt x="41772" y="47204"/>
                </a:lnTo>
                <a:lnTo>
                  <a:pt x="71824" y="29561"/>
                </a:lnTo>
                <a:lnTo>
                  <a:pt x="109394" y="23227"/>
                </a:lnTo>
                <a:lnTo>
                  <a:pt x="147021" y="29561"/>
                </a:lnTo>
                <a:lnTo>
                  <a:pt x="177203" y="47204"/>
                </a:lnTo>
                <a:lnTo>
                  <a:pt x="190889" y="65561"/>
                </a:lnTo>
                <a:lnTo>
                  <a:pt x="109394" y="65561"/>
                </a:lnTo>
                <a:lnTo>
                  <a:pt x="90855" y="68441"/>
                </a:lnTo>
                <a:lnTo>
                  <a:pt x="76004" y="76800"/>
                </a:lnTo>
                <a:lnTo>
                  <a:pt x="66141" y="90217"/>
                </a:lnTo>
                <a:lnTo>
                  <a:pt x="62564" y="108270"/>
                </a:lnTo>
                <a:lnTo>
                  <a:pt x="66141" y="126323"/>
                </a:lnTo>
                <a:lnTo>
                  <a:pt x="76004" y="139739"/>
                </a:lnTo>
                <a:lnTo>
                  <a:pt x="90855" y="148098"/>
                </a:lnTo>
                <a:lnTo>
                  <a:pt x="109394" y="150978"/>
                </a:lnTo>
                <a:lnTo>
                  <a:pt x="191003" y="150978"/>
                </a:lnTo>
                <a:lnTo>
                  <a:pt x="177203" y="169476"/>
                </a:lnTo>
                <a:lnTo>
                  <a:pt x="147021" y="187031"/>
                </a:lnTo>
                <a:lnTo>
                  <a:pt x="109394" y="193312"/>
                </a:lnTo>
                <a:close/>
              </a:path>
              <a:path w="286384" h="346710">
                <a:moveTo>
                  <a:pt x="191003" y="150978"/>
                </a:moveTo>
                <a:lnTo>
                  <a:pt x="109394" y="150978"/>
                </a:lnTo>
                <a:lnTo>
                  <a:pt x="127932" y="148098"/>
                </a:lnTo>
                <a:lnTo>
                  <a:pt x="142783" y="139739"/>
                </a:lnTo>
                <a:lnTo>
                  <a:pt x="152647" y="126323"/>
                </a:lnTo>
                <a:lnTo>
                  <a:pt x="156223" y="108270"/>
                </a:lnTo>
                <a:lnTo>
                  <a:pt x="152647" y="90217"/>
                </a:lnTo>
                <a:lnTo>
                  <a:pt x="142783" y="76800"/>
                </a:lnTo>
                <a:lnTo>
                  <a:pt x="127932" y="68441"/>
                </a:lnTo>
                <a:lnTo>
                  <a:pt x="109394" y="65561"/>
                </a:lnTo>
                <a:lnTo>
                  <a:pt x="190889" y="65561"/>
                </a:lnTo>
                <a:lnTo>
                  <a:pt x="197269" y="74119"/>
                </a:lnTo>
                <a:lnTo>
                  <a:pt x="204551" y="108270"/>
                </a:lnTo>
                <a:lnTo>
                  <a:pt x="197269" y="142578"/>
                </a:lnTo>
                <a:lnTo>
                  <a:pt x="191003" y="150978"/>
                </a:lnTo>
                <a:close/>
              </a:path>
              <a:path w="286384" h="346710">
                <a:moveTo>
                  <a:pt x="286222" y="346164"/>
                </a:moveTo>
                <a:lnTo>
                  <a:pt x="236770" y="346164"/>
                </a:lnTo>
                <a:lnTo>
                  <a:pt x="236770" y="0"/>
                </a:lnTo>
                <a:lnTo>
                  <a:pt x="286222" y="0"/>
                </a:lnTo>
                <a:lnTo>
                  <a:pt x="286222" y="346164"/>
                </a:lnTo>
                <a:close/>
              </a:path>
              <a:path w="286384" h="346710">
                <a:moveTo>
                  <a:pt x="6368" y="276107"/>
                </a:moveTo>
                <a:lnTo>
                  <a:pt x="0" y="236021"/>
                </a:lnTo>
                <a:lnTo>
                  <a:pt x="49452" y="235793"/>
                </a:lnTo>
                <a:lnTo>
                  <a:pt x="104523" y="234476"/>
                </a:lnTo>
                <a:lnTo>
                  <a:pt x="161843" y="231121"/>
                </a:lnTo>
                <a:lnTo>
                  <a:pt x="218038" y="224782"/>
                </a:lnTo>
                <a:lnTo>
                  <a:pt x="221036" y="260372"/>
                </a:lnTo>
                <a:lnTo>
                  <a:pt x="164577" y="269153"/>
                </a:lnTo>
                <a:lnTo>
                  <a:pt x="108223" y="273859"/>
                </a:lnTo>
                <a:lnTo>
                  <a:pt x="54609" y="275756"/>
                </a:lnTo>
                <a:lnTo>
                  <a:pt x="6368" y="27610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2984610" y="1974211"/>
            <a:ext cx="197746" cy="17789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3210672" y="1954886"/>
            <a:ext cx="49530" cy="346710"/>
          </a:xfrm>
          <a:custGeom>
            <a:avLst/>
            <a:gdLst/>
            <a:ahLst/>
            <a:cxnLst/>
            <a:rect l="l" t="t" r="r" b="b"/>
            <a:pathLst>
              <a:path w="49530" h="346710">
                <a:moveTo>
                  <a:pt x="0" y="0"/>
                </a:moveTo>
                <a:lnTo>
                  <a:pt x="0" y="346164"/>
                </a:lnTo>
                <a:lnTo>
                  <a:pt x="49452" y="346164"/>
                </a:lnTo>
                <a:lnTo>
                  <a:pt x="49452" y="0"/>
                </a:lnTo>
                <a:lnTo>
                  <a:pt x="0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2973902" y="2179669"/>
            <a:ext cx="221615" cy="51435"/>
          </a:xfrm>
          <a:custGeom>
            <a:avLst/>
            <a:gdLst/>
            <a:ahLst/>
            <a:cxnLst/>
            <a:rect l="l" t="t" r="r" b="b"/>
            <a:pathLst>
              <a:path w="221615" h="51435">
                <a:moveTo>
                  <a:pt x="6368" y="51325"/>
                </a:moveTo>
                <a:lnTo>
                  <a:pt x="54609" y="50974"/>
                </a:lnTo>
                <a:lnTo>
                  <a:pt x="108223" y="49077"/>
                </a:lnTo>
                <a:lnTo>
                  <a:pt x="164576" y="44371"/>
                </a:lnTo>
                <a:lnTo>
                  <a:pt x="221036" y="35590"/>
                </a:lnTo>
                <a:lnTo>
                  <a:pt x="218038" y="0"/>
                </a:lnTo>
                <a:lnTo>
                  <a:pt x="161843" y="6339"/>
                </a:lnTo>
                <a:lnTo>
                  <a:pt x="104523" y="9693"/>
                </a:lnTo>
                <a:lnTo>
                  <a:pt x="49452" y="11010"/>
                </a:lnTo>
                <a:lnTo>
                  <a:pt x="0" y="11239"/>
                </a:lnTo>
                <a:lnTo>
                  <a:pt x="6368" y="51325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3422997" y="1954886"/>
            <a:ext cx="286385" cy="346710"/>
          </a:xfrm>
          <a:custGeom>
            <a:avLst/>
            <a:gdLst/>
            <a:ahLst/>
            <a:cxnLst/>
            <a:rect l="l" t="t" r="r" b="b"/>
            <a:pathLst>
              <a:path w="286384" h="346710">
                <a:moveTo>
                  <a:pt x="109394" y="193312"/>
                </a:moveTo>
                <a:lnTo>
                  <a:pt x="71824" y="187031"/>
                </a:lnTo>
                <a:lnTo>
                  <a:pt x="41772" y="169476"/>
                </a:lnTo>
                <a:lnTo>
                  <a:pt x="21834" y="142578"/>
                </a:lnTo>
                <a:lnTo>
                  <a:pt x="14610" y="108270"/>
                </a:lnTo>
                <a:lnTo>
                  <a:pt x="21834" y="74119"/>
                </a:lnTo>
                <a:lnTo>
                  <a:pt x="41772" y="47204"/>
                </a:lnTo>
                <a:lnTo>
                  <a:pt x="71824" y="29561"/>
                </a:lnTo>
                <a:lnTo>
                  <a:pt x="109394" y="23227"/>
                </a:lnTo>
                <a:lnTo>
                  <a:pt x="147021" y="29561"/>
                </a:lnTo>
                <a:lnTo>
                  <a:pt x="177203" y="47204"/>
                </a:lnTo>
                <a:lnTo>
                  <a:pt x="190889" y="65561"/>
                </a:lnTo>
                <a:lnTo>
                  <a:pt x="109394" y="65561"/>
                </a:lnTo>
                <a:lnTo>
                  <a:pt x="90855" y="68441"/>
                </a:lnTo>
                <a:lnTo>
                  <a:pt x="76004" y="76800"/>
                </a:lnTo>
                <a:lnTo>
                  <a:pt x="66141" y="90217"/>
                </a:lnTo>
                <a:lnTo>
                  <a:pt x="62564" y="108270"/>
                </a:lnTo>
                <a:lnTo>
                  <a:pt x="66141" y="126323"/>
                </a:lnTo>
                <a:lnTo>
                  <a:pt x="76004" y="139739"/>
                </a:lnTo>
                <a:lnTo>
                  <a:pt x="90855" y="148098"/>
                </a:lnTo>
                <a:lnTo>
                  <a:pt x="109394" y="150978"/>
                </a:lnTo>
                <a:lnTo>
                  <a:pt x="191003" y="150978"/>
                </a:lnTo>
                <a:lnTo>
                  <a:pt x="177203" y="169476"/>
                </a:lnTo>
                <a:lnTo>
                  <a:pt x="147021" y="187031"/>
                </a:lnTo>
                <a:lnTo>
                  <a:pt x="109394" y="193312"/>
                </a:lnTo>
                <a:close/>
              </a:path>
              <a:path w="286384" h="346710">
                <a:moveTo>
                  <a:pt x="191003" y="150978"/>
                </a:moveTo>
                <a:lnTo>
                  <a:pt x="109394" y="150978"/>
                </a:lnTo>
                <a:lnTo>
                  <a:pt x="127932" y="148098"/>
                </a:lnTo>
                <a:lnTo>
                  <a:pt x="142783" y="139739"/>
                </a:lnTo>
                <a:lnTo>
                  <a:pt x="152647" y="126323"/>
                </a:lnTo>
                <a:lnTo>
                  <a:pt x="156223" y="108270"/>
                </a:lnTo>
                <a:lnTo>
                  <a:pt x="152647" y="90217"/>
                </a:lnTo>
                <a:lnTo>
                  <a:pt x="142783" y="76800"/>
                </a:lnTo>
                <a:lnTo>
                  <a:pt x="127932" y="68441"/>
                </a:lnTo>
                <a:lnTo>
                  <a:pt x="109394" y="65561"/>
                </a:lnTo>
                <a:lnTo>
                  <a:pt x="190889" y="65561"/>
                </a:lnTo>
                <a:lnTo>
                  <a:pt x="197269" y="74119"/>
                </a:lnTo>
                <a:lnTo>
                  <a:pt x="204551" y="108270"/>
                </a:lnTo>
                <a:lnTo>
                  <a:pt x="197269" y="142578"/>
                </a:lnTo>
                <a:lnTo>
                  <a:pt x="191003" y="150978"/>
                </a:lnTo>
                <a:close/>
              </a:path>
              <a:path w="286384" h="346710">
                <a:moveTo>
                  <a:pt x="286222" y="346164"/>
                </a:moveTo>
                <a:lnTo>
                  <a:pt x="236770" y="346164"/>
                </a:lnTo>
                <a:lnTo>
                  <a:pt x="236770" y="0"/>
                </a:lnTo>
                <a:lnTo>
                  <a:pt x="286222" y="0"/>
                </a:lnTo>
                <a:lnTo>
                  <a:pt x="286222" y="346164"/>
                </a:lnTo>
                <a:close/>
              </a:path>
              <a:path w="286384" h="346710">
                <a:moveTo>
                  <a:pt x="6368" y="276107"/>
                </a:moveTo>
                <a:lnTo>
                  <a:pt x="0" y="236021"/>
                </a:lnTo>
                <a:lnTo>
                  <a:pt x="49452" y="235793"/>
                </a:lnTo>
                <a:lnTo>
                  <a:pt x="104523" y="234476"/>
                </a:lnTo>
                <a:lnTo>
                  <a:pt x="161843" y="231121"/>
                </a:lnTo>
                <a:lnTo>
                  <a:pt x="218038" y="224782"/>
                </a:lnTo>
                <a:lnTo>
                  <a:pt x="221036" y="260372"/>
                </a:lnTo>
                <a:lnTo>
                  <a:pt x="164577" y="269153"/>
                </a:lnTo>
                <a:lnTo>
                  <a:pt x="108223" y="273859"/>
                </a:lnTo>
                <a:lnTo>
                  <a:pt x="54609" y="275756"/>
                </a:lnTo>
                <a:lnTo>
                  <a:pt x="6368" y="27610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3433705" y="1974211"/>
            <a:ext cx="197746" cy="17789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3659767" y="1954886"/>
            <a:ext cx="49530" cy="346710"/>
          </a:xfrm>
          <a:custGeom>
            <a:avLst/>
            <a:gdLst/>
            <a:ahLst/>
            <a:cxnLst/>
            <a:rect l="l" t="t" r="r" b="b"/>
            <a:pathLst>
              <a:path w="49530" h="346710">
                <a:moveTo>
                  <a:pt x="0" y="0"/>
                </a:moveTo>
                <a:lnTo>
                  <a:pt x="0" y="346164"/>
                </a:lnTo>
                <a:lnTo>
                  <a:pt x="49452" y="346164"/>
                </a:lnTo>
                <a:lnTo>
                  <a:pt x="49452" y="0"/>
                </a:lnTo>
                <a:lnTo>
                  <a:pt x="0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3422997" y="2179669"/>
            <a:ext cx="221615" cy="51435"/>
          </a:xfrm>
          <a:custGeom>
            <a:avLst/>
            <a:gdLst/>
            <a:ahLst/>
            <a:cxnLst/>
            <a:rect l="l" t="t" r="r" b="b"/>
            <a:pathLst>
              <a:path w="221615" h="51435">
                <a:moveTo>
                  <a:pt x="6368" y="51325"/>
                </a:moveTo>
                <a:lnTo>
                  <a:pt x="54609" y="50974"/>
                </a:lnTo>
                <a:lnTo>
                  <a:pt x="108223" y="49077"/>
                </a:lnTo>
                <a:lnTo>
                  <a:pt x="164576" y="44371"/>
                </a:lnTo>
                <a:lnTo>
                  <a:pt x="221036" y="35590"/>
                </a:lnTo>
                <a:lnTo>
                  <a:pt x="218038" y="0"/>
                </a:lnTo>
                <a:lnTo>
                  <a:pt x="161843" y="6339"/>
                </a:lnTo>
                <a:lnTo>
                  <a:pt x="104523" y="9693"/>
                </a:lnTo>
                <a:lnTo>
                  <a:pt x="49452" y="11010"/>
                </a:lnTo>
                <a:lnTo>
                  <a:pt x="0" y="11239"/>
                </a:lnTo>
                <a:lnTo>
                  <a:pt x="6368" y="51325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3800632" y="2189226"/>
            <a:ext cx="240029" cy="39370"/>
          </a:xfrm>
          <a:custGeom>
            <a:avLst/>
            <a:gdLst/>
            <a:ahLst/>
            <a:cxnLst/>
            <a:rect l="l" t="t" r="r" b="b"/>
            <a:pathLst>
              <a:path w="240030" h="39369">
                <a:moveTo>
                  <a:pt x="0" y="0"/>
                </a:moveTo>
                <a:lnTo>
                  <a:pt x="239767" y="0"/>
                </a:lnTo>
                <a:lnTo>
                  <a:pt x="239767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3990947" y="2228595"/>
            <a:ext cx="49530" cy="72390"/>
          </a:xfrm>
          <a:custGeom>
            <a:avLst/>
            <a:gdLst/>
            <a:ahLst/>
            <a:cxnLst/>
            <a:rect l="l" t="t" r="r" b="b"/>
            <a:pathLst>
              <a:path w="49530" h="72389">
                <a:moveTo>
                  <a:pt x="0" y="0"/>
                </a:moveTo>
                <a:lnTo>
                  <a:pt x="49452" y="0"/>
                </a:lnTo>
                <a:lnTo>
                  <a:pt x="49452" y="72390"/>
                </a:lnTo>
                <a:lnTo>
                  <a:pt x="0" y="72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3805876" y="1964435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80">
                <a:moveTo>
                  <a:pt x="0" y="0"/>
                </a:moveTo>
                <a:lnTo>
                  <a:pt x="49077" y="0"/>
                </a:lnTo>
                <a:lnTo>
                  <a:pt x="4907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3805876" y="1994916"/>
            <a:ext cx="233045" cy="36830"/>
          </a:xfrm>
          <a:custGeom>
            <a:avLst/>
            <a:gdLst/>
            <a:ahLst/>
            <a:cxnLst/>
            <a:rect l="l" t="t" r="r" b="b"/>
            <a:pathLst>
              <a:path w="233044" h="36830">
                <a:moveTo>
                  <a:pt x="0" y="0"/>
                </a:moveTo>
                <a:lnTo>
                  <a:pt x="232649" y="0"/>
                </a:lnTo>
                <a:lnTo>
                  <a:pt x="232649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3805876" y="2031745"/>
            <a:ext cx="49530" cy="26670"/>
          </a:xfrm>
          <a:custGeom>
            <a:avLst/>
            <a:gdLst/>
            <a:ahLst/>
            <a:cxnLst/>
            <a:rect l="l" t="t" r="r" b="b"/>
            <a:pathLst>
              <a:path w="49530" h="26669">
                <a:moveTo>
                  <a:pt x="0" y="0"/>
                </a:moveTo>
                <a:lnTo>
                  <a:pt x="49077" y="0"/>
                </a:lnTo>
                <a:lnTo>
                  <a:pt x="4907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3805876" y="2058416"/>
            <a:ext cx="233045" cy="39370"/>
          </a:xfrm>
          <a:custGeom>
            <a:avLst/>
            <a:gdLst/>
            <a:ahLst/>
            <a:cxnLst/>
            <a:rect l="l" t="t" r="r" b="b"/>
            <a:pathLst>
              <a:path w="233044" h="39369">
                <a:moveTo>
                  <a:pt x="0" y="0"/>
                </a:moveTo>
                <a:lnTo>
                  <a:pt x="232649" y="0"/>
                </a:lnTo>
                <a:lnTo>
                  <a:pt x="232649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3989449" y="1964252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80">
                <a:moveTo>
                  <a:pt x="49077" y="30345"/>
                </a:moveTo>
                <a:lnTo>
                  <a:pt x="0" y="30345"/>
                </a:lnTo>
                <a:lnTo>
                  <a:pt x="0" y="0"/>
                </a:lnTo>
                <a:lnTo>
                  <a:pt x="49077" y="0"/>
                </a:lnTo>
                <a:lnTo>
                  <a:pt x="49077" y="303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3989449" y="2031687"/>
            <a:ext cx="49530" cy="27305"/>
          </a:xfrm>
          <a:custGeom>
            <a:avLst/>
            <a:gdLst/>
            <a:ahLst/>
            <a:cxnLst/>
            <a:rect l="l" t="t" r="r" b="b"/>
            <a:pathLst>
              <a:path w="49530" h="27305">
                <a:moveTo>
                  <a:pt x="49077" y="26973"/>
                </a:moveTo>
                <a:lnTo>
                  <a:pt x="0" y="26973"/>
                </a:lnTo>
                <a:lnTo>
                  <a:pt x="0" y="0"/>
                </a:lnTo>
                <a:lnTo>
                  <a:pt x="49077" y="0"/>
                </a:lnTo>
                <a:lnTo>
                  <a:pt x="49077" y="269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3896914" y="2097248"/>
            <a:ext cx="49530" cy="28575"/>
          </a:xfrm>
          <a:custGeom>
            <a:avLst/>
            <a:gdLst/>
            <a:ahLst/>
            <a:cxnLst/>
            <a:rect l="l" t="t" r="r" b="b"/>
            <a:pathLst>
              <a:path w="49530" h="28575">
                <a:moveTo>
                  <a:pt x="49452" y="28472"/>
                </a:moveTo>
                <a:lnTo>
                  <a:pt x="0" y="28472"/>
                </a:lnTo>
                <a:lnTo>
                  <a:pt x="0" y="0"/>
                </a:lnTo>
                <a:lnTo>
                  <a:pt x="49452" y="0"/>
                </a:lnTo>
                <a:lnTo>
                  <a:pt x="49452" y="284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3766165" y="2125721"/>
            <a:ext cx="312420" cy="39370"/>
          </a:xfrm>
          <a:custGeom>
            <a:avLst/>
            <a:gdLst/>
            <a:ahLst/>
            <a:cxnLst/>
            <a:rect l="l" t="t" r="r" b="b"/>
            <a:pathLst>
              <a:path w="312419" h="39369">
                <a:moveTo>
                  <a:pt x="312072" y="39336"/>
                </a:moveTo>
                <a:lnTo>
                  <a:pt x="0" y="39336"/>
                </a:lnTo>
                <a:lnTo>
                  <a:pt x="0" y="0"/>
                </a:lnTo>
                <a:lnTo>
                  <a:pt x="312072" y="0"/>
                </a:lnTo>
                <a:lnTo>
                  <a:pt x="312072" y="3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3800632" y="2188660"/>
            <a:ext cx="240029" cy="112395"/>
          </a:xfrm>
          <a:custGeom>
            <a:avLst/>
            <a:gdLst/>
            <a:ahLst/>
            <a:cxnLst/>
            <a:rect l="l" t="t" r="r" b="b"/>
            <a:pathLst>
              <a:path w="240030" h="112394">
                <a:moveTo>
                  <a:pt x="0" y="39336"/>
                </a:moveTo>
                <a:lnTo>
                  <a:pt x="190315" y="39336"/>
                </a:lnTo>
                <a:lnTo>
                  <a:pt x="190315" y="112016"/>
                </a:lnTo>
                <a:lnTo>
                  <a:pt x="239767" y="112016"/>
                </a:lnTo>
                <a:lnTo>
                  <a:pt x="239767" y="0"/>
                </a:lnTo>
                <a:lnTo>
                  <a:pt x="0" y="0"/>
                </a:lnTo>
                <a:lnTo>
                  <a:pt x="0" y="39336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3854954" y="2031687"/>
            <a:ext cx="134620" cy="27305"/>
          </a:xfrm>
          <a:custGeom>
            <a:avLst/>
            <a:gdLst/>
            <a:ahLst/>
            <a:cxnLst/>
            <a:rect l="l" t="t" r="r" b="b"/>
            <a:pathLst>
              <a:path w="134619" h="27305">
                <a:moveTo>
                  <a:pt x="0" y="0"/>
                </a:moveTo>
                <a:lnTo>
                  <a:pt x="134494" y="0"/>
                </a:lnTo>
                <a:lnTo>
                  <a:pt x="134494" y="26973"/>
                </a:lnTo>
                <a:lnTo>
                  <a:pt x="0" y="26973"/>
                </a:lnTo>
                <a:lnTo>
                  <a:pt x="0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3766165" y="1964252"/>
            <a:ext cx="312420" cy="201295"/>
          </a:xfrm>
          <a:custGeom>
            <a:avLst/>
            <a:gdLst/>
            <a:ahLst/>
            <a:cxnLst/>
            <a:rect l="l" t="t" r="r" b="b"/>
            <a:pathLst>
              <a:path w="312419" h="201294">
                <a:moveTo>
                  <a:pt x="180200" y="161468"/>
                </a:moveTo>
                <a:lnTo>
                  <a:pt x="180200" y="132996"/>
                </a:lnTo>
                <a:lnTo>
                  <a:pt x="272361" y="132996"/>
                </a:lnTo>
                <a:lnTo>
                  <a:pt x="272361" y="0"/>
                </a:lnTo>
                <a:lnTo>
                  <a:pt x="223283" y="0"/>
                </a:lnTo>
                <a:lnTo>
                  <a:pt x="223283" y="30345"/>
                </a:lnTo>
                <a:lnTo>
                  <a:pt x="88789" y="30345"/>
                </a:lnTo>
                <a:lnTo>
                  <a:pt x="88789" y="0"/>
                </a:lnTo>
                <a:lnTo>
                  <a:pt x="39711" y="0"/>
                </a:lnTo>
                <a:lnTo>
                  <a:pt x="39711" y="132996"/>
                </a:lnTo>
                <a:lnTo>
                  <a:pt x="130748" y="132996"/>
                </a:lnTo>
                <a:lnTo>
                  <a:pt x="130748" y="161468"/>
                </a:lnTo>
                <a:lnTo>
                  <a:pt x="0" y="161468"/>
                </a:lnTo>
                <a:lnTo>
                  <a:pt x="0" y="200805"/>
                </a:lnTo>
                <a:lnTo>
                  <a:pt x="312072" y="200805"/>
                </a:lnTo>
                <a:lnTo>
                  <a:pt x="312072" y="161468"/>
                </a:lnTo>
                <a:lnTo>
                  <a:pt x="180200" y="161468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4149044" y="1969516"/>
            <a:ext cx="234315" cy="39370"/>
          </a:xfrm>
          <a:custGeom>
            <a:avLst/>
            <a:gdLst/>
            <a:ahLst/>
            <a:cxnLst/>
            <a:rect l="l" t="t" r="r" b="b"/>
            <a:pathLst>
              <a:path w="234315" h="39369">
                <a:moveTo>
                  <a:pt x="0" y="0"/>
                </a:moveTo>
                <a:lnTo>
                  <a:pt x="234148" y="0"/>
                </a:lnTo>
                <a:lnTo>
                  <a:pt x="234148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4149044" y="200888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0" y="0"/>
                </a:moveTo>
                <a:lnTo>
                  <a:pt x="48702" y="0"/>
                </a:lnTo>
                <a:lnTo>
                  <a:pt x="48702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4149044" y="2059685"/>
            <a:ext cx="234315" cy="38100"/>
          </a:xfrm>
          <a:custGeom>
            <a:avLst/>
            <a:gdLst/>
            <a:ahLst/>
            <a:cxnLst/>
            <a:rect l="l" t="t" r="r" b="b"/>
            <a:pathLst>
              <a:path w="234315" h="38100">
                <a:moveTo>
                  <a:pt x="0" y="0"/>
                </a:moveTo>
                <a:lnTo>
                  <a:pt x="234148" y="0"/>
                </a:lnTo>
                <a:lnTo>
                  <a:pt x="234148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4334490" y="2008459"/>
            <a:ext cx="48895" cy="51435"/>
          </a:xfrm>
          <a:custGeom>
            <a:avLst/>
            <a:gdLst/>
            <a:ahLst/>
            <a:cxnLst/>
            <a:rect l="l" t="t" r="r" b="b"/>
            <a:pathLst>
              <a:path w="48894" h="51435">
                <a:moveTo>
                  <a:pt x="48702" y="50950"/>
                </a:moveTo>
                <a:lnTo>
                  <a:pt x="0" y="50950"/>
                </a:lnTo>
                <a:lnTo>
                  <a:pt x="0" y="0"/>
                </a:lnTo>
                <a:lnTo>
                  <a:pt x="48702" y="0"/>
                </a:lnTo>
                <a:lnTo>
                  <a:pt x="48702" y="509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4110456" y="2125721"/>
            <a:ext cx="313055" cy="39370"/>
          </a:xfrm>
          <a:custGeom>
            <a:avLst/>
            <a:gdLst/>
            <a:ahLst/>
            <a:cxnLst/>
            <a:rect l="l" t="t" r="r" b="b"/>
            <a:pathLst>
              <a:path w="313055" h="39369">
                <a:moveTo>
                  <a:pt x="312447" y="38962"/>
                </a:moveTo>
                <a:lnTo>
                  <a:pt x="0" y="38962"/>
                </a:lnTo>
                <a:lnTo>
                  <a:pt x="0" y="0"/>
                </a:lnTo>
                <a:lnTo>
                  <a:pt x="312447" y="0"/>
                </a:lnTo>
                <a:lnTo>
                  <a:pt x="312447" y="389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4246449" y="2164683"/>
            <a:ext cx="49530" cy="59055"/>
          </a:xfrm>
          <a:custGeom>
            <a:avLst/>
            <a:gdLst/>
            <a:ahLst/>
            <a:cxnLst/>
            <a:rect l="l" t="t" r="r" b="b"/>
            <a:pathLst>
              <a:path w="49530" h="59055">
                <a:moveTo>
                  <a:pt x="49452" y="58818"/>
                </a:moveTo>
                <a:lnTo>
                  <a:pt x="0" y="58818"/>
                </a:lnTo>
                <a:lnTo>
                  <a:pt x="0" y="0"/>
                </a:lnTo>
                <a:lnTo>
                  <a:pt x="49452" y="0"/>
                </a:lnTo>
                <a:lnTo>
                  <a:pt x="49452" y="58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4146796" y="2194305"/>
            <a:ext cx="49530" cy="60960"/>
          </a:xfrm>
          <a:custGeom>
            <a:avLst/>
            <a:gdLst/>
            <a:ahLst/>
            <a:cxnLst/>
            <a:rect l="l" t="t" r="r" b="b"/>
            <a:pathLst>
              <a:path w="49530" h="60960">
                <a:moveTo>
                  <a:pt x="0" y="0"/>
                </a:moveTo>
                <a:lnTo>
                  <a:pt x="49452" y="0"/>
                </a:lnTo>
                <a:lnTo>
                  <a:pt x="49452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4146796" y="2255266"/>
            <a:ext cx="241935" cy="39370"/>
          </a:xfrm>
          <a:custGeom>
            <a:avLst/>
            <a:gdLst/>
            <a:ahLst/>
            <a:cxnLst/>
            <a:rect l="l" t="t" r="r" b="b"/>
            <a:pathLst>
              <a:path w="241934" h="39369">
                <a:moveTo>
                  <a:pt x="0" y="0"/>
                </a:moveTo>
                <a:lnTo>
                  <a:pt x="241641" y="0"/>
                </a:lnTo>
                <a:lnTo>
                  <a:pt x="241641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4197747" y="2008459"/>
            <a:ext cx="137160" cy="51435"/>
          </a:xfrm>
          <a:custGeom>
            <a:avLst/>
            <a:gdLst/>
            <a:ahLst/>
            <a:cxnLst/>
            <a:rect l="l" t="t" r="r" b="b"/>
            <a:pathLst>
              <a:path w="137159" h="51435">
                <a:moveTo>
                  <a:pt x="136742" y="50950"/>
                </a:moveTo>
                <a:lnTo>
                  <a:pt x="0" y="50950"/>
                </a:lnTo>
                <a:lnTo>
                  <a:pt x="0" y="0"/>
                </a:lnTo>
                <a:lnTo>
                  <a:pt x="136742" y="0"/>
                </a:lnTo>
                <a:lnTo>
                  <a:pt x="136742" y="5095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4149044" y="1969872"/>
            <a:ext cx="234315" cy="128905"/>
          </a:xfrm>
          <a:custGeom>
            <a:avLst/>
            <a:gdLst/>
            <a:ahLst/>
            <a:cxnLst/>
            <a:rect l="l" t="t" r="r" b="b"/>
            <a:pathLst>
              <a:path w="234315" h="128905">
                <a:moveTo>
                  <a:pt x="234148" y="0"/>
                </a:moveTo>
                <a:lnTo>
                  <a:pt x="0" y="0"/>
                </a:lnTo>
                <a:lnTo>
                  <a:pt x="0" y="128500"/>
                </a:lnTo>
                <a:lnTo>
                  <a:pt x="234148" y="128500"/>
                </a:lnTo>
                <a:lnTo>
                  <a:pt x="234148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4146796" y="2194280"/>
            <a:ext cx="241935" cy="100330"/>
          </a:xfrm>
          <a:custGeom>
            <a:avLst/>
            <a:gdLst/>
            <a:ahLst/>
            <a:cxnLst/>
            <a:rect l="l" t="t" r="r" b="b"/>
            <a:pathLst>
              <a:path w="241934" h="100330">
                <a:moveTo>
                  <a:pt x="49452" y="0"/>
                </a:moveTo>
                <a:lnTo>
                  <a:pt x="0" y="0"/>
                </a:lnTo>
                <a:lnTo>
                  <a:pt x="0" y="100028"/>
                </a:lnTo>
                <a:lnTo>
                  <a:pt x="241641" y="100028"/>
                </a:lnTo>
                <a:lnTo>
                  <a:pt x="241641" y="60691"/>
                </a:lnTo>
                <a:lnTo>
                  <a:pt x="49452" y="60691"/>
                </a:lnTo>
                <a:lnTo>
                  <a:pt x="49452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4110456" y="2125721"/>
            <a:ext cx="313055" cy="97790"/>
          </a:xfrm>
          <a:custGeom>
            <a:avLst/>
            <a:gdLst/>
            <a:ahLst/>
            <a:cxnLst/>
            <a:rect l="l" t="t" r="r" b="b"/>
            <a:pathLst>
              <a:path w="313055" h="97789">
                <a:moveTo>
                  <a:pt x="0" y="0"/>
                </a:moveTo>
                <a:lnTo>
                  <a:pt x="0" y="38962"/>
                </a:lnTo>
                <a:lnTo>
                  <a:pt x="135993" y="38962"/>
                </a:lnTo>
                <a:lnTo>
                  <a:pt x="135993" y="97780"/>
                </a:lnTo>
                <a:lnTo>
                  <a:pt x="185445" y="97780"/>
                </a:lnTo>
                <a:lnTo>
                  <a:pt x="185445" y="38962"/>
                </a:lnTo>
                <a:lnTo>
                  <a:pt x="312447" y="38962"/>
                </a:lnTo>
                <a:lnTo>
                  <a:pt x="312447" y="0"/>
                </a:lnTo>
                <a:lnTo>
                  <a:pt x="0" y="0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4451751" y="1955261"/>
            <a:ext cx="321310" cy="345440"/>
          </a:xfrm>
          <a:custGeom>
            <a:avLst/>
            <a:gdLst/>
            <a:ahLst/>
            <a:cxnLst/>
            <a:rect l="l" t="t" r="r" b="b"/>
            <a:pathLst>
              <a:path w="321309" h="345439">
                <a:moveTo>
                  <a:pt x="132996" y="37838"/>
                </a:moveTo>
                <a:lnTo>
                  <a:pt x="83544" y="37838"/>
                </a:lnTo>
                <a:lnTo>
                  <a:pt x="83544" y="1498"/>
                </a:lnTo>
                <a:lnTo>
                  <a:pt x="132996" y="1498"/>
                </a:lnTo>
                <a:lnTo>
                  <a:pt x="132996" y="37838"/>
                </a:lnTo>
                <a:close/>
              </a:path>
              <a:path w="321309" h="345439">
                <a:moveTo>
                  <a:pt x="209422" y="76800"/>
                </a:moveTo>
                <a:lnTo>
                  <a:pt x="6368" y="76800"/>
                </a:lnTo>
                <a:lnTo>
                  <a:pt x="6368" y="37838"/>
                </a:lnTo>
                <a:lnTo>
                  <a:pt x="209422" y="37838"/>
                </a:lnTo>
                <a:lnTo>
                  <a:pt x="209422" y="76800"/>
                </a:lnTo>
                <a:close/>
              </a:path>
              <a:path w="321309" h="345439">
                <a:moveTo>
                  <a:pt x="5994" y="287721"/>
                </a:moveTo>
                <a:lnTo>
                  <a:pt x="0" y="247635"/>
                </a:lnTo>
                <a:lnTo>
                  <a:pt x="39664" y="247541"/>
                </a:lnTo>
                <a:lnTo>
                  <a:pt x="83544" y="246885"/>
                </a:lnTo>
                <a:lnTo>
                  <a:pt x="83544" y="217664"/>
                </a:lnTo>
                <a:lnTo>
                  <a:pt x="59063" y="209369"/>
                </a:lnTo>
                <a:lnTo>
                  <a:pt x="40273" y="195701"/>
                </a:lnTo>
                <a:lnTo>
                  <a:pt x="28226" y="177466"/>
                </a:lnTo>
                <a:lnTo>
                  <a:pt x="23976" y="155474"/>
                </a:lnTo>
                <a:lnTo>
                  <a:pt x="30193" y="128851"/>
                </a:lnTo>
                <a:lnTo>
                  <a:pt x="47578" y="108270"/>
                </a:lnTo>
                <a:lnTo>
                  <a:pt x="74236" y="94993"/>
                </a:lnTo>
                <a:lnTo>
                  <a:pt x="108270" y="90287"/>
                </a:lnTo>
                <a:lnTo>
                  <a:pt x="142303" y="94993"/>
                </a:lnTo>
                <a:lnTo>
                  <a:pt x="168961" y="108270"/>
                </a:lnTo>
                <a:lnTo>
                  <a:pt x="185417" y="127751"/>
                </a:lnTo>
                <a:lnTo>
                  <a:pt x="108270" y="127751"/>
                </a:lnTo>
                <a:lnTo>
                  <a:pt x="92933" y="129554"/>
                </a:lnTo>
                <a:lnTo>
                  <a:pt x="81108" y="134869"/>
                </a:lnTo>
                <a:lnTo>
                  <a:pt x="73499" y="143556"/>
                </a:lnTo>
                <a:lnTo>
                  <a:pt x="70806" y="155474"/>
                </a:lnTo>
                <a:lnTo>
                  <a:pt x="73499" y="167392"/>
                </a:lnTo>
                <a:lnTo>
                  <a:pt x="81108" y="176079"/>
                </a:lnTo>
                <a:lnTo>
                  <a:pt x="92933" y="181394"/>
                </a:lnTo>
                <a:lnTo>
                  <a:pt x="108270" y="183197"/>
                </a:lnTo>
                <a:lnTo>
                  <a:pt x="184527" y="183197"/>
                </a:lnTo>
                <a:lnTo>
                  <a:pt x="176266" y="195701"/>
                </a:lnTo>
                <a:lnTo>
                  <a:pt x="157476" y="209369"/>
                </a:lnTo>
                <a:lnTo>
                  <a:pt x="132996" y="217664"/>
                </a:lnTo>
                <a:lnTo>
                  <a:pt x="132996" y="245012"/>
                </a:lnTo>
                <a:lnTo>
                  <a:pt x="211670" y="245012"/>
                </a:lnTo>
                <a:lnTo>
                  <a:pt x="214667" y="273485"/>
                </a:lnTo>
                <a:lnTo>
                  <a:pt x="159618" y="281715"/>
                </a:lnTo>
                <a:lnTo>
                  <a:pt x="104992" y="285941"/>
                </a:lnTo>
                <a:lnTo>
                  <a:pt x="53034" y="287499"/>
                </a:lnTo>
                <a:lnTo>
                  <a:pt x="5994" y="287721"/>
                </a:lnTo>
                <a:close/>
              </a:path>
              <a:path w="321309" h="345439">
                <a:moveTo>
                  <a:pt x="184527" y="183197"/>
                </a:moveTo>
                <a:lnTo>
                  <a:pt x="108270" y="183197"/>
                </a:lnTo>
                <a:lnTo>
                  <a:pt x="123606" y="181394"/>
                </a:lnTo>
                <a:lnTo>
                  <a:pt x="135431" y="176079"/>
                </a:lnTo>
                <a:lnTo>
                  <a:pt x="143041" y="167392"/>
                </a:lnTo>
                <a:lnTo>
                  <a:pt x="145733" y="155474"/>
                </a:lnTo>
                <a:lnTo>
                  <a:pt x="143041" y="143556"/>
                </a:lnTo>
                <a:lnTo>
                  <a:pt x="135431" y="134869"/>
                </a:lnTo>
                <a:lnTo>
                  <a:pt x="123606" y="129554"/>
                </a:lnTo>
                <a:lnTo>
                  <a:pt x="108270" y="127751"/>
                </a:lnTo>
                <a:lnTo>
                  <a:pt x="185417" y="127751"/>
                </a:lnTo>
                <a:lnTo>
                  <a:pt x="186346" y="128851"/>
                </a:lnTo>
                <a:lnTo>
                  <a:pt x="192563" y="155474"/>
                </a:lnTo>
                <a:lnTo>
                  <a:pt x="188313" y="177466"/>
                </a:lnTo>
                <a:lnTo>
                  <a:pt x="184527" y="183197"/>
                </a:lnTo>
                <a:close/>
              </a:path>
              <a:path w="321309" h="345439">
                <a:moveTo>
                  <a:pt x="211670" y="245012"/>
                </a:moveTo>
                <a:lnTo>
                  <a:pt x="132996" y="245012"/>
                </a:lnTo>
                <a:lnTo>
                  <a:pt x="152916" y="243795"/>
                </a:lnTo>
                <a:lnTo>
                  <a:pt x="172660" y="242296"/>
                </a:lnTo>
                <a:lnTo>
                  <a:pt x="192054" y="240376"/>
                </a:lnTo>
                <a:lnTo>
                  <a:pt x="210920" y="237894"/>
                </a:lnTo>
                <a:lnTo>
                  <a:pt x="211670" y="245012"/>
                </a:lnTo>
                <a:close/>
              </a:path>
              <a:path w="321309" h="345439">
                <a:moveTo>
                  <a:pt x="277980" y="345040"/>
                </a:moveTo>
                <a:lnTo>
                  <a:pt x="228528" y="345040"/>
                </a:lnTo>
                <a:lnTo>
                  <a:pt x="228528" y="0"/>
                </a:lnTo>
                <a:lnTo>
                  <a:pt x="277980" y="0"/>
                </a:lnTo>
                <a:lnTo>
                  <a:pt x="277980" y="140488"/>
                </a:lnTo>
                <a:lnTo>
                  <a:pt x="321064" y="140488"/>
                </a:lnTo>
                <a:lnTo>
                  <a:pt x="321064" y="181324"/>
                </a:lnTo>
                <a:lnTo>
                  <a:pt x="277980" y="181324"/>
                </a:lnTo>
                <a:lnTo>
                  <a:pt x="277980" y="345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4447849" y="1952857"/>
            <a:ext cx="222472" cy="29402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4680280" y="1955261"/>
            <a:ext cx="92710" cy="345440"/>
          </a:xfrm>
          <a:custGeom>
            <a:avLst/>
            <a:gdLst/>
            <a:ahLst/>
            <a:cxnLst/>
            <a:rect l="l" t="t" r="r" b="b"/>
            <a:pathLst>
              <a:path w="92709" h="345439">
                <a:moveTo>
                  <a:pt x="92535" y="140488"/>
                </a:moveTo>
                <a:lnTo>
                  <a:pt x="49452" y="140488"/>
                </a:lnTo>
                <a:lnTo>
                  <a:pt x="49452" y="0"/>
                </a:lnTo>
                <a:lnTo>
                  <a:pt x="0" y="0"/>
                </a:lnTo>
                <a:lnTo>
                  <a:pt x="0" y="345040"/>
                </a:lnTo>
                <a:lnTo>
                  <a:pt x="49452" y="345040"/>
                </a:lnTo>
                <a:lnTo>
                  <a:pt x="49452" y="181324"/>
                </a:lnTo>
                <a:lnTo>
                  <a:pt x="92535" y="181324"/>
                </a:lnTo>
                <a:lnTo>
                  <a:pt x="92535" y="140488"/>
                </a:lnTo>
                <a:close/>
              </a:path>
            </a:pathLst>
          </a:custGeom>
          <a:ln w="7804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2285200" y="5996108"/>
            <a:ext cx="107693" cy="10769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2557717" y="5932603"/>
            <a:ext cx="184907" cy="2278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2786566" y="5932603"/>
            <a:ext cx="215640" cy="22757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3093785" y="5934889"/>
            <a:ext cx="206242" cy="2222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3326189" y="5932349"/>
            <a:ext cx="211576" cy="2227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33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1609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1609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1609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0747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0733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8938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1877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30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1877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0112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7427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85256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5256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82589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82589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36362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9208" y="4055800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029" y="378708"/>
                </a:moveTo>
                <a:lnTo>
                  <a:pt x="229358" y="378708"/>
                </a:lnTo>
                <a:lnTo>
                  <a:pt x="229358" y="184464"/>
                </a:lnTo>
                <a:lnTo>
                  <a:pt x="185353" y="184464"/>
                </a:lnTo>
                <a:lnTo>
                  <a:pt x="185353" y="154239"/>
                </a:lnTo>
                <a:lnTo>
                  <a:pt x="229358" y="154239"/>
                </a:lnTo>
                <a:lnTo>
                  <a:pt x="229358" y="8889"/>
                </a:lnTo>
                <a:lnTo>
                  <a:pt x="264029" y="8889"/>
                </a:lnTo>
                <a:lnTo>
                  <a:pt x="264029" y="378708"/>
                </a:lnTo>
                <a:close/>
              </a:path>
              <a:path w="339725" h="398779">
                <a:moveTo>
                  <a:pt x="115568" y="68452"/>
                </a:moveTo>
                <a:lnTo>
                  <a:pt x="79564" y="68452"/>
                </a:lnTo>
                <a:lnTo>
                  <a:pt x="79564" y="10223"/>
                </a:lnTo>
                <a:lnTo>
                  <a:pt x="115568" y="10223"/>
                </a:lnTo>
                <a:lnTo>
                  <a:pt x="115568" y="68452"/>
                </a:lnTo>
                <a:close/>
              </a:path>
              <a:path w="339725" h="398779">
                <a:moveTo>
                  <a:pt x="196021" y="97788"/>
                </a:moveTo>
                <a:lnTo>
                  <a:pt x="0" y="97788"/>
                </a:lnTo>
                <a:lnTo>
                  <a:pt x="0" y="68452"/>
                </a:lnTo>
                <a:lnTo>
                  <a:pt x="196021" y="68452"/>
                </a:lnTo>
                <a:lnTo>
                  <a:pt x="196021" y="97788"/>
                </a:lnTo>
                <a:close/>
              </a:path>
              <a:path w="339725" h="398779">
                <a:moveTo>
                  <a:pt x="97788" y="307145"/>
                </a:moveTo>
                <a:lnTo>
                  <a:pt x="64291" y="300470"/>
                </a:lnTo>
                <a:lnTo>
                  <a:pt x="37837" y="281753"/>
                </a:lnTo>
                <a:lnTo>
                  <a:pt x="20467" y="252951"/>
                </a:lnTo>
                <a:lnTo>
                  <a:pt x="14223" y="216023"/>
                </a:lnTo>
                <a:lnTo>
                  <a:pt x="20467" y="179096"/>
                </a:lnTo>
                <a:lnTo>
                  <a:pt x="37837" y="150294"/>
                </a:lnTo>
                <a:lnTo>
                  <a:pt x="64291" y="131577"/>
                </a:lnTo>
                <a:lnTo>
                  <a:pt x="97788" y="124902"/>
                </a:lnTo>
                <a:lnTo>
                  <a:pt x="131028" y="131577"/>
                </a:lnTo>
                <a:lnTo>
                  <a:pt x="157350" y="150294"/>
                </a:lnTo>
                <a:lnTo>
                  <a:pt x="160525" y="155572"/>
                </a:lnTo>
                <a:lnTo>
                  <a:pt x="97788" y="155572"/>
                </a:lnTo>
                <a:lnTo>
                  <a:pt x="76971" y="160080"/>
                </a:lnTo>
                <a:lnTo>
                  <a:pt x="60673" y="172574"/>
                </a:lnTo>
                <a:lnTo>
                  <a:pt x="50033" y="191576"/>
                </a:lnTo>
                <a:lnTo>
                  <a:pt x="46227" y="215579"/>
                </a:lnTo>
                <a:lnTo>
                  <a:pt x="50033" y="240096"/>
                </a:lnTo>
                <a:lnTo>
                  <a:pt x="60673" y="259362"/>
                </a:lnTo>
                <a:lnTo>
                  <a:pt x="76980" y="271960"/>
                </a:lnTo>
                <a:lnTo>
                  <a:pt x="97788" y="276475"/>
                </a:lnTo>
                <a:lnTo>
                  <a:pt x="160525" y="276475"/>
                </a:lnTo>
                <a:lnTo>
                  <a:pt x="157350" y="281753"/>
                </a:lnTo>
                <a:lnTo>
                  <a:pt x="131028" y="300470"/>
                </a:lnTo>
                <a:lnTo>
                  <a:pt x="97788" y="307145"/>
                </a:lnTo>
                <a:close/>
              </a:path>
              <a:path w="339725" h="398779">
                <a:moveTo>
                  <a:pt x="160525" y="276475"/>
                </a:moveTo>
                <a:lnTo>
                  <a:pt x="97788" y="276475"/>
                </a:lnTo>
                <a:lnTo>
                  <a:pt x="118160" y="271960"/>
                </a:lnTo>
                <a:lnTo>
                  <a:pt x="134348" y="259417"/>
                </a:lnTo>
                <a:lnTo>
                  <a:pt x="145043" y="240283"/>
                </a:lnTo>
                <a:lnTo>
                  <a:pt x="148905" y="216023"/>
                </a:lnTo>
                <a:lnTo>
                  <a:pt x="145043" y="191764"/>
                </a:lnTo>
                <a:lnTo>
                  <a:pt x="134348" y="172630"/>
                </a:lnTo>
                <a:lnTo>
                  <a:pt x="118151" y="160080"/>
                </a:lnTo>
                <a:lnTo>
                  <a:pt x="97788" y="155572"/>
                </a:lnTo>
                <a:lnTo>
                  <a:pt x="160525" y="155572"/>
                </a:lnTo>
                <a:lnTo>
                  <a:pt x="174672" y="179096"/>
                </a:lnTo>
                <a:lnTo>
                  <a:pt x="180908" y="216023"/>
                </a:lnTo>
                <a:lnTo>
                  <a:pt x="174672" y="252951"/>
                </a:lnTo>
                <a:lnTo>
                  <a:pt x="160525" y="276475"/>
                </a:lnTo>
                <a:close/>
              </a:path>
              <a:path w="339725" h="398779">
                <a:moveTo>
                  <a:pt x="339148" y="398710"/>
                </a:moveTo>
                <a:lnTo>
                  <a:pt x="304478" y="398710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3254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5077" y="4055800"/>
            <a:ext cx="361315" cy="389890"/>
          </a:xfrm>
          <a:custGeom>
            <a:avLst/>
            <a:gdLst/>
            <a:ahLst/>
            <a:cxnLst/>
            <a:rect l="l" t="t" r="r" b="b"/>
            <a:pathLst>
              <a:path w="361314" h="389889">
                <a:moveTo>
                  <a:pt x="104011" y="224469"/>
                </a:moveTo>
                <a:lnTo>
                  <a:pt x="62631" y="217246"/>
                </a:lnTo>
                <a:lnTo>
                  <a:pt x="29669" y="197021"/>
                </a:lnTo>
                <a:lnTo>
                  <a:pt x="7875" y="165962"/>
                </a:lnTo>
                <a:lnTo>
                  <a:pt x="0" y="126236"/>
                </a:lnTo>
                <a:lnTo>
                  <a:pt x="7875" y="86509"/>
                </a:lnTo>
                <a:lnTo>
                  <a:pt x="29669" y="55450"/>
                </a:lnTo>
                <a:lnTo>
                  <a:pt x="62631" y="35226"/>
                </a:lnTo>
                <a:lnTo>
                  <a:pt x="104011" y="28003"/>
                </a:lnTo>
                <a:lnTo>
                  <a:pt x="145391" y="35226"/>
                </a:lnTo>
                <a:lnTo>
                  <a:pt x="178353" y="55450"/>
                </a:lnTo>
                <a:lnTo>
                  <a:pt x="181238" y="59562"/>
                </a:lnTo>
                <a:lnTo>
                  <a:pt x="104011" y="59562"/>
                </a:lnTo>
                <a:lnTo>
                  <a:pt x="76814" y="64479"/>
                </a:lnTo>
                <a:lnTo>
                  <a:pt x="55117" y="78230"/>
                </a:lnTo>
                <a:lnTo>
                  <a:pt x="40754" y="99316"/>
                </a:lnTo>
                <a:lnTo>
                  <a:pt x="35559" y="126236"/>
                </a:lnTo>
                <a:lnTo>
                  <a:pt x="40754" y="153155"/>
                </a:lnTo>
                <a:lnTo>
                  <a:pt x="55117" y="174241"/>
                </a:lnTo>
                <a:lnTo>
                  <a:pt x="76814" y="187993"/>
                </a:lnTo>
                <a:lnTo>
                  <a:pt x="104011" y="192910"/>
                </a:lnTo>
                <a:lnTo>
                  <a:pt x="181238" y="192910"/>
                </a:lnTo>
                <a:lnTo>
                  <a:pt x="178353" y="197021"/>
                </a:lnTo>
                <a:lnTo>
                  <a:pt x="145391" y="217246"/>
                </a:lnTo>
                <a:lnTo>
                  <a:pt x="104011" y="224469"/>
                </a:lnTo>
                <a:close/>
              </a:path>
              <a:path w="361314" h="389889">
                <a:moveTo>
                  <a:pt x="181238" y="192910"/>
                </a:moveTo>
                <a:lnTo>
                  <a:pt x="104011" y="192910"/>
                </a:lnTo>
                <a:lnTo>
                  <a:pt x="131208" y="187993"/>
                </a:lnTo>
                <a:lnTo>
                  <a:pt x="152905" y="174241"/>
                </a:lnTo>
                <a:lnTo>
                  <a:pt x="167268" y="153155"/>
                </a:lnTo>
                <a:lnTo>
                  <a:pt x="172463" y="126236"/>
                </a:lnTo>
                <a:lnTo>
                  <a:pt x="167268" y="99316"/>
                </a:lnTo>
                <a:lnTo>
                  <a:pt x="152905" y="78230"/>
                </a:lnTo>
                <a:lnTo>
                  <a:pt x="131208" y="64479"/>
                </a:lnTo>
                <a:lnTo>
                  <a:pt x="104011" y="59562"/>
                </a:lnTo>
                <a:lnTo>
                  <a:pt x="181238" y="59562"/>
                </a:lnTo>
                <a:lnTo>
                  <a:pt x="200147" y="86509"/>
                </a:lnTo>
                <a:lnTo>
                  <a:pt x="208023" y="126236"/>
                </a:lnTo>
                <a:lnTo>
                  <a:pt x="200147" y="165962"/>
                </a:lnTo>
                <a:lnTo>
                  <a:pt x="181238" y="192910"/>
                </a:lnTo>
                <a:close/>
              </a:path>
              <a:path w="361314" h="389889">
                <a:moveTo>
                  <a:pt x="301811" y="293365"/>
                </a:moveTo>
                <a:lnTo>
                  <a:pt x="265362" y="293365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121346"/>
                </a:lnTo>
                <a:lnTo>
                  <a:pt x="360928" y="121346"/>
                </a:lnTo>
                <a:lnTo>
                  <a:pt x="360928" y="151572"/>
                </a:lnTo>
                <a:lnTo>
                  <a:pt x="301811" y="151572"/>
                </a:lnTo>
                <a:lnTo>
                  <a:pt x="301811" y="293365"/>
                </a:lnTo>
                <a:close/>
              </a:path>
              <a:path w="361314" h="389889">
                <a:moveTo>
                  <a:pt x="319590" y="389820"/>
                </a:moveTo>
                <a:lnTo>
                  <a:pt x="53783" y="389820"/>
                </a:lnTo>
                <a:lnTo>
                  <a:pt x="53783" y="263584"/>
                </a:lnTo>
                <a:lnTo>
                  <a:pt x="90232" y="263584"/>
                </a:lnTo>
                <a:lnTo>
                  <a:pt x="90232" y="360039"/>
                </a:lnTo>
                <a:lnTo>
                  <a:pt x="319590" y="360039"/>
                </a:lnTo>
                <a:lnTo>
                  <a:pt x="31959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94677" y="4055800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19612" y="4055800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35986" y="4055800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5333" y="220913"/>
                </a:moveTo>
                <a:lnTo>
                  <a:pt x="0" y="190243"/>
                </a:lnTo>
                <a:lnTo>
                  <a:pt x="84231" y="189243"/>
                </a:lnTo>
                <a:lnTo>
                  <a:pt x="128764" y="188118"/>
                </a:lnTo>
                <a:lnTo>
                  <a:pt x="173797" y="186242"/>
                </a:lnTo>
                <a:lnTo>
                  <a:pt x="180179" y="146398"/>
                </a:lnTo>
                <a:lnTo>
                  <a:pt x="185610" y="83543"/>
                </a:lnTo>
                <a:lnTo>
                  <a:pt x="186242" y="60451"/>
                </a:lnTo>
                <a:lnTo>
                  <a:pt x="34670" y="60451"/>
                </a:lnTo>
                <a:lnTo>
                  <a:pt x="34670" y="31114"/>
                </a:lnTo>
                <a:lnTo>
                  <a:pt x="221802" y="31114"/>
                </a:lnTo>
                <a:lnTo>
                  <a:pt x="221703" y="60451"/>
                </a:lnTo>
                <a:lnTo>
                  <a:pt x="221628" y="70445"/>
                </a:lnTo>
                <a:lnTo>
                  <a:pt x="220413" y="101066"/>
                </a:lnTo>
                <a:lnTo>
                  <a:pt x="217114" y="138938"/>
                </a:lnTo>
                <a:lnTo>
                  <a:pt x="210689" y="184020"/>
                </a:lnTo>
                <a:lnTo>
                  <a:pt x="267701" y="184020"/>
                </a:lnTo>
                <a:lnTo>
                  <a:pt x="209245" y="213134"/>
                </a:lnTo>
                <a:lnTo>
                  <a:pt x="147571" y="217357"/>
                </a:lnTo>
                <a:lnTo>
                  <a:pt x="147571" y="218690"/>
                </a:lnTo>
                <a:lnTo>
                  <a:pt x="111123" y="218690"/>
                </a:lnTo>
                <a:lnTo>
                  <a:pt x="56561" y="220302"/>
                </a:lnTo>
                <a:lnTo>
                  <a:pt x="30489" y="220753"/>
                </a:lnTo>
                <a:lnTo>
                  <a:pt x="5333" y="220913"/>
                </a:lnTo>
                <a:close/>
              </a:path>
              <a:path w="332104" h="398779">
                <a:moveTo>
                  <a:pt x="267701" y="184020"/>
                </a:moveTo>
                <a:lnTo>
                  <a:pt x="210689" y="184020"/>
                </a:lnTo>
                <a:lnTo>
                  <a:pt x="267140" y="179130"/>
                </a:lnTo>
                <a:lnTo>
                  <a:pt x="267701" y="184020"/>
                </a:lnTo>
                <a:close/>
              </a:path>
              <a:path w="332104" h="398779">
                <a:moveTo>
                  <a:pt x="147571" y="376041"/>
                </a:moveTo>
                <a:lnTo>
                  <a:pt x="111123" y="376041"/>
                </a:lnTo>
                <a:lnTo>
                  <a:pt x="111123" y="218690"/>
                </a:lnTo>
                <a:lnTo>
                  <a:pt x="147571" y="218690"/>
                </a:lnTo>
                <a:lnTo>
                  <a:pt x="147571" y="376041"/>
                </a:lnTo>
                <a:close/>
              </a:path>
              <a:path w="332104" h="398779">
                <a:moveTo>
                  <a:pt x="332036" y="398710"/>
                </a:moveTo>
                <a:lnTo>
                  <a:pt x="295588" y="398710"/>
                </a:lnTo>
                <a:lnTo>
                  <a:pt x="295588" y="0"/>
                </a:lnTo>
                <a:lnTo>
                  <a:pt x="332036" y="0"/>
                </a:lnTo>
                <a:lnTo>
                  <a:pt x="332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47143" y="4071802"/>
            <a:ext cx="361950" cy="383540"/>
          </a:xfrm>
          <a:custGeom>
            <a:avLst/>
            <a:gdLst/>
            <a:ahLst/>
            <a:cxnLst/>
            <a:rect l="l" t="t" r="r" b="b"/>
            <a:pathLst>
              <a:path w="361950" h="383539">
                <a:moveTo>
                  <a:pt x="328036" y="29781"/>
                </a:moveTo>
                <a:lnTo>
                  <a:pt x="32892" y="29781"/>
                </a:lnTo>
                <a:lnTo>
                  <a:pt x="32892" y="0"/>
                </a:lnTo>
                <a:lnTo>
                  <a:pt x="328036" y="0"/>
                </a:lnTo>
                <a:lnTo>
                  <a:pt x="328036" y="29781"/>
                </a:lnTo>
                <a:close/>
              </a:path>
              <a:path w="361950" h="383539">
                <a:moveTo>
                  <a:pt x="33781" y="146238"/>
                </a:moveTo>
                <a:lnTo>
                  <a:pt x="20446" y="117790"/>
                </a:lnTo>
                <a:lnTo>
                  <a:pt x="70709" y="106977"/>
                </a:lnTo>
                <a:lnTo>
                  <a:pt x="113845" y="87620"/>
                </a:lnTo>
                <a:lnTo>
                  <a:pt x="144397" y="61347"/>
                </a:lnTo>
                <a:lnTo>
                  <a:pt x="156906" y="29781"/>
                </a:lnTo>
                <a:lnTo>
                  <a:pt x="204022" y="29781"/>
                </a:lnTo>
                <a:lnTo>
                  <a:pt x="216405" y="61347"/>
                </a:lnTo>
                <a:lnTo>
                  <a:pt x="220504" y="64896"/>
                </a:lnTo>
                <a:lnTo>
                  <a:pt x="180464" y="64896"/>
                </a:lnTo>
                <a:lnTo>
                  <a:pt x="157357" y="95045"/>
                </a:lnTo>
                <a:lnTo>
                  <a:pt x="123291" y="119068"/>
                </a:lnTo>
                <a:lnTo>
                  <a:pt x="81140" y="136341"/>
                </a:lnTo>
                <a:lnTo>
                  <a:pt x="33781" y="146238"/>
                </a:lnTo>
                <a:close/>
              </a:path>
              <a:path w="361950" h="383539">
                <a:moveTo>
                  <a:pt x="327591" y="146238"/>
                </a:moveTo>
                <a:lnTo>
                  <a:pt x="280162" y="136341"/>
                </a:lnTo>
                <a:lnTo>
                  <a:pt x="237859" y="119068"/>
                </a:lnTo>
                <a:lnTo>
                  <a:pt x="203640" y="95045"/>
                </a:lnTo>
                <a:lnTo>
                  <a:pt x="180464" y="64896"/>
                </a:lnTo>
                <a:lnTo>
                  <a:pt x="220504" y="64896"/>
                </a:lnTo>
                <a:lnTo>
                  <a:pt x="246749" y="87620"/>
                </a:lnTo>
                <a:lnTo>
                  <a:pt x="289844" y="106977"/>
                </a:lnTo>
                <a:lnTo>
                  <a:pt x="340482" y="117790"/>
                </a:lnTo>
                <a:lnTo>
                  <a:pt x="327591" y="146238"/>
                </a:lnTo>
                <a:close/>
              </a:path>
              <a:path w="361950" h="383539">
                <a:moveTo>
                  <a:pt x="198244" y="184020"/>
                </a:moveTo>
                <a:lnTo>
                  <a:pt x="161795" y="184020"/>
                </a:lnTo>
                <a:lnTo>
                  <a:pt x="161795" y="124013"/>
                </a:lnTo>
                <a:lnTo>
                  <a:pt x="198244" y="124013"/>
                </a:lnTo>
                <a:lnTo>
                  <a:pt x="198244" y="184020"/>
                </a:lnTo>
                <a:close/>
              </a:path>
              <a:path w="361950" h="383539">
                <a:moveTo>
                  <a:pt x="361817" y="213801"/>
                </a:moveTo>
                <a:lnTo>
                  <a:pt x="0" y="213801"/>
                </a:lnTo>
                <a:lnTo>
                  <a:pt x="0" y="184020"/>
                </a:lnTo>
                <a:lnTo>
                  <a:pt x="361817" y="184020"/>
                </a:lnTo>
                <a:lnTo>
                  <a:pt x="361817" y="213801"/>
                </a:lnTo>
                <a:close/>
              </a:path>
              <a:path w="361950" h="383539">
                <a:moveTo>
                  <a:pt x="316034" y="383153"/>
                </a:moveTo>
                <a:lnTo>
                  <a:pt x="279586" y="383153"/>
                </a:lnTo>
                <a:lnTo>
                  <a:pt x="279586" y="282697"/>
                </a:lnTo>
                <a:lnTo>
                  <a:pt x="40004" y="282697"/>
                </a:lnTo>
                <a:lnTo>
                  <a:pt x="40004" y="253361"/>
                </a:lnTo>
                <a:lnTo>
                  <a:pt x="316034" y="253361"/>
                </a:lnTo>
                <a:lnTo>
                  <a:pt x="316034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04083" y="40690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04083" y="40982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04083" y="41605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99193" y="42862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34330" y="43154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00527" y="43535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00527" y="43802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00527" y="44208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56077" y="422204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67679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99476" y="4056245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05300" y="4056245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40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40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40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18678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649169" y="4062023"/>
            <a:ext cx="361950" cy="393065"/>
          </a:xfrm>
          <a:custGeom>
            <a:avLst/>
            <a:gdLst/>
            <a:ahLst/>
            <a:cxnLst/>
            <a:rect l="l" t="t" r="r" b="b"/>
            <a:pathLst>
              <a:path w="361950" h="393064">
                <a:moveTo>
                  <a:pt x="35559" y="154239"/>
                </a:moveTo>
                <a:lnTo>
                  <a:pt x="21780" y="124902"/>
                </a:lnTo>
                <a:lnTo>
                  <a:pt x="73403" y="111477"/>
                </a:lnTo>
                <a:lnTo>
                  <a:pt x="118068" y="87509"/>
                </a:lnTo>
                <a:lnTo>
                  <a:pt x="149481" y="55457"/>
                </a:lnTo>
                <a:lnTo>
                  <a:pt x="161351" y="17779"/>
                </a:lnTo>
                <a:lnTo>
                  <a:pt x="161351" y="0"/>
                </a:lnTo>
                <a:lnTo>
                  <a:pt x="198688" y="0"/>
                </a:lnTo>
                <a:lnTo>
                  <a:pt x="198688" y="17779"/>
                </a:lnTo>
                <a:lnTo>
                  <a:pt x="210564" y="55457"/>
                </a:lnTo>
                <a:lnTo>
                  <a:pt x="221574" y="66674"/>
                </a:lnTo>
                <a:lnTo>
                  <a:pt x="180019" y="66674"/>
                </a:lnTo>
                <a:lnTo>
                  <a:pt x="155510" y="98233"/>
                </a:lnTo>
                <a:lnTo>
                  <a:pt x="121291" y="123791"/>
                </a:lnTo>
                <a:lnTo>
                  <a:pt x="80321" y="142682"/>
                </a:lnTo>
                <a:lnTo>
                  <a:pt x="35559" y="154239"/>
                </a:lnTo>
                <a:close/>
              </a:path>
              <a:path w="361950" h="393064">
                <a:moveTo>
                  <a:pt x="324924" y="154239"/>
                </a:moveTo>
                <a:lnTo>
                  <a:pt x="280156" y="142682"/>
                </a:lnTo>
                <a:lnTo>
                  <a:pt x="239137" y="123791"/>
                </a:lnTo>
                <a:lnTo>
                  <a:pt x="204786" y="98233"/>
                </a:lnTo>
                <a:lnTo>
                  <a:pt x="180019" y="66674"/>
                </a:lnTo>
                <a:lnTo>
                  <a:pt x="221574" y="66674"/>
                </a:lnTo>
                <a:lnTo>
                  <a:pt x="242026" y="87509"/>
                </a:lnTo>
                <a:lnTo>
                  <a:pt x="286823" y="111477"/>
                </a:lnTo>
                <a:lnTo>
                  <a:pt x="338704" y="124902"/>
                </a:lnTo>
                <a:lnTo>
                  <a:pt x="324924" y="154239"/>
                </a:lnTo>
                <a:close/>
              </a:path>
              <a:path w="361950" h="393064">
                <a:moveTo>
                  <a:pt x="198244" y="193799"/>
                </a:moveTo>
                <a:lnTo>
                  <a:pt x="161795" y="193799"/>
                </a:lnTo>
                <a:lnTo>
                  <a:pt x="161795" y="133348"/>
                </a:lnTo>
                <a:lnTo>
                  <a:pt x="198244" y="133348"/>
                </a:lnTo>
                <a:lnTo>
                  <a:pt x="198244" y="193799"/>
                </a:lnTo>
                <a:close/>
              </a:path>
              <a:path w="361950" h="393064">
                <a:moveTo>
                  <a:pt x="361817" y="223580"/>
                </a:moveTo>
                <a:lnTo>
                  <a:pt x="0" y="223580"/>
                </a:lnTo>
                <a:lnTo>
                  <a:pt x="0" y="193799"/>
                </a:lnTo>
                <a:lnTo>
                  <a:pt x="361817" y="193799"/>
                </a:lnTo>
                <a:lnTo>
                  <a:pt x="361817" y="223580"/>
                </a:lnTo>
                <a:close/>
              </a:path>
              <a:path w="361950" h="393064">
                <a:moveTo>
                  <a:pt x="316034" y="392932"/>
                </a:moveTo>
                <a:lnTo>
                  <a:pt x="279586" y="392932"/>
                </a:lnTo>
                <a:lnTo>
                  <a:pt x="279586" y="292032"/>
                </a:lnTo>
                <a:lnTo>
                  <a:pt x="40004" y="292032"/>
                </a:lnTo>
                <a:lnTo>
                  <a:pt x="40004" y="262251"/>
                </a:lnTo>
                <a:lnTo>
                  <a:pt x="316034" y="262251"/>
                </a:lnTo>
                <a:lnTo>
                  <a:pt x="316034" y="39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58103" y="4064246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481706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01529" y="4055800"/>
            <a:ext cx="327660" cy="393700"/>
          </a:xfrm>
          <a:custGeom>
            <a:avLst/>
            <a:gdLst/>
            <a:ahLst/>
            <a:cxnLst/>
            <a:rect l="l" t="t" r="r" b="b"/>
            <a:pathLst>
              <a:path w="327659" h="393700">
                <a:moveTo>
                  <a:pt x="327147" y="233359"/>
                </a:moveTo>
                <a:lnTo>
                  <a:pt x="290254" y="233359"/>
                </a:lnTo>
                <a:lnTo>
                  <a:pt x="290254" y="130236"/>
                </a:lnTo>
                <a:lnTo>
                  <a:pt x="211578" y="130236"/>
                </a:lnTo>
                <a:lnTo>
                  <a:pt x="211578" y="100011"/>
                </a:lnTo>
                <a:lnTo>
                  <a:pt x="290254" y="100011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3359"/>
                </a:lnTo>
                <a:close/>
              </a:path>
              <a:path w="327659" h="393700">
                <a:moveTo>
                  <a:pt x="224469" y="55117"/>
                </a:moveTo>
                <a:lnTo>
                  <a:pt x="11556" y="55117"/>
                </a:lnTo>
                <a:lnTo>
                  <a:pt x="11556" y="25336"/>
                </a:lnTo>
                <a:lnTo>
                  <a:pt x="224469" y="25336"/>
                </a:lnTo>
                <a:lnTo>
                  <a:pt x="224469" y="55117"/>
                </a:lnTo>
                <a:close/>
              </a:path>
              <a:path w="327659" h="393700">
                <a:moveTo>
                  <a:pt x="19113" y="229358"/>
                </a:moveTo>
                <a:lnTo>
                  <a:pt x="0" y="200911"/>
                </a:lnTo>
                <a:lnTo>
                  <a:pt x="40636" y="179429"/>
                </a:lnTo>
                <a:lnTo>
                  <a:pt x="72396" y="148738"/>
                </a:lnTo>
                <a:lnTo>
                  <a:pt x="93072" y="111463"/>
                </a:lnTo>
                <a:lnTo>
                  <a:pt x="100455" y="70229"/>
                </a:lnTo>
                <a:lnTo>
                  <a:pt x="100455" y="55117"/>
                </a:lnTo>
                <a:lnTo>
                  <a:pt x="136904" y="55117"/>
                </a:lnTo>
                <a:lnTo>
                  <a:pt x="136985" y="70229"/>
                </a:lnTo>
                <a:lnTo>
                  <a:pt x="143918" y="107949"/>
                </a:lnTo>
                <a:lnTo>
                  <a:pt x="156581" y="130236"/>
                </a:lnTo>
                <a:lnTo>
                  <a:pt x="119568" y="130236"/>
                </a:lnTo>
                <a:lnTo>
                  <a:pt x="103122" y="162663"/>
                </a:lnTo>
                <a:lnTo>
                  <a:pt x="80342" y="190632"/>
                </a:lnTo>
                <a:lnTo>
                  <a:pt x="52061" y="213183"/>
                </a:lnTo>
                <a:lnTo>
                  <a:pt x="19113" y="229358"/>
                </a:lnTo>
                <a:close/>
              </a:path>
              <a:path w="327659" h="393700">
                <a:moveTo>
                  <a:pt x="215579" y="220468"/>
                </a:moveTo>
                <a:lnTo>
                  <a:pt x="184263" y="205369"/>
                </a:lnTo>
                <a:lnTo>
                  <a:pt x="157406" y="184687"/>
                </a:lnTo>
                <a:lnTo>
                  <a:pt x="135633" y="159337"/>
                </a:lnTo>
                <a:lnTo>
                  <a:pt x="119568" y="130236"/>
                </a:lnTo>
                <a:lnTo>
                  <a:pt x="156581" y="130236"/>
                </a:lnTo>
                <a:lnTo>
                  <a:pt x="163684" y="142738"/>
                </a:lnTo>
                <a:lnTo>
                  <a:pt x="194285" y="171609"/>
                </a:lnTo>
                <a:lnTo>
                  <a:pt x="233803" y="192021"/>
                </a:lnTo>
                <a:lnTo>
                  <a:pt x="215579" y="220468"/>
                </a:lnTo>
                <a:close/>
              </a:path>
              <a:path w="327659" h="393700">
                <a:moveTo>
                  <a:pt x="327147" y="393376"/>
                </a:moveTo>
                <a:lnTo>
                  <a:pt x="68007" y="393376"/>
                </a:lnTo>
                <a:lnTo>
                  <a:pt x="68007" y="252916"/>
                </a:lnTo>
                <a:lnTo>
                  <a:pt x="327147" y="252916"/>
                </a:lnTo>
                <a:lnTo>
                  <a:pt x="327147" y="281808"/>
                </a:lnTo>
                <a:lnTo>
                  <a:pt x="103567" y="281808"/>
                </a:lnTo>
                <a:lnTo>
                  <a:pt x="103567" y="364040"/>
                </a:lnTo>
                <a:lnTo>
                  <a:pt x="327147" y="364040"/>
                </a:lnTo>
                <a:lnTo>
                  <a:pt x="327147" y="393376"/>
                </a:lnTo>
                <a:close/>
              </a:path>
              <a:path w="327659" h="393700">
                <a:moveTo>
                  <a:pt x="327147" y="364040"/>
                </a:moveTo>
                <a:lnTo>
                  <a:pt x="291587" y="364040"/>
                </a:lnTo>
                <a:lnTo>
                  <a:pt x="291587" y="281808"/>
                </a:lnTo>
                <a:lnTo>
                  <a:pt x="327147" y="281808"/>
                </a:lnTo>
                <a:lnTo>
                  <a:pt x="327147" y="364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405574" y="4055800"/>
            <a:ext cx="376555" cy="398780"/>
          </a:xfrm>
          <a:custGeom>
            <a:avLst/>
            <a:gdLst/>
            <a:ahLst/>
            <a:cxnLst/>
            <a:rect l="l" t="t" r="r" b="b"/>
            <a:pathLst>
              <a:path w="376554" h="398779">
                <a:moveTo>
                  <a:pt x="136904" y="68896"/>
                </a:moveTo>
                <a:lnTo>
                  <a:pt x="100455" y="68896"/>
                </a:lnTo>
                <a:lnTo>
                  <a:pt x="100455" y="7111"/>
                </a:lnTo>
                <a:lnTo>
                  <a:pt x="136904" y="7111"/>
                </a:lnTo>
                <a:lnTo>
                  <a:pt x="136904" y="68896"/>
                </a:lnTo>
                <a:close/>
              </a:path>
              <a:path w="376554" h="398779">
                <a:moveTo>
                  <a:pt x="225358" y="98233"/>
                </a:moveTo>
                <a:lnTo>
                  <a:pt x="10667" y="98233"/>
                </a:lnTo>
                <a:lnTo>
                  <a:pt x="10667" y="68896"/>
                </a:lnTo>
                <a:lnTo>
                  <a:pt x="225358" y="68896"/>
                </a:lnTo>
                <a:lnTo>
                  <a:pt x="225358" y="98233"/>
                </a:lnTo>
                <a:close/>
              </a:path>
              <a:path w="376554" h="398779">
                <a:moveTo>
                  <a:pt x="20446" y="321813"/>
                </a:moveTo>
                <a:lnTo>
                  <a:pt x="0" y="294254"/>
                </a:lnTo>
                <a:lnTo>
                  <a:pt x="40330" y="266175"/>
                </a:lnTo>
                <a:lnTo>
                  <a:pt x="72285" y="226969"/>
                </a:lnTo>
                <a:lnTo>
                  <a:pt x="93322" y="180179"/>
                </a:lnTo>
                <a:lnTo>
                  <a:pt x="100900" y="129347"/>
                </a:lnTo>
                <a:lnTo>
                  <a:pt x="100900" y="98233"/>
                </a:lnTo>
                <a:lnTo>
                  <a:pt x="136904" y="98233"/>
                </a:lnTo>
                <a:lnTo>
                  <a:pt x="136904" y="129347"/>
                </a:lnTo>
                <a:lnTo>
                  <a:pt x="143981" y="176991"/>
                </a:lnTo>
                <a:lnTo>
                  <a:pt x="153674" y="198688"/>
                </a:lnTo>
                <a:lnTo>
                  <a:pt x="119124" y="198688"/>
                </a:lnTo>
                <a:lnTo>
                  <a:pt x="102955" y="237866"/>
                </a:lnTo>
                <a:lnTo>
                  <a:pt x="80453" y="272419"/>
                </a:lnTo>
                <a:lnTo>
                  <a:pt x="52616" y="300887"/>
                </a:lnTo>
                <a:lnTo>
                  <a:pt x="20446" y="321813"/>
                </a:lnTo>
                <a:close/>
              </a:path>
              <a:path w="376554" h="398779">
                <a:moveTo>
                  <a:pt x="213356" y="314701"/>
                </a:moveTo>
                <a:lnTo>
                  <a:pt x="182631" y="294761"/>
                </a:lnTo>
                <a:lnTo>
                  <a:pt x="156239" y="267862"/>
                </a:lnTo>
                <a:lnTo>
                  <a:pt x="134848" y="235380"/>
                </a:lnTo>
                <a:lnTo>
                  <a:pt x="119124" y="198688"/>
                </a:lnTo>
                <a:lnTo>
                  <a:pt x="153674" y="198688"/>
                </a:lnTo>
                <a:lnTo>
                  <a:pt x="163851" y="221468"/>
                </a:lnTo>
                <a:lnTo>
                  <a:pt x="194472" y="259112"/>
                </a:lnTo>
                <a:lnTo>
                  <a:pt x="233803" y="286253"/>
                </a:lnTo>
                <a:lnTo>
                  <a:pt x="213356" y="314701"/>
                </a:lnTo>
                <a:close/>
              </a:path>
              <a:path w="376554" h="398779">
                <a:moveTo>
                  <a:pt x="310256" y="398710"/>
                </a:moveTo>
                <a:lnTo>
                  <a:pt x="273808" y="398710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164018"/>
                </a:lnTo>
                <a:lnTo>
                  <a:pt x="376041" y="164018"/>
                </a:lnTo>
                <a:lnTo>
                  <a:pt x="376041" y="194243"/>
                </a:lnTo>
                <a:lnTo>
                  <a:pt x="310256" y="194243"/>
                </a:lnTo>
                <a:lnTo>
                  <a:pt x="31025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233901" y="4056245"/>
            <a:ext cx="37465" cy="73025"/>
          </a:xfrm>
          <a:custGeom>
            <a:avLst/>
            <a:gdLst/>
            <a:ahLst/>
            <a:cxnLst/>
            <a:rect l="l" t="t" r="r" b="b"/>
            <a:pathLst>
              <a:path w="37465" h="73025">
                <a:moveTo>
                  <a:pt x="36892" y="72896"/>
                </a:moveTo>
                <a:lnTo>
                  <a:pt x="0" y="72896"/>
                </a:lnTo>
                <a:lnTo>
                  <a:pt x="0" y="0"/>
                </a:lnTo>
                <a:lnTo>
                  <a:pt x="36892" y="0"/>
                </a:lnTo>
                <a:lnTo>
                  <a:pt x="36892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962316" y="4083050"/>
            <a:ext cx="36195" cy="69850"/>
          </a:xfrm>
          <a:custGeom>
            <a:avLst/>
            <a:gdLst/>
            <a:ahLst/>
            <a:cxnLst/>
            <a:rect l="l" t="t" r="r" b="b"/>
            <a:pathLst>
              <a:path w="36195" h="69850">
                <a:moveTo>
                  <a:pt x="0" y="0"/>
                </a:moveTo>
                <a:lnTo>
                  <a:pt x="36003" y="0"/>
                </a:lnTo>
                <a:lnTo>
                  <a:pt x="36003" y="69850"/>
                </a:lnTo>
                <a:lnTo>
                  <a:pt x="0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962316" y="4152900"/>
            <a:ext cx="308610" cy="5080"/>
          </a:xfrm>
          <a:custGeom>
            <a:avLst/>
            <a:gdLst/>
            <a:ahLst/>
            <a:cxnLst/>
            <a:rect l="l" t="t" r="r" b="b"/>
            <a:pathLst>
              <a:path w="308609" h="5079">
                <a:moveTo>
                  <a:pt x="0" y="0"/>
                </a:moveTo>
                <a:lnTo>
                  <a:pt x="308478" y="0"/>
                </a:lnTo>
                <a:lnTo>
                  <a:pt x="308478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62316" y="4157979"/>
            <a:ext cx="179705" cy="24130"/>
          </a:xfrm>
          <a:custGeom>
            <a:avLst/>
            <a:gdLst/>
            <a:ahLst/>
            <a:cxnLst/>
            <a:rect l="l" t="t" r="r" b="b"/>
            <a:pathLst>
              <a:path w="179704" h="24129">
                <a:moveTo>
                  <a:pt x="0" y="0"/>
                </a:moveTo>
                <a:lnTo>
                  <a:pt x="179575" y="0"/>
                </a:lnTo>
                <a:lnTo>
                  <a:pt x="179575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62316" y="418210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62316" y="4253229"/>
            <a:ext cx="179705" cy="29209"/>
          </a:xfrm>
          <a:custGeom>
            <a:avLst/>
            <a:gdLst/>
            <a:ahLst/>
            <a:cxnLst/>
            <a:rect l="l" t="t" r="r" b="b"/>
            <a:pathLst>
              <a:path w="179704" h="29210">
                <a:moveTo>
                  <a:pt x="0" y="0"/>
                </a:moveTo>
                <a:lnTo>
                  <a:pt x="179575" y="0"/>
                </a:lnTo>
                <a:lnTo>
                  <a:pt x="179575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105887" y="408305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105887" y="4128770"/>
            <a:ext cx="165100" cy="24130"/>
          </a:xfrm>
          <a:custGeom>
            <a:avLst/>
            <a:gdLst/>
            <a:ahLst/>
            <a:cxnLst/>
            <a:rect l="l" t="t" r="r" b="b"/>
            <a:pathLst>
              <a:path w="165100" h="24129">
                <a:moveTo>
                  <a:pt x="0" y="0"/>
                </a:moveTo>
                <a:lnTo>
                  <a:pt x="164907" y="0"/>
                </a:lnTo>
                <a:lnTo>
                  <a:pt x="16490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233901" y="4158479"/>
            <a:ext cx="37465" cy="56515"/>
          </a:xfrm>
          <a:custGeom>
            <a:avLst/>
            <a:gdLst/>
            <a:ahLst/>
            <a:cxnLst/>
            <a:rect l="l" t="t" r="r" b="b"/>
            <a:pathLst>
              <a:path w="37465" h="56514">
                <a:moveTo>
                  <a:pt x="36892" y="56450"/>
                </a:moveTo>
                <a:lnTo>
                  <a:pt x="0" y="56450"/>
                </a:lnTo>
                <a:lnTo>
                  <a:pt x="0" y="0"/>
                </a:lnTo>
                <a:lnTo>
                  <a:pt x="36892" y="0"/>
                </a:lnTo>
                <a:lnTo>
                  <a:pt x="36892" y="5645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105887" y="41821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105887" y="4215129"/>
            <a:ext cx="165100" cy="29209"/>
          </a:xfrm>
          <a:custGeom>
            <a:avLst/>
            <a:gdLst/>
            <a:ahLst/>
            <a:cxnLst/>
            <a:rect l="l" t="t" r="r" b="b"/>
            <a:pathLst>
              <a:path w="165100" h="29210">
                <a:moveTo>
                  <a:pt x="0" y="0"/>
                </a:moveTo>
                <a:lnTo>
                  <a:pt x="164907" y="0"/>
                </a:lnTo>
                <a:lnTo>
                  <a:pt x="1649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1105887" y="4244340"/>
            <a:ext cx="36195" cy="8890"/>
          </a:xfrm>
          <a:custGeom>
            <a:avLst/>
            <a:gdLst/>
            <a:ahLst/>
            <a:cxnLst/>
            <a:rect l="l" t="t" r="r" b="b"/>
            <a:pathLst>
              <a:path w="36195" h="8889">
                <a:moveTo>
                  <a:pt x="0" y="0"/>
                </a:moveTo>
                <a:lnTo>
                  <a:pt x="36003" y="0"/>
                </a:lnTo>
                <a:lnTo>
                  <a:pt x="3600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233901" y="4244710"/>
            <a:ext cx="37465" cy="106680"/>
          </a:xfrm>
          <a:custGeom>
            <a:avLst/>
            <a:gdLst/>
            <a:ahLst/>
            <a:cxnLst/>
            <a:rect l="l" t="t" r="r" b="b"/>
            <a:pathLst>
              <a:path w="37465" h="106679">
                <a:moveTo>
                  <a:pt x="36892" y="106233"/>
                </a:moveTo>
                <a:lnTo>
                  <a:pt x="0" y="106233"/>
                </a:lnTo>
                <a:lnTo>
                  <a:pt x="0" y="0"/>
                </a:lnTo>
                <a:lnTo>
                  <a:pt x="36892" y="0"/>
                </a:lnTo>
                <a:lnTo>
                  <a:pt x="36892" y="1062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014321" y="43218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014321" y="441579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346802" y="4055800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144460" y="48449"/>
                </a:moveTo>
                <a:lnTo>
                  <a:pt x="108011" y="48449"/>
                </a:lnTo>
                <a:lnTo>
                  <a:pt x="108011" y="444"/>
                </a:lnTo>
                <a:lnTo>
                  <a:pt x="144460" y="444"/>
                </a:lnTo>
                <a:lnTo>
                  <a:pt x="144460" y="48449"/>
                </a:lnTo>
                <a:close/>
              </a:path>
              <a:path w="374015" h="398779">
                <a:moveTo>
                  <a:pt x="244916" y="77341"/>
                </a:moveTo>
                <a:lnTo>
                  <a:pt x="6667" y="77341"/>
                </a:lnTo>
                <a:lnTo>
                  <a:pt x="6667" y="48449"/>
                </a:lnTo>
                <a:lnTo>
                  <a:pt x="244916" y="48449"/>
                </a:lnTo>
                <a:lnTo>
                  <a:pt x="244916" y="77341"/>
                </a:lnTo>
                <a:close/>
              </a:path>
              <a:path w="374015" h="398779">
                <a:moveTo>
                  <a:pt x="4889" y="323146"/>
                </a:moveTo>
                <a:lnTo>
                  <a:pt x="0" y="292476"/>
                </a:lnTo>
                <a:lnTo>
                  <a:pt x="79321" y="291914"/>
                </a:lnTo>
                <a:lnTo>
                  <a:pt x="108011" y="291143"/>
                </a:lnTo>
                <a:lnTo>
                  <a:pt x="108011" y="247582"/>
                </a:lnTo>
                <a:lnTo>
                  <a:pt x="76821" y="239318"/>
                </a:lnTo>
                <a:lnTo>
                  <a:pt x="52839" y="223802"/>
                </a:lnTo>
                <a:lnTo>
                  <a:pt x="37441" y="201952"/>
                </a:lnTo>
                <a:lnTo>
                  <a:pt x="32003" y="174686"/>
                </a:lnTo>
                <a:lnTo>
                  <a:pt x="38914" y="144217"/>
                </a:lnTo>
                <a:lnTo>
                  <a:pt x="58284" y="120957"/>
                </a:lnTo>
                <a:lnTo>
                  <a:pt x="88072" y="106115"/>
                </a:lnTo>
                <a:lnTo>
                  <a:pt x="126236" y="100900"/>
                </a:lnTo>
                <a:lnTo>
                  <a:pt x="164400" y="106115"/>
                </a:lnTo>
                <a:lnTo>
                  <a:pt x="194188" y="120957"/>
                </a:lnTo>
                <a:lnTo>
                  <a:pt x="200804" y="128903"/>
                </a:lnTo>
                <a:lnTo>
                  <a:pt x="126236" y="128903"/>
                </a:lnTo>
                <a:lnTo>
                  <a:pt x="101927" y="132181"/>
                </a:lnTo>
                <a:lnTo>
                  <a:pt x="83120" y="141460"/>
                </a:lnTo>
                <a:lnTo>
                  <a:pt x="70980" y="155906"/>
                </a:lnTo>
                <a:lnTo>
                  <a:pt x="66674" y="174686"/>
                </a:lnTo>
                <a:lnTo>
                  <a:pt x="70980" y="193396"/>
                </a:lnTo>
                <a:lnTo>
                  <a:pt x="83120" y="207689"/>
                </a:lnTo>
                <a:lnTo>
                  <a:pt x="101927" y="216815"/>
                </a:lnTo>
                <a:lnTo>
                  <a:pt x="126236" y="220024"/>
                </a:lnTo>
                <a:lnTo>
                  <a:pt x="202295" y="220024"/>
                </a:lnTo>
                <a:lnTo>
                  <a:pt x="199633" y="223802"/>
                </a:lnTo>
                <a:lnTo>
                  <a:pt x="175651" y="239318"/>
                </a:lnTo>
                <a:lnTo>
                  <a:pt x="144460" y="247582"/>
                </a:lnTo>
                <a:lnTo>
                  <a:pt x="144460" y="289809"/>
                </a:lnTo>
                <a:lnTo>
                  <a:pt x="252384" y="289809"/>
                </a:lnTo>
                <a:lnTo>
                  <a:pt x="253805" y="307145"/>
                </a:lnTo>
                <a:lnTo>
                  <a:pt x="201846" y="314612"/>
                </a:lnTo>
                <a:lnTo>
                  <a:pt x="149417" y="319306"/>
                </a:lnTo>
                <a:lnTo>
                  <a:pt x="98076" y="321866"/>
                </a:lnTo>
                <a:lnTo>
                  <a:pt x="49381" y="322933"/>
                </a:lnTo>
                <a:lnTo>
                  <a:pt x="4889" y="323146"/>
                </a:lnTo>
                <a:close/>
              </a:path>
              <a:path w="374015" h="398779">
                <a:moveTo>
                  <a:pt x="202295" y="220024"/>
                </a:moveTo>
                <a:lnTo>
                  <a:pt x="126236" y="220024"/>
                </a:lnTo>
                <a:lnTo>
                  <a:pt x="150544" y="216815"/>
                </a:lnTo>
                <a:lnTo>
                  <a:pt x="169352" y="207689"/>
                </a:lnTo>
                <a:lnTo>
                  <a:pt x="181492" y="193396"/>
                </a:lnTo>
                <a:lnTo>
                  <a:pt x="185798" y="174686"/>
                </a:lnTo>
                <a:lnTo>
                  <a:pt x="181492" y="155906"/>
                </a:lnTo>
                <a:lnTo>
                  <a:pt x="169352" y="141460"/>
                </a:lnTo>
                <a:lnTo>
                  <a:pt x="150544" y="132181"/>
                </a:lnTo>
                <a:lnTo>
                  <a:pt x="126236" y="128903"/>
                </a:lnTo>
                <a:lnTo>
                  <a:pt x="200804" y="128903"/>
                </a:lnTo>
                <a:lnTo>
                  <a:pt x="213558" y="144217"/>
                </a:lnTo>
                <a:lnTo>
                  <a:pt x="220468" y="174686"/>
                </a:lnTo>
                <a:lnTo>
                  <a:pt x="215030" y="201952"/>
                </a:lnTo>
                <a:lnTo>
                  <a:pt x="202295" y="220024"/>
                </a:lnTo>
                <a:close/>
              </a:path>
              <a:path w="374015" h="398779">
                <a:moveTo>
                  <a:pt x="252384" y="289809"/>
                </a:moveTo>
                <a:lnTo>
                  <a:pt x="144460" y="289809"/>
                </a:lnTo>
                <a:lnTo>
                  <a:pt x="171574" y="288281"/>
                </a:lnTo>
                <a:lnTo>
                  <a:pt x="198688" y="286253"/>
                </a:lnTo>
                <a:lnTo>
                  <a:pt x="225469" y="283559"/>
                </a:lnTo>
                <a:lnTo>
                  <a:pt x="251583" y="280031"/>
                </a:lnTo>
                <a:lnTo>
                  <a:pt x="252384" y="289809"/>
                </a:lnTo>
                <a:close/>
              </a:path>
              <a:path w="374015" h="398779">
                <a:moveTo>
                  <a:pt x="311590" y="398710"/>
                </a:moveTo>
                <a:lnTo>
                  <a:pt x="275141" y="39871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9352"/>
                </a:lnTo>
                <a:lnTo>
                  <a:pt x="373819" y="169352"/>
                </a:lnTo>
                <a:lnTo>
                  <a:pt x="373819" y="200022"/>
                </a:lnTo>
                <a:lnTo>
                  <a:pt x="311590" y="200022"/>
                </a:lnTo>
                <a:lnTo>
                  <a:pt x="31159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761515" y="4056245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299721" y="4056245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4" h="397510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4" h="397510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4" h="397510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4" h="397510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701543" y="4080692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154927" y="40855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392286" y="41148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155815" y="41770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155815" y="42062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155815" y="42710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272716" y="43002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110477" y="43751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648969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098796" y="40881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098796" y="41173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098796" y="42430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4214809" y="42722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4052568" y="43738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4460170" y="4055800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4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4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4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885106" y="4055800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5284705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5827590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265861" y="4086859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503220" y="4116070"/>
            <a:ext cx="35560" cy="60960"/>
          </a:xfrm>
          <a:custGeom>
            <a:avLst/>
            <a:gdLst/>
            <a:ahLst/>
            <a:cxnLst/>
            <a:rect l="l" t="t" r="r" b="b"/>
            <a:pathLst>
              <a:path w="35559" h="60960">
                <a:moveTo>
                  <a:pt x="0" y="0"/>
                </a:moveTo>
                <a:lnTo>
                  <a:pt x="35559" y="0"/>
                </a:lnTo>
                <a:lnTo>
                  <a:pt x="35559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266751" y="4177029"/>
            <a:ext cx="272415" cy="30480"/>
          </a:xfrm>
          <a:custGeom>
            <a:avLst/>
            <a:gdLst/>
            <a:ahLst/>
            <a:cxnLst/>
            <a:rect l="l" t="t" r="r" b="b"/>
            <a:pathLst>
              <a:path w="272415" h="30479">
                <a:moveTo>
                  <a:pt x="0" y="0"/>
                </a:moveTo>
                <a:lnTo>
                  <a:pt x="272030" y="0"/>
                </a:lnTo>
                <a:lnTo>
                  <a:pt x="272030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266751" y="4207509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266751" y="427227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1411" y="4374058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362262" y="30225"/>
                </a:moveTo>
                <a:lnTo>
                  <a:pt x="0" y="30225"/>
                </a:lnTo>
                <a:lnTo>
                  <a:pt x="0" y="0"/>
                </a:lnTo>
                <a:lnTo>
                  <a:pt x="362262" y="0"/>
                </a:lnTo>
                <a:lnTo>
                  <a:pt x="362262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644570" y="4055356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183575"/>
                </a:lnTo>
                <a:lnTo>
                  <a:pt x="201800" y="183575"/>
                </a:lnTo>
                <a:lnTo>
                  <a:pt x="201800" y="153794"/>
                </a:lnTo>
                <a:lnTo>
                  <a:pt x="277808" y="153794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559" y="303589"/>
                </a:moveTo>
                <a:lnTo>
                  <a:pt x="888" y="303589"/>
                </a:lnTo>
                <a:lnTo>
                  <a:pt x="888" y="147571"/>
                </a:lnTo>
                <a:lnTo>
                  <a:pt x="142682" y="147571"/>
                </a:lnTo>
                <a:lnTo>
                  <a:pt x="142682" y="67118"/>
                </a:lnTo>
                <a:lnTo>
                  <a:pt x="0" y="67118"/>
                </a:lnTo>
                <a:lnTo>
                  <a:pt x="0" y="37337"/>
                </a:lnTo>
                <a:lnTo>
                  <a:pt x="178241" y="37337"/>
                </a:lnTo>
                <a:lnTo>
                  <a:pt x="178241" y="176908"/>
                </a:lnTo>
                <a:lnTo>
                  <a:pt x="36892" y="176908"/>
                </a:lnTo>
                <a:lnTo>
                  <a:pt x="36892" y="273363"/>
                </a:lnTo>
                <a:lnTo>
                  <a:pt x="212206" y="273363"/>
                </a:lnTo>
                <a:lnTo>
                  <a:pt x="214245" y="290698"/>
                </a:lnTo>
                <a:lnTo>
                  <a:pt x="170511" y="297213"/>
                </a:lnTo>
                <a:lnTo>
                  <a:pt x="127402" y="301144"/>
                </a:lnTo>
                <a:lnTo>
                  <a:pt x="82043" y="303075"/>
                </a:lnTo>
                <a:lnTo>
                  <a:pt x="31559" y="303589"/>
                </a:lnTo>
                <a:close/>
              </a:path>
              <a:path w="314325" h="400050">
                <a:moveTo>
                  <a:pt x="212206" y="273363"/>
                </a:moveTo>
                <a:lnTo>
                  <a:pt x="36892" y="273363"/>
                </a:lnTo>
                <a:lnTo>
                  <a:pt x="84676" y="272787"/>
                </a:lnTo>
                <a:lnTo>
                  <a:pt x="127791" y="270752"/>
                </a:lnTo>
                <a:lnTo>
                  <a:pt x="168907" y="266800"/>
                </a:lnTo>
                <a:lnTo>
                  <a:pt x="210689" y="260473"/>
                </a:lnTo>
                <a:lnTo>
                  <a:pt x="212206" y="27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11337" y="4678608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17160" y="4678608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423872" y="4678164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80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80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80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80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962077" y="4678164"/>
            <a:ext cx="367665" cy="393700"/>
          </a:xfrm>
          <a:custGeom>
            <a:avLst/>
            <a:gdLst/>
            <a:ahLst/>
            <a:cxnLst/>
            <a:rect l="l" t="t" r="r" b="b"/>
            <a:pathLst>
              <a:path w="367664" h="393700">
                <a:moveTo>
                  <a:pt x="14668" y="220468"/>
                </a:moveTo>
                <a:lnTo>
                  <a:pt x="0" y="191132"/>
                </a:lnTo>
                <a:lnTo>
                  <a:pt x="54843" y="174785"/>
                </a:lnTo>
                <a:lnTo>
                  <a:pt x="98656" y="152422"/>
                </a:lnTo>
                <a:lnTo>
                  <a:pt x="131182" y="124852"/>
                </a:lnTo>
                <a:lnTo>
                  <a:pt x="152166" y="92888"/>
                </a:lnTo>
                <a:lnTo>
                  <a:pt x="161351" y="57339"/>
                </a:lnTo>
                <a:lnTo>
                  <a:pt x="16446" y="57339"/>
                </a:lnTo>
                <a:lnTo>
                  <a:pt x="16446" y="28003"/>
                </a:lnTo>
                <a:lnTo>
                  <a:pt x="201800" y="28003"/>
                </a:lnTo>
                <a:lnTo>
                  <a:pt x="196087" y="75102"/>
                </a:lnTo>
                <a:lnTo>
                  <a:pt x="179361" y="116325"/>
                </a:lnTo>
                <a:lnTo>
                  <a:pt x="152239" y="151572"/>
                </a:lnTo>
                <a:lnTo>
                  <a:pt x="115337" y="180744"/>
                </a:lnTo>
                <a:lnTo>
                  <a:pt x="69275" y="203742"/>
                </a:lnTo>
                <a:lnTo>
                  <a:pt x="14668" y="220468"/>
                </a:lnTo>
                <a:close/>
              </a:path>
              <a:path w="367664" h="393700">
                <a:moveTo>
                  <a:pt x="319146" y="393376"/>
                </a:moveTo>
                <a:lnTo>
                  <a:pt x="56895" y="393376"/>
                </a:lnTo>
                <a:lnTo>
                  <a:pt x="56895" y="231136"/>
                </a:lnTo>
                <a:lnTo>
                  <a:pt x="310256" y="231136"/>
                </a:lnTo>
                <a:lnTo>
                  <a:pt x="310256" y="258250"/>
                </a:lnTo>
                <a:lnTo>
                  <a:pt x="93343" y="258250"/>
                </a:lnTo>
                <a:lnTo>
                  <a:pt x="93343" y="297810"/>
                </a:lnTo>
                <a:lnTo>
                  <a:pt x="305367" y="297810"/>
                </a:lnTo>
                <a:lnTo>
                  <a:pt x="305367" y="324924"/>
                </a:lnTo>
                <a:lnTo>
                  <a:pt x="93343" y="324924"/>
                </a:lnTo>
                <a:lnTo>
                  <a:pt x="93343" y="365818"/>
                </a:lnTo>
                <a:lnTo>
                  <a:pt x="319146" y="365818"/>
                </a:lnTo>
                <a:lnTo>
                  <a:pt x="319146" y="393376"/>
                </a:lnTo>
                <a:close/>
              </a:path>
              <a:path w="367664" h="393700">
                <a:moveTo>
                  <a:pt x="308034" y="212912"/>
                </a:moveTo>
                <a:lnTo>
                  <a:pt x="271585" y="212912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92454"/>
                </a:lnTo>
                <a:lnTo>
                  <a:pt x="367151" y="92454"/>
                </a:lnTo>
                <a:lnTo>
                  <a:pt x="367151" y="122680"/>
                </a:lnTo>
                <a:lnTo>
                  <a:pt x="308034" y="122680"/>
                </a:lnTo>
                <a:lnTo>
                  <a:pt x="308034" y="21291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369233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942866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182448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950422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950422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950422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950422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180226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180226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065102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02417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310018" y="4678608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735398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256555" y="4677719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669489" y="4678608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10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10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10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10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10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10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10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10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72201" y="4718168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605802" y="4678164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4" h="389889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4" h="389889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4" h="389889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4" h="389889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4" h="389889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4" h="389889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09848" y="4677719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4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4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4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4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4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4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471232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471232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468565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468565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422338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965274" y="4678164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411102" y="49580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411102" y="5038090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20" h="30479">
                <a:moveTo>
                  <a:pt x="0" y="0"/>
                </a:moveTo>
                <a:lnTo>
                  <a:pt x="274252" y="0"/>
                </a:lnTo>
                <a:lnTo>
                  <a:pt x="274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412435" y="46939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412435" y="47447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412435" y="47726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412435" y="48234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642238" y="4694166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642238" y="4772841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527114" y="4853295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364429" y="4895966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899391" y="4678608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306547" y="4689721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842842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289114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0528696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296670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296670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296670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296670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526473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526473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411350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248665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660711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205425" y="4678164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618360" y="4678608"/>
            <a:ext cx="311150" cy="398145"/>
          </a:xfrm>
          <a:custGeom>
            <a:avLst/>
            <a:gdLst/>
            <a:ahLst/>
            <a:cxnLst/>
            <a:rect l="l" t="t" r="r" b="b"/>
            <a:pathLst>
              <a:path w="311150" h="398145">
                <a:moveTo>
                  <a:pt x="310256" y="64451"/>
                </a:moveTo>
                <a:lnTo>
                  <a:pt x="273363" y="64451"/>
                </a:lnTo>
                <a:lnTo>
                  <a:pt x="273363" y="0"/>
                </a:lnTo>
                <a:lnTo>
                  <a:pt x="310256" y="0"/>
                </a:lnTo>
                <a:lnTo>
                  <a:pt x="310256" y="64451"/>
                </a:lnTo>
                <a:close/>
              </a:path>
              <a:path w="311150" h="398145">
                <a:moveTo>
                  <a:pt x="181797" y="206689"/>
                </a:moveTo>
                <a:lnTo>
                  <a:pt x="0" y="206689"/>
                </a:lnTo>
                <a:lnTo>
                  <a:pt x="0" y="29781"/>
                </a:lnTo>
                <a:lnTo>
                  <a:pt x="181797" y="29781"/>
                </a:lnTo>
                <a:lnTo>
                  <a:pt x="181797" y="59117"/>
                </a:lnTo>
                <a:lnTo>
                  <a:pt x="36003" y="59117"/>
                </a:lnTo>
                <a:lnTo>
                  <a:pt x="36003" y="177797"/>
                </a:lnTo>
                <a:lnTo>
                  <a:pt x="181797" y="177797"/>
                </a:lnTo>
                <a:lnTo>
                  <a:pt x="181797" y="206689"/>
                </a:lnTo>
                <a:close/>
              </a:path>
              <a:path w="311150" h="398145">
                <a:moveTo>
                  <a:pt x="181797" y="177797"/>
                </a:moveTo>
                <a:lnTo>
                  <a:pt x="146238" y="177797"/>
                </a:lnTo>
                <a:lnTo>
                  <a:pt x="146238" y="59117"/>
                </a:lnTo>
                <a:lnTo>
                  <a:pt x="181797" y="59117"/>
                </a:lnTo>
                <a:lnTo>
                  <a:pt x="181797" y="64451"/>
                </a:lnTo>
                <a:lnTo>
                  <a:pt x="310256" y="64451"/>
                </a:lnTo>
                <a:lnTo>
                  <a:pt x="310256" y="93788"/>
                </a:lnTo>
                <a:lnTo>
                  <a:pt x="181797" y="93788"/>
                </a:lnTo>
                <a:lnTo>
                  <a:pt x="181797" y="143126"/>
                </a:lnTo>
                <a:lnTo>
                  <a:pt x="310256" y="143126"/>
                </a:lnTo>
                <a:lnTo>
                  <a:pt x="310256" y="172463"/>
                </a:lnTo>
                <a:lnTo>
                  <a:pt x="181797" y="172463"/>
                </a:lnTo>
                <a:lnTo>
                  <a:pt x="181797" y="177797"/>
                </a:lnTo>
                <a:close/>
              </a:path>
              <a:path w="311150" h="398145">
                <a:moveTo>
                  <a:pt x="310256" y="143126"/>
                </a:moveTo>
                <a:lnTo>
                  <a:pt x="273363" y="143126"/>
                </a:lnTo>
                <a:lnTo>
                  <a:pt x="273363" y="93788"/>
                </a:lnTo>
                <a:lnTo>
                  <a:pt x="310256" y="93788"/>
                </a:lnTo>
                <a:lnTo>
                  <a:pt x="310256" y="143126"/>
                </a:lnTo>
                <a:close/>
              </a:path>
              <a:path w="311150" h="398145">
                <a:moveTo>
                  <a:pt x="310256" y="235581"/>
                </a:moveTo>
                <a:lnTo>
                  <a:pt x="273363" y="235581"/>
                </a:lnTo>
                <a:lnTo>
                  <a:pt x="273363" y="172463"/>
                </a:lnTo>
                <a:lnTo>
                  <a:pt x="310256" y="172463"/>
                </a:lnTo>
                <a:lnTo>
                  <a:pt x="310256" y="235581"/>
                </a:lnTo>
                <a:close/>
              </a:path>
              <a:path w="311150" h="398145">
                <a:moveTo>
                  <a:pt x="178241" y="397821"/>
                </a:moveTo>
                <a:lnTo>
                  <a:pt x="123041" y="392772"/>
                </a:lnTo>
                <a:lnTo>
                  <a:pt x="81342" y="378097"/>
                </a:lnTo>
                <a:lnTo>
                  <a:pt x="54978" y="354504"/>
                </a:lnTo>
                <a:lnTo>
                  <a:pt x="45782" y="322702"/>
                </a:lnTo>
                <a:lnTo>
                  <a:pt x="54978" y="290712"/>
                </a:lnTo>
                <a:lnTo>
                  <a:pt x="81342" y="267140"/>
                </a:lnTo>
                <a:lnTo>
                  <a:pt x="123041" y="252569"/>
                </a:lnTo>
                <a:lnTo>
                  <a:pt x="178241" y="247582"/>
                </a:lnTo>
                <a:lnTo>
                  <a:pt x="233699" y="252569"/>
                </a:lnTo>
                <a:lnTo>
                  <a:pt x="275530" y="267140"/>
                </a:lnTo>
                <a:lnTo>
                  <a:pt x="285491" y="276030"/>
                </a:lnTo>
                <a:lnTo>
                  <a:pt x="178241" y="276030"/>
                </a:lnTo>
                <a:lnTo>
                  <a:pt x="138112" y="279197"/>
                </a:lnTo>
                <a:lnTo>
                  <a:pt x="107900" y="288365"/>
                </a:lnTo>
                <a:lnTo>
                  <a:pt x="88857" y="303033"/>
                </a:lnTo>
                <a:lnTo>
                  <a:pt x="82231" y="322702"/>
                </a:lnTo>
                <a:lnTo>
                  <a:pt x="88857" y="342371"/>
                </a:lnTo>
                <a:lnTo>
                  <a:pt x="107900" y="357039"/>
                </a:lnTo>
                <a:lnTo>
                  <a:pt x="138112" y="366207"/>
                </a:lnTo>
                <a:lnTo>
                  <a:pt x="178241" y="369374"/>
                </a:lnTo>
                <a:lnTo>
                  <a:pt x="285296" y="369374"/>
                </a:lnTo>
                <a:lnTo>
                  <a:pt x="275530" y="378097"/>
                </a:lnTo>
                <a:lnTo>
                  <a:pt x="233699" y="392772"/>
                </a:lnTo>
                <a:lnTo>
                  <a:pt x="178241" y="397821"/>
                </a:lnTo>
                <a:close/>
              </a:path>
              <a:path w="311150" h="398145">
                <a:moveTo>
                  <a:pt x="285296" y="369374"/>
                </a:moveTo>
                <a:lnTo>
                  <a:pt x="178241" y="369374"/>
                </a:lnTo>
                <a:lnTo>
                  <a:pt x="218885" y="366207"/>
                </a:lnTo>
                <a:lnTo>
                  <a:pt x="249360" y="357039"/>
                </a:lnTo>
                <a:lnTo>
                  <a:pt x="268501" y="342371"/>
                </a:lnTo>
                <a:lnTo>
                  <a:pt x="275141" y="322702"/>
                </a:lnTo>
                <a:lnTo>
                  <a:pt x="268501" y="303033"/>
                </a:lnTo>
                <a:lnTo>
                  <a:pt x="249360" y="288365"/>
                </a:lnTo>
                <a:lnTo>
                  <a:pt x="218885" y="279197"/>
                </a:lnTo>
                <a:lnTo>
                  <a:pt x="178241" y="276030"/>
                </a:lnTo>
                <a:lnTo>
                  <a:pt x="285491" y="276030"/>
                </a:lnTo>
                <a:lnTo>
                  <a:pt x="301943" y="290712"/>
                </a:lnTo>
                <a:lnTo>
                  <a:pt x="311145" y="322702"/>
                </a:lnTo>
                <a:lnTo>
                  <a:pt x="301943" y="354504"/>
                </a:lnTo>
                <a:lnTo>
                  <a:pt x="285296" y="3693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004180" y="4678608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418448" y="4677719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328036" y="400044"/>
                </a:moveTo>
                <a:lnTo>
                  <a:pt x="291587" y="400044"/>
                </a:lnTo>
                <a:lnTo>
                  <a:pt x="291587" y="190243"/>
                </a:lnTo>
                <a:lnTo>
                  <a:pt x="205356" y="190243"/>
                </a:lnTo>
                <a:lnTo>
                  <a:pt x="205356" y="160462"/>
                </a:lnTo>
                <a:lnTo>
                  <a:pt x="291587" y="160462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400044"/>
                </a:lnTo>
                <a:close/>
              </a:path>
              <a:path w="328295" h="400050">
                <a:moveTo>
                  <a:pt x="137348" y="69341"/>
                </a:moveTo>
                <a:lnTo>
                  <a:pt x="100900" y="69341"/>
                </a:lnTo>
                <a:lnTo>
                  <a:pt x="100900" y="7556"/>
                </a:lnTo>
                <a:lnTo>
                  <a:pt x="137348" y="7556"/>
                </a:lnTo>
                <a:lnTo>
                  <a:pt x="137348" y="69341"/>
                </a:lnTo>
                <a:close/>
              </a:path>
              <a:path w="328295" h="400050">
                <a:moveTo>
                  <a:pt x="225802" y="98677"/>
                </a:moveTo>
                <a:lnTo>
                  <a:pt x="11112" y="98677"/>
                </a:lnTo>
                <a:lnTo>
                  <a:pt x="11112" y="69341"/>
                </a:lnTo>
                <a:lnTo>
                  <a:pt x="225802" y="69341"/>
                </a:lnTo>
                <a:lnTo>
                  <a:pt x="225802" y="98677"/>
                </a:lnTo>
                <a:close/>
              </a:path>
              <a:path w="328295" h="400050">
                <a:moveTo>
                  <a:pt x="20446" y="322257"/>
                </a:moveTo>
                <a:lnTo>
                  <a:pt x="0" y="294254"/>
                </a:lnTo>
                <a:lnTo>
                  <a:pt x="40587" y="266362"/>
                </a:lnTo>
                <a:lnTo>
                  <a:pt x="72674" y="227136"/>
                </a:lnTo>
                <a:lnTo>
                  <a:pt x="93760" y="180242"/>
                </a:lnTo>
                <a:lnTo>
                  <a:pt x="101344" y="129347"/>
                </a:lnTo>
                <a:lnTo>
                  <a:pt x="101344" y="98677"/>
                </a:lnTo>
                <a:lnTo>
                  <a:pt x="137348" y="98677"/>
                </a:lnTo>
                <a:lnTo>
                  <a:pt x="137348" y="129347"/>
                </a:lnTo>
                <a:lnTo>
                  <a:pt x="145071" y="178186"/>
                </a:lnTo>
                <a:lnTo>
                  <a:pt x="154640" y="198244"/>
                </a:lnTo>
                <a:lnTo>
                  <a:pt x="119568" y="198244"/>
                </a:lnTo>
                <a:lnTo>
                  <a:pt x="103330" y="237936"/>
                </a:lnTo>
                <a:lnTo>
                  <a:pt x="80675" y="272752"/>
                </a:lnTo>
                <a:lnTo>
                  <a:pt x="52686" y="301318"/>
                </a:lnTo>
                <a:lnTo>
                  <a:pt x="20446" y="322257"/>
                </a:lnTo>
                <a:close/>
              </a:path>
              <a:path w="328295" h="400050">
                <a:moveTo>
                  <a:pt x="219579" y="314701"/>
                </a:moveTo>
                <a:lnTo>
                  <a:pt x="187326" y="295067"/>
                </a:lnTo>
                <a:lnTo>
                  <a:pt x="159239" y="268307"/>
                </a:lnTo>
                <a:lnTo>
                  <a:pt x="136320" y="235630"/>
                </a:lnTo>
                <a:lnTo>
                  <a:pt x="119568" y="198244"/>
                </a:lnTo>
                <a:lnTo>
                  <a:pt x="154640" y="198244"/>
                </a:lnTo>
                <a:lnTo>
                  <a:pt x="166462" y="223024"/>
                </a:lnTo>
                <a:lnTo>
                  <a:pt x="198855" y="260362"/>
                </a:lnTo>
                <a:lnTo>
                  <a:pt x="239582" y="286698"/>
                </a:lnTo>
                <a:lnTo>
                  <a:pt x="219579" y="3147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842495" y="4678608"/>
            <a:ext cx="313055" cy="393065"/>
          </a:xfrm>
          <a:custGeom>
            <a:avLst/>
            <a:gdLst/>
            <a:ahLst/>
            <a:cxnLst/>
            <a:rect l="l" t="t" r="r" b="b"/>
            <a:pathLst>
              <a:path w="313055" h="393064">
                <a:moveTo>
                  <a:pt x="312923" y="234248"/>
                </a:moveTo>
                <a:lnTo>
                  <a:pt x="276030" y="234248"/>
                </a:lnTo>
                <a:lnTo>
                  <a:pt x="276030" y="118679"/>
                </a:lnTo>
                <a:lnTo>
                  <a:pt x="202244" y="118679"/>
                </a:lnTo>
                <a:lnTo>
                  <a:pt x="202244" y="88898"/>
                </a:lnTo>
                <a:lnTo>
                  <a:pt x="276030" y="88898"/>
                </a:lnTo>
                <a:lnTo>
                  <a:pt x="276030" y="0"/>
                </a:lnTo>
                <a:lnTo>
                  <a:pt x="312923" y="0"/>
                </a:lnTo>
                <a:lnTo>
                  <a:pt x="312923" y="234248"/>
                </a:lnTo>
                <a:close/>
              </a:path>
              <a:path w="313055" h="393064">
                <a:moveTo>
                  <a:pt x="31559" y="217801"/>
                </a:moveTo>
                <a:lnTo>
                  <a:pt x="1333" y="217801"/>
                </a:lnTo>
                <a:lnTo>
                  <a:pt x="1333" y="102678"/>
                </a:lnTo>
                <a:lnTo>
                  <a:pt x="141348" y="102678"/>
                </a:lnTo>
                <a:lnTo>
                  <a:pt x="141348" y="49338"/>
                </a:lnTo>
                <a:lnTo>
                  <a:pt x="0" y="49338"/>
                </a:lnTo>
                <a:lnTo>
                  <a:pt x="0" y="20002"/>
                </a:lnTo>
                <a:lnTo>
                  <a:pt x="176908" y="20002"/>
                </a:lnTo>
                <a:lnTo>
                  <a:pt x="176908" y="130681"/>
                </a:lnTo>
                <a:lnTo>
                  <a:pt x="36892" y="130681"/>
                </a:lnTo>
                <a:lnTo>
                  <a:pt x="36892" y="188020"/>
                </a:lnTo>
                <a:lnTo>
                  <a:pt x="210563" y="188020"/>
                </a:lnTo>
                <a:lnTo>
                  <a:pt x="212467" y="206245"/>
                </a:lnTo>
                <a:lnTo>
                  <a:pt x="167761" y="212176"/>
                </a:lnTo>
                <a:lnTo>
                  <a:pt x="124513" y="215690"/>
                </a:lnTo>
                <a:lnTo>
                  <a:pt x="80015" y="217371"/>
                </a:lnTo>
                <a:lnTo>
                  <a:pt x="31559" y="217801"/>
                </a:lnTo>
                <a:close/>
              </a:path>
              <a:path w="313055" h="393064">
                <a:moveTo>
                  <a:pt x="210563" y="188020"/>
                </a:moveTo>
                <a:lnTo>
                  <a:pt x="36892" y="188020"/>
                </a:lnTo>
                <a:lnTo>
                  <a:pt x="82717" y="187527"/>
                </a:lnTo>
                <a:lnTo>
                  <a:pt x="125124" y="185742"/>
                </a:lnTo>
                <a:lnTo>
                  <a:pt x="166532" y="182207"/>
                </a:lnTo>
                <a:lnTo>
                  <a:pt x="209356" y="176463"/>
                </a:lnTo>
                <a:lnTo>
                  <a:pt x="210563" y="188020"/>
                </a:lnTo>
                <a:close/>
              </a:path>
              <a:path w="313055" h="393064">
                <a:moveTo>
                  <a:pt x="312923" y="392932"/>
                </a:moveTo>
                <a:lnTo>
                  <a:pt x="52005" y="392932"/>
                </a:lnTo>
                <a:lnTo>
                  <a:pt x="52005" y="255583"/>
                </a:lnTo>
                <a:lnTo>
                  <a:pt x="312923" y="255583"/>
                </a:lnTo>
                <a:lnTo>
                  <a:pt x="312923" y="284920"/>
                </a:lnTo>
                <a:lnTo>
                  <a:pt x="87565" y="284920"/>
                </a:lnTo>
                <a:lnTo>
                  <a:pt x="87565" y="363595"/>
                </a:lnTo>
                <a:lnTo>
                  <a:pt x="312923" y="363595"/>
                </a:lnTo>
                <a:lnTo>
                  <a:pt x="312923" y="392932"/>
                </a:lnTo>
                <a:close/>
              </a:path>
              <a:path w="313055" h="393064">
                <a:moveTo>
                  <a:pt x="312923" y="363595"/>
                </a:moveTo>
                <a:lnTo>
                  <a:pt x="276919" y="363595"/>
                </a:lnTo>
                <a:lnTo>
                  <a:pt x="276919" y="284920"/>
                </a:lnTo>
                <a:lnTo>
                  <a:pt x="312923" y="284920"/>
                </a:lnTo>
                <a:lnTo>
                  <a:pt x="312923" y="3635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3369092" y="4678608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3772249" y="467860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4180294" y="4677719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80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80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80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587005" y="4718168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5129026" y="4678608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4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4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4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4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4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4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4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5545517" y="467816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5946451" y="498753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615338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061609" y="53340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061609" y="53632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061609" y="54914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300747" y="5362757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80733" y="5520997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18938" y="5617896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471877" y="53352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30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471877" y="5481320"/>
            <a:ext cx="276860" cy="30480"/>
          </a:xfrm>
          <a:custGeom>
            <a:avLst/>
            <a:gdLst/>
            <a:ahLst/>
            <a:cxnLst/>
            <a:rect l="l" t="t" r="r" b="b"/>
            <a:pathLst>
              <a:path w="276860" h="30479">
                <a:moveTo>
                  <a:pt x="0" y="0"/>
                </a:moveTo>
                <a:lnTo>
                  <a:pt x="276475" y="0"/>
                </a:lnTo>
                <a:lnTo>
                  <a:pt x="2764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590112" y="55118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427427" y="5618479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10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5256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885256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82589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882589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836362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69652" y="5300528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786143" y="5300972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314437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760709" y="55753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000290" y="56045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768265" y="53098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768265" y="53555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768265" y="53835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768265" y="54292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998068" y="5309862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998068" y="5383648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882944" y="5458767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720259" y="550632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134528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677020" y="5300528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073064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614248" y="5300528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060076" y="55803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060076" y="5660390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20" h="30479">
                <a:moveTo>
                  <a:pt x="0" y="0"/>
                </a:moveTo>
                <a:lnTo>
                  <a:pt x="274252" y="0"/>
                </a:lnTo>
                <a:lnTo>
                  <a:pt x="274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061409" y="53162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061409" y="53670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061409" y="53949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061409" y="5445759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291212" y="531652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291212" y="5395205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176088" y="5475658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013403" y="551832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425449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957273" y="5300972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364429" y="5312085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900724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305214" y="5300972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730594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139973" y="5300083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0582244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0582244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0579577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0579577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0533350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1069281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1498662" y="5339079"/>
            <a:ext cx="183515" cy="30480"/>
          </a:xfrm>
          <a:custGeom>
            <a:avLst/>
            <a:gdLst/>
            <a:ahLst/>
            <a:cxnLst/>
            <a:rect l="l" t="t" r="r" b="b"/>
            <a:pathLst>
              <a:path w="183515" h="30479">
                <a:moveTo>
                  <a:pt x="0" y="0"/>
                </a:moveTo>
                <a:lnTo>
                  <a:pt x="183131" y="0"/>
                </a:lnTo>
                <a:lnTo>
                  <a:pt x="18313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1498662" y="5369559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1498662" y="5570220"/>
            <a:ext cx="183515" cy="27940"/>
          </a:xfrm>
          <a:custGeom>
            <a:avLst/>
            <a:gdLst/>
            <a:ahLst/>
            <a:cxnLst/>
            <a:rect l="l" t="t" r="r" b="b"/>
            <a:pathLst>
              <a:path w="183515" h="27939">
                <a:moveTo>
                  <a:pt x="0" y="0"/>
                </a:moveTo>
                <a:lnTo>
                  <a:pt x="183131" y="0"/>
                </a:lnTo>
                <a:lnTo>
                  <a:pt x="18313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646234" y="5368980"/>
            <a:ext cx="35560" cy="201295"/>
          </a:xfrm>
          <a:custGeom>
            <a:avLst/>
            <a:gdLst/>
            <a:ahLst/>
            <a:cxnLst/>
            <a:rect l="l" t="t" r="r" b="b"/>
            <a:pathLst>
              <a:path w="35559" h="201295">
                <a:moveTo>
                  <a:pt x="35559" y="200911"/>
                </a:moveTo>
                <a:lnTo>
                  <a:pt x="0" y="200911"/>
                </a:lnTo>
                <a:lnTo>
                  <a:pt x="0" y="0"/>
                </a:lnTo>
                <a:lnTo>
                  <a:pt x="35559" y="0"/>
                </a:lnTo>
                <a:lnTo>
                  <a:pt x="3555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765358" y="5300528"/>
            <a:ext cx="36830" cy="400050"/>
          </a:xfrm>
          <a:custGeom>
            <a:avLst/>
            <a:gdLst/>
            <a:ahLst/>
            <a:cxnLst/>
            <a:rect l="l" t="t" r="r" b="b"/>
            <a:pathLst>
              <a:path w="36829" h="400050">
                <a:moveTo>
                  <a:pt x="36448" y="399599"/>
                </a:moveTo>
                <a:lnTo>
                  <a:pt x="0" y="399599"/>
                </a:lnTo>
                <a:lnTo>
                  <a:pt x="0" y="0"/>
                </a:lnTo>
                <a:lnTo>
                  <a:pt x="36448" y="0"/>
                </a:lnTo>
                <a:lnTo>
                  <a:pt x="3644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1889372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2293417" y="5300528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2822104" y="5300083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3235483" y="5298305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3644861" y="5325419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80" h="374014">
                <a:moveTo>
                  <a:pt x="198688" y="373819"/>
                </a:moveTo>
                <a:lnTo>
                  <a:pt x="162240" y="373819"/>
                </a:lnTo>
                <a:lnTo>
                  <a:pt x="162240" y="219579"/>
                </a:lnTo>
                <a:lnTo>
                  <a:pt x="0" y="219579"/>
                </a:lnTo>
                <a:lnTo>
                  <a:pt x="0" y="189798"/>
                </a:lnTo>
                <a:lnTo>
                  <a:pt x="264029" y="189798"/>
                </a:lnTo>
                <a:lnTo>
                  <a:pt x="268467" y="169178"/>
                </a:lnTo>
                <a:lnTo>
                  <a:pt x="271863" y="149849"/>
                </a:lnTo>
                <a:lnTo>
                  <a:pt x="274342" y="131604"/>
                </a:lnTo>
                <a:lnTo>
                  <a:pt x="276030" y="114234"/>
                </a:lnTo>
                <a:lnTo>
                  <a:pt x="38670" y="125791"/>
                </a:lnTo>
                <a:lnTo>
                  <a:pt x="33781" y="95121"/>
                </a:lnTo>
                <a:lnTo>
                  <a:pt x="278253" y="85787"/>
                </a:lnTo>
                <a:lnTo>
                  <a:pt x="278766" y="73015"/>
                </a:lnTo>
                <a:lnTo>
                  <a:pt x="279030" y="60617"/>
                </a:lnTo>
                <a:lnTo>
                  <a:pt x="279142" y="29781"/>
                </a:lnTo>
                <a:lnTo>
                  <a:pt x="45338" y="29781"/>
                </a:lnTo>
                <a:lnTo>
                  <a:pt x="45338" y="0"/>
                </a:lnTo>
                <a:lnTo>
                  <a:pt x="314257" y="0"/>
                </a:lnTo>
                <a:lnTo>
                  <a:pt x="314257" y="36448"/>
                </a:lnTo>
                <a:lnTo>
                  <a:pt x="314034" y="68847"/>
                </a:lnTo>
                <a:lnTo>
                  <a:pt x="312479" y="104289"/>
                </a:lnTo>
                <a:lnTo>
                  <a:pt x="308256" y="144147"/>
                </a:lnTo>
                <a:lnTo>
                  <a:pt x="300033" y="189798"/>
                </a:lnTo>
                <a:lnTo>
                  <a:pt x="360484" y="189798"/>
                </a:lnTo>
                <a:lnTo>
                  <a:pt x="360484" y="219579"/>
                </a:lnTo>
                <a:lnTo>
                  <a:pt x="198688" y="219579"/>
                </a:lnTo>
                <a:lnTo>
                  <a:pt x="198688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4068463" y="5300083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5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5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5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4462729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4917002" y="5332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4917002" y="53619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4917002" y="54876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5033015" y="55168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4870774" y="56184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5405348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5829838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6230772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610893" y="5922891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5" h="389889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5" h="389889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5" h="389889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5" h="389889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5" h="389889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5" h="389889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033161" y="5922891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561456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69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69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69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69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007283" y="62026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007283" y="6282690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20" h="30479">
                <a:moveTo>
                  <a:pt x="0" y="0"/>
                </a:moveTo>
                <a:lnTo>
                  <a:pt x="274252" y="0"/>
                </a:lnTo>
                <a:lnTo>
                  <a:pt x="274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008616" y="59385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008616" y="59893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008616" y="60172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008616" y="6068059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238419" y="5938893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3238419" y="601756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3123296" y="609802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960611" y="614069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379324" y="5923336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826929" y="59359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826929" y="59651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826929" y="60274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822040" y="61531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057177" y="61823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3823373" y="62204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3823373" y="62471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3823373" y="62877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3778924" y="608913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4187414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730012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127834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39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39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538991" y="5923336"/>
            <a:ext cx="337820" cy="398145"/>
          </a:xfrm>
          <a:custGeom>
            <a:avLst/>
            <a:gdLst/>
            <a:ahLst/>
            <a:cxnLst/>
            <a:rect l="l" t="t" r="r" b="b"/>
            <a:pathLst>
              <a:path w="337820" h="398145">
                <a:moveTo>
                  <a:pt x="336037" y="106678"/>
                </a:moveTo>
                <a:lnTo>
                  <a:pt x="300922" y="106678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6678"/>
                </a:lnTo>
                <a:close/>
              </a:path>
              <a:path w="337820" h="398145">
                <a:moveTo>
                  <a:pt x="250249" y="232914"/>
                </a:moveTo>
                <a:lnTo>
                  <a:pt x="215579" y="232914"/>
                </a:lnTo>
                <a:lnTo>
                  <a:pt x="215579" y="7556"/>
                </a:lnTo>
                <a:lnTo>
                  <a:pt x="250249" y="7556"/>
                </a:lnTo>
                <a:lnTo>
                  <a:pt x="250249" y="106678"/>
                </a:lnTo>
                <a:lnTo>
                  <a:pt x="336037" y="106678"/>
                </a:lnTo>
                <a:lnTo>
                  <a:pt x="336037" y="136459"/>
                </a:lnTo>
                <a:lnTo>
                  <a:pt x="250249" y="136459"/>
                </a:lnTo>
                <a:lnTo>
                  <a:pt x="250249" y="232914"/>
                </a:lnTo>
                <a:close/>
              </a:path>
              <a:path w="337820" h="398145">
                <a:moveTo>
                  <a:pt x="336037" y="245804"/>
                </a:moveTo>
                <a:lnTo>
                  <a:pt x="300922" y="245804"/>
                </a:lnTo>
                <a:lnTo>
                  <a:pt x="300922" y="136459"/>
                </a:lnTo>
                <a:lnTo>
                  <a:pt x="336037" y="136459"/>
                </a:lnTo>
                <a:lnTo>
                  <a:pt x="336037" y="245804"/>
                </a:lnTo>
                <a:close/>
              </a:path>
              <a:path w="337820" h="398145">
                <a:moveTo>
                  <a:pt x="19557" y="225802"/>
                </a:moveTo>
                <a:lnTo>
                  <a:pt x="0" y="197355"/>
                </a:lnTo>
                <a:lnTo>
                  <a:pt x="34927" y="175241"/>
                </a:lnTo>
                <a:lnTo>
                  <a:pt x="61062" y="145793"/>
                </a:lnTo>
                <a:lnTo>
                  <a:pt x="77446" y="112345"/>
                </a:lnTo>
                <a:lnTo>
                  <a:pt x="83120" y="78230"/>
                </a:lnTo>
                <a:lnTo>
                  <a:pt x="83120" y="24447"/>
                </a:lnTo>
                <a:lnTo>
                  <a:pt x="118235" y="24447"/>
                </a:lnTo>
                <a:lnTo>
                  <a:pt x="118235" y="78230"/>
                </a:lnTo>
                <a:lnTo>
                  <a:pt x="123687" y="110991"/>
                </a:lnTo>
                <a:lnTo>
                  <a:pt x="137305" y="137348"/>
                </a:lnTo>
                <a:lnTo>
                  <a:pt x="100900" y="137348"/>
                </a:lnTo>
                <a:lnTo>
                  <a:pt x="87627" y="164483"/>
                </a:lnTo>
                <a:lnTo>
                  <a:pt x="69396" y="189076"/>
                </a:lnTo>
                <a:lnTo>
                  <a:pt x="46581" y="209919"/>
                </a:lnTo>
                <a:lnTo>
                  <a:pt x="19557" y="225802"/>
                </a:lnTo>
                <a:close/>
              </a:path>
              <a:path w="337820" h="398145">
                <a:moveTo>
                  <a:pt x="179575" y="214690"/>
                </a:moveTo>
                <a:lnTo>
                  <a:pt x="153530" y="200980"/>
                </a:lnTo>
                <a:lnTo>
                  <a:pt x="131570" y="183020"/>
                </a:lnTo>
                <a:lnTo>
                  <a:pt x="113943" y="161559"/>
                </a:lnTo>
                <a:lnTo>
                  <a:pt x="100900" y="137348"/>
                </a:lnTo>
                <a:lnTo>
                  <a:pt x="137305" y="137348"/>
                </a:lnTo>
                <a:lnTo>
                  <a:pt x="139515" y="141626"/>
                </a:lnTo>
                <a:lnTo>
                  <a:pt x="164927" y="167678"/>
                </a:lnTo>
                <a:lnTo>
                  <a:pt x="199133" y="186687"/>
                </a:lnTo>
                <a:lnTo>
                  <a:pt x="179575" y="214690"/>
                </a:lnTo>
                <a:close/>
              </a:path>
              <a:path w="337820" h="398145">
                <a:moveTo>
                  <a:pt x="204467" y="397821"/>
                </a:moveTo>
                <a:lnTo>
                  <a:pt x="149197" y="393015"/>
                </a:lnTo>
                <a:lnTo>
                  <a:pt x="107345" y="379041"/>
                </a:lnTo>
                <a:lnTo>
                  <a:pt x="80828" y="356567"/>
                </a:lnTo>
                <a:lnTo>
                  <a:pt x="71563" y="326258"/>
                </a:lnTo>
                <a:lnTo>
                  <a:pt x="80828" y="295949"/>
                </a:lnTo>
                <a:lnTo>
                  <a:pt x="107345" y="273474"/>
                </a:lnTo>
                <a:lnTo>
                  <a:pt x="149197" y="259500"/>
                </a:lnTo>
                <a:lnTo>
                  <a:pt x="204467" y="254694"/>
                </a:lnTo>
                <a:lnTo>
                  <a:pt x="259994" y="259500"/>
                </a:lnTo>
                <a:lnTo>
                  <a:pt x="301977" y="273474"/>
                </a:lnTo>
                <a:lnTo>
                  <a:pt x="313405" y="283142"/>
                </a:lnTo>
                <a:lnTo>
                  <a:pt x="204467" y="283142"/>
                </a:lnTo>
                <a:lnTo>
                  <a:pt x="164198" y="286003"/>
                </a:lnTo>
                <a:lnTo>
                  <a:pt x="133681" y="294365"/>
                </a:lnTo>
                <a:lnTo>
                  <a:pt x="114332" y="307895"/>
                </a:lnTo>
                <a:lnTo>
                  <a:pt x="107567" y="326258"/>
                </a:lnTo>
                <a:lnTo>
                  <a:pt x="114332" y="344690"/>
                </a:lnTo>
                <a:lnTo>
                  <a:pt x="133681" y="358373"/>
                </a:lnTo>
                <a:lnTo>
                  <a:pt x="164198" y="366887"/>
                </a:lnTo>
                <a:lnTo>
                  <a:pt x="204467" y="369818"/>
                </a:lnTo>
                <a:lnTo>
                  <a:pt x="312879" y="369818"/>
                </a:lnTo>
                <a:lnTo>
                  <a:pt x="301977" y="379041"/>
                </a:lnTo>
                <a:lnTo>
                  <a:pt x="259994" y="393015"/>
                </a:lnTo>
                <a:lnTo>
                  <a:pt x="204467" y="397821"/>
                </a:lnTo>
                <a:close/>
              </a:path>
              <a:path w="337820" h="398145">
                <a:moveTo>
                  <a:pt x="312879" y="369818"/>
                </a:moveTo>
                <a:lnTo>
                  <a:pt x="204467" y="369818"/>
                </a:lnTo>
                <a:lnTo>
                  <a:pt x="245179" y="366887"/>
                </a:lnTo>
                <a:lnTo>
                  <a:pt x="275808" y="358373"/>
                </a:lnTo>
                <a:lnTo>
                  <a:pt x="295102" y="344690"/>
                </a:lnTo>
                <a:lnTo>
                  <a:pt x="301811" y="326258"/>
                </a:lnTo>
                <a:lnTo>
                  <a:pt x="295102" y="307895"/>
                </a:lnTo>
                <a:lnTo>
                  <a:pt x="275808" y="294365"/>
                </a:lnTo>
                <a:lnTo>
                  <a:pt x="245179" y="286003"/>
                </a:lnTo>
                <a:lnTo>
                  <a:pt x="204467" y="283142"/>
                </a:lnTo>
                <a:lnTo>
                  <a:pt x="313405" y="283142"/>
                </a:lnTo>
                <a:lnTo>
                  <a:pt x="328543" y="295949"/>
                </a:lnTo>
                <a:lnTo>
                  <a:pt x="337815" y="326258"/>
                </a:lnTo>
                <a:lnTo>
                  <a:pt x="328543" y="356567"/>
                </a:lnTo>
                <a:lnTo>
                  <a:pt x="312879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945703" y="5918891"/>
            <a:ext cx="369570" cy="398780"/>
          </a:xfrm>
          <a:custGeom>
            <a:avLst/>
            <a:gdLst/>
            <a:ahLst/>
            <a:cxnLst/>
            <a:rect l="l" t="t" r="r" b="b"/>
            <a:pathLst>
              <a:path w="369570" h="398779">
                <a:moveTo>
                  <a:pt x="142682" y="34226"/>
                </a:moveTo>
                <a:lnTo>
                  <a:pt x="106233" y="34226"/>
                </a:lnTo>
                <a:lnTo>
                  <a:pt x="106233" y="0"/>
                </a:lnTo>
                <a:lnTo>
                  <a:pt x="142682" y="0"/>
                </a:lnTo>
                <a:lnTo>
                  <a:pt x="142682" y="34226"/>
                </a:lnTo>
                <a:close/>
              </a:path>
              <a:path w="369570" h="398779">
                <a:moveTo>
                  <a:pt x="238693" y="60451"/>
                </a:moveTo>
                <a:lnTo>
                  <a:pt x="9778" y="60451"/>
                </a:lnTo>
                <a:lnTo>
                  <a:pt x="9778" y="34226"/>
                </a:lnTo>
                <a:lnTo>
                  <a:pt x="238693" y="34226"/>
                </a:lnTo>
                <a:lnTo>
                  <a:pt x="238693" y="60451"/>
                </a:lnTo>
                <a:close/>
              </a:path>
              <a:path w="369570" h="398779">
                <a:moveTo>
                  <a:pt x="4000" y="230247"/>
                </a:moveTo>
                <a:lnTo>
                  <a:pt x="0" y="203133"/>
                </a:lnTo>
                <a:lnTo>
                  <a:pt x="77883" y="202571"/>
                </a:lnTo>
                <a:lnTo>
                  <a:pt x="106233" y="201800"/>
                </a:lnTo>
                <a:lnTo>
                  <a:pt x="106233" y="177352"/>
                </a:lnTo>
                <a:lnTo>
                  <a:pt x="74994" y="171914"/>
                </a:lnTo>
                <a:lnTo>
                  <a:pt x="51339" y="161184"/>
                </a:lnTo>
                <a:lnTo>
                  <a:pt x="36351" y="145536"/>
                </a:lnTo>
                <a:lnTo>
                  <a:pt x="31114" y="125347"/>
                </a:lnTo>
                <a:lnTo>
                  <a:pt x="37698" y="103275"/>
                </a:lnTo>
                <a:lnTo>
                  <a:pt x="56450" y="86787"/>
                </a:lnTo>
                <a:lnTo>
                  <a:pt x="85870" y="76466"/>
                </a:lnTo>
                <a:lnTo>
                  <a:pt x="124458" y="72896"/>
                </a:lnTo>
                <a:lnTo>
                  <a:pt x="162601" y="76466"/>
                </a:lnTo>
                <a:lnTo>
                  <a:pt x="191910" y="86787"/>
                </a:lnTo>
                <a:lnTo>
                  <a:pt x="203445" y="96899"/>
                </a:lnTo>
                <a:lnTo>
                  <a:pt x="124458" y="96899"/>
                </a:lnTo>
                <a:lnTo>
                  <a:pt x="100101" y="98844"/>
                </a:lnTo>
                <a:lnTo>
                  <a:pt x="81620" y="104456"/>
                </a:lnTo>
                <a:lnTo>
                  <a:pt x="69889" y="113401"/>
                </a:lnTo>
                <a:lnTo>
                  <a:pt x="65785" y="125347"/>
                </a:lnTo>
                <a:lnTo>
                  <a:pt x="69889" y="137362"/>
                </a:lnTo>
                <a:lnTo>
                  <a:pt x="81620" y="146460"/>
                </a:lnTo>
                <a:lnTo>
                  <a:pt x="100101" y="152225"/>
                </a:lnTo>
                <a:lnTo>
                  <a:pt x="124458" y="154239"/>
                </a:lnTo>
                <a:lnTo>
                  <a:pt x="203534" y="154239"/>
                </a:lnTo>
                <a:lnTo>
                  <a:pt x="197188" y="160851"/>
                </a:lnTo>
                <a:lnTo>
                  <a:pt x="173665" y="171664"/>
                </a:lnTo>
                <a:lnTo>
                  <a:pt x="142682" y="177352"/>
                </a:lnTo>
                <a:lnTo>
                  <a:pt x="142682" y="200466"/>
                </a:lnTo>
                <a:lnTo>
                  <a:pt x="251575" y="200466"/>
                </a:lnTo>
                <a:lnTo>
                  <a:pt x="252916" y="214690"/>
                </a:lnTo>
                <a:lnTo>
                  <a:pt x="201128" y="222111"/>
                </a:lnTo>
                <a:lnTo>
                  <a:pt x="148720" y="226695"/>
                </a:lnTo>
                <a:lnTo>
                  <a:pt x="97315" y="229124"/>
                </a:lnTo>
                <a:lnTo>
                  <a:pt x="48535" y="230080"/>
                </a:lnTo>
                <a:lnTo>
                  <a:pt x="4000" y="230247"/>
                </a:lnTo>
                <a:close/>
              </a:path>
              <a:path w="369570" h="398779">
                <a:moveTo>
                  <a:pt x="203534" y="154239"/>
                </a:moveTo>
                <a:lnTo>
                  <a:pt x="124458" y="154239"/>
                </a:lnTo>
                <a:lnTo>
                  <a:pt x="148558" y="152225"/>
                </a:lnTo>
                <a:lnTo>
                  <a:pt x="166907" y="146460"/>
                </a:lnTo>
                <a:lnTo>
                  <a:pt x="178589" y="137362"/>
                </a:lnTo>
                <a:lnTo>
                  <a:pt x="182686" y="125347"/>
                </a:lnTo>
                <a:lnTo>
                  <a:pt x="178589" y="113401"/>
                </a:lnTo>
                <a:lnTo>
                  <a:pt x="166907" y="104456"/>
                </a:lnTo>
                <a:lnTo>
                  <a:pt x="148558" y="98844"/>
                </a:lnTo>
                <a:lnTo>
                  <a:pt x="124458" y="96899"/>
                </a:lnTo>
                <a:lnTo>
                  <a:pt x="203445" y="96899"/>
                </a:lnTo>
                <a:lnTo>
                  <a:pt x="210717" y="103275"/>
                </a:lnTo>
                <a:lnTo>
                  <a:pt x="217357" y="125347"/>
                </a:lnTo>
                <a:lnTo>
                  <a:pt x="212127" y="145286"/>
                </a:lnTo>
                <a:lnTo>
                  <a:pt x="203534" y="154239"/>
                </a:lnTo>
                <a:close/>
              </a:path>
              <a:path w="369570" h="398779">
                <a:moveTo>
                  <a:pt x="251575" y="200466"/>
                </a:moveTo>
                <a:lnTo>
                  <a:pt x="142682" y="200466"/>
                </a:lnTo>
                <a:lnTo>
                  <a:pt x="170123" y="198945"/>
                </a:lnTo>
                <a:lnTo>
                  <a:pt x="197521" y="196966"/>
                </a:lnTo>
                <a:lnTo>
                  <a:pt x="224504" y="194403"/>
                </a:lnTo>
                <a:lnTo>
                  <a:pt x="250694" y="191132"/>
                </a:lnTo>
                <a:lnTo>
                  <a:pt x="251575" y="200466"/>
                </a:lnTo>
                <a:close/>
              </a:path>
              <a:path w="369570" h="398779">
                <a:moveTo>
                  <a:pt x="325813" y="398266"/>
                </a:moveTo>
                <a:lnTo>
                  <a:pt x="53783" y="398266"/>
                </a:lnTo>
                <a:lnTo>
                  <a:pt x="53783" y="313812"/>
                </a:lnTo>
                <a:lnTo>
                  <a:pt x="274697" y="313812"/>
                </a:lnTo>
                <a:lnTo>
                  <a:pt x="274697" y="282697"/>
                </a:lnTo>
                <a:lnTo>
                  <a:pt x="52450" y="282697"/>
                </a:lnTo>
                <a:lnTo>
                  <a:pt x="52450" y="256917"/>
                </a:lnTo>
                <a:lnTo>
                  <a:pt x="310701" y="256917"/>
                </a:lnTo>
                <a:lnTo>
                  <a:pt x="310701" y="338259"/>
                </a:lnTo>
                <a:lnTo>
                  <a:pt x="89343" y="338259"/>
                </a:lnTo>
                <a:lnTo>
                  <a:pt x="89343" y="372041"/>
                </a:lnTo>
                <a:lnTo>
                  <a:pt x="325813" y="372041"/>
                </a:lnTo>
                <a:lnTo>
                  <a:pt x="325813" y="398266"/>
                </a:lnTo>
                <a:close/>
              </a:path>
              <a:path w="369570" h="398779">
                <a:moveTo>
                  <a:pt x="310701" y="239582"/>
                </a:moveTo>
                <a:lnTo>
                  <a:pt x="274252" y="239582"/>
                </a:lnTo>
                <a:lnTo>
                  <a:pt x="274252" y="4000"/>
                </a:lnTo>
                <a:lnTo>
                  <a:pt x="310701" y="4000"/>
                </a:lnTo>
                <a:lnTo>
                  <a:pt x="310701" y="105789"/>
                </a:lnTo>
                <a:lnTo>
                  <a:pt x="369374" y="105789"/>
                </a:lnTo>
                <a:lnTo>
                  <a:pt x="369374" y="136459"/>
                </a:lnTo>
                <a:lnTo>
                  <a:pt x="310701" y="136459"/>
                </a:lnTo>
                <a:lnTo>
                  <a:pt x="31070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6361304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6765349" y="592289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222733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222733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7220066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220066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173838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749723" y="5951220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749723" y="60223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749723" y="6052820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89">
                <a:moveTo>
                  <a:pt x="0" y="0"/>
                </a:moveTo>
                <a:lnTo>
                  <a:pt x="36003" y="0"/>
                </a:lnTo>
                <a:lnTo>
                  <a:pt x="36003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749723" y="61252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90" h="29210">
                <a:moveTo>
                  <a:pt x="0" y="0"/>
                </a:moveTo>
                <a:lnTo>
                  <a:pt x="275141" y="0"/>
                </a:lnTo>
                <a:lnTo>
                  <a:pt x="275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989305" y="5951339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989305" y="6052239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60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868847" y="6154917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60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707052" y="624070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115541" y="5934448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656725" y="5923336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9098108" y="61976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9337690" y="62268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9105665" y="59321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9105665" y="59778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9105665" y="6005829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0" y="0"/>
                </a:moveTo>
                <a:lnTo>
                  <a:pt x="36003" y="0"/>
                </a:lnTo>
                <a:lnTo>
                  <a:pt x="36003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9105665" y="60528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9335468" y="5932225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9335468" y="6006012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220344" y="6081131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057659" y="612869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466593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0009530" y="592333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409574" y="596289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942313" y="5923336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1370805" y="5922891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1760182" y="5923336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2185562" y="59588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2185562" y="59880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2185562" y="61137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2333134" y="5987787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4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2442035" y="59220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2442035" y="60439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2442035" y="60744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2230456" y="61874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2230456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2578050" y="6232259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2821532" y="5922447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3234911" y="5920669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3644289" y="5947783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80" h="374014">
                <a:moveTo>
                  <a:pt x="198688" y="373819"/>
                </a:moveTo>
                <a:lnTo>
                  <a:pt x="162240" y="373819"/>
                </a:lnTo>
                <a:lnTo>
                  <a:pt x="162240" y="219579"/>
                </a:lnTo>
                <a:lnTo>
                  <a:pt x="0" y="219579"/>
                </a:lnTo>
                <a:lnTo>
                  <a:pt x="0" y="189798"/>
                </a:lnTo>
                <a:lnTo>
                  <a:pt x="264029" y="189798"/>
                </a:lnTo>
                <a:lnTo>
                  <a:pt x="268467" y="169178"/>
                </a:lnTo>
                <a:lnTo>
                  <a:pt x="271863" y="149849"/>
                </a:lnTo>
                <a:lnTo>
                  <a:pt x="274342" y="131604"/>
                </a:lnTo>
                <a:lnTo>
                  <a:pt x="276030" y="114234"/>
                </a:lnTo>
                <a:lnTo>
                  <a:pt x="38670" y="125791"/>
                </a:lnTo>
                <a:lnTo>
                  <a:pt x="33781" y="95121"/>
                </a:lnTo>
                <a:lnTo>
                  <a:pt x="278253" y="85787"/>
                </a:lnTo>
                <a:lnTo>
                  <a:pt x="278766" y="73015"/>
                </a:lnTo>
                <a:lnTo>
                  <a:pt x="279030" y="60617"/>
                </a:lnTo>
                <a:lnTo>
                  <a:pt x="279142" y="29781"/>
                </a:lnTo>
                <a:lnTo>
                  <a:pt x="45338" y="29781"/>
                </a:lnTo>
                <a:lnTo>
                  <a:pt x="45338" y="0"/>
                </a:lnTo>
                <a:lnTo>
                  <a:pt x="314257" y="0"/>
                </a:lnTo>
                <a:lnTo>
                  <a:pt x="314257" y="36448"/>
                </a:lnTo>
                <a:lnTo>
                  <a:pt x="314034" y="68847"/>
                </a:lnTo>
                <a:lnTo>
                  <a:pt x="312479" y="104289"/>
                </a:lnTo>
                <a:lnTo>
                  <a:pt x="308256" y="144147"/>
                </a:lnTo>
                <a:lnTo>
                  <a:pt x="300033" y="189798"/>
                </a:lnTo>
                <a:lnTo>
                  <a:pt x="360484" y="189798"/>
                </a:lnTo>
                <a:lnTo>
                  <a:pt x="360484" y="219579"/>
                </a:lnTo>
                <a:lnTo>
                  <a:pt x="198688" y="219579"/>
                </a:lnTo>
                <a:lnTo>
                  <a:pt x="198688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4101229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4101229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4098562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4098562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4052336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4587246" y="592333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4993067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40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40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40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5403335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5856718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6094078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5857607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5857607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5857607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5974510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5812268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6221648" y="592289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622005" y="6545254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5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5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5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5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5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5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5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2062943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2300302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063832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063832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063832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180733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2018493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476322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476322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2473655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2473655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427427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2963411" y="6545699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4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4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4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4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3389236" y="6545254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3818617" y="68199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4058199" y="68491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3826173" y="655446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3826173" y="66001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3826173" y="6628130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90">
                <a:moveTo>
                  <a:pt x="0" y="0"/>
                </a:moveTo>
                <a:lnTo>
                  <a:pt x="36003" y="0"/>
                </a:lnTo>
                <a:lnTo>
                  <a:pt x="36003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3826173" y="667511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4055976" y="655458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4055976" y="6628375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3940852" y="670349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3778168" y="675105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4187102" y="6570147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4640485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4877845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4641374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4641374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4641374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4758276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4596036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5005415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5539098" y="6545254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5" h="389890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5" h="389890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5" h="389890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5" h="389890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5" h="389890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5" h="389890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5943143" y="6544810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5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5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5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5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5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5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6401860" y="65773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6401860" y="66065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6401860" y="67322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6517873" y="67614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355632" y="68630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6894124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84898" y="311145"/>
                </a:moveTo>
                <a:lnTo>
                  <a:pt x="49880" y="301470"/>
                </a:lnTo>
                <a:lnTo>
                  <a:pt x="23113" y="273752"/>
                </a:lnTo>
                <a:lnTo>
                  <a:pt x="6014" y="229949"/>
                </a:lnTo>
                <a:lnTo>
                  <a:pt x="0" y="172019"/>
                </a:lnTo>
                <a:lnTo>
                  <a:pt x="6014" y="114345"/>
                </a:lnTo>
                <a:lnTo>
                  <a:pt x="23113" y="70674"/>
                </a:lnTo>
                <a:lnTo>
                  <a:pt x="49880" y="43004"/>
                </a:lnTo>
                <a:lnTo>
                  <a:pt x="84898" y="33337"/>
                </a:lnTo>
                <a:lnTo>
                  <a:pt x="120173" y="43004"/>
                </a:lnTo>
                <a:lnTo>
                  <a:pt x="143614" y="67118"/>
                </a:lnTo>
                <a:lnTo>
                  <a:pt x="84898" y="67118"/>
                </a:lnTo>
                <a:lnTo>
                  <a:pt x="63715" y="74445"/>
                </a:lnTo>
                <a:lnTo>
                  <a:pt x="47449" y="95399"/>
                </a:lnTo>
                <a:lnTo>
                  <a:pt x="37017" y="128437"/>
                </a:lnTo>
                <a:lnTo>
                  <a:pt x="33337" y="172019"/>
                </a:lnTo>
                <a:lnTo>
                  <a:pt x="37017" y="215857"/>
                </a:lnTo>
                <a:lnTo>
                  <a:pt x="47449" y="249027"/>
                </a:lnTo>
                <a:lnTo>
                  <a:pt x="63715" y="270029"/>
                </a:lnTo>
                <a:lnTo>
                  <a:pt x="84898" y="277364"/>
                </a:lnTo>
                <a:lnTo>
                  <a:pt x="143567" y="277364"/>
                </a:lnTo>
                <a:lnTo>
                  <a:pt x="120173" y="301470"/>
                </a:lnTo>
                <a:lnTo>
                  <a:pt x="84898" y="311145"/>
                </a:lnTo>
                <a:close/>
              </a:path>
              <a:path w="334009" h="398779">
                <a:moveTo>
                  <a:pt x="143567" y="277364"/>
                </a:moveTo>
                <a:lnTo>
                  <a:pt x="84898" y="277364"/>
                </a:lnTo>
                <a:lnTo>
                  <a:pt x="106268" y="270029"/>
                </a:lnTo>
                <a:lnTo>
                  <a:pt x="122513" y="249027"/>
                </a:lnTo>
                <a:lnTo>
                  <a:pt x="132841" y="215857"/>
                </a:lnTo>
                <a:lnTo>
                  <a:pt x="136459" y="172019"/>
                </a:lnTo>
                <a:lnTo>
                  <a:pt x="132841" y="128437"/>
                </a:lnTo>
                <a:lnTo>
                  <a:pt x="122513" y="95399"/>
                </a:lnTo>
                <a:lnTo>
                  <a:pt x="106268" y="74445"/>
                </a:lnTo>
                <a:lnTo>
                  <a:pt x="84898" y="67118"/>
                </a:lnTo>
                <a:lnTo>
                  <a:pt x="143614" y="67118"/>
                </a:lnTo>
                <a:lnTo>
                  <a:pt x="147071" y="70674"/>
                </a:lnTo>
                <a:lnTo>
                  <a:pt x="164219" y="114345"/>
                </a:lnTo>
                <a:lnTo>
                  <a:pt x="170241" y="172019"/>
                </a:lnTo>
                <a:lnTo>
                  <a:pt x="164219" y="229949"/>
                </a:lnTo>
                <a:lnTo>
                  <a:pt x="147071" y="273752"/>
                </a:lnTo>
                <a:lnTo>
                  <a:pt x="143567" y="277364"/>
                </a:lnTo>
                <a:close/>
              </a:path>
              <a:path w="334009" h="398779">
                <a:moveTo>
                  <a:pt x="333814" y="157795"/>
                </a:moveTo>
                <a:lnTo>
                  <a:pt x="299144" y="157795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157795"/>
                </a:lnTo>
                <a:close/>
              </a:path>
              <a:path w="334009" h="398779">
                <a:moveTo>
                  <a:pt x="245360" y="379153"/>
                </a:moveTo>
                <a:lnTo>
                  <a:pt x="211134" y="379153"/>
                </a:lnTo>
                <a:lnTo>
                  <a:pt x="211134" y="8889"/>
                </a:lnTo>
                <a:lnTo>
                  <a:pt x="245360" y="8889"/>
                </a:lnTo>
                <a:lnTo>
                  <a:pt x="245360" y="157795"/>
                </a:lnTo>
                <a:lnTo>
                  <a:pt x="333814" y="157795"/>
                </a:lnTo>
                <a:lnTo>
                  <a:pt x="333814" y="187576"/>
                </a:lnTo>
                <a:lnTo>
                  <a:pt x="245360" y="187576"/>
                </a:lnTo>
                <a:lnTo>
                  <a:pt x="245360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187576"/>
                </a:lnTo>
                <a:lnTo>
                  <a:pt x="333814" y="187576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7297725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7709770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116482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658504" y="6545699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9074994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9475927" y="685462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598944" y="3213250"/>
            <a:ext cx="313055" cy="372745"/>
          </a:xfrm>
          <a:custGeom>
            <a:avLst/>
            <a:gdLst/>
            <a:ahLst/>
            <a:cxnLst/>
            <a:rect l="l" t="t" r="r" b="b"/>
            <a:pathLst>
              <a:path w="313055" h="372745">
                <a:moveTo>
                  <a:pt x="31851" y="298759"/>
                </a:moveTo>
                <a:lnTo>
                  <a:pt x="0" y="254812"/>
                </a:lnTo>
                <a:lnTo>
                  <a:pt x="42315" y="226387"/>
                </a:lnTo>
                <a:lnTo>
                  <a:pt x="72119" y="185565"/>
                </a:lnTo>
                <a:lnTo>
                  <a:pt x="89752" y="136427"/>
                </a:lnTo>
                <a:lnTo>
                  <a:pt x="95554" y="83055"/>
                </a:lnTo>
                <a:lnTo>
                  <a:pt x="95554" y="29029"/>
                </a:lnTo>
                <a:lnTo>
                  <a:pt x="148774" y="29029"/>
                </a:lnTo>
                <a:lnTo>
                  <a:pt x="148774" y="83055"/>
                </a:lnTo>
                <a:lnTo>
                  <a:pt x="154356" y="133919"/>
                </a:lnTo>
                <a:lnTo>
                  <a:pt x="171353" y="180626"/>
                </a:lnTo>
                <a:lnTo>
                  <a:pt x="177030" y="188286"/>
                </a:lnTo>
                <a:lnTo>
                  <a:pt x="122971" y="188286"/>
                </a:lnTo>
                <a:lnTo>
                  <a:pt x="107996" y="223521"/>
                </a:lnTo>
                <a:lnTo>
                  <a:pt x="87843" y="254257"/>
                </a:lnTo>
                <a:lnTo>
                  <a:pt x="62474" y="279626"/>
                </a:lnTo>
                <a:lnTo>
                  <a:pt x="31851" y="298759"/>
                </a:lnTo>
                <a:close/>
              </a:path>
              <a:path w="313055" h="372745">
                <a:moveTo>
                  <a:pt x="210865" y="289889"/>
                </a:moveTo>
                <a:lnTo>
                  <a:pt x="181426" y="272256"/>
                </a:lnTo>
                <a:lnTo>
                  <a:pt x="157090" y="248915"/>
                </a:lnTo>
                <a:lnTo>
                  <a:pt x="137668" y="220661"/>
                </a:lnTo>
                <a:lnTo>
                  <a:pt x="122971" y="188286"/>
                </a:lnTo>
                <a:lnTo>
                  <a:pt x="177030" y="188286"/>
                </a:lnTo>
                <a:lnTo>
                  <a:pt x="200142" y="219470"/>
                </a:lnTo>
                <a:lnTo>
                  <a:pt x="241103" y="246748"/>
                </a:lnTo>
                <a:lnTo>
                  <a:pt x="210865" y="289889"/>
                </a:lnTo>
                <a:close/>
              </a:path>
              <a:path w="313055" h="372745">
                <a:moveTo>
                  <a:pt x="312467" y="372541"/>
                </a:moveTo>
                <a:lnTo>
                  <a:pt x="259247" y="372541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985194" y="3213250"/>
            <a:ext cx="308610" cy="372110"/>
          </a:xfrm>
          <a:custGeom>
            <a:avLst/>
            <a:gdLst/>
            <a:ahLst/>
            <a:cxnLst/>
            <a:rect l="l" t="t" r="r" b="b"/>
            <a:pathLst>
              <a:path w="308610" h="372110">
                <a:moveTo>
                  <a:pt x="25803" y="288276"/>
                </a:moveTo>
                <a:lnTo>
                  <a:pt x="0" y="288276"/>
                </a:lnTo>
                <a:lnTo>
                  <a:pt x="0" y="43140"/>
                </a:lnTo>
                <a:lnTo>
                  <a:pt x="137485" y="43140"/>
                </a:lnTo>
                <a:lnTo>
                  <a:pt x="137485" y="86281"/>
                </a:lnTo>
                <a:lnTo>
                  <a:pt x="52413" y="86281"/>
                </a:lnTo>
                <a:lnTo>
                  <a:pt x="52413" y="244329"/>
                </a:lnTo>
                <a:lnTo>
                  <a:pt x="154882" y="244329"/>
                </a:lnTo>
                <a:lnTo>
                  <a:pt x="158048" y="278196"/>
                </a:lnTo>
                <a:lnTo>
                  <a:pt x="125024" y="283343"/>
                </a:lnTo>
                <a:lnTo>
                  <a:pt x="92833" y="286411"/>
                </a:lnTo>
                <a:lnTo>
                  <a:pt x="60187" y="287892"/>
                </a:lnTo>
                <a:lnTo>
                  <a:pt x="25803" y="288276"/>
                </a:lnTo>
                <a:close/>
              </a:path>
              <a:path w="308610" h="372110">
                <a:moveTo>
                  <a:pt x="154882" y="244329"/>
                </a:moveTo>
                <a:lnTo>
                  <a:pt x="52413" y="244329"/>
                </a:lnTo>
                <a:lnTo>
                  <a:pt x="77927" y="243447"/>
                </a:lnTo>
                <a:lnTo>
                  <a:pt x="102912" y="241809"/>
                </a:lnTo>
                <a:lnTo>
                  <a:pt x="128048" y="239113"/>
                </a:lnTo>
                <a:lnTo>
                  <a:pt x="154016" y="235056"/>
                </a:lnTo>
                <a:lnTo>
                  <a:pt x="154882" y="244329"/>
                </a:lnTo>
                <a:close/>
              </a:path>
              <a:path w="308610" h="372110">
                <a:moveTo>
                  <a:pt x="308032" y="143130"/>
                </a:moveTo>
                <a:lnTo>
                  <a:pt x="257634" y="143130"/>
                </a:lnTo>
                <a:lnTo>
                  <a:pt x="257634" y="0"/>
                </a:lnTo>
                <a:lnTo>
                  <a:pt x="308032" y="0"/>
                </a:lnTo>
                <a:lnTo>
                  <a:pt x="308032" y="143130"/>
                </a:lnTo>
                <a:close/>
              </a:path>
              <a:path w="308610" h="372110">
                <a:moveTo>
                  <a:pt x="224170" y="354398"/>
                </a:moveTo>
                <a:lnTo>
                  <a:pt x="174578" y="354398"/>
                </a:lnTo>
                <a:lnTo>
                  <a:pt x="174578" y="7257"/>
                </a:lnTo>
                <a:lnTo>
                  <a:pt x="224170" y="7257"/>
                </a:lnTo>
                <a:lnTo>
                  <a:pt x="224170" y="143130"/>
                </a:lnTo>
                <a:lnTo>
                  <a:pt x="308032" y="143130"/>
                </a:lnTo>
                <a:lnTo>
                  <a:pt x="308032" y="185867"/>
                </a:lnTo>
                <a:lnTo>
                  <a:pt x="224170" y="185867"/>
                </a:lnTo>
                <a:lnTo>
                  <a:pt x="224170" y="354398"/>
                </a:lnTo>
                <a:close/>
              </a:path>
              <a:path w="308610" h="372110">
                <a:moveTo>
                  <a:pt x="308032" y="371735"/>
                </a:moveTo>
                <a:lnTo>
                  <a:pt x="257634" y="371735"/>
                </a:lnTo>
                <a:lnTo>
                  <a:pt x="257634" y="185867"/>
                </a:lnTo>
                <a:lnTo>
                  <a:pt x="308032" y="185867"/>
                </a:lnTo>
                <a:lnTo>
                  <a:pt x="308032" y="3717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2348866" y="3213250"/>
            <a:ext cx="315595" cy="371475"/>
          </a:xfrm>
          <a:custGeom>
            <a:avLst/>
            <a:gdLst/>
            <a:ahLst/>
            <a:cxnLst/>
            <a:rect l="l" t="t" r="r" b="b"/>
            <a:pathLst>
              <a:path w="315594" h="371475">
                <a:moveTo>
                  <a:pt x="239087" y="137082"/>
                </a:moveTo>
                <a:lnTo>
                  <a:pt x="189496" y="137082"/>
                </a:lnTo>
                <a:lnTo>
                  <a:pt x="189496" y="6450"/>
                </a:lnTo>
                <a:lnTo>
                  <a:pt x="239087" y="6450"/>
                </a:lnTo>
                <a:lnTo>
                  <a:pt x="239087" y="137082"/>
                </a:lnTo>
                <a:close/>
              </a:path>
              <a:path w="315594" h="371475">
                <a:moveTo>
                  <a:pt x="80233" y="296340"/>
                </a:moveTo>
                <a:lnTo>
                  <a:pt x="46945" y="287085"/>
                </a:lnTo>
                <a:lnTo>
                  <a:pt x="21671" y="260406"/>
                </a:lnTo>
                <a:lnTo>
                  <a:pt x="5619" y="217927"/>
                </a:lnTo>
                <a:lnTo>
                  <a:pt x="0" y="161273"/>
                </a:lnTo>
                <a:lnTo>
                  <a:pt x="5619" y="104852"/>
                </a:lnTo>
                <a:lnTo>
                  <a:pt x="21671" y="62493"/>
                </a:lnTo>
                <a:lnTo>
                  <a:pt x="46945" y="35858"/>
                </a:lnTo>
                <a:lnTo>
                  <a:pt x="80233" y="26610"/>
                </a:lnTo>
                <a:lnTo>
                  <a:pt x="110396" y="34119"/>
                </a:lnTo>
                <a:lnTo>
                  <a:pt x="134360" y="55840"/>
                </a:lnTo>
                <a:lnTo>
                  <a:pt x="144441" y="76604"/>
                </a:lnTo>
                <a:lnTo>
                  <a:pt x="80233" y="76604"/>
                </a:lnTo>
                <a:lnTo>
                  <a:pt x="66689" y="81839"/>
                </a:lnTo>
                <a:lnTo>
                  <a:pt x="56546" y="97620"/>
                </a:lnTo>
                <a:lnTo>
                  <a:pt x="50183" y="124060"/>
                </a:lnTo>
                <a:lnTo>
                  <a:pt x="47978" y="161273"/>
                </a:lnTo>
                <a:lnTo>
                  <a:pt x="50183" y="198719"/>
                </a:lnTo>
                <a:lnTo>
                  <a:pt x="56546" y="225278"/>
                </a:lnTo>
                <a:lnTo>
                  <a:pt x="66689" y="241103"/>
                </a:lnTo>
                <a:lnTo>
                  <a:pt x="80233" y="246345"/>
                </a:lnTo>
                <a:lnTo>
                  <a:pt x="144265" y="246345"/>
                </a:lnTo>
                <a:lnTo>
                  <a:pt x="135469" y="265496"/>
                </a:lnTo>
                <a:lnTo>
                  <a:pt x="111140" y="288402"/>
                </a:lnTo>
                <a:lnTo>
                  <a:pt x="80233" y="296340"/>
                </a:lnTo>
                <a:close/>
              </a:path>
              <a:path w="315594" h="371475">
                <a:moveTo>
                  <a:pt x="144265" y="246345"/>
                </a:moveTo>
                <a:lnTo>
                  <a:pt x="80233" y="246345"/>
                </a:lnTo>
                <a:lnTo>
                  <a:pt x="93948" y="241103"/>
                </a:lnTo>
                <a:lnTo>
                  <a:pt x="104071" y="225278"/>
                </a:lnTo>
                <a:lnTo>
                  <a:pt x="110340" y="198719"/>
                </a:lnTo>
                <a:lnTo>
                  <a:pt x="112488" y="161273"/>
                </a:lnTo>
                <a:lnTo>
                  <a:pt x="110340" y="124060"/>
                </a:lnTo>
                <a:lnTo>
                  <a:pt x="104071" y="97620"/>
                </a:lnTo>
                <a:lnTo>
                  <a:pt x="93948" y="81839"/>
                </a:lnTo>
                <a:lnTo>
                  <a:pt x="80233" y="76604"/>
                </a:lnTo>
                <a:lnTo>
                  <a:pt x="144441" y="76604"/>
                </a:lnTo>
                <a:lnTo>
                  <a:pt x="151219" y="90565"/>
                </a:lnTo>
                <a:lnTo>
                  <a:pt x="160063" y="137082"/>
                </a:lnTo>
                <a:lnTo>
                  <a:pt x="239087" y="137082"/>
                </a:lnTo>
                <a:lnTo>
                  <a:pt x="239087" y="180223"/>
                </a:lnTo>
                <a:lnTo>
                  <a:pt x="160467" y="180223"/>
                </a:lnTo>
                <a:lnTo>
                  <a:pt x="152239" y="228983"/>
                </a:lnTo>
                <a:lnTo>
                  <a:pt x="144265" y="246345"/>
                </a:lnTo>
                <a:close/>
              </a:path>
              <a:path w="315594" h="371475">
                <a:moveTo>
                  <a:pt x="239087" y="355204"/>
                </a:moveTo>
                <a:lnTo>
                  <a:pt x="189496" y="355204"/>
                </a:lnTo>
                <a:lnTo>
                  <a:pt x="189496" y="180223"/>
                </a:lnTo>
                <a:lnTo>
                  <a:pt x="239087" y="180223"/>
                </a:lnTo>
                <a:lnTo>
                  <a:pt x="239087" y="355204"/>
                </a:lnTo>
                <a:close/>
              </a:path>
              <a:path w="315594" h="371475">
                <a:moveTo>
                  <a:pt x="315289" y="371332"/>
                </a:moveTo>
                <a:lnTo>
                  <a:pt x="264891" y="371332"/>
                </a:lnTo>
                <a:lnTo>
                  <a:pt x="264891" y="0"/>
                </a:lnTo>
                <a:lnTo>
                  <a:pt x="315289" y="0"/>
                </a:lnTo>
                <a:lnTo>
                  <a:pt x="315289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2836650" y="3212847"/>
            <a:ext cx="335280" cy="372745"/>
          </a:xfrm>
          <a:custGeom>
            <a:avLst/>
            <a:gdLst/>
            <a:ahLst/>
            <a:cxnLst/>
            <a:rect l="l" t="t" r="r" b="b"/>
            <a:pathLst>
              <a:path w="335280" h="372745">
                <a:moveTo>
                  <a:pt x="18949" y="281422"/>
                </a:moveTo>
                <a:lnTo>
                  <a:pt x="0" y="281422"/>
                </a:lnTo>
                <a:lnTo>
                  <a:pt x="0" y="37899"/>
                </a:lnTo>
                <a:lnTo>
                  <a:pt x="95554" y="37899"/>
                </a:lnTo>
                <a:lnTo>
                  <a:pt x="95554" y="80233"/>
                </a:lnTo>
                <a:lnTo>
                  <a:pt x="52413" y="80233"/>
                </a:lnTo>
                <a:lnTo>
                  <a:pt x="52413" y="237072"/>
                </a:lnTo>
                <a:lnTo>
                  <a:pt x="98060" y="237072"/>
                </a:lnTo>
                <a:lnTo>
                  <a:pt x="101602" y="274971"/>
                </a:lnTo>
                <a:lnTo>
                  <a:pt x="80409" y="278530"/>
                </a:lnTo>
                <a:lnTo>
                  <a:pt x="60275" y="280464"/>
                </a:lnTo>
                <a:lnTo>
                  <a:pt x="40141" y="281264"/>
                </a:lnTo>
                <a:lnTo>
                  <a:pt x="18949" y="281422"/>
                </a:lnTo>
                <a:close/>
              </a:path>
              <a:path w="335280" h="372745">
                <a:moveTo>
                  <a:pt x="98060" y="237072"/>
                </a:moveTo>
                <a:lnTo>
                  <a:pt x="52413" y="237072"/>
                </a:lnTo>
                <a:lnTo>
                  <a:pt x="63325" y="236309"/>
                </a:lnTo>
                <a:lnTo>
                  <a:pt x="74387" y="235207"/>
                </a:lnTo>
                <a:lnTo>
                  <a:pt x="85752" y="233726"/>
                </a:lnTo>
                <a:lnTo>
                  <a:pt x="97570" y="231830"/>
                </a:lnTo>
                <a:lnTo>
                  <a:pt x="98060" y="237072"/>
                </a:lnTo>
                <a:close/>
              </a:path>
              <a:path w="335280" h="372745">
                <a:moveTo>
                  <a:pt x="134663" y="281422"/>
                </a:moveTo>
                <a:lnTo>
                  <a:pt x="114907" y="281422"/>
                </a:lnTo>
                <a:lnTo>
                  <a:pt x="114907" y="37899"/>
                </a:lnTo>
                <a:lnTo>
                  <a:pt x="214896" y="37899"/>
                </a:lnTo>
                <a:lnTo>
                  <a:pt x="214896" y="80233"/>
                </a:lnTo>
                <a:lnTo>
                  <a:pt x="167321" y="80233"/>
                </a:lnTo>
                <a:lnTo>
                  <a:pt x="167321" y="237072"/>
                </a:lnTo>
                <a:lnTo>
                  <a:pt x="219864" y="237072"/>
                </a:lnTo>
                <a:lnTo>
                  <a:pt x="223363" y="274164"/>
                </a:lnTo>
                <a:lnTo>
                  <a:pt x="205365" y="278020"/>
                </a:lnTo>
                <a:lnTo>
                  <a:pt x="186422" y="280212"/>
                </a:lnTo>
                <a:lnTo>
                  <a:pt x="163774" y="281195"/>
                </a:lnTo>
                <a:lnTo>
                  <a:pt x="134663" y="281422"/>
                </a:lnTo>
                <a:close/>
              </a:path>
              <a:path w="335280" h="372745">
                <a:moveTo>
                  <a:pt x="219864" y="237072"/>
                </a:moveTo>
                <a:lnTo>
                  <a:pt x="167321" y="237072"/>
                </a:lnTo>
                <a:lnTo>
                  <a:pt x="182194" y="236530"/>
                </a:lnTo>
                <a:lnTo>
                  <a:pt x="195292" y="235459"/>
                </a:lnTo>
                <a:lnTo>
                  <a:pt x="207406" y="233783"/>
                </a:lnTo>
                <a:lnTo>
                  <a:pt x="219331" y="231427"/>
                </a:lnTo>
                <a:lnTo>
                  <a:pt x="219864" y="237072"/>
                </a:lnTo>
                <a:close/>
              </a:path>
              <a:path w="335280" h="372745">
                <a:moveTo>
                  <a:pt x="291098" y="372541"/>
                </a:moveTo>
                <a:lnTo>
                  <a:pt x="237878" y="372541"/>
                </a:lnTo>
                <a:lnTo>
                  <a:pt x="237878" y="0"/>
                </a:lnTo>
                <a:lnTo>
                  <a:pt x="291098" y="0"/>
                </a:lnTo>
                <a:lnTo>
                  <a:pt x="291098" y="139501"/>
                </a:lnTo>
                <a:lnTo>
                  <a:pt x="335045" y="139501"/>
                </a:lnTo>
                <a:lnTo>
                  <a:pt x="335045" y="183448"/>
                </a:lnTo>
                <a:lnTo>
                  <a:pt x="291098" y="183448"/>
                </a:lnTo>
                <a:lnTo>
                  <a:pt x="291098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3241446" y="3222159"/>
            <a:ext cx="254000" cy="40640"/>
          </a:xfrm>
          <a:custGeom>
            <a:avLst/>
            <a:gdLst/>
            <a:ahLst/>
            <a:cxnLst/>
            <a:rect l="l" t="t" r="r" b="b"/>
            <a:pathLst>
              <a:path w="254000" h="40639">
                <a:moveTo>
                  <a:pt x="0" y="0"/>
                </a:moveTo>
                <a:lnTo>
                  <a:pt x="254005" y="0"/>
                </a:lnTo>
                <a:lnTo>
                  <a:pt x="254005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443038" y="3262799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0" y="0"/>
                </a:moveTo>
                <a:lnTo>
                  <a:pt x="52413" y="0"/>
                </a:lnTo>
                <a:lnTo>
                  <a:pt x="52413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3242253" y="3288199"/>
            <a:ext cx="253365" cy="36830"/>
          </a:xfrm>
          <a:custGeom>
            <a:avLst/>
            <a:gdLst/>
            <a:ahLst/>
            <a:cxnLst/>
            <a:rect l="l" t="t" r="r" b="b"/>
            <a:pathLst>
              <a:path w="253364" h="36829">
                <a:moveTo>
                  <a:pt x="0" y="0"/>
                </a:moveTo>
                <a:lnTo>
                  <a:pt x="253199" y="0"/>
                </a:lnTo>
                <a:lnTo>
                  <a:pt x="253199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242253" y="3325029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70">
                <a:moveTo>
                  <a:pt x="0" y="0"/>
                </a:moveTo>
                <a:lnTo>
                  <a:pt x="52413" y="0"/>
                </a:lnTo>
                <a:lnTo>
                  <a:pt x="5241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242253" y="3351699"/>
            <a:ext cx="260985" cy="39370"/>
          </a:xfrm>
          <a:custGeom>
            <a:avLst/>
            <a:gdLst/>
            <a:ahLst/>
            <a:cxnLst/>
            <a:rect l="l" t="t" r="r" b="b"/>
            <a:pathLst>
              <a:path w="260985" h="39370">
                <a:moveTo>
                  <a:pt x="0" y="0"/>
                </a:moveTo>
                <a:lnTo>
                  <a:pt x="260456" y="0"/>
                </a:lnTo>
                <a:lnTo>
                  <a:pt x="260456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3242656" y="347742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0" y="0"/>
                </a:moveTo>
                <a:lnTo>
                  <a:pt x="53220" y="0"/>
                </a:lnTo>
                <a:lnTo>
                  <a:pt x="53220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3242656" y="3535849"/>
            <a:ext cx="261620" cy="43180"/>
          </a:xfrm>
          <a:custGeom>
            <a:avLst/>
            <a:gdLst/>
            <a:ahLst/>
            <a:cxnLst/>
            <a:rect l="l" t="t" r="r" b="b"/>
            <a:pathLst>
              <a:path w="261620" h="43179">
                <a:moveTo>
                  <a:pt x="0" y="0"/>
                </a:moveTo>
                <a:lnTo>
                  <a:pt x="261263" y="0"/>
                </a:lnTo>
                <a:lnTo>
                  <a:pt x="26126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200322" y="3414438"/>
            <a:ext cx="336550" cy="42545"/>
          </a:xfrm>
          <a:custGeom>
            <a:avLst/>
            <a:gdLst/>
            <a:ahLst/>
            <a:cxnLst/>
            <a:rect l="l" t="t" r="r" b="b"/>
            <a:pathLst>
              <a:path w="336550" h="42545">
                <a:moveTo>
                  <a:pt x="336255" y="42334"/>
                </a:moveTo>
                <a:lnTo>
                  <a:pt x="0" y="42334"/>
                </a:lnTo>
                <a:lnTo>
                  <a:pt x="0" y="0"/>
                </a:lnTo>
                <a:lnTo>
                  <a:pt x="336255" y="0"/>
                </a:lnTo>
                <a:lnTo>
                  <a:pt x="336255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689198" y="321365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4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4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4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4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4095607" y="3473619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4095607" y="3535849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4097623" y="3227239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4097623" y="326279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4097623" y="3304709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4097623" y="333645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4295183" y="322695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29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4295183" y="330437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4195597" y="3378555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4054886" y="3409600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4540448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4946857" y="3464729"/>
            <a:ext cx="258445" cy="41910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0" y="0"/>
                </a:moveTo>
                <a:lnTo>
                  <a:pt x="258037" y="0"/>
                </a:lnTo>
                <a:lnTo>
                  <a:pt x="25803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5151674" y="3506639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0" y="0"/>
                </a:moveTo>
                <a:lnTo>
                  <a:pt x="53220" y="0"/>
                </a:lnTo>
                <a:lnTo>
                  <a:pt x="53220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4952501" y="32234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0" y="0"/>
                </a:moveTo>
                <a:lnTo>
                  <a:pt x="52817" y="0"/>
                </a:lnTo>
                <a:lnTo>
                  <a:pt x="52817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4952501" y="3256449"/>
            <a:ext cx="250825" cy="39370"/>
          </a:xfrm>
          <a:custGeom>
            <a:avLst/>
            <a:gdLst/>
            <a:ahLst/>
            <a:cxnLst/>
            <a:rect l="l" t="t" r="r" b="b"/>
            <a:pathLst>
              <a:path w="250825" h="39370">
                <a:moveTo>
                  <a:pt x="0" y="0"/>
                </a:moveTo>
                <a:lnTo>
                  <a:pt x="250377" y="0"/>
                </a:lnTo>
                <a:lnTo>
                  <a:pt x="250377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4952501" y="3295819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0" y="0"/>
                </a:moveTo>
                <a:lnTo>
                  <a:pt x="52817" y="0"/>
                </a:lnTo>
                <a:lnTo>
                  <a:pt x="5281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4952501" y="332502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5150062" y="32233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52817" y="32657"/>
                </a:moveTo>
                <a:lnTo>
                  <a:pt x="0" y="32657"/>
                </a:lnTo>
                <a:lnTo>
                  <a:pt x="0" y="0"/>
                </a:lnTo>
                <a:lnTo>
                  <a:pt x="52817" y="0"/>
                </a:lnTo>
                <a:lnTo>
                  <a:pt x="52817" y="326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5150062" y="3295903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52817" y="29029"/>
                </a:moveTo>
                <a:lnTo>
                  <a:pt x="0" y="29029"/>
                </a:lnTo>
                <a:lnTo>
                  <a:pt x="0" y="0"/>
                </a:lnTo>
                <a:lnTo>
                  <a:pt x="52817" y="0"/>
                </a:lnTo>
                <a:lnTo>
                  <a:pt x="52817" y="290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5050475" y="3366460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0641"/>
                </a:moveTo>
                <a:lnTo>
                  <a:pt x="0" y="30641"/>
                </a:lnTo>
                <a:lnTo>
                  <a:pt x="0" y="0"/>
                </a:lnTo>
                <a:lnTo>
                  <a:pt x="53220" y="0"/>
                </a:lnTo>
                <a:lnTo>
                  <a:pt x="53220" y="306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4909764" y="339710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5282306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6021677" y="3213653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53220" y="61687"/>
                </a:moveTo>
                <a:lnTo>
                  <a:pt x="0" y="61687"/>
                </a:lnTo>
                <a:lnTo>
                  <a:pt x="0" y="0"/>
                </a:lnTo>
                <a:lnTo>
                  <a:pt x="53220" y="0"/>
                </a:lnTo>
                <a:lnTo>
                  <a:pt x="53220" y="616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5780170" y="3238669"/>
            <a:ext cx="53340" cy="55880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0"/>
                </a:moveTo>
                <a:lnTo>
                  <a:pt x="52817" y="0"/>
                </a:lnTo>
                <a:lnTo>
                  <a:pt x="52817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5780170" y="3294549"/>
            <a:ext cx="295275" cy="24130"/>
          </a:xfrm>
          <a:custGeom>
            <a:avLst/>
            <a:gdLst/>
            <a:ahLst/>
            <a:cxnLst/>
            <a:rect l="l" t="t" r="r" b="b"/>
            <a:pathLst>
              <a:path w="295275" h="24129">
                <a:moveTo>
                  <a:pt x="0" y="0"/>
                </a:moveTo>
                <a:lnTo>
                  <a:pt x="294727" y="0"/>
                </a:lnTo>
                <a:lnTo>
                  <a:pt x="29472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5780170" y="3318679"/>
            <a:ext cx="175895" cy="16510"/>
          </a:xfrm>
          <a:custGeom>
            <a:avLst/>
            <a:gdLst/>
            <a:ahLst/>
            <a:cxnLst/>
            <a:rect l="l" t="t" r="r" b="b"/>
            <a:pathLst>
              <a:path w="175895" h="16510">
                <a:moveTo>
                  <a:pt x="0" y="0"/>
                </a:moveTo>
                <a:lnTo>
                  <a:pt x="175384" y="0"/>
                </a:lnTo>
                <a:lnTo>
                  <a:pt x="175384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5780170" y="333518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0" y="0"/>
                </a:moveTo>
                <a:lnTo>
                  <a:pt x="52817" y="0"/>
                </a:lnTo>
                <a:lnTo>
                  <a:pt x="52817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5780170" y="3387259"/>
            <a:ext cx="295275" cy="10160"/>
          </a:xfrm>
          <a:custGeom>
            <a:avLst/>
            <a:gdLst/>
            <a:ahLst/>
            <a:cxnLst/>
            <a:rect l="l" t="t" r="r" b="b"/>
            <a:pathLst>
              <a:path w="295275" h="10160">
                <a:moveTo>
                  <a:pt x="0" y="0"/>
                </a:moveTo>
                <a:lnTo>
                  <a:pt x="294727" y="0"/>
                </a:lnTo>
                <a:lnTo>
                  <a:pt x="294727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5780170" y="3397419"/>
            <a:ext cx="175895" cy="33020"/>
          </a:xfrm>
          <a:custGeom>
            <a:avLst/>
            <a:gdLst/>
            <a:ahLst/>
            <a:cxnLst/>
            <a:rect l="l" t="t" r="r" b="b"/>
            <a:pathLst>
              <a:path w="175895" h="33020">
                <a:moveTo>
                  <a:pt x="0" y="0"/>
                </a:moveTo>
                <a:lnTo>
                  <a:pt x="175384" y="0"/>
                </a:lnTo>
                <a:lnTo>
                  <a:pt x="175384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5903544" y="3238669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29">
                <a:moveTo>
                  <a:pt x="0" y="0"/>
                </a:moveTo>
                <a:lnTo>
                  <a:pt x="52010" y="0"/>
                </a:lnTo>
                <a:lnTo>
                  <a:pt x="52010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5903544" y="3275499"/>
            <a:ext cx="171450" cy="19050"/>
          </a:xfrm>
          <a:custGeom>
            <a:avLst/>
            <a:gdLst/>
            <a:ahLst/>
            <a:cxnLst/>
            <a:rect l="l" t="t" r="r" b="b"/>
            <a:pathLst>
              <a:path w="171450" h="19050">
                <a:moveTo>
                  <a:pt x="0" y="0"/>
                </a:moveTo>
                <a:lnTo>
                  <a:pt x="171353" y="0"/>
                </a:lnTo>
                <a:lnTo>
                  <a:pt x="17135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6021677" y="3318078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4">
                <a:moveTo>
                  <a:pt x="53220" y="37092"/>
                </a:moveTo>
                <a:lnTo>
                  <a:pt x="0" y="37092"/>
                </a:lnTo>
                <a:lnTo>
                  <a:pt x="0" y="0"/>
                </a:lnTo>
                <a:lnTo>
                  <a:pt x="53220" y="0"/>
                </a:lnTo>
                <a:lnTo>
                  <a:pt x="53220" y="370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5903544" y="3335189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70" h="20320">
                <a:moveTo>
                  <a:pt x="0" y="0"/>
                </a:moveTo>
                <a:lnTo>
                  <a:pt x="52010" y="0"/>
                </a:lnTo>
                <a:lnTo>
                  <a:pt x="52010" y="20320"/>
                </a:lnTo>
                <a:lnTo>
                  <a:pt x="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5903544" y="3355509"/>
            <a:ext cx="171450" cy="31750"/>
          </a:xfrm>
          <a:custGeom>
            <a:avLst/>
            <a:gdLst/>
            <a:ahLst/>
            <a:cxnLst/>
            <a:rect l="l" t="t" r="r" b="b"/>
            <a:pathLst>
              <a:path w="171450" h="31750">
                <a:moveTo>
                  <a:pt x="0" y="0"/>
                </a:moveTo>
                <a:lnTo>
                  <a:pt x="171353" y="0"/>
                </a:lnTo>
                <a:lnTo>
                  <a:pt x="171353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6021677" y="3397505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39" h="90804">
                <a:moveTo>
                  <a:pt x="53220" y="90313"/>
                </a:moveTo>
                <a:lnTo>
                  <a:pt x="0" y="90313"/>
                </a:lnTo>
                <a:lnTo>
                  <a:pt x="0" y="0"/>
                </a:lnTo>
                <a:lnTo>
                  <a:pt x="53220" y="0"/>
                </a:lnTo>
                <a:lnTo>
                  <a:pt x="53220" y="903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5829761" y="3460919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0" y="0"/>
                </a:moveTo>
                <a:lnTo>
                  <a:pt x="53220" y="0"/>
                </a:lnTo>
                <a:lnTo>
                  <a:pt x="53220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5829761" y="3535849"/>
            <a:ext cx="253365" cy="43180"/>
          </a:xfrm>
          <a:custGeom>
            <a:avLst/>
            <a:gdLst/>
            <a:ahLst/>
            <a:cxnLst/>
            <a:rect l="l" t="t" r="r" b="b"/>
            <a:pathLst>
              <a:path w="253364" h="43179">
                <a:moveTo>
                  <a:pt x="0" y="0"/>
                </a:moveTo>
                <a:lnTo>
                  <a:pt x="253199" y="0"/>
                </a:lnTo>
                <a:lnTo>
                  <a:pt x="253199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6132955" y="3213653"/>
            <a:ext cx="321945" cy="365125"/>
          </a:xfrm>
          <a:custGeom>
            <a:avLst/>
            <a:gdLst/>
            <a:ahLst/>
            <a:cxnLst/>
            <a:rect l="l" t="t" r="r" b="b"/>
            <a:pathLst>
              <a:path w="321945" h="365125">
                <a:moveTo>
                  <a:pt x="312870" y="274971"/>
                </a:moveTo>
                <a:lnTo>
                  <a:pt x="259650" y="274971"/>
                </a:lnTo>
                <a:lnTo>
                  <a:pt x="259650" y="151193"/>
                </a:lnTo>
                <a:lnTo>
                  <a:pt x="200382" y="151193"/>
                </a:lnTo>
                <a:lnTo>
                  <a:pt x="200382" y="108456"/>
                </a:lnTo>
                <a:lnTo>
                  <a:pt x="259650" y="108456"/>
                </a:lnTo>
                <a:lnTo>
                  <a:pt x="259650" y="0"/>
                </a:lnTo>
                <a:lnTo>
                  <a:pt x="312870" y="0"/>
                </a:lnTo>
                <a:lnTo>
                  <a:pt x="312870" y="274971"/>
                </a:lnTo>
                <a:close/>
              </a:path>
              <a:path w="321945" h="365125">
                <a:moveTo>
                  <a:pt x="138695" y="43947"/>
                </a:moveTo>
                <a:lnTo>
                  <a:pt x="85474" y="43947"/>
                </a:lnTo>
                <a:lnTo>
                  <a:pt x="85474" y="2822"/>
                </a:lnTo>
                <a:lnTo>
                  <a:pt x="138695" y="2822"/>
                </a:lnTo>
                <a:lnTo>
                  <a:pt x="138695" y="43947"/>
                </a:lnTo>
                <a:close/>
              </a:path>
              <a:path w="321945" h="365125">
                <a:moveTo>
                  <a:pt x="212074" y="85474"/>
                </a:moveTo>
                <a:lnTo>
                  <a:pt x="12901" y="85474"/>
                </a:lnTo>
                <a:lnTo>
                  <a:pt x="12901" y="43947"/>
                </a:lnTo>
                <a:lnTo>
                  <a:pt x="212074" y="43947"/>
                </a:lnTo>
                <a:lnTo>
                  <a:pt x="212074" y="85474"/>
                </a:lnTo>
                <a:close/>
              </a:path>
              <a:path w="321945" h="365125">
                <a:moveTo>
                  <a:pt x="25803" y="237475"/>
                </a:moveTo>
                <a:lnTo>
                  <a:pt x="0" y="195947"/>
                </a:lnTo>
                <a:lnTo>
                  <a:pt x="38529" y="177237"/>
                </a:lnTo>
                <a:lnTo>
                  <a:pt x="65114" y="151193"/>
                </a:lnTo>
                <a:lnTo>
                  <a:pt x="80510" y="120312"/>
                </a:lnTo>
                <a:lnTo>
                  <a:pt x="85474" y="87087"/>
                </a:lnTo>
                <a:lnTo>
                  <a:pt x="85474" y="85474"/>
                </a:lnTo>
                <a:lnTo>
                  <a:pt x="138695" y="85474"/>
                </a:lnTo>
                <a:lnTo>
                  <a:pt x="138695" y="87087"/>
                </a:lnTo>
                <a:lnTo>
                  <a:pt x="143735" y="118460"/>
                </a:lnTo>
                <a:lnTo>
                  <a:pt x="159358" y="147565"/>
                </a:lnTo>
                <a:lnTo>
                  <a:pt x="175729" y="162483"/>
                </a:lnTo>
                <a:lnTo>
                  <a:pt x="112891" y="162483"/>
                </a:lnTo>
                <a:lnTo>
                  <a:pt x="98376" y="186957"/>
                </a:lnTo>
                <a:lnTo>
                  <a:pt x="79024" y="207992"/>
                </a:lnTo>
                <a:lnTo>
                  <a:pt x="54832" y="225020"/>
                </a:lnTo>
                <a:lnTo>
                  <a:pt x="25803" y="237475"/>
                </a:lnTo>
                <a:close/>
              </a:path>
              <a:path w="321945" h="365125">
                <a:moveTo>
                  <a:pt x="199979" y="231427"/>
                </a:moveTo>
                <a:lnTo>
                  <a:pt x="171233" y="220031"/>
                </a:lnTo>
                <a:lnTo>
                  <a:pt x="147212" y="204363"/>
                </a:lnTo>
                <a:lnTo>
                  <a:pt x="127802" y="184992"/>
                </a:lnTo>
                <a:lnTo>
                  <a:pt x="112891" y="162483"/>
                </a:lnTo>
                <a:lnTo>
                  <a:pt x="175729" y="162483"/>
                </a:lnTo>
                <a:lnTo>
                  <a:pt x="186321" y="172134"/>
                </a:lnTo>
                <a:lnTo>
                  <a:pt x="225379" y="189899"/>
                </a:lnTo>
                <a:lnTo>
                  <a:pt x="199979" y="231427"/>
                </a:lnTo>
                <a:close/>
              </a:path>
              <a:path w="321945" h="365125">
                <a:moveTo>
                  <a:pt x="321337" y="364881"/>
                </a:moveTo>
                <a:lnTo>
                  <a:pt x="68138" y="364881"/>
                </a:lnTo>
                <a:lnTo>
                  <a:pt x="68138" y="251989"/>
                </a:lnTo>
                <a:lnTo>
                  <a:pt x="121358" y="251989"/>
                </a:lnTo>
                <a:lnTo>
                  <a:pt x="121358" y="322546"/>
                </a:lnTo>
                <a:lnTo>
                  <a:pt x="321337" y="322546"/>
                </a:lnTo>
                <a:lnTo>
                  <a:pt x="321337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115" y="4055800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4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8493" y="4056245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5877" y="40690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75877" y="40982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30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5877" y="41605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70988" y="42862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6125" y="43154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2321" y="43535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2321" y="43802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72321" y="44208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7872" y="422204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1474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78987" y="4056245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7036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7036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4369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4369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78142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07325" y="4055356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20704" y="4053578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30082" y="4080692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79" h="374014">
                <a:moveTo>
                  <a:pt x="198688" y="373819"/>
                </a:moveTo>
                <a:lnTo>
                  <a:pt x="162240" y="373819"/>
                </a:lnTo>
                <a:lnTo>
                  <a:pt x="162240" y="219579"/>
                </a:lnTo>
                <a:lnTo>
                  <a:pt x="0" y="219579"/>
                </a:lnTo>
                <a:lnTo>
                  <a:pt x="0" y="189798"/>
                </a:lnTo>
                <a:lnTo>
                  <a:pt x="264029" y="189798"/>
                </a:lnTo>
                <a:lnTo>
                  <a:pt x="268467" y="169178"/>
                </a:lnTo>
                <a:lnTo>
                  <a:pt x="271863" y="149849"/>
                </a:lnTo>
                <a:lnTo>
                  <a:pt x="274342" y="131604"/>
                </a:lnTo>
                <a:lnTo>
                  <a:pt x="276030" y="114234"/>
                </a:lnTo>
                <a:lnTo>
                  <a:pt x="38670" y="125791"/>
                </a:lnTo>
                <a:lnTo>
                  <a:pt x="33781" y="95121"/>
                </a:lnTo>
                <a:lnTo>
                  <a:pt x="278253" y="85787"/>
                </a:lnTo>
                <a:lnTo>
                  <a:pt x="278766" y="73015"/>
                </a:lnTo>
                <a:lnTo>
                  <a:pt x="279030" y="60617"/>
                </a:lnTo>
                <a:lnTo>
                  <a:pt x="279142" y="29781"/>
                </a:lnTo>
                <a:lnTo>
                  <a:pt x="45338" y="29781"/>
                </a:lnTo>
                <a:lnTo>
                  <a:pt x="45338" y="0"/>
                </a:lnTo>
                <a:lnTo>
                  <a:pt x="314257" y="0"/>
                </a:lnTo>
                <a:lnTo>
                  <a:pt x="314257" y="36448"/>
                </a:lnTo>
                <a:lnTo>
                  <a:pt x="314034" y="68847"/>
                </a:lnTo>
                <a:lnTo>
                  <a:pt x="312479" y="104289"/>
                </a:lnTo>
                <a:lnTo>
                  <a:pt x="308256" y="144147"/>
                </a:lnTo>
                <a:lnTo>
                  <a:pt x="300033" y="189798"/>
                </a:lnTo>
                <a:lnTo>
                  <a:pt x="360484" y="189798"/>
                </a:lnTo>
                <a:lnTo>
                  <a:pt x="360484" y="219579"/>
                </a:lnTo>
                <a:lnTo>
                  <a:pt x="198688" y="219579"/>
                </a:lnTo>
                <a:lnTo>
                  <a:pt x="198688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8702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8702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8435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8435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38128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7703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23310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23310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59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23310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62447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42434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80638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33577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33577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59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51812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89128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13620" y="4055356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5589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5589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753224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753224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06997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54929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694534" y="40665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39">
                <a:moveTo>
                  <a:pt x="0" y="0"/>
                </a:moveTo>
                <a:lnTo>
                  <a:pt x="269807" y="0"/>
                </a:lnTo>
                <a:lnTo>
                  <a:pt x="269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28337" y="409447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695422" y="4132579"/>
            <a:ext cx="269240" cy="26670"/>
          </a:xfrm>
          <a:custGeom>
            <a:avLst/>
            <a:gdLst/>
            <a:ahLst/>
            <a:cxnLst/>
            <a:rect l="l" t="t" r="r" b="b"/>
            <a:pathLst>
              <a:path w="269240" h="26670">
                <a:moveTo>
                  <a:pt x="0" y="0"/>
                </a:moveTo>
                <a:lnTo>
                  <a:pt x="268918" y="0"/>
                </a:lnTo>
                <a:lnTo>
                  <a:pt x="26891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695422" y="4159250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5" h="39370">
                <a:moveTo>
                  <a:pt x="0" y="0"/>
                </a:moveTo>
                <a:lnTo>
                  <a:pt x="36003" y="0"/>
                </a:lnTo>
                <a:lnTo>
                  <a:pt x="36003" y="39370"/>
                </a:lnTo>
                <a:lnTo>
                  <a:pt x="0" y="393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695422" y="4198620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5" h="29210">
                <a:moveTo>
                  <a:pt x="0" y="0"/>
                </a:moveTo>
                <a:lnTo>
                  <a:pt x="277364" y="0"/>
                </a:lnTo>
                <a:lnTo>
                  <a:pt x="277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697645" y="4328159"/>
            <a:ext cx="267335" cy="27940"/>
          </a:xfrm>
          <a:custGeom>
            <a:avLst/>
            <a:gdLst/>
            <a:ahLst/>
            <a:cxnLst/>
            <a:rect l="l" t="t" r="r" b="b"/>
            <a:pathLst>
              <a:path w="267334" h="27939">
                <a:moveTo>
                  <a:pt x="0" y="0"/>
                </a:moveTo>
                <a:lnTo>
                  <a:pt x="267140" y="0"/>
                </a:lnTo>
                <a:lnTo>
                  <a:pt x="267140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697645" y="4356100"/>
            <a:ext cx="35560" cy="63500"/>
          </a:xfrm>
          <a:custGeom>
            <a:avLst/>
            <a:gdLst/>
            <a:ahLst/>
            <a:cxnLst/>
            <a:rect l="l" t="t" r="r" b="b"/>
            <a:pathLst>
              <a:path w="35559" h="63500">
                <a:moveTo>
                  <a:pt x="0" y="0"/>
                </a:moveTo>
                <a:lnTo>
                  <a:pt x="35559" y="0"/>
                </a:lnTo>
                <a:lnTo>
                  <a:pt x="35559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697645" y="4419600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10">
                <a:moveTo>
                  <a:pt x="0" y="0"/>
                </a:moveTo>
                <a:lnTo>
                  <a:pt x="267140" y="0"/>
                </a:lnTo>
                <a:lnTo>
                  <a:pt x="26714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928782" y="4356723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5" h="63500">
                <a:moveTo>
                  <a:pt x="36003" y="63118"/>
                </a:moveTo>
                <a:lnTo>
                  <a:pt x="0" y="63118"/>
                </a:lnTo>
                <a:lnTo>
                  <a:pt x="0" y="0"/>
                </a:lnTo>
                <a:lnTo>
                  <a:pt x="36003" y="0"/>
                </a:lnTo>
                <a:lnTo>
                  <a:pt x="36003" y="63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649195" y="426160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057685" y="4080692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511068" y="40855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748428" y="41148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511957" y="41770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511957" y="42062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511957" y="42710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628859" y="43002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466619" y="43751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002863" y="4055356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79133" y="282135"/>
                </a:lnTo>
                <a:lnTo>
                  <a:pt x="108011" y="281364"/>
                </a:lnTo>
                <a:lnTo>
                  <a:pt x="108011" y="212467"/>
                </a:lnTo>
                <a:lnTo>
                  <a:pt x="72508" y="202202"/>
                </a:lnTo>
                <a:lnTo>
                  <a:pt x="44671" y="182353"/>
                </a:lnTo>
                <a:lnTo>
                  <a:pt x="26502" y="154336"/>
                </a:lnTo>
                <a:lnTo>
                  <a:pt x="20002" y="119568"/>
                </a:lnTo>
                <a:lnTo>
                  <a:pt x="27975" y="81543"/>
                </a:lnTo>
                <a:lnTo>
                  <a:pt x="50116" y="52061"/>
                </a:lnTo>
                <a:lnTo>
                  <a:pt x="83759" y="32996"/>
                </a:lnTo>
                <a:lnTo>
                  <a:pt x="126236" y="26225"/>
                </a:lnTo>
                <a:lnTo>
                  <a:pt x="169414" y="32996"/>
                </a:lnTo>
                <a:lnTo>
                  <a:pt x="203300" y="52061"/>
                </a:lnTo>
                <a:lnTo>
                  <a:pt x="207263" y="57339"/>
                </a:lnTo>
                <a:lnTo>
                  <a:pt x="126236" y="57339"/>
                </a:lnTo>
                <a:lnTo>
                  <a:pt x="97941" y="61874"/>
                </a:lnTo>
                <a:lnTo>
                  <a:pt x="75563" y="74619"/>
                </a:lnTo>
                <a:lnTo>
                  <a:pt x="60853" y="94281"/>
                </a:lnTo>
                <a:lnTo>
                  <a:pt x="55561" y="119568"/>
                </a:lnTo>
                <a:lnTo>
                  <a:pt x="60853" y="145182"/>
                </a:lnTo>
                <a:lnTo>
                  <a:pt x="75563" y="165129"/>
                </a:lnTo>
                <a:lnTo>
                  <a:pt x="97941" y="178075"/>
                </a:lnTo>
                <a:lnTo>
                  <a:pt x="126236" y="182686"/>
                </a:lnTo>
                <a:lnTo>
                  <a:pt x="208509" y="182686"/>
                </a:lnTo>
                <a:lnTo>
                  <a:pt x="180665" y="202390"/>
                </a:lnTo>
                <a:lnTo>
                  <a:pt x="144460" y="212467"/>
                </a:lnTo>
                <a:lnTo>
                  <a:pt x="144460" y="280031"/>
                </a:lnTo>
                <a:lnTo>
                  <a:pt x="260859" y="280031"/>
                </a:lnTo>
                <a:lnTo>
                  <a:pt x="262695" y="296032"/>
                </a:lnTo>
                <a:lnTo>
                  <a:pt x="208271" y="304321"/>
                </a:lnTo>
                <a:lnTo>
                  <a:pt x="153741" y="309431"/>
                </a:lnTo>
                <a:lnTo>
                  <a:pt x="100597" y="312130"/>
                </a:lnTo>
                <a:lnTo>
                  <a:pt x="50334" y="313186"/>
                </a:lnTo>
                <a:lnTo>
                  <a:pt x="4444" y="313368"/>
                </a:lnTo>
                <a:close/>
              </a:path>
              <a:path w="322579" h="400050">
                <a:moveTo>
                  <a:pt x="208509" y="182686"/>
                </a:moveTo>
                <a:lnTo>
                  <a:pt x="126236" y="182686"/>
                </a:lnTo>
                <a:lnTo>
                  <a:pt x="155044" y="178075"/>
                </a:lnTo>
                <a:lnTo>
                  <a:pt x="177686" y="165129"/>
                </a:lnTo>
                <a:lnTo>
                  <a:pt x="192493" y="145182"/>
                </a:lnTo>
                <a:lnTo>
                  <a:pt x="197799" y="119568"/>
                </a:lnTo>
                <a:lnTo>
                  <a:pt x="192493" y="94281"/>
                </a:lnTo>
                <a:lnTo>
                  <a:pt x="177686" y="74619"/>
                </a:lnTo>
                <a:lnTo>
                  <a:pt x="155044" y="61874"/>
                </a:lnTo>
                <a:lnTo>
                  <a:pt x="126236" y="57339"/>
                </a:lnTo>
                <a:lnTo>
                  <a:pt x="207263" y="57339"/>
                </a:lnTo>
                <a:lnTo>
                  <a:pt x="225434" y="81543"/>
                </a:lnTo>
                <a:lnTo>
                  <a:pt x="233359" y="119568"/>
                </a:lnTo>
                <a:lnTo>
                  <a:pt x="226907" y="154399"/>
                </a:lnTo>
                <a:lnTo>
                  <a:pt x="208745" y="182520"/>
                </a:lnTo>
                <a:lnTo>
                  <a:pt x="208509" y="182686"/>
                </a:lnTo>
                <a:close/>
              </a:path>
              <a:path w="322579" h="400050">
                <a:moveTo>
                  <a:pt x="260859" y="280031"/>
                </a:moveTo>
                <a:lnTo>
                  <a:pt x="144460" y="280031"/>
                </a:lnTo>
                <a:lnTo>
                  <a:pt x="173574" y="278169"/>
                </a:lnTo>
                <a:lnTo>
                  <a:pt x="202689" y="275808"/>
                </a:lnTo>
                <a:lnTo>
                  <a:pt x="231470" y="272780"/>
                </a:lnTo>
                <a:lnTo>
                  <a:pt x="259584" y="268918"/>
                </a:lnTo>
                <a:lnTo>
                  <a:pt x="26085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09129" y="4074914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317368" y="379153"/>
                </a:moveTo>
                <a:lnTo>
                  <a:pt x="280919" y="379153"/>
                </a:lnTo>
                <a:lnTo>
                  <a:pt x="280919" y="274252"/>
                </a:lnTo>
                <a:lnTo>
                  <a:pt x="38226" y="274252"/>
                </a:lnTo>
                <a:lnTo>
                  <a:pt x="38226" y="244916"/>
                </a:lnTo>
                <a:lnTo>
                  <a:pt x="162240" y="244916"/>
                </a:lnTo>
                <a:lnTo>
                  <a:pt x="162240" y="172019"/>
                </a:lnTo>
                <a:lnTo>
                  <a:pt x="0" y="172019"/>
                </a:lnTo>
                <a:lnTo>
                  <a:pt x="0" y="142237"/>
                </a:lnTo>
                <a:lnTo>
                  <a:pt x="268474" y="142237"/>
                </a:lnTo>
                <a:lnTo>
                  <a:pt x="274641" y="108532"/>
                </a:lnTo>
                <a:lnTo>
                  <a:pt x="277808" y="78953"/>
                </a:lnTo>
                <a:lnTo>
                  <a:pt x="278975" y="52790"/>
                </a:lnTo>
                <a:lnTo>
                  <a:pt x="279142" y="29336"/>
                </a:lnTo>
                <a:lnTo>
                  <a:pt x="46227" y="29336"/>
                </a:lnTo>
                <a:lnTo>
                  <a:pt x="46227" y="0"/>
                </a:lnTo>
                <a:lnTo>
                  <a:pt x="315145" y="0"/>
                </a:lnTo>
                <a:lnTo>
                  <a:pt x="314993" y="52540"/>
                </a:lnTo>
                <a:lnTo>
                  <a:pt x="313923" y="79064"/>
                </a:lnTo>
                <a:lnTo>
                  <a:pt x="311020" y="108838"/>
                </a:lnTo>
                <a:lnTo>
                  <a:pt x="305367" y="142237"/>
                </a:lnTo>
                <a:lnTo>
                  <a:pt x="361817" y="142237"/>
                </a:lnTo>
                <a:lnTo>
                  <a:pt x="361817" y="172019"/>
                </a:lnTo>
                <a:lnTo>
                  <a:pt x="198688" y="172019"/>
                </a:lnTo>
                <a:lnTo>
                  <a:pt x="198688" y="244916"/>
                </a:lnTo>
                <a:lnTo>
                  <a:pt x="317368" y="244916"/>
                </a:lnTo>
                <a:lnTo>
                  <a:pt x="317368" y="379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22953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347380" y="4056245"/>
            <a:ext cx="372110" cy="394335"/>
          </a:xfrm>
          <a:custGeom>
            <a:avLst/>
            <a:gdLst/>
            <a:ahLst/>
            <a:cxnLst/>
            <a:rect l="l" t="t" r="r" b="b"/>
            <a:pathLst>
              <a:path w="372109" h="394335">
                <a:moveTo>
                  <a:pt x="225802" y="51561"/>
                </a:moveTo>
                <a:lnTo>
                  <a:pt x="12445" y="51561"/>
                </a:lnTo>
                <a:lnTo>
                  <a:pt x="12445" y="21780"/>
                </a:lnTo>
                <a:lnTo>
                  <a:pt x="225802" y="21780"/>
                </a:lnTo>
                <a:lnTo>
                  <a:pt x="225802" y="51561"/>
                </a:lnTo>
                <a:close/>
              </a:path>
              <a:path w="372109" h="394335">
                <a:moveTo>
                  <a:pt x="17779" y="208467"/>
                </a:moveTo>
                <a:lnTo>
                  <a:pt x="0" y="180019"/>
                </a:lnTo>
                <a:lnTo>
                  <a:pt x="41150" y="161372"/>
                </a:lnTo>
                <a:lnTo>
                  <a:pt x="73174" y="134181"/>
                </a:lnTo>
                <a:lnTo>
                  <a:pt x="93947" y="100573"/>
                </a:lnTo>
                <a:lnTo>
                  <a:pt x="101344" y="62673"/>
                </a:lnTo>
                <a:lnTo>
                  <a:pt x="101344" y="51561"/>
                </a:lnTo>
                <a:lnTo>
                  <a:pt x="138237" y="51561"/>
                </a:lnTo>
                <a:lnTo>
                  <a:pt x="138328" y="62673"/>
                </a:lnTo>
                <a:lnTo>
                  <a:pt x="145328" y="96719"/>
                </a:lnTo>
                <a:lnTo>
                  <a:pt x="159016" y="117790"/>
                </a:lnTo>
                <a:lnTo>
                  <a:pt x="120457" y="117790"/>
                </a:lnTo>
                <a:lnTo>
                  <a:pt x="104101" y="147835"/>
                </a:lnTo>
                <a:lnTo>
                  <a:pt x="80953" y="173463"/>
                </a:lnTo>
                <a:lnTo>
                  <a:pt x="51887" y="193924"/>
                </a:lnTo>
                <a:lnTo>
                  <a:pt x="17779" y="208467"/>
                </a:lnTo>
                <a:close/>
              </a:path>
              <a:path w="372109" h="394335">
                <a:moveTo>
                  <a:pt x="219579" y="198244"/>
                </a:moveTo>
                <a:lnTo>
                  <a:pt x="187090" y="185298"/>
                </a:lnTo>
                <a:lnTo>
                  <a:pt x="159350" y="167018"/>
                </a:lnTo>
                <a:lnTo>
                  <a:pt x="136945" y="144238"/>
                </a:lnTo>
                <a:lnTo>
                  <a:pt x="120457" y="117790"/>
                </a:lnTo>
                <a:lnTo>
                  <a:pt x="159016" y="117790"/>
                </a:lnTo>
                <a:lnTo>
                  <a:pt x="165296" y="127458"/>
                </a:lnTo>
                <a:lnTo>
                  <a:pt x="196181" y="152364"/>
                </a:lnTo>
                <a:lnTo>
                  <a:pt x="236026" y="169352"/>
                </a:lnTo>
                <a:lnTo>
                  <a:pt x="219579" y="198244"/>
                </a:lnTo>
                <a:close/>
              </a:path>
              <a:path w="372109" h="394335">
                <a:moveTo>
                  <a:pt x="327591" y="394265"/>
                </a:moveTo>
                <a:lnTo>
                  <a:pt x="60895" y="394265"/>
                </a:lnTo>
                <a:lnTo>
                  <a:pt x="60895" y="292921"/>
                </a:lnTo>
                <a:lnTo>
                  <a:pt x="276919" y="292921"/>
                </a:lnTo>
                <a:lnTo>
                  <a:pt x="276919" y="252027"/>
                </a:lnTo>
                <a:lnTo>
                  <a:pt x="59562" y="252027"/>
                </a:lnTo>
                <a:lnTo>
                  <a:pt x="59562" y="224024"/>
                </a:lnTo>
                <a:lnTo>
                  <a:pt x="312923" y="224024"/>
                </a:lnTo>
                <a:lnTo>
                  <a:pt x="312923" y="320035"/>
                </a:lnTo>
                <a:lnTo>
                  <a:pt x="96455" y="320035"/>
                </a:lnTo>
                <a:lnTo>
                  <a:pt x="96455" y="366262"/>
                </a:lnTo>
                <a:lnTo>
                  <a:pt x="327591" y="366262"/>
                </a:lnTo>
                <a:lnTo>
                  <a:pt x="327591" y="394265"/>
                </a:lnTo>
                <a:close/>
              </a:path>
              <a:path w="372109" h="394335">
                <a:moveTo>
                  <a:pt x="312923" y="204911"/>
                </a:moveTo>
                <a:lnTo>
                  <a:pt x="276475" y="204911"/>
                </a:lnTo>
                <a:lnTo>
                  <a:pt x="276475" y="0"/>
                </a:lnTo>
                <a:lnTo>
                  <a:pt x="312923" y="0"/>
                </a:lnTo>
                <a:lnTo>
                  <a:pt x="312923" y="86231"/>
                </a:lnTo>
                <a:lnTo>
                  <a:pt x="372041" y="86231"/>
                </a:lnTo>
                <a:lnTo>
                  <a:pt x="372041" y="116457"/>
                </a:lnTo>
                <a:lnTo>
                  <a:pt x="312923" y="116457"/>
                </a:lnTo>
                <a:lnTo>
                  <a:pt x="312923" y="204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891988" y="4055800"/>
            <a:ext cx="361315" cy="393700"/>
          </a:xfrm>
          <a:custGeom>
            <a:avLst/>
            <a:gdLst/>
            <a:ahLst/>
            <a:cxnLst/>
            <a:rect l="l" t="t" r="r" b="b"/>
            <a:pathLst>
              <a:path w="361315" h="393700">
                <a:moveTo>
                  <a:pt x="102678" y="192021"/>
                </a:moveTo>
                <a:lnTo>
                  <a:pt x="61506" y="185499"/>
                </a:lnTo>
                <a:lnTo>
                  <a:pt x="29003" y="167185"/>
                </a:lnTo>
                <a:lnTo>
                  <a:pt x="7667" y="138952"/>
                </a:lnTo>
                <a:lnTo>
                  <a:pt x="0" y="102678"/>
                </a:lnTo>
                <a:lnTo>
                  <a:pt x="7667" y="66917"/>
                </a:lnTo>
                <a:lnTo>
                  <a:pt x="29003" y="38948"/>
                </a:lnTo>
                <a:lnTo>
                  <a:pt x="61506" y="20731"/>
                </a:lnTo>
                <a:lnTo>
                  <a:pt x="102678" y="14223"/>
                </a:lnTo>
                <a:lnTo>
                  <a:pt x="144106" y="20731"/>
                </a:lnTo>
                <a:lnTo>
                  <a:pt x="176741" y="38948"/>
                </a:lnTo>
                <a:lnTo>
                  <a:pt x="180267" y="43560"/>
                </a:lnTo>
                <a:lnTo>
                  <a:pt x="102678" y="43560"/>
                </a:lnTo>
                <a:lnTo>
                  <a:pt x="75876" y="47984"/>
                </a:lnTo>
                <a:lnTo>
                  <a:pt x="54617" y="60284"/>
                </a:lnTo>
                <a:lnTo>
                  <a:pt x="40608" y="79001"/>
                </a:lnTo>
                <a:lnTo>
                  <a:pt x="35559" y="102678"/>
                </a:lnTo>
                <a:lnTo>
                  <a:pt x="40608" y="126798"/>
                </a:lnTo>
                <a:lnTo>
                  <a:pt x="54617" y="145627"/>
                </a:lnTo>
                <a:lnTo>
                  <a:pt x="75876" y="157871"/>
                </a:lnTo>
                <a:lnTo>
                  <a:pt x="102678" y="162240"/>
                </a:lnTo>
                <a:lnTo>
                  <a:pt x="180487" y="162240"/>
                </a:lnTo>
                <a:lnTo>
                  <a:pt x="176741" y="167185"/>
                </a:lnTo>
                <a:lnTo>
                  <a:pt x="144106" y="185499"/>
                </a:lnTo>
                <a:lnTo>
                  <a:pt x="102678" y="192021"/>
                </a:lnTo>
                <a:close/>
              </a:path>
              <a:path w="361315" h="393700">
                <a:moveTo>
                  <a:pt x="180487" y="162240"/>
                </a:moveTo>
                <a:lnTo>
                  <a:pt x="102678" y="162240"/>
                </a:lnTo>
                <a:lnTo>
                  <a:pt x="129736" y="157871"/>
                </a:lnTo>
                <a:lnTo>
                  <a:pt x="151127" y="145627"/>
                </a:lnTo>
                <a:lnTo>
                  <a:pt x="165184" y="126798"/>
                </a:lnTo>
                <a:lnTo>
                  <a:pt x="170241" y="102678"/>
                </a:lnTo>
                <a:lnTo>
                  <a:pt x="165184" y="79001"/>
                </a:lnTo>
                <a:lnTo>
                  <a:pt x="151127" y="60284"/>
                </a:lnTo>
                <a:lnTo>
                  <a:pt x="129736" y="47984"/>
                </a:lnTo>
                <a:lnTo>
                  <a:pt x="102678" y="43560"/>
                </a:lnTo>
                <a:lnTo>
                  <a:pt x="180267" y="43560"/>
                </a:lnTo>
                <a:lnTo>
                  <a:pt x="198126" y="66917"/>
                </a:lnTo>
                <a:lnTo>
                  <a:pt x="205800" y="102678"/>
                </a:lnTo>
                <a:lnTo>
                  <a:pt x="198126" y="138952"/>
                </a:lnTo>
                <a:lnTo>
                  <a:pt x="180487" y="162240"/>
                </a:lnTo>
                <a:close/>
              </a:path>
              <a:path w="361315" h="393700">
                <a:moveTo>
                  <a:pt x="316479" y="393376"/>
                </a:moveTo>
                <a:lnTo>
                  <a:pt x="49783" y="393376"/>
                </a:lnTo>
                <a:lnTo>
                  <a:pt x="49783" y="292476"/>
                </a:lnTo>
                <a:lnTo>
                  <a:pt x="265807" y="292476"/>
                </a:lnTo>
                <a:lnTo>
                  <a:pt x="265807" y="250694"/>
                </a:lnTo>
                <a:lnTo>
                  <a:pt x="48449" y="250694"/>
                </a:lnTo>
                <a:lnTo>
                  <a:pt x="48449" y="221802"/>
                </a:lnTo>
                <a:lnTo>
                  <a:pt x="301811" y="221802"/>
                </a:lnTo>
                <a:lnTo>
                  <a:pt x="301811" y="319590"/>
                </a:lnTo>
                <a:lnTo>
                  <a:pt x="85342" y="319590"/>
                </a:lnTo>
                <a:lnTo>
                  <a:pt x="85342" y="364040"/>
                </a:lnTo>
                <a:lnTo>
                  <a:pt x="316479" y="364040"/>
                </a:lnTo>
                <a:lnTo>
                  <a:pt x="316479" y="393376"/>
                </a:lnTo>
                <a:close/>
              </a:path>
              <a:path w="361315" h="393700">
                <a:moveTo>
                  <a:pt x="301811" y="203133"/>
                </a:moveTo>
                <a:lnTo>
                  <a:pt x="265362" y="203133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85787"/>
                </a:lnTo>
                <a:lnTo>
                  <a:pt x="360928" y="85787"/>
                </a:lnTo>
                <a:lnTo>
                  <a:pt x="360928" y="116012"/>
                </a:lnTo>
                <a:lnTo>
                  <a:pt x="301811" y="116012"/>
                </a:lnTo>
                <a:lnTo>
                  <a:pt x="30181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307144" y="4055356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230247"/>
                </a:lnTo>
                <a:lnTo>
                  <a:pt x="196466" y="230247"/>
                </a:lnTo>
                <a:lnTo>
                  <a:pt x="196466" y="200466"/>
                </a:lnTo>
                <a:lnTo>
                  <a:pt x="277808" y="200466"/>
                </a:lnTo>
                <a:lnTo>
                  <a:pt x="277808" y="120902"/>
                </a:lnTo>
                <a:lnTo>
                  <a:pt x="199133" y="120902"/>
                </a:lnTo>
                <a:lnTo>
                  <a:pt x="199133" y="91121"/>
                </a:lnTo>
                <a:lnTo>
                  <a:pt x="277808" y="91121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114" y="306700"/>
                </a:moveTo>
                <a:lnTo>
                  <a:pt x="888" y="306700"/>
                </a:lnTo>
                <a:lnTo>
                  <a:pt x="888" y="149349"/>
                </a:lnTo>
                <a:lnTo>
                  <a:pt x="138237" y="149349"/>
                </a:lnTo>
                <a:lnTo>
                  <a:pt x="138237" y="65785"/>
                </a:lnTo>
                <a:lnTo>
                  <a:pt x="0" y="65785"/>
                </a:lnTo>
                <a:lnTo>
                  <a:pt x="0" y="36448"/>
                </a:lnTo>
                <a:lnTo>
                  <a:pt x="174241" y="36448"/>
                </a:lnTo>
                <a:lnTo>
                  <a:pt x="174241" y="179130"/>
                </a:lnTo>
                <a:lnTo>
                  <a:pt x="36892" y="179130"/>
                </a:lnTo>
                <a:lnTo>
                  <a:pt x="36892" y="276475"/>
                </a:lnTo>
                <a:lnTo>
                  <a:pt x="205258" y="276475"/>
                </a:lnTo>
                <a:lnTo>
                  <a:pt x="207134" y="294699"/>
                </a:lnTo>
                <a:lnTo>
                  <a:pt x="161941" y="300699"/>
                </a:lnTo>
                <a:lnTo>
                  <a:pt x="118957" y="304367"/>
                </a:lnTo>
                <a:lnTo>
                  <a:pt x="76057" y="306200"/>
                </a:lnTo>
                <a:lnTo>
                  <a:pt x="31114" y="306700"/>
                </a:lnTo>
                <a:close/>
              </a:path>
              <a:path w="314325" h="400050">
                <a:moveTo>
                  <a:pt x="205258" y="276475"/>
                </a:moveTo>
                <a:lnTo>
                  <a:pt x="36892" y="276475"/>
                </a:lnTo>
                <a:lnTo>
                  <a:pt x="79383" y="275912"/>
                </a:lnTo>
                <a:lnTo>
                  <a:pt x="120124" y="273974"/>
                </a:lnTo>
                <a:lnTo>
                  <a:pt x="161031" y="270286"/>
                </a:lnTo>
                <a:lnTo>
                  <a:pt x="204022" y="264473"/>
                </a:lnTo>
                <a:lnTo>
                  <a:pt x="205258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699188" y="4056245"/>
            <a:ext cx="332105" cy="398145"/>
          </a:xfrm>
          <a:custGeom>
            <a:avLst/>
            <a:gdLst/>
            <a:ahLst/>
            <a:cxnLst/>
            <a:rect l="l" t="t" r="r" b="b"/>
            <a:pathLst>
              <a:path w="332105" h="398145">
                <a:moveTo>
                  <a:pt x="331592" y="397821"/>
                </a:moveTo>
                <a:lnTo>
                  <a:pt x="295143" y="397821"/>
                </a:lnTo>
                <a:lnTo>
                  <a:pt x="295143" y="226691"/>
                </a:lnTo>
                <a:lnTo>
                  <a:pt x="215134" y="226691"/>
                </a:lnTo>
                <a:lnTo>
                  <a:pt x="215134" y="196466"/>
                </a:lnTo>
                <a:lnTo>
                  <a:pt x="295143" y="196466"/>
                </a:lnTo>
                <a:lnTo>
                  <a:pt x="295143" y="141793"/>
                </a:lnTo>
                <a:lnTo>
                  <a:pt x="215134" y="141793"/>
                </a:lnTo>
                <a:lnTo>
                  <a:pt x="215134" y="111567"/>
                </a:lnTo>
                <a:lnTo>
                  <a:pt x="295143" y="111567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7821"/>
                </a:lnTo>
                <a:close/>
              </a:path>
              <a:path w="332105" h="398145">
                <a:moveTo>
                  <a:pt x="230247" y="70229"/>
                </a:moveTo>
                <a:lnTo>
                  <a:pt x="14668" y="70229"/>
                </a:lnTo>
                <a:lnTo>
                  <a:pt x="14668" y="40448"/>
                </a:lnTo>
                <a:lnTo>
                  <a:pt x="230247" y="40448"/>
                </a:lnTo>
                <a:lnTo>
                  <a:pt x="230247" y="70229"/>
                </a:lnTo>
                <a:close/>
              </a:path>
              <a:path w="332105" h="398145">
                <a:moveTo>
                  <a:pt x="24002" y="320924"/>
                </a:moveTo>
                <a:lnTo>
                  <a:pt x="0" y="293365"/>
                </a:lnTo>
                <a:lnTo>
                  <a:pt x="40323" y="263536"/>
                </a:lnTo>
                <a:lnTo>
                  <a:pt x="73563" y="220746"/>
                </a:lnTo>
                <a:lnTo>
                  <a:pt x="96135" y="170039"/>
                </a:lnTo>
                <a:lnTo>
                  <a:pt x="104456" y="116457"/>
                </a:lnTo>
                <a:lnTo>
                  <a:pt x="104456" y="70229"/>
                </a:lnTo>
                <a:lnTo>
                  <a:pt x="140904" y="70229"/>
                </a:lnTo>
                <a:lnTo>
                  <a:pt x="140904" y="116457"/>
                </a:lnTo>
                <a:lnTo>
                  <a:pt x="149079" y="165011"/>
                </a:lnTo>
                <a:lnTo>
                  <a:pt x="158383" y="184909"/>
                </a:lnTo>
                <a:lnTo>
                  <a:pt x="123124" y="184909"/>
                </a:lnTo>
                <a:lnTo>
                  <a:pt x="106636" y="228101"/>
                </a:lnTo>
                <a:lnTo>
                  <a:pt x="83564" y="266418"/>
                </a:lnTo>
                <a:lnTo>
                  <a:pt x="55492" y="297984"/>
                </a:lnTo>
                <a:lnTo>
                  <a:pt x="24002" y="320924"/>
                </a:lnTo>
                <a:close/>
              </a:path>
              <a:path w="332105" h="398145">
                <a:moveTo>
                  <a:pt x="222691" y="311590"/>
                </a:moveTo>
                <a:lnTo>
                  <a:pt x="191569" y="289733"/>
                </a:lnTo>
                <a:lnTo>
                  <a:pt x="163740" y="260084"/>
                </a:lnTo>
                <a:lnTo>
                  <a:pt x="140494" y="224517"/>
                </a:lnTo>
                <a:lnTo>
                  <a:pt x="123124" y="184909"/>
                </a:lnTo>
                <a:lnTo>
                  <a:pt x="158383" y="184909"/>
                </a:lnTo>
                <a:lnTo>
                  <a:pt x="171296" y="212523"/>
                </a:lnTo>
                <a:lnTo>
                  <a:pt x="204098" y="253785"/>
                </a:lnTo>
                <a:lnTo>
                  <a:pt x="244027" y="283586"/>
                </a:lnTo>
                <a:lnTo>
                  <a:pt x="222691" y="311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120568" y="4056245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4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4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4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4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4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4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4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537058" y="4055800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937991" y="4365168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10448" y="4720391"/>
            <a:ext cx="360680" cy="298450"/>
          </a:xfrm>
          <a:custGeom>
            <a:avLst/>
            <a:gdLst/>
            <a:ahLst/>
            <a:cxnLst/>
            <a:rect l="l" t="t" r="r" b="b"/>
            <a:pathLst>
              <a:path w="360680" h="298450">
                <a:moveTo>
                  <a:pt x="296477" y="234248"/>
                </a:moveTo>
                <a:lnTo>
                  <a:pt x="260028" y="230247"/>
                </a:lnTo>
                <a:lnTo>
                  <a:pt x="269279" y="173144"/>
                </a:lnTo>
                <a:lnTo>
                  <a:pt x="274030" y="123124"/>
                </a:lnTo>
                <a:lnTo>
                  <a:pt x="275780" y="79105"/>
                </a:lnTo>
                <a:lnTo>
                  <a:pt x="276030" y="40004"/>
                </a:lnTo>
                <a:lnTo>
                  <a:pt x="276030" y="29781"/>
                </a:lnTo>
                <a:lnTo>
                  <a:pt x="38670" y="29781"/>
                </a:lnTo>
                <a:lnTo>
                  <a:pt x="38670" y="0"/>
                </a:lnTo>
                <a:lnTo>
                  <a:pt x="295143" y="0"/>
                </a:lnTo>
                <a:lnTo>
                  <a:pt x="295143" y="444"/>
                </a:lnTo>
                <a:lnTo>
                  <a:pt x="312034" y="444"/>
                </a:lnTo>
                <a:lnTo>
                  <a:pt x="312034" y="40004"/>
                </a:lnTo>
                <a:lnTo>
                  <a:pt x="311791" y="79606"/>
                </a:lnTo>
                <a:lnTo>
                  <a:pt x="310089" y="123791"/>
                </a:lnTo>
                <a:lnTo>
                  <a:pt x="305471" y="174644"/>
                </a:lnTo>
                <a:lnTo>
                  <a:pt x="296477" y="234248"/>
                </a:lnTo>
                <a:close/>
              </a:path>
              <a:path w="360680" h="298450">
                <a:moveTo>
                  <a:pt x="360484" y="298255"/>
                </a:moveTo>
                <a:lnTo>
                  <a:pt x="0" y="298255"/>
                </a:lnTo>
                <a:lnTo>
                  <a:pt x="0" y="268029"/>
                </a:lnTo>
                <a:lnTo>
                  <a:pt x="360484" y="268029"/>
                </a:lnTo>
                <a:lnTo>
                  <a:pt x="360484" y="2982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43213" y="4696388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80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80" h="380364">
                <a:moveTo>
                  <a:pt x="33337" y="144460"/>
                </a:moveTo>
                <a:lnTo>
                  <a:pt x="20446" y="115568"/>
                </a:lnTo>
                <a:lnTo>
                  <a:pt x="70771" y="104907"/>
                </a:lnTo>
                <a:lnTo>
                  <a:pt x="113679" y="85953"/>
                </a:lnTo>
                <a:lnTo>
                  <a:pt x="144085" y="60249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843" y="60249"/>
                </a:lnTo>
                <a:lnTo>
                  <a:pt x="220236" y="63118"/>
                </a:lnTo>
                <a:lnTo>
                  <a:pt x="180464" y="63118"/>
                </a:lnTo>
                <a:lnTo>
                  <a:pt x="157475" y="93267"/>
                </a:lnTo>
                <a:lnTo>
                  <a:pt x="123235" y="117290"/>
                </a:lnTo>
                <a:lnTo>
                  <a:pt x="80828" y="134563"/>
                </a:lnTo>
                <a:lnTo>
                  <a:pt x="33337" y="144460"/>
                </a:lnTo>
                <a:close/>
              </a:path>
              <a:path w="360680" h="380364">
                <a:moveTo>
                  <a:pt x="327591" y="144460"/>
                </a:moveTo>
                <a:lnTo>
                  <a:pt x="280162" y="134563"/>
                </a:lnTo>
                <a:lnTo>
                  <a:pt x="237859" y="117290"/>
                </a:lnTo>
                <a:lnTo>
                  <a:pt x="203640" y="93267"/>
                </a:lnTo>
                <a:lnTo>
                  <a:pt x="180464" y="63118"/>
                </a:lnTo>
                <a:lnTo>
                  <a:pt x="220236" y="63118"/>
                </a:lnTo>
                <a:lnTo>
                  <a:pt x="247249" y="85953"/>
                </a:lnTo>
                <a:lnTo>
                  <a:pt x="290157" y="104907"/>
                </a:lnTo>
                <a:lnTo>
                  <a:pt x="340482" y="115568"/>
                </a:lnTo>
                <a:lnTo>
                  <a:pt x="327591" y="144460"/>
                </a:lnTo>
                <a:close/>
              </a:path>
              <a:path w="360680" h="380364">
                <a:moveTo>
                  <a:pt x="360484" y="197799"/>
                </a:moveTo>
                <a:lnTo>
                  <a:pt x="0" y="197799"/>
                </a:lnTo>
                <a:lnTo>
                  <a:pt x="0" y="168463"/>
                </a:lnTo>
                <a:lnTo>
                  <a:pt x="360484" y="168463"/>
                </a:lnTo>
                <a:lnTo>
                  <a:pt x="360484" y="197799"/>
                </a:lnTo>
                <a:close/>
              </a:path>
              <a:path w="360680" h="380364">
                <a:moveTo>
                  <a:pt x="180464" y="380042"/>
                </a:moveTo>
                <a:lnTo>
                  <a:pt x="123069" y="375444"/>
                </a:lnTo>
                <a:lnTo>
                  <a:pt x="80008" y="361928"/>
                </a:lnTo>
                <a:lnTo>
                  <a:pt x="52950" y="339912"/>
                </a:lnTo>
                <a:lnTo>
                  <a:pt x="43560" y="309812"/>
                </a:lnTo>
                <a:lnTo>
                  <a:pt x="51595" y="282038"/>
                </a:lnTo>
                <a:lnTo>
                  <a:pt x="74841" y="260973"/>
                </a:lnTo>
                <a:lnTo>
                  <a:pt x="112005" y="246992"/>
                </a:lnTo>
                <a:lnTo>
                  <a:pt x="161795" y="240471"/>
                </a:lnTo>
                <a:lnTo>
                  <a:pt x="161795" y="197799"/>
                </a:lnTo>
                <a:lnTo>
                  <a:pt x="198688" y="197799"/>
                </a:lnTo>
                <a:lnTo>
                  <a:pt x="198688" y="240471"/>
                </a:lnTo>
                <a:lnTo>
                  <a:pt x="248409" y="246992"/>
                </a:lnTo>
                <a:lnTo>
                  <a:pt x="285420" y="260973"/>
                </a:lnTo>
                <a:lnTo>
                  <a:pt x="293156" y="268029"/>
                </a:lnTo>
                <a:lnTo>
                  <a:pt x="180019" y="268029"/>
                </a:lnTo>
                <a:lnTo>
                  <a:pt x="138022" y="270807"/>
                </a:lnTo>
                <a:lnTo>
                  <a:pt x="106734" y="278919"/>
                </a:lnTo>
                <a:lnTo>
                  <a:pt x="87197" y="292032"/>
                </a:lnTo>
                <a:lnTo>
                  <a:pt x="80453" y="309812"/>
                </a:lnTo>
                <a:lnTo>
                  <a:pt x="87197" y="327661"/>
                </a:lnTo>
                <a:lnTo>
                  <a:pt x="106734" y="340926"/>
                </a:lnTo>
                <a:lnTo>
                  <a:pt x="138022" y="349191"/>
                </a:lnTo>
                <a:lnTo>
                  <a:pt x="180019" y="352038"/>
                </a:lnTo>
                <a:lnTo>
                  <a:pt x="292373" y="352038"/>
                </a:lnTo>
                <a:lnTo>
                  <a:pt x="280308" y="361928"/>
                </a:lnTo>
                <a:lnTo>
                  <a:pt x="237533" y="375444"/>
                </a:lnTo>
                <a:lnTo>
                  <a:pt x="180464" y="380042"/>
                </a:lnTo>
                <a:close/>
              </a:path>
              <a:path w="360680" h="380364">
                <a:moveTo>
                  <a:pt x="292373" y="352038"/>
                </a:moveTo>
                <a:lnTo>
                  <a:pt x="180019" y="352038"/>
                </a:lnTo>
                <a:lnTo>
                  <a:pt x="221830" y="349191"/>
                </a:lnTo>
                <a:lnTo>
                  <a:pt x="253139" y="340926"/>
                </a:lnTo>
                <a:lnTo>
                  <a:pt x="272780" y="327661"/>
                </a:lnTo>
                <a:lnTo>
                  <a:pt x="279586" y="309812"/>
                </a:lnTo>
                <a:lnTo>
                  <a:pt x="272780" y="292032"/>
                </a:lnTo>
                <a:lnTo>
                  <a:pt x="253139" y="278919"/>
                </a:lnTo>
                <a:lnTo>
                  <a:pt x="221830" y="270807"/>
                </a:lnTo>
                <a:lnTo>
                  <a:pt x="180019" y="268029"/>
                </a:lnTo>
                <a:lnTo>
                  <a:pt x="293156" y="268029"/>
                </a:lnTo>
                <a:lnTo>
                  <a:pt x="308513" y="282038"/>
                </a:lnTo>
                <a:lnTo>
                  <a:pt x="316479" y="309812"/>
                </a:lnTo>
                <a:lnTo>
                  <a:pt x="307165" y="339912"/>
                </a:lnTo>
                <a:lnTo>
                  <a:pt x="292373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79090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83579" y="4678608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614096" y="4678164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4" h="398779">
                <a:moveTo>
                  <a:pt x="144460" y="48449"/>
                </a:moveTo>
                <a:lnTo>
                  <a:pt x="108011" y="48449"/>
                </a:lnTo>
                <a:lnTo>
                  <a:pt x="108011" y="444"/>
                </a:lnTo>
                <a:lnTo>
                  <a:pt x="144460" y="444"/>
                </a:lnTo>
                <a:lnTo>
                  <a:pt x="144460" y="48449"/>
                </a:lnTo>
                <a:close/>
              </a:path>
              <a:path w="374014" h="398779">
                <a:moveTo>
                  <a:pt x="244916" y="77341"/>
                </a:moveTo>
                <a:lnTo>
                  <a:pt x="6667" y="77341"/>
                </a:lnTo>
                <a:lnTo>
                  <a:pt x="6667" y="48449"/>
                </a:lnTo>
                <a:lnTo>
                  <a:pt x="244916" y="48449"/>
                </a:lnTo>
                <a:lnTo>
                  <a:pt x="244916" y="77341"/>
                </a:lnTo>
                <a:close/>
              </a:path>
              <a:path w="374014" h="398779">
                <a:moveTo>
                  <a:pt x="4889" y="323146"/>
                </a:moveTo>
                <a:lnTo>
                  <a:pt x="0" y="292476"/>
                </a:lnTo>
                <a:lnTo>
                  <a:pt x="79321" y="291914"/>
                </a:lnTo>
                <a:lnTo>
                  <a:pt x="108011" y="291143"/>
                </a:lnTo>
                <a:lnTo>
                  <a:pt x="108011" y="247582"/>
                </a:lnTo>
                <a:lnTo>
                  <a:pt x="76821" y="239318"/>
                </a:lnTo>
                <a:lnTo>
                  <a:pt x="52839" y="223802"/>
                </a:lnTo>
                <a:lnTo>
                  <a:pt x="37441" y="201952"/>
                </a:lnTo>
                <a:lnTo>
                  <a:pt x="32003" y="174686"/>
                </a:lnTo>
                <a:lnTo>
                  <a:pt x="38914" y="144217"/>
                </a:lnTo>
                <a:lnTo>
                  <a:pt x="58284" y="120957"/>
                </a:lnTo>
                <a:lnTo>
                  <a:pt x="88072" y="106115"/>
                </a:lnTo>
                <a:lnTo>
                  <a:pt x="126236" y="100900"/>
                </a:lnTo>
                <a:lnTo>
                  <a:pt x="164400" y="106115"/>
                </a:lnTo>
                <a:lnTo>
                  <a:pt x="194188" y="120957"/>
                </a:lnTo>
                <a:lnTo>
                  <a:pt x="200804" y="128903"/>
                </a:lnTo>
                <a:lnTo>
                  <a:pt x="126236" y="128903"/>
                </a:lnTo>
                <a:lnTo>
                  <a:pt x="101927" y="132181"/>
                </a:lnTo>
                <a:lnTo>
                  <a:pt x="83120" y="141460"/>
                </a:lnTo>
                <a:lnTo>
                  <a:pt x="70980" y="155906"/>
                </a:lnTo>
                <a:lnTo>
                  <a:pt x="66674" y="174686"/>
                </a:lnTo>
                <a:lnTo>
                  <a:pt x="70980" y="193396"/>
                </a:lnTo>
                <a:lnTo>
                  <a:pt x="83120" y="207689"/>
                </a:lnTo>
                <a:lnTo>
                  <a:pt x="101927" y="216815"/>
                </a:lnTo>
                <a:lnTo>
                  <a:pt x="126236" y="220024"/>
                </a:lnTo>
                <a:lnTo>
                  <a:pt x="202295" y="220024"/>
                </a:lnTo>
                <a:lnTo>
                  <a:pt x="199633" y="223802"/>
                </a:lnTo>
                <a:lnTo>
                  <a:pt x="175651" y="239318"/>
                </a:lnTo>
                <a:lnTo>
                  <a:pt x="144460" y="247582"/>
                </a:lnTo>
                <a:lnTo>
                  <a:pt x="144460" y="289809"/>
                </a:lnTo>
                <a:lnTo>
                  <a:pt x="252384" y="289809"/>
                </a:lnTo>
                <a:lnTo>
                  <a:pt x="253805" y="307145"/>
                </a:lnTo>
                <a:lnTo>
                  <a:pt x="201846" y="314612"/>
                </a:lnTo>
                <a:lnTo>
                  <a:pt x="149417" y="319306"/>
                </a:lnTo>
                <a:lnTo>
                  <a:pt x="98076" y="321866"/>
                </a:lnTo>
                <a:lnTo>
                  <a:pt x="49381" y="322933"/>
                </a:lnTo>
                <a:lnTo>
                  <a:pt x="4889" y="323146"/>
                </a:lnTo>
                <a:close/>
              </a:path>
              <a:path w="374014" h="398779">
                <a:moveTo>
                  <a:pt x="202295" y="220024"/>
                </a:moveTo>
                <a:lnTo>
                  <a:pt x="126236" y="220024"/>
                </a:lnTo>
                <a:lnTo>
                  <a:pt x="150544" y="216815"/>
                </a:lnTo>
                <a:lnTo>
                  <a:pt x="169352" y="207689"/>
                </a:lnTo>
                <a:lnTo>
                  <a:pt x="181492" y="193396"/>
                </a:lnTo>
                <a:lnTo>
                  <a:pt x="185798" y="174686"/>
                </a:lnTo>
                <a:lnTo>
                  <a:pt x="181492" y="155906"/>
                </a:lnTo>
                <a:lnTo>
                  <a:pt x="169352" y="141460"/>
                </a:lnTo>
                <a:lnTo>
                  <a:pt x="150544" y="132181"/>
                </a:lnTo>
                <a:lnTo>
                  <a:pt x="126236" y="128903"/>
                </a:lnTo>
                <a:lnTo>
                  <a:pt x="200804" y="128903"/>
                </a:lnTo>
                <a:lnTo>
                  <a:pt x="213558" y="144217"/>
                </a:lnTo>
                <a:lnTo>
                  <a:pt x="220468" y="174686"/>
                </a:lnTo>
                <a:lnTo>
                  <a:pt x="215030" y="201952"/>
                </a:lnTo>
                <a:lnTo>
                  <a:pt x="202295" y="220024"/>
                </a:lnTo>
                <a:close/>
              </a:path>
              <a:path w="374014" h="398779">
                <a:moveTo>
                  <a:pt x="252384" y="289809"/>
                </a:moveTo>
                <a:lnTo>
                  <a:pt x="144460" y="289809"/>
                </a:lnTo>
                <a:lnTo>
                  <a:pt x="171574" y="288281"/>
                </a:lnTo>
                <a:lnTo>
                  <a:pt x="198688" y="286253"/>
                </a:lnTo>
                <a:lnTo>
                  <a:pt x="225469" y="283559"/>
                </a:lnTo>
                <a:lnTo>
                  <a:pt x="251583" y="280031"/>
                </a:lnTo>
                <a:lnTo>
                  <a:pt x="252384" y="289809"/>
                </a:lnTo>
                <a:close/>
              </a:path>
              <a:path w="374014" h="398779">
                <a:moveTo>
                  <a:pt x="311590" y="398710"/>
                </a:moveTo>
                <a:lnTo>
                  <a:pt x="275141" y="39871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9352"/>
                </a:lnTo>
                <a:lnTo>
                  <a:pt x="373819" y="169352"/>
                </a:lnTo>
                <a:lnTo>
                  <a:pt x="373819" y="200022"/>
                </a:lnTo>
                <a:lnTo>
                  <a:pt x="311590" y="200022"/>
                </a:lnTo>
                <a:lnTo>
                  <a:pt x="31159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41254" y="4677719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230247"/>
                </a:lnTo>
                <a:lnTo>
                  <a:pt x="196466" y="230247"/>
                </a:lnTo>
                <a:lnTo>
                  <a:pt x="196466" y="200466"/>
                </a:lnTo>
                <a:lnTo>
                  <a:pt x="277808" y="200466"/>
                </a:lnTo>
                <a:lnTo>
                  <a:pt x="277808" y="120902"/>
                </a:lnTo>
                <a:lnTo>
                  <a:pt x="199133" y="120902"/>
                </a:lnTo>
                <a:lnTo>
                  <a:pt x="199133" y="91121"/>
                </a:lnTo>
                <a:lnTo>
                  <a:pt x="277808" y="91121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114" y="306700"/>
                </a:moveTo>
                <a:lnTo>
                  <a:pt x="888" y="306700"/>
                </a:lnTo>
                <a:lnTo>
                  <a:pt x="888" y="149349"/>
                </a:lnTo>
                <a:lnTo>
                  <a:pt x="138237" y="149349"/>
                </a:lnTo>
                <a:lnTo>
                  <a:pt x="138237" y="65785"/>
                </a:lnTo>
                <a:lnTo>
                  <a:pt x="0" y="65785"/>
                </a:lnTo>
                <a:lnTo>
                  <a:pt x="0" y="36448"/>
                </a:lnTo>
                <a:lnTo>
                  <a:pt x="174241" y="36448"/>
                </a:lnTo>
                <a:lnTo>
                  <a:pt x="174241" y="179130"/>
                </a:lnTo>
                <a:lnTo>
                  <a:pt x="36892" y="179130"/>
                </a:lnTo>
                <a:lnTo>
                  <a:pt x="36892" y="276475"/>
                </a:lnTo>
                <a:lnTo>
                  <a:pt x="205258" y="276475"/>
                </a:lnTo>
                <a:lnTo>
                  <a:pt x="207134" y="294699"/>
                </a:lnTo>
                <a:lnTo>
                  <a:pt x="161941" y="300699"/>
                </a:lnTo>
                <a:lnTo>
                  <a:pt x="118957" y="304367"/>
                </a:lnTo>
                <a:lnTo>
                  <a:pt x="76057" y="306200"/>
                </a:lnTo>
                <a:lnTo>
                  <a:pt x="31114" y="306700"/>
                </a:lnTo>
                <a:close/>
              </a:path>
              <a:path w="314325" h="400050">
                <a:moveTo>
                  <a:pt x="205258" y="276475"/>
                </a:moveTo>
                <a:lnTo>
                  <a:pt x="36892" y="276475"/>
                </a:lnTo>
                <a:lnTo>
                  <a:pt x="79383" y="275912"/>
                </a:lnTo>
                <a:lnTo>
                  <a:pt x="120124" y="273974"/>
                </a:lnTo>
                <a:lnTo>
                  <a:pt x="161031" y="270286"/>
                </a:lnTo>
                <a:lnTo>
                  <a:pt x="204022" y="264473"/>
                </a:lnTo>
                <a:lnTo>
                  <a:pt x="205258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37742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976234" y="4678608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5" h="397510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5" h="397510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5" h="397510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5" h="397510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378056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915685" y="4678164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79" h="389889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79" h="389889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79" h="389889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79" h="389889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365957" y="46939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365957" y="47485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365957" y="47777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65957" y="4837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599760" y="4694166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599760" y="4778175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320174" y="491463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81970" y="4943971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732220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272045" y="4678608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720094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720094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717427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717427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671200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204828" y="4694166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621318" y="4677719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4" h="398779">
                <a:moveTo>
                  <a:pt x="139571" y="69341"/>
                </a:moveTo>
                <a:lnTo>
                  <a:pt x="102678" y="69341"/>
                </a:lnTo>
                <a:lnTo>
                  <a:pt x="102678" y="7556"/>
                </a:lnTo>
                <a:lnTo>
                  <a:pt x="139571" y="7556"/>
                </a:lnTo>
                <a:lnTo>
                  <a:pt x="139571" y="69341"/>
                </a:lnTo>
                <a:close/>
              </a:path>
              <a:path w="319404" h="398779">
                <a:moveTo>
                  <a:pt x="230247" y="98677"/>
                </a:moveTo>
                <a:lnTo>
                  <a:pt x="10667" y="98677"/>
                </a:lnTo>
                <a:lnTo>
                  <a:pt x="10667" y="69341"/>
                </a:lnTo>
                <a:lnTo>
                  <a:pt x="230247" y="69341"/>
                </a:lnTo>
                <a:lnTo>
                  <a:pt x="230247" y="98677"/>
                </a:lnTo>
                <a:close/>
              </a:path>
              <a:path w="319404" h="398779">
                <a:moveTo>
                  <a:pt x="20446" y="321813"/>
                </a:moveTo>
                <a:lnTo>
                  <a:pt x="0" y="294254"/>
                </a:lnTo>
                <a:lnTo>
                  <a:pt x="41053" y="266487"/>
                </a:lnTo>
                <a:lnTo>
                  <a:pt x="73730" y="227469"/>
                </a:lnTo>
                <a:lnTo>
                  <a:pt x="95323" y="180617"/>
                </a:lnTo>
                <a:lnTo>
                  <a:pt x="103122" y="129347"/>
                </a:lnTo>
                <a:lnTo>
                  <a:pt x="103122" y="98677"/>
                </a:lnTo>
                <a:lnTo>
                  <a:pt x="139126" y="98677"/>
                </a:lnTo>
                <a:lnTo>
                  <a:pt x="139126" y="129347"/>
                </a:lnTo>
                <a:lnTo>
                  <a:pt x="147141" y="178436"/>
                </a:lnTo>
                <a:lnTo>
                  <a:pt x="157104" y="198688"/>
                </a:lnTo>
                <a:lnTo>
                  <a:pt x="121791" y="198688"/>
                </a:lnTo>
                <a:lnTo>
                  <a:pt x="104893" y="238241"/>
                </a:lnTo>
                <a:lnTo>
                  <a:pt x="81620" y="272752"/>
                </a:lnTo>
                <a:lnTo>
                  <a:pt x="53096" y="301012"/>
                </a:lnTo>
                <a:lnTo>
                  <a:pt x="20446" y="321813"/>
                </a:lnTo>
                <a:close/>
              </a:path>
              <a:path w="319404" h="398779">
                <a:moveTo>
                  <a:pt x="223580" y="315146"/>
                </a:moveTo>
                <a:lnTo>
                  <a:pt x="190923" y="295511"/>
                </a:lnTo>
                <a:lnTo>
                  <a:pt x="162351" y="268751"/>
                </a:lnTo>
                <a:lnTo>
                  <a:pt x="138945" y="236074"/>
                </a:lnTo>
                <a:lnTo>
                  <a:pt x="121791" y="198688"/>
                </a:lnTo>
                <a:lnTo>
                  <a:pt x="157104" y="198688"/>
                </a:lnTo>
                <a:lnTo>
                  <a:pt x="169240" y="223358"/>
                </a:lnTo>
                <a:lnTo>
                  <a:pt x="202508" y="260612"/>
                </a:lnTo>
                <a:lnTo>
                  <a:pt x="244027" y="286698"/>
                </a:lnTo>
                <a:lnTo>
                  <a:pt x="223580" y="315146"/>
                </a:lnTo>
                <a:close/>
              </a:path>
              <a:path w="319404" h="398779">
                <a:moveTo>
                  <a:pt x="319146" y="398710"/>
                </a:moveTo>
                <a:lnTo>
                  <a:pt x="282253" y="398710"/>
                </a:lnTo>
                <a:lnTo>
                  <a:pt x="282253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026252" y="4678164"/>
            <a:ext cx="367665" cy="398780"/>
          </a:xfrm>
          <a:custGeom>
            <a:avLst/>
            <a:gdLst/>
            <a:ahLst/>
            <a:cxnLst/>
            <a:rect l="l" t="t" r="r" b="b"/>
            <a:pathLst>
              <a:path w="367665" h="398779">
                <a:moveTo>
                  <a:pt x="8000" y="183131"/>
                </a:moveTo>
                <a:lnTo>
                  <a:pt x="1777" y="151127"/>
                </a:lnTo>
                <a:lnTo>
                  <a:pt x="153350" y="140904"/>
                </a:lnTo>
                <a:lnTo>
                  <a:pt x="157850" y="124062"/>
                </a:lnTo>
                <a:lnTo>
                  <a:pt x="161351" y="106845"/>
                </a:lnTo>
                <a:lnTo>
                  <a:pt x="163851" y="89211"/>
                </a:lnTo>
                <a:lnTo>
                  <a:pt x="165351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1800" y="41337"/>
                </a:lnTo>
                <a:lnTo>
                  <a:pt x="199840" y="84149"/>
                </a:lnTo>
                <a:lnTo>
                  <a:pt x="193458" y="125722"/>
                </a:lnTo>
                <a:lnTo>
                  <a:pt x="181899" y="165773"/>
                </a:lnTo>
                <a:lnTo>
                  <a:pt x="179856" y="170241"/>
                </a:lnTo>
                <a:lnTo>
                  <a:pt x="142237" y="170241"/>
                </a:lnTo>
                <a:lnTo>
                  <a:pt x="8000" y="183131"/>
                </a:lnTo>
                <a:close/>
              </a:path>
              <a:path w="367665" h="398779">
                <a:moveTo>
                  <a:pt x="20002" y="333370"/>
                </a:moveTo>
                <a:lnTo>
                  <a:pt x="0" y="305367"/>
                </a:lnTo>
                <a:lnTo>
                  <a:pt x="49915" y="276377"/>
                </a:lnTo>
                <a:lnTo>
                  <a:pt x="89621" y="244138"/>
                </a:lnTo>
                <a:lnTo>
                  <a:pt x="120075" y="208731"/>
                </a:lnTo>
                <a:lnTo>
                  <a:pt x="142237" y="170241"/>
                </a:lnTo>
                <a:lnTo>
                  <a:pt x="179856" y="170241"/>
                </a:lnTo>
                <a:lnTo>
                  <a:pt x="164407" y="204022"/>
                </a:lnTo>
                <a:lnTo>
                  <a:pt x="140226" y="240188"/>
                </a:lnTo>
                <a:lnTo>
                  <a:pt x="108602" y="273988"/>
                </a:lnTo>
                <a:lnTo>
                  <a:pt x="68779" y="305143"/>
                </a:lnTo>
                <a:lnTo>
                  <a:pt x="20002" y="333370"/>
                </a:lnTo>
                <a:close/>
              </a:path>
              <a:path w="367665" h="398779">
                <a:moveTo>
                  <a:pt x="303144" y="398710"/>
                </a:moveTo>
                <a:lnTo>
                  <a:pt x="266696" y="398710"/>
                </a:lnTo>
                <a:lnTo>
                  <a:pt x="266696" y="0"/>
                </a:lnTo>
                <a:lnTo>
                  <a:pt x="303144" y="0"/>
                </a:lnTo>
                <a:lnTo>
                  <a:pt x="303144" y="161795"/>
                </a:lnTo>
                <a:lnTo>
                  <a:pt x="367151" y="161795"/>
                </a:lnTo>
                <a:lnTo>
                  <a:pt x="367151" y="192021"/>
                </a:lnTo>
                <a:lnTo>
                  <a:pt x="303144" y="192021"/>
                </a:lnTo>
                <a:lnTo>
                  <a:pt x="30314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433853" y="4677719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253361" y="157795"/>
                </a:moveTo>
                <a:lnTo>
                  <a:pt x="219135" y="157795"/>
                </a:lnTo>
                <a:lnTo>
                  <a:pt x="219135" y="10667"/>
                </a:lnTo>
                <a:lnTo>
                  <a:pt x="253361" y="10667"/>
                </a:lnTo>
                <a:lnTo>
                  <a:pt x="253361" y="157795"/>
                </a:lnTo>
                <a:close/>
              </a:path>
              <a:path w="336550" h="398779">
                <a:moveTo>
                  <a:pt x="4889" y="180019"/>
                </a:moveTo>
                <a:lnTo>
                  <a:pt x="0" y="148905"/>
                </a:lnTo>
                <a:lnTo>
                  <a:pt x="126680" y="140459"/>
                </a:lnTo>
                <a:lnTo>
                  <a:pt x="130528" y="124777"/>
                </a:lnTo>
                <a:lnTo>
                  <a:pt x="133459" y="109012"/>
                </a:lnTo>
                <a:lnTo>
                  <a:pt x="135556" y="93079"/>
                </a:lnTo>
                <a:lnTo>
                  <a:pt x="136904" y="76897"/>
                </a:lnTo>
                <a:lnTo>
                  <a:pt x="19557" y="76897"/>
                </a:lnTo>
                <a:lnTo>
                  <a:pt x="19557" y="47560"/>
                </a:lnTo>
                <a:lnTo>
                  <a:pt x="172019" y="47560"/>
                </a:lnTo>
                <a:lnTo>
                  <a:pt x="171150" y="75598"/>
                </a:lnTo>
                <a:lnTo>
                  <a:pt x="168407" y="103511"/>
                </a:lnTo>
                <a:lnTo>
                  <a:pt x="163580" y="131007"/>
                </a:lnTo>
                <a:lnTo>
                  <a:pt x="156461" y="157795"/>
                </a:lnTo>
                <a:lnTo>
                  <a:pt x="253361" y="157795"/>
                </a:lnTo>
                <a:lnTo>
                  <a:pt x="253361" y="168907"/>
                </a:lnTo>
                <a:lnTo>
                  <a:pt x="116901" y="168907"/>
                </a:lnTo>
                <a:lnTo>
                  <a:pt x="4889" y="180019"/>
                </a:lnTo>
                <a:close/>
              </a:path>
              <a:path w="336550" h="398779">
                <a:moveTo>
                  <a:pt x="20891" y="316479"/>
                </a:moveTo>
                <a:lnTo>
                  <a:pt x="0" y="290254"/>
                </a:lnTo>
                <a:lnTo>
                  <a:pt x="41205" y="263980"/>
                </a:lnTo>
                <a:lnTo>
                  <a:pt x="73952" y="234748"/>
                </a:lnTo>
                <a:lnTo>
                  <a:pt x="98948" y="202932"/>
                </a:lnTo>
                <a:lnTo>
                  <a:pt x="116901" y="168907"/>
                </a:lnTo>
                <a:lnTo>
                  <a:pt x="253361" y="168907"/>
                </a:lnTo>
                <a:lnTo>
                  <a:pt x="253361" y="187576"/>
                </a:lnTo>
                <a:lnTo>
                  <a:pt x="145349" y="187576"/>
                </a:lnTo>
                <a:lnTo>
                  <a:pt x="125465" y="223344"/>
                </a:lnTo>
                <a:lnTo>
                  <a:pt x="98622" y="257028"/>
                </a:lnTo>
                <a:lnTo>
                  <a:pt x="64027" y="288212"/>
                </a:lnTo>
                <a:lnTo>
                  <a:pt x="20891" y="316479"/>
                </a:lnTo>
                <a:close/>
              </a:path>
              <a:path w="336550" h="398779">
                <a:moveTo>
                  <a:pt x="253361" y="378708"/>
                </a:moveTo>
                <a:lnTo>
                  <a:pt x="219135" y="378708"/>
                </a:lnTo>
                <a:lnTo>
                  <a:pt x="219135" y="187576"/>
                </a:lnTo>
                <a:lnTo>
                  <a:pt x="253361" y="187576"/>
                </a:lnTo>
                <a:lnTo>
                  <a:pt x="253361" y="378708"/>
                </a:lnTo>
                <a:close/>
              </a:path>
              <a:path w="336550" h="398779">
                <a:moveTo>
                  <a:pt x="336481" y="398710"/>
                </a:moveTo>
                <a:lnTo>
                  <a:pt x="301811" y="398710"/>
                </a:lnTo>
                <a:lnTo>
                  <a:pt x="301811" y="0"/>
                </a:lnTo>
                <a:lnTo>
                  <a:pt x="336481" y="0"/>
                </a:lnTo>
                <a:lnTo>
                  <a:pt x="33648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855678" y="4677719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297948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297948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295282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295282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249055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787182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5583" y="96455"/>
                </a:moveTo>
                <a:lnTo>
                  <a:pt x="220913" y="96455"/>
                </a:lnTo>
                <a:lnTo>
                  <a:pt x="220913" y="8889"/>
                </a:lnTo>
                <a:lnTo>
                  <a:pt x="255583" y="8889"/>
                </a:lnTo>
                <a:lnTo>
                  <a:pt x="255583" y="96455"/>
                </a:lnTo>
                <a:close/>
              </a:path>
              <a:path w="334009" h="398779">
                <a:moveTo>
                  <a:pt x="84898" y="311145"/>
                </a:moveTo>
                <a:lnTo>
                  <a:pt x="49880" y="301470"/>
                </a:lnTo>
                <a:lnTo>
                  <a:pt x="23113" y="273752"/>
                </a:lnTo>
                <a:lnTo>
                  <a:pt x="6014" y="229949"/>
                </a:lnTo>
                <a:lnTo>
                  <a:pt x="0" y="172019"/>
                </a:lnTo>
                <a:lnTo>
                  <a:pt x="6014" y="114345"/>
                </a:lnTo>
                <a:lnTo>
                  <a:pt x="23113" y="70674"/>
                </a:lnTo>
                <a:lnTo>
                  <a:pt x="49880" y="43004"/>
                </a:lnTo>
                <a:lnTo>
                  <a:pt x="84898" y="33337"/>
                </a:lnTo>
                <a:lnTo>
                  <a:pt x="109185" y="37573"/>
                </a:lnTo>
                <a:lnTo>
                  <a:pt x="129847" y="49894"/>
                </a:lnTo>
                <a:lnTo>
                  <a:pt x="144398" y="67118"/>
                </a:lnTo>
                <a:lnTo>
                  <a:pt x="84898" y="67118"/>
                </a:lnTo>
                <a:lnTo>
                  <a:pt x="63458" y="74445"/>
                </a:lnTo>
                <a:lnTo>
                  <a:pt x="47060" y="95399"/>
                </a:lnTo>
                <a:lnTo>
                  <a:pt x="36580" y="128437"/>
                </a:lnTo>
                <a:lnTo>
                  <a:pt x="32892" y="172019"/>
                </a:lnTo>
                <a:lnTo>
                  <a:pt x="36580" y="215857"/>
                </a:lnTo>
                <a:lnTo>
                  <a:pt x="47060" y="249027"/>
                </a:lnTo>
                <a:lnTo>
                  <a:pt x="63458" y="270029"/>
                </a:lnTo>
                <a:lnTo>
                  <a:pt x="84898" y="277364"/>
                </a:lnTo>
                <a:lnTo>
                  <a:pt x="144213" y="277364"/>
                </a:lnTo>
                <a:lnTo>
                  <a:pt x="129681" y="294588"/>
                </a:lnTo>
                <a:lnTo>
                  <a:pt x="109123" y="306908"/>
                </a:lnTo>
                <a:lnTo>
                  <a:pt x="84898" y="311145"/>
                </a:lnTo>
                <a:close/>
              </a:path>
              <a:path w="334009" h="398779">
                <a:moveTo>
                  <a:pt x="144213" y="277364"/>
                </a:moveTo>
                <a:lnTo>
                  <a:pt x="84898" y="277364"/>
                </a:lnTo>
                <a:lnTo>
                  <a:pt x="106525" y="270029"/>
                </a:lnTo>
                <a:lnTo>
                  <a:pt x="122902" y="249027"/>
                </a:lnTo>
                <a:lnTo>
                  <a:pt x="133278" y="215857"/>
                </a:lnTo>
                <a:lnTo>
                  <a:pt x="136904" y="172019"/>
                </a:lnTo>
                <a:lnTo>
                  <a:pt x="133278" y="128437"/>
                </a:lnTo>
                <a:lnTo>
                  <a:pt x="122902" y="95399"/>
                </a:lnTo>
                <a:lnTo>
                  <a:pt x="106525" y="74445"/>
                </a:lnTo>
                <a:lnTo>
                  <a:pt x="84898" y="67118"/>
                </a:lnTo>
                <a:lnTo>
                  <a:pt x="144398" y="67118"/>
                </a:lnTo>
                <a:lnTo>
                  <a:pt x="146592" y="69716"/>
                </a:lnTo>
                <a:lnTo>
                  <a:pt x="159128" y="96455"/>
                </a:lnTo>
                <a:lnTo>
                  <a:pt x="255583" y="96455"/>
                </a:lnTo>
                <a:lnTo>
                  <a:pt x="255583" y="126236"/>
                </a:lnTo>
                <a:lnTo>
                  <a:pt x="166685" y="126236"/>
                </a:lnTo>
                <a:lnTo>
                  <a:pt x="168178" y="137015"/>
                </a:lnTo>
                <a:lnTo>
                  <a:pt x="169296" y="148127"/>
                </a:lnTo>
                <a:lnTo>
                  <a:pt x="169997" y="159739"/>
                </a:lnTo>
                <a:lnTo>
                  <a:pt x="170241" y="172019"/>
                </a:lnTo>
                <a:lnTo>
                  <a:pt x="169997" y="184298"/>
                </a:lnTo>
                <a:lnTo>
                  <a:pt x="169296" y="195910"/>
                </a:lnTo>
                <a:lnTo>
                  <a:pt x="168178" y="207022"/>
                </a:lnTo>
                <a:lnTo>
                  <a:pt x="166685" y="217801"/>
                </a:lnTo>
                <a:lnTo>
                  <a:pt x="255583" y="217801"/>
                </a:lnTo>
                <a:lnTo>
                  <a:pt x="255583" y="248027"/>
                </a:lnTo>
                <a:lnTo>
                  <a:pt x="159128" y="248027"/>
                </a:lnTo>
                <a:lnTo>
                  <a:pt x="146405" y="274766"/>
                </a:lnTo>
                <a:lnTo>
                  <a:pt x="144213" y="277364"/>
                </a:lnTo>
                <a:close/>
              </a:path>
              <a:path w="334009" h="398779">
                <a:moveTo>
                  <a:pt x="255583" y="217801"/>
                </a:moveTo>
                <a:lnTo>
                  <a:pt x="220913" y="217801"/>
                </a:lnTo>
                <a:lnTo>
                  <a:pt x="220913" y="126236"/>
                </a:lnTo>
                <a:lnTo>
                  <a:pt x="255583" y="126236"/>
                </a:lnTo>
                <a:lnTo>
                  <a:pt x="255583" y="217801"/>
                </a:lnTo>
                <a:close/>
              </a:path>
              <a:path w="334009" h="398779">
                <a:moveTo>
                  <a:pt x="255583" y="379153"/>
                </a:moveTo>
                <a:lnTo>
                  <a:pt x="220913" y="379153"/>
                </a:lnTo>
                <a:lnTo>
                  <a:pt x="220913" y="248027"/>
                </a:lnTo>
                <a:lnTo>
                  <a:pt x="255583" y="248027"/>
                </a:lnTo>
                <a:lnTo>
                  <a:pt x="255583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231232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70814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238788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38788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238788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238788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468591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468591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353468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90783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599717" y="4703056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2053100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2290459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053989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053989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2053989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2170891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008651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2418029" y="498753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2668624" y="4678608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19" h="394335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19" h="394335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19" h="394335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19" h="394335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3075336" y="4718613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298699" y="243582"/>
                </a:moveTo>
                <a:lnTo>
                  <a:pt x="263140" y="240026"/>
                </a:lnTo>
                <a:lnTo>
                  <a:pt x="268751" y="212308"/>
                </a:lnTo>
                <a:lnTo>
                  <a:pt x="273030" y="186298"/>
                </a:lnTo>
                <a:lnTo>
                  <a:pt x="276141" y="161705"/>
                </a:lnTo>
                <a:lnTo>
                  <a:pt x="278253" y="138237"/>
                </a:lnTo>
                <a:lnTo>
                  <a:pt x="35428" y="138237"/>
                </a:lnTo>
                <a:lnTo>
                  <a:pt x="32448" y="121346"/>
                </a:lnTo>
                <a:lnTo>
                  <a:pt x="279586" y="110678"/>
                </a:lnTo>
                <a:lnTo>
                  <a:pt x="280100" y="95086"/>
                </a:lnTo>
                <a:lnTo>
                  <a:pt x="280364" y="79619"/>
                </a:lnTo>
                <a:lnTo>
                  <a:pt x="280475" y="29781"/>
                </a:lnTo>
                <a:lnTo>
                  <a:pt x="42671" y="29781"/>
                </a:lnTo>
                <a:lnTo>
                  <a:pt x="42671" y="0"/>
                </a:lnTo>
                <a:lnTo>
                  <a:pt x="316034" y="0"/>
                </a:lnTo>
                <a:lnTo>
                  <a:pt x="315940" y="64236"/>
                </a:lnTo>
                <a:lnTo>
                  <a:pt x="315764" y="92753"/>
                </a:lnTo>
                <a:lnTo>
                  <a:pt x="313868" y="137737"/>
                </a:lnTo>
                <a:lnTo>
                  <a:pt x="313815" y="138237"/>
                </a:lnTo>
                <a:lnTo>
                  <a:pt x="278253" y="138237"/>
                </a:lnTo>
                <a:lnTo>
                  <a:pt x="37781" y="151572"/>
                </a:lnTo>
                <a:lnTo>
                  <a:pt x="312421" y="151572"/>
                </a:lnTo>
                <a:lnTo>
                  <a:pt x="308721" y="186972"/>
                </a:lnTo>
                <a:lnTo>
                  <a:pt x="298699" y="243582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3608074" y="4686610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609559" y="5300083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5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5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5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5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023827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551677" y="5321863"/>
            <a:ext cx="362585" cy="372110"/>
          </a:xfrm>
          <a:custGeom>
            <a:avLst/>
            <a:gdLst/>
            <a:ahLst/>
            <a:cxnLst/>
            <a:rect l="l" t="t" r="r" b="b"/>
            <a:pathLst>
              <a:path w="362585" h="372110">
                <a:moveTo>
                  <a:pt x="316923" y="372041"/>
                </a:moveTo>
                <a:lnTo>
                  <a:pt x="44893" y="372041"/>
                </a:lnTo>
                <a:lnTo>
                  <a:pt x="44893" y="230247"/>
                </a:lnTo>
                <a:lnTo>
                  <a:pt x="316923" y="230247"/>
                </a:lnTo>
                <a:lnTo>
                  <a:pt x="316923" y="259584"/>
                </a:lnTo>
                <a:lnTo>
                  <a:pt x="80453" y="259584"/>
                </a:lnTo>
                <a:lnTo>
                  <a:pt x="80453" y="342704"/>
                </a:lnTo>
                <a:lnTo>
                  <a:pt x="316923" y="342704"/>
                </a:lnTo>
                <a:lnTo>
                  <a:pt x="316923" y="372041"/>
                </a:lnTo>
                <a:close/>
              </a:path>
              <a:path w="362585" h="372110">
                <a:moveTo>
                  <a:pt x="316923" y="342704"/>
                </a:moveTo>
                <a:lnTo>
                  <a:pt x="280919" y="342704"/>
                </a:lnTo>
                <a:lnTo>
                  <a:pt x="280919" y="259584"/>
                </a:lnTo>
                <a:lnTo>
                  <a:pt x="316923" y="259584"/>
                </a:lnTo>
                <a:lnTo>
                  <a:pt x="316923" y="342704"/>
                </a:lnTo>
                <a:close/>
              </a:path>
              <a:path w="362585" h="372110">
                <a:moveTo>
                  <a:pt x="304922" y="146682"/>
                </a:moveTo>
                <a:lnTo>
                  <a:pt x="268029" y="146682"/>
                </a:lnTo>
                <a:lnTo>
                  <a:pt x="274710" y="111720"/>
                </a:lnTo>
                <a:lnTo>
                  <a:pt x="278141" y="81008"/>
                </a:lnTo>
                <a:lnTo>
                  <a:pt x="279405" y="53797"/>
                </a:lnTo>
                <a:lnTo>
                  <a:pt x="279586" y="29336"/>
                </a:lnTo>
                <a:lnTo>
                  <a:pt x="46227" y="29336"/>
                </a:lnTo>
                <a:lnTo>
                  <a:pt x="46227" y="0"/>
                </a:lnTo>
                <a:lnTo>
                  <a:pt x="315590" y="0"/>
                </a:lnTo>
                <a:lnTo>
                  <a:pt x="315590" y="29336"/>
                </a:lnTo>
                <a:lnTo>
                  <a:pt x="315423" y="53797"/>
                </a:lnTo>
                <a:lnTo>
                  <a:pt x="314257" y="81008"/>
                </a:lnTo>
                <a:lnTo>
                  <a:pt x="311090" y="111720"/>
                </a:lnTo>
                <a:lnTo>
                  <a:pt x="304922" y="146682"/>
                </a:lnTo>
                <a:close/>
              </a:path>
              <a:path w="362585" h="372110">
                <a:moveTo>
                  <a:pt x="362262" y="176019"/>
                </a:moveTo>
                <a:lnTo>
                  <a:pt x="0" y="176019"/>
                </a:lnTo>
                <a:lnTo>
                  <a:pt x="0" y="146682"/>
                </a:lnTo>
                <a:lnTo>
                  <a:pt x="362262" y="146682"/>
                </a:lnTo>
                <a:lnTo>
                  <a:pt x="362262" y="176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956166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365545" y="5300083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902417" y="5314307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306906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764735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002094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765624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765624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765624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882526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720285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247220" y="5300972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663266" y="5314751"/>
            <a:ext cx="360680" cy="385445"/>
          </a:xfrm>
          <a:custGeom>
            <a:avLst/>
            <a:gdLst/>
            <a:ahLst/>
            <a:cxnLst/>
            <a:rect l="l" t="t" r="r" b="b"/>
            <a:pathLst>
              <a:path w="360679" h="385445">
                <a:moveTo>
                  <a:pt x="32892" y="167129"/>
                </a:moveTo>
                <a:lnTo>
                  <a:pt x="18224" y="137793"/>
                </a:lnTo>
                <a:lnTo>
                  <a:pt x="71084" y="123235"/>
                </a:lnTo>
                <a:lnTo>
                  <a:pt x="116735" y="97344"/>
                </a:lnTo>
                <a:lnTo>
                  <a:pt x="148801" y="62784"/>
                </a:lnTo>
                <a:lnTo>
                  <a:pt x="160906" y="22224"/>
                </a:lnTo>
                <a:lnTo>
                  <a:pt x="160906" y="0"/>
                </a:lnTo>
                <a:lnTo>
                  <a:pt x="199133" y="0"/>
                </a:lnTo>
                <a:lnTo>
                  <a:pt x="199133" y="22224"/>
                </a:lnTo>
                <a:lnTo>
                  <a:pt x="211377" y="62222"/>
                </a:lnTo>
                <a:lnTo>
                  <a:pt x="222189" y="73785"/>
                </a:lnTo>
                <a:lnTo>
                  <a:pt x="180019" y="73785"/>
                </a:lnTo>
                <a:lnTo>
                  <a:pt x="155281" y="107310"/>
                </a:lnTo>
                <a:lnTo>
                  <a:pt x="120457" y="134626"/>
                </a:lnTo>
                <a:lnTo>
                  <a:pt x="78633" y="154857"/>
                </a:lnTo>
                <a:lnTo>
                  <a:pt x="32892" y="167129"/>
                </a:lnTo>
                <a:close/>
              </a:path>
              <a:path w="360679" h="385445">
                <a:moveTo>
                  <a:pt x="327591" y="167129"/>
                </a:moveTo>
                <a:lnTo>
                  <a:pt x="282093" y="154794"/>
                </a:lnTo>
                <a:lnTo>
                  <a:pt x="240304" y="134459"/>
                </a:lnTo>
                <a:lnTo>
                  <a:pt x="205265" y="107122"/>
                </a:lnTo>
                <a:lnTo>
                  <a:pt x="180019" y="73785"/>
                </a:lnTo>
                <a:lnTo>
                  <a:pt x="222189" y="73785"/>
                </a:lnTo>
                <a:lnTo>
                  <a:pt x="243749" y="96844"/>
                </a:lnTo>
                <a:lnTo>
                  <a:pt x="289705" y="123048"/>
                </a:lnTo>
                <a:lnTo>
                  <a:pt x="342704" y="137793"/>
                </a:lnTo>
                <a:lnTo>
                  <a:pt x="327591" y="167129"/>
                </a:lnTo>
                <a:close/>
              </a:path>
              <a:path w="360679" h="385445">
                <a:moveTo>
                  <a:pt x="360484" y="240471"/>
                </a:moveTo>
                <a:lnTo>
                  <a:pt x="0" y="240471"/>
                </a:lnTo>
                <a:lnTo>
                  <a:pt x="0" y="210245"/>
                </a:lnTo>
                <a:lnTo>
                  <a:pt x="360039" y="210245"/>
                </a:lnTo>
                <a:lnTo>
                  <a:pt x="360484" y="240471"/>
                </a:lnTo>
                <a:close/>
              </a:path>
              <a:path w="360679" h="385445">
                <a:moveTo>
                  <a:pt x="197355" y="384931"/>
                </a:moveTo>
                <a:lnTo>
                  <a:pt x="160906" y="384931"/>
                </a:lnTo>
                <a:lnTo>
                  <a:pt x="160906" y="240471"/>
                </a:lnTo>
                <a:lnTo>
                  <a:pt x="197355" y="240471"/>
                </a:lnTo>
                <a:lnTo>
                  <a:pt x="197355" y="384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117094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350898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117983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117983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117983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114872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352232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115761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115761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115761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071756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614248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022738" y="5300528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23226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951495" y="5300528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144460" y="48449"/>
                </a:moveTo>
                <a:lnTo>
                  <a:pt x="108011" y="48449"/>
                </a:lnTo>
                <a:lnTo>
                  <a:pt x="108011" y="444"/>
                </a:lnTo>
                <a:lnTo>
                  <a:pt x="144460" y="444"/>
                </a:lnTo>
                <a:lnTo>
                  <a:pt x="144460" y="48449"/>
                </a:lnTo>
                <a:close/>
              </a:path>
              <a:path w="374015" h="398779">
                <a:moveTo>
                  <a:pt x="244916" y="77341"/>
                </a:moveTo>
                <a:lnTo>
                  <a:pt x="6667" y="77341"/>
                </a:lnTo>
                <a:lnTo>
                  <a:pt x="6667" y="48449"/>
                </a:lnTo>
                <a:lnTo>
                  <a:pt x="244916" y="48449"/>
                </a:lnTo>
                <a:lnTo>
                  <a:pt x="244916" y="77341"/>
                </a:lnTo>
                <a:close/>
              </a:path>
              <a:path w="374015" h="398779">
                <a:moveTo>
                  <a:pt x="4889" y="323146"/>
                </a:moveTo>
                <a:lnTo>
                  <a:pt x="0" y="292476"/>
                </a:lnTo>
                <a:lnTo>
                  <a:pt x="79321" y="291914"/>
                </a:lnTo>
                <a:lnTo>
                  <a:pt x="108011" y="291143"/>
                </a:lnTo>
                <a:lnTo>
                  <a:pt x="108011" y="247582"/>
                </a:lnTo>
                <a:lnTo>
                  <a:pt x="76821" y="239318"/>
                </a:lnTo>
                <a:lnTo>
                  <a:pt x="52839" y="223802"/>
                </a:lnTo>
                <a:lnTo>
                  <a:pt x="37441" y="201952"/>
                </a:lnTo>
                <a:lnTo>
                  <a:pt x="32003" y="174686"/>
                </a:lnTo>
                <a:lnTo>
                  <a:pt x="38914" y="144217"/>
                </a:lnTo>
                <a:lnTo>
                  <a:pt x="58284" y="120957"/>
                </a:lnTo>
                <a:lnTo>
                  <a:pt x="88072" y="106115"/>
                </a:lnTo>
                <a:lnTo>
                  <a:pt x="126236" y="100900"/>
                </a:lnTo>
                <a:lnTo>
                  <a:pt x="164400" y="106115"/>
                </a:lnTo>
                <a:lnTo>
                  <a:pt x="194188" y="120957"/>
                </a:lnTo>
                <a:lnTo>
                  <a:pt x="200804" y="128903"/>
                </a:lnTo>
                <a:lnTo>
                  <a:pt x="126236" y="128903"/>
                </a:lnTo>
                <a:lnTo>
                  <a:pt x="101927" y="132181"/>
                </a:lnTo>
                <a:lnTo>
                  <a:pt x="83120" y="141460"/>
                </a:lnTo>
                <a:lnTo>
                  <a:pt x="70980" y="155906"/>
                </a:lnTo>
                <a:lnTo>
                  <a:pt x="66674" y="174686"/>
                </a:lnTo>
                <a:lnTo>
                  <a:pt x="70980" y="193396"/>
                </a:lnTo>
                <a:lnTo>
                  <a:pt x="83120" y="207689"/>
                </a:lnTo>
                <a:lnTo>
                  <a:pt x="101927" y="216815"/>
                </a:lnTo>
                <a:lnTo>
                  <a:pt x="126236" y="220024"/>
                </a:lnTo>
                <a:lnTo>
                  <a:pt x="202295" y="220024"/>
                </a:lnTo>
                <a:lnTo>
                  <a:pt x="199633" y="223802"/>
                </a:lnTo>
                <a:lnTo>
                  <a:pt x="175651" y="239318"/>
                </a:lnTo>
                <a:lnTo>
                  <a:pt x="144460" y="247582"/>
                </a:lnTo>
                <a:lnTo>
                  <a:pt x="144460" y="289809"/>
                </a:lnTo>
                <a:lnTo>
                  <a:pt x="252384" y="289809"/>
                </a:lnTo>
                <a:lnTo>
                  <a:pt x="253805" y="307145"/>
                </a:lnTo>
                <a:lnTo>
                  <a:pt x="201846" y="314612"/>
                </a:lnTo>
                <a:lnTo>
                  <a:pt x="149417" y="319306"/>
                </a:lnTo>
                <a:lnTo>
                  <a:pt x="98076" y="321866"/>
                </a:lnTo>
                <a:lnTo>
                  <a:pt x="49381" y="322933"/>
                </a:lnTo>
                <a:lnTo>
                  <a:pt x="4889" y="323146"/>
                </a:lnTo>
                <a:close/>
              </a:path>
              <a:path w="374015" h="398779">
                <a:moveTo>
                  <a:pt x="202295" y="220024"/>
                </a:moveTo>
                <a:lnTo>
                  <a:pt x="126236" y="220024"/>
                </a:lnTo>
                <a:lnTo>
                  <a:pt x="150544" y="216815"/>
                </a:lnTo>
                <a:lnTo>
                  <a:pt x="169352" y="207689"/>
                </a:lnTo>
                <a:lnTo>
                  <a:pt x="181492" y="193396"/>
                </a:lnTo>
                <a:lnTo>
                  <a:pt x="185798" y="174686"/>
                </a:lnTo>
                <a:lnTo>
                  <a:pt x="181492" y="155906"/>
                </a:lnTo>
                <a:lnTo>
                  <a:pt x="169352" y="141460"/>
                </a:lnTo>
                <a:lnTo>
                  <a:pt x="150544" y="132181"/>
                </a:lnTo>
                <a:lnTo>
                  <a:pt x="126236" y="128903"/>
                </a:lnTo>
                <a:lnTo>
                  <a:pt x="200804" y="128903"/>
                </a:lnTo>
                <a:lnTo>
                  <a:pt x="213558" y="144217"/>
                </a:lnTo>
                <a:lnTo>
                  <a:pt x="220468" y="174686"/>
                </a:lnTo>
                <a:lnTo>
                  <a:pt x="215030" y="201952"/>
                </a:lnTo>
                <a:lnTo>
                  <a:pt x="202295" y="220024"/>
                </a:lnTo>
                <a:close/>
              </a:path>
              <a:path w="374015" h="398779">
                <a:moveTo>
                  <a:pt x="252384" y="289809"/>
                </a:moveTo>
                <a:lnTo>
                  <a:pt x="144460" y="289809"/>
                </a:lnTo>
                <a:lnTo>
                  <a:pt x="171574" y="288281"/>
                </a:lnTo>
                <a:lnTo>
                  <a:pt x="198688" y="286253"/>
                </a:lnTo>
                <a:lnTo>
                  <a:pt x="225469" y="283559"/>
                </a:lnTo>
                <a:lnTo>
                  <a:pt x="251583" y="280031"/>
                </a:lnTo>
                <a:lnTo>
                  <a:pt x="252384" y="289809"/>
                </a:lnTo>
                <a:close/>
              </a:path>
              <a:path w="374015" h="398779">
                <a:moveTo>
                  <a:pt x="311590" y="398710"/>
                </a:moveTo>
                <a:lnTo>
                  <a:pt x="275141" y="39871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9352"/>
                </a:lnTo>
                <a:lnTo>
                  <a:pt x="373819" y="169352"/>
                </a:lnTo>
                <a:lnTo>
                  <a:pt x="373819" y="200022"/>
                </a:lnTo>
                <a:lnTo>
                  <a:pt x="311590" y="200022"/>
                </a:lnTo>
                <a:lnTo>
                  <a:pt x="31159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364874" y="5336976"/>
            <a:ext cx="361950" cy="311150"/>
          </a:xfrm>
          <a:custGeom>
            <a:avLst/>
            <a:gdLst/>
            <a:ahLst/>
            <a:cxnLst/>
            <a:rect l="l" t="t" r="r" b="b"/>
            <a:pathLst>
              <a:path w="361950" h="311150">
                <a:moveTo>
                  <a:pt x="331592" y="29781"/>
                </a:moveTo>
                <a:lnTo>
                  <a:pt x="29781" y="29781"/>
                </a:lnTo>
                <a:lnTo>
                  <a:pt x="29781" y="0"/>
                </a:lnTo>
                <a:lnTo>
                  <a:pt x="331592" y="0"/>
                </a:lnTo>
                <a:lnTo>
                  <a:pt x="331592" y="29781"/>
                </a:lnTo>
                <a:close/>
              </a:path>
              <a:path w="361950" h="311150">
                <a:moveTo>
                  <a:pt x="32892" y="198688"/>
                </a:moveTo>
                <a:lnTo>
                  <a:pt x="17335" y="168907"/>
                </a:lnTo>
                <a:lnTo>
                  <a:pt x="68972" y="152551"/>
                </a:lnTo>
                <a:lnTo>
                  <a:pt x="115401" y="123069"/>
                </a:lnTo>
                <a:lnTo>
                  <a:pt x="148912" y="83835"/>
                </a:lnTo>
                <a:lnTo>
                  <a:pt x="161795" y="38226"/>
                </a:lnTo>
                <a:lnTo>
                  <a:pt x="161795" y="29781"/>
                </a:lnTo>
                <a:lnTo>
                  <a:pt x="199577" y="29781"/>
                </a:lnTo>
                <a:lnTo>
                  <a:pt x="199577" y="38226"/>
                </a:lnTo>
                <a:lnTo>
                  <a:pt x="212537" y="83689"/>
                </a:lnTo>
                <a:lnTo>
                  <a:pt x="218981" y="91121"/>
                </a:lnTo>
                <a:lnTo>
                  <a:pt x="180908" y="91121"/>
                </a:lnTo>
                <a:lnTo>
                  <a:pt x="155531" y="129368"/>
                </a:lnTo>
                <a:lnTo>
                  <a:pt x="119902" y="160740"/>
                </a:lnTo>
                <a:lnTo>
                  <a:pt x="77772" y="184194"/>
                </a:lnTo>
                <a:lnTo>
                  <a:pt x="32892" y="198688"/>
                </a:lnTo>
                <a:close/>
              </a:path>
              <a:path w="361950" h="311150">
                <a:moveTo>
                  <a:pt x="330258" y="196910"/>
                </a:moveTo>
                <a:lnTo>
                  <a:pt x="284795" y="183006"/>
                </a:lnTo>
                <a:lnTo>
                  <a:pt x="242249" y="160017"/>
                </a:lnTo>
                <a:lnTo>
                  <a:pt x="206370" y="129028"/>
                </a:lnTo>
                <a:lnTo>
                  <a:pt x="180908" y="91121"/>
                </a:lnTo>
                <a:lnTo>
                  <a:pt x="218981" y="91121"/>
                </a:lnTo>
                <a:lnTo>
                  <a:pt x="246249" y="122569"/>
                </a:lnTo>
                <a:lnTo>
                  <a:pt x="292962" y="151614"/>
                </a:lnTo>
                <a:lnTo>
                  <a:pt x="344927" y="167574"/>
                </a:lnTo>
                <a:lnTo>
                  <a:pt x="330258" y="196910"/>
                </a:lnTo>
                <a:close/>
              </a:path>
              <a:path w="361950" h="311150">
                <a:moveTo>
                  <a:pt x="199133" y="280919"/>
                </a:moveTo>
                <a:lnTo>
                  <a:pt x="162684" y="280919"/>
                </a:lnTo>
                <a:lnTo>
                  <a:pt x="162684" y="184464"/>
                </a:lnTo>
                <a:lnTo>
                  <a:pt x="199133" y="184464"/>
                </a:lnTo>
                <a:lnTo>
                  <a:pt x="199133" y="280919"/>
                </a:lnTo>
                <a:close/>
              </a:path>
              <a:path w="361950" h="311150">
                <a:moveTo>
                  <a:pt x="361817" y="311145"/>
                </a:moveTo>
                <a:lnTo>
                  <a:pt x="0" y="311145"/>
                </a:lnTo>
                <a:lnTo>
                  <a:pt x="0" y="280919"/>
                </a:lnTo>
                <a:lnTo>
                  <a:pt x="361817" y="280919"/>
                </a:lnTo>
                <a:lnTo>
                  <a:pt x="361817" y="311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776475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9353193" y="5318759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353193" y="5347970"/>
            <a:ext cx="35560" cy="81280"/>
          </a:xfrm>
          <a:custGeom>
            <a:avLst/>
            <a:gdLst/>
            <a:ahLst/>
            <a:cxnLst/>
            <a:rect l="l" t="t" r="r" b="b"/>
            <a:pathLst>
              <a:path w="35559" h="81279">
                <a:moveTo>
                  <a:pt x="0" y="0"/>
                </a:moveTo>
                <a:lnTo>
                  <a:pt x="35559" y="0"/>
                </a:lnTo>
                <a:lnTo>
                  <a:pt x="35559" y="81279"/>
                </a:lnTo>
                <a:lnTo>
                  <a:pt x="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9353193" y="5429250"/>
            <a:ext cx="268605" cy="30480"/>
          </a:xfrm>
          <a:custGeom>
            <a:avLst/>
            <a:gdLst/>
            <a:ahLst/>
            <a:cxnLst/>
            <a:rect l="l" t="t" r="r" b="b"/>
            <a:pathLst>
              <a:path w="268604" h="30479">
                <a:moveTo>
                  <a:pt x="0" y="0"/>
                </a:moveTo>
                <a:lnTo>
                  <a:pt x="268029" y="0"/>
                </a:lnTo>
                <a:lnTo>
                  <a:pt x="2680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9585219" y="5348533"/>
            <a:ext cx="36195" cy="81915"/>
          </a:xfrm>
          <a:custGeom>
            <a:avLst/>
            <a:gdLst/>
            <a:ahLst/>
            <a:cxnLst/>
            <a:rect l="l" t="t" r="r" b="b"/>
            <a:pathLst>
              <a:path w="36195" h="81914">
                <a:moveTo>
                  <a:pt x="36003" y="81342"/>
                </a:moveTo>
                <a:lnTo>
                  <a:pt x="0" y="81342"/>
                </a:lnTo>
                <a:lnTo>
                  <a:pt x="0" y="0"/>
                </a:lnTo>
                <a:lnTo>
                  <a:pt x="36003" y="0"/>
                </a:lnTo>
                <a:lnTo>
                  <a:pt x="36003" y="813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9306076" y="5504550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4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9471873" y="5533887"/>
            <a:ext cx="36830" cy="80645"/>
          </a:xfrm>
          <a:custGeom>
            <a:avLst/>
            <a:gdLst/>
            <a:ahLst/>
            <a:cxnLst/>
            <a:rect l="l" t="t" r="r" b="b"/>
            <a:pathLst>
              <a:path w="36829" h="80645">
                <a:moveTo>
                  <a:pt x="36448" y="80453"/>
                </a:moveTo>
                <a:lnTo>
                  <a:pt x="0" y="80453"/>
                </a:lnTo>
                <a:lnTo>
                  <a:pt x="0" y="0"/>
                </a:lnTo>
                <a:lnTo>
                  <a:pt x="36448" y="0"/>
                </a:lnTo>
                <a:lnTo>
                  <a:pt x="36448" y="804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352304" y="5576570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0" y="0"/>
                </a:moveTo>
                <a:lnTo>
                  <a:pt x="36448" y="0"/>
                </a:lnTo>
                <a:lnTo>
                  <a:pt x="36448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9352304" y="566039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586" y="0"/>
                </a:lnTo>
                <a:lnTo>
                  <a:pt x="27558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9723456" y="5300972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0139502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0705711" y="53136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0705711" y="53428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0705711" y="54051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700822" y="55308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0935959" y="55600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0702156" y="55981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0702156" y="56248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0702156" y="56654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0657706" y="546676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1073752" y="530052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1478242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2018067" y="5300972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2466116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466116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2463449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2463449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2417222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2957517" y="5300972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4" h="397510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4" h="397510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4" h="397510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4" h="397510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3374453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652675" y="5951220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4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652675" y="60223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89" h="30479">
                <a:moveTo>
                  <a:pt x="0" y="0"/>
                </a:moveTo>
                <a:lnTo>
                  <a:pt x="275141" y="0"/>
                </a:lnTo>
                <a:lnTo>
                  <a:pt x="275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652675" y="6052820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4" h="72389">
                <a:moveTo>
                  <a:pt x="0" y="0"/>
                </a:moveTo>
                <a:lnTo>
                  <a:pt x="36003" y="0"/>
                </a:lnTo>
                <a:lnTo>
                  <a:pt x="36003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52675" y="61252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89" h="29210">
                <a:moveTo>
                  <a:pt x="0" y="0"/>
                </a:moveTo>
                <a:lnTo>
                  <a:pt x="275141" y="0"/>
                </a:lnTo>
                <a:lnTo>
                  <a:pt x="275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892257" y="5951339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60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892257" y="6052239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60" h="73660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771799" y="6154917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4" h="86360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610004" y="624070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018493" y="5934448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4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4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4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4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4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442540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853697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254630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516781" y="5961379"/>
            <a:ext cx="183515" cy="30480"/>
          </a:xfrm>
          <a:custGeom>
            <a:avLst/>
            <a:gdLst/>
            <a:ahLst/>
            <a:cxnLst/>
            <a:rect l="l" t="t" r="r" b="b"/>
            <a:pathLst>
              <a:path w="183514" h="30479">
                <a:moveTo>
                  <a:pt x="0" y="0"/>
                </a:moveTo>
                <a:lnTo>
                  <a:pt x="183131" y="0"/>
                </a:lnTo>
                <a:lnTo>
                  <a:pt x="18313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3516781" y="5991859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60" h="200660">
                <a:moveTo>
                  <a:pt x="0" y="0"/>
                </a:moveTo>
                <a:lnTo>
                  <a:pt x="35559" y="0"/>
                </a:lnTo>
                <a:lnTo>
                  <a:pt x="35559" y="200659"/>
                </a:lnTo>
                <a:lnTo>
                  <a:pt x="0" y="200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3516781" y="619252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664353" y="5991343"/>
            <a:ext cx="35560" cy="201295"/>
          </a:xfrm>
          <a:custGeom>
            <a:avLst/>
            <a:gdLst/>
            <a:ahLst/>
            <a:cxnLst/>
            <a:rect l="l" t="t" r="r" b="b"/>
            <a:pathLst>
              <a:path w="35560" h="201295">
                <a:moveTo>
                  <a:pt x="35559" y="200911"/>
                </a:moveTo>
                <a:lnTo>
                  <a:pt x="0" y="200911"/>
                </a:lnTo>
                <a:lnTo>
                  <a:pt x="0" y="0"/>
                </a:lnTo>
                <a:lnTo>
                  <a:pt x="35559" y="0"/>
                </a:lnTo>
                <a:lnTo>
                  <a:pt x="3555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783477" y="5922891"/>
            <a:ext cx="36830" cy="400050"/>
          </a:xfrm>
          <a:custGeom>
            <a:avLst/>
            <a:gdLst/>
            <a:ahLst/>
            <a:cxnLst/>
            <a:rect l="l" t="t" r="r" b="b"/>
            <a:pathLst>
              <a:path w="36829" h="400050">
                <a:moveTo>
                  <a:pt x="36448" y="399599"/>
                </a:moveTo>
                <a:lnTo>
                  <a:pt x="0" y="399599"/>
                </a:lnTo>
                <a:lnTo>
                  <a:pt x="0" y="0"/>
                </a:lnTo>
                <a:lnTo>
                  <a:pt x="36448" y="0"/>
                </a:lnTo>
                <a:lnTo>
                  <a:pt x="3644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902602" y="5918446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5" h="394335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5" h="394335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5" h="394335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5" h="394335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5" h="394335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5" h="394335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442897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844275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249653" y="5922891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792145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195746" y="5918446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5" h="394335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5" h="394335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5" h="394335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5" h="394335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5" h="394335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5" h="394335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736041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137419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549464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085289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531561" y="59563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531561" y="59855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0" y="0"/>
                </a:moveTo>
                <a:lnTo>
                  <a:pt x="35114" y="0"/>
                </a:lnTo>
                <a:lnTo>
                  <a:pt x="35114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531561" y="61150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4" h="27939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770698" y="598512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650685" y="6143360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488889" y="6240260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941828" y="59575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29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941828" y="6103620"/>
            <a:ext cx="276860" cy="30480"/>
          </a:xfrm>
          <a:custGeom>
            <a:avLst/>
            <a:gdLst/>
            <a:ahLst/>
            <a:cxnLst/>
            <a:rect l="l" t="t" r="r" b="b"/>
            <a:pathLst>
              <a:path w="276859" h="30479">
                <a:moveTo>
                  <a:pt x="0" y="0"/>
                </a:moveTo>
                <a:lnTo>
                  <a:pt x="276475" y="0"/>
                </a:lnTo>
                <a:lnTo>
                  <a:pt x="2764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9060064" y="61341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897379" y="6240779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4" h="29210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355208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9355208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352540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352540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306314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882275" y="59563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882275" y="59855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0" y="0"/>
                </a:moveTo>
                <a:lnTo>
                  <a:pt x="35114" y="0"/>
                </a:lnTo>
                <a:lnTo>
                  <a:pt x="35114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882275" y="61150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4" h="27939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0121413" y="598512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0001400" y="6143360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839604" y="6240260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256094" y="5923336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0653472" y="5922891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1191075" y="5923336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1601342" y="5922891"/>
            <a:ext cx="367030" cy="393700"/>
          </a:xfrm>
          <a:custGeom>
            <a:avLst/>
            <a:gdLst/>
            <a:ahLst/>
            <a:cxnLst/>
            <a:rect l="l" t="t" r="r" b="b"/>
            <a:pathLst>
              <a:path w="367029" h="393700">
                <a:moveTo>
                  <a:pt x="24002" y="188465"/>
                </a:moveTo>
                <a:lnTo>
                  <a:pt x="0" y="165351"/>
                </a:lnTo>
                <a:lnTo>
                  <a:pt x="30621" y="142703"/>
                </a:lnTo>
                <a:lnTo>
                  <a:pt x="54283" y="117513"/>
                </a:lnTo>
                <a:lnTo>
                  <a:pt x="70695" y="87905"/>
                </a:lnTo>
                <a:lnTo>
                  <a:pt x="79564" y="52005"/>
                </a:lnTo>
                <a:lnTo>
                  <a:pt x="8889" y="52005"/>
                </a:lnTo>
                <a:lnTo>
                  <a:pt x="8889" y="22224"/>
                </a:lnTo>
                <a:lnTo>
                  <a:pt x="114679" y="22224"/>
                </a:lnTo>
                <a:lnTo>
                  <a:pt x="108949" y="75202"/>
                </a:lnTo>
                <a:lnTo>
                  <a:pt x="91843" y="119013"/>
                </a:lnTo>
                <a:lnTo>
                  <a:pt x="63486" y="155989"/>
                </a:lnTo>
                <a:lnTo>
                  <a:pt x="24002" y="188465"/>
                </a:lnTo>
                <a:close/>
              </a:path>
              <a:path w="367029" h="393700">
                <a:moveTo>
                  <a:pt x="138682" y="206245"/>
                </a:moveTo>
                <a:lnTo>
                  <a:pt x="113345" y="184909"/>
                </a:lnTo>
                <a:lnTo>
                  <a:pt x="146335" y="157142"/>
                </a:lnTo>
                <a:lnTo>
                  <a:pt x="169907" y="126458"/>
                </a:lnTo>
                <a:lnTo>
                  <a:pt x="184978" y="91774"/>
                </a:lnTo>
                <a:lnTo>
                  <a:pt x="192465" y="52005"/>
                </a:lnTo>
                <a:lnTo>
                  <a:pt x="130681" y="52005"/>
                </a:lnTo>
                <a:lnTo>
                  <a:pt x="130681" y="22224"/>
                </a:lnTo>
                <a:lnTo>
                  <a:pt x="227136" y="22224"/>
                </a:lnTo>
                <a:lnTo>
                  <a:pt x="222316" y="77418"/>
                </a:lnTo>
                <a:lnTo>
                  <a:pt x="206911" y="125736"/>
                </a:lnTo>
                <a:lnTo>
                  <a:pt x="179505" y="168303"/>
                </a:lnTo>
                <a:lnTo>
                  <a:pt x="138682" y="206245"/>
                </a:lnTo>
                <a:close/>
              </a:path>
              <a:path w="367029" h="393700">
                <a:moveTo>
                  <a:pt x="323591" y="393376"/>
                </a:moveTo>
                <a:lnTo>
                  <a:pt x="54228" y="393376"/>
                </a:lnTo>
                <a:lnTo>
                  <a:pt x="54228" y="292476"/>
                </a:lnTo>
                <a:lnTo>
                  <a:pt x="272030" y="292476"/>
                </a:lnTo>
                <a:lnTo>
                  <a:pt x="272030" y="251138"/>
                </a:lnTo>
                <a:lnTo>
                  <a:pt x="53339" y="251138"/>
                </a:lnTo>
                <a:lnTo>
                  <a:pt x="53339" y="222246"/>
                </a:lnTo>
                <a:lnTo>
                  <a:pt x="308034" y="222246"/>
                </a:lnTo>
                <a:lnTo>
                  <a:pt x="308034" y="320035"/>
                </a:lnTo>
                <a:lnTo>
                  <a:pt x="90232" y="320035"/>
                </a:lnTo>
                <a:lnTo>
                  <a:pt x="90232" y="364484"/>
                </a:lnTo>
                <a:lnTo>
                  <a:pt x="323591" y="364484"/>
                </a:lnTo>
                <a:lnTo>
                  <a:pt x="323591" y="393376"/>
                </a:lnTo>
                <a:close/>
              </a:path>
              <a:path w="367029" h="393700">
                <a:moveTo>
                  <a:pt x="308034" y="203578"/>
                </a:moveTo>
                <a:lnTo>
                  <a:pt x="271585" y="203578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87120"/>
                </a:lnTo>
                <a:lnTo>
                  <a:pt x="366707" y="87120"/>
                </a:lnTo>
                <a:lnTo>
                  <a:pt x="366707" y="117346"/>
                </a:lnTo>
                <a:lnTo>
                  <a:pt x="308034" y="117346"/>
                </a:lnTo>
                <a:lnTo>
                  <a:pt x="308034" y="20357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2008498" y="6232259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2256763" y="5949561"/>
            <a:ext cx="361950" cy="320040"/>
          </a:xfrm>
          <a:custGeom>
            <a:avLst/>
            <a:gdLst/>
            <a:ahLst/>
            <a:cxnLst/>
            <a:rect l="l" t="t" r="r" b="b"/>
            <a:pathLst>
              <a:path w="361950" h="320039">
                <a:moveTo>
                  <a:pt x="29781" y="198244"/>
                </a:moveTo>
                <a:lnTo>
                  <a:pt x="14668" y="168018"/>
                </a:lnTo>
                <a:lnTo>
                  <a:pt x="56582" y="155313"/>
                </a:lnTo>
                <a:lnTo>
                  <a:pt x="95978" y="133369"/>
                </a:lnTo>
                <a:lnTo>
                  <a:pt x="128952" y="104043"/>
                </a:lnTo>
                <a:lnTo>
                  <a:pt x="151600" y="69191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707" y="69191"/>
                </a:lnTo>
                <a:lnTo>
                  <a:pt x="218414" y="87120"/>
                </a:lnTo>
                <a:lnTo>
                  <a:pt x="179130" y="87120"/>
                </a:lnTo>
                <a:lnTo>
                  <a:pt x="153544" y="126673"/>
                </a:lnTo>
                <a:lnTo>
                  <a:pt x="117790" y="159184"/>
                </a:lnTo>
                <a:lnTo>
                  <a:pt x="75369" y="183443"/>
                </a:lnTo>
                <a:lnTo>
                  <a:pt x="29781" y="198244"/>
                </a:lnTo>
                <a:close/>
              </a:path>
              <a:path w="361950" h="320039">
                <a:moveTo>
                  <a:pt x="328480" y="198244"/>
                </a:moveTo>
                <a:lnTo>
                  <a:pt x="283079" y="183443"/>
                </a:lnTo>
                <a:lnTo>
                  <a:pt x="240637" y="159184"/>
                </a:lnTo>
                <a:lnTo>
                  <a:pt x="204779" y="126673"/>
                </a:lnTo>
                <a:lnTo>
                  <a:pt x="179130" y="87120"/>
                </a:lnTo>
                <a:lnTo>
                  <a:pt x="218414" y="87120"/>
                </a:lnTo>
                <a:lnTo>
                  <a:pt x="229465" y="104043"/>
                </a:lnTo>
                <a:lnTo>
                  <a:pt x="262571" y="133369"/>
                </a:lnTo>
                <a:lnTo>
                  <a:pt x="302077" y="155313"/>
                </a:lnTo>
                <a:lnTo>
                  <a:pt x="344038" y="168018"/>
                </a:lnTo>
                <a:lnTo>
                  <a:pt x="328480" y="198244"/>
                </a:lnTo>
                <a:close/>
              </a:path>
              <a:path w="361950" h="320039">
                <a:moveTo>
                  <a:pt x="197355" y="290254"/>
                </a:moveTo>
                <a:lnTo>
                  <a:pt x="160906" y="290254"/>
                </a:lnTo>
                <a:lnTo>
                  <a:pt x="160906" y="193354"/>
                </a:lnTo>
                <a:lnTo>
                  <a:pt x="197355" y="193354"/>
                </a:lnTo>
                <a:lnTo>
                  <a:pt x="197355" y="290254"/>
                </a:lnTo>
                <a:close/>
              </a:path>
              <a:path w="361950" h="320039">
                <a:moveTo>
                  <a:pt x="361817" y="320035"/>
                </a:moveTo>
                <a:lnTo>
                  <a:pt x="0" y="320035"/>
                </a:lnTo>
                <a:lnTo>
                  <a:pt x="0" y="290254"/>
                </a:lnTo>
                <a:lnTo>
                  <a:pt x="361817" y="290254"/>
                </a:lnTo>
                <a:lnTo>
                  <a:pt x="361817" y="320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2679921" y="5969000"/>
            <a:ext cx="151765" cy="29209"/>
          </a:xfrm>
          <a:custGeom>
            <a:avLst/>
            <a:gdLst/>
            <a:ahLst/>
            <a:cxnLst/>
            <a:rect l="l" t="t" r="r" b="b"/>
            <a:pathLst>
              <a:path w="151765" h="29210">
                <a:moveTo>
                  <a:pt x="0" y="0"/>
                </a:moveTo>
                <a:lnTo>
                  <a:pt x="151572" y="0"/>
                </a:lnTo>
                <a:lnTo>
                  <a:pt x="15157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2679921" y="5998209"/>
            <a:ext cx="34290" cy="187960"/>
          </a:xfrm>
          <a:custGeom>
            <a:avLst/>
            <a:gdLst/>
            <a:ahLst/>
            <a:cxnLst/>
            <a:rect l="l" t="t" r="r" b="b"/>
            <a:pathLst>
              <a:path w="34290" h="187960">
                <a:moveTo>
                  <a:pt x="0" y="0"/>
                </a:moveTo>
                <a:lnTo>
                  <a:pt x="34226" y="0"/>
                </a:lnTo>
                <a:lnTo>
                  <a:pt x="34226" y="187960"/>
                </a:lnTo>
                <a:lnTo>
                  <a:pt x="0" y="187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2679921" y="6186170"/>
            <a:ext cx="151765" cy="27940"/>
          </a:xfrm>
          <a:custGeom>
            <a:avLst/>
            <a:gdLst/>
            <a:ahLst/>
            <a:cxnLst/>
            <a:rect l="l" t="t" r="r" b="b"/>
            <a:pathLst>
              <a:path w="151765" h="27939">
                <a:moveTo>
                  <a:pt x="0" y="0"/>
                </a:moveTo>
                <a:lnTo>
                  <a:pt x="151572" y="0"/>
                </a:lnTo>
                <a:lnTo>
                  <a:pt x="15157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2797712" y="5998011"/>
            <a:ext cx="34290" cy="187960"/>
          </a:xfrm>
          <a:custGeom>
            <a:avLst/>
            <a:gdLst/>
            <a:ahLst/>
            <a:cxnLst/>
            <a:rect l="l" t="t" r="r" b="b"/>
            <a:pathLst>
              <a:path w="34290" h="187960">
                <a:moveTo>
                  <a:pt x="33781" y="187576"/>
                </a:moveTo>
                <a:lnTo>
                  <a:pt x="0" y="187576"/>
                </a:lnTo>
                <a:lnTo>
                  <a:pt x="0" y="0"/>
                </a:lnTo>
                <a:lnTo>
                  <a:pt x="33781" y="0"/>
                </a:lnTo>
                <a:lnTo>
                  <a:pt x="33781" y="1875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2969731" y="5922891"/>
            <a:ext cx="34925" cy="158115"/>
          </a:xfrm>
          <a:custGeom>
            <a:avLst/>
            <a:gdLst/>
            <a:ahLst/>
            <a:cxnLst/>
            <a:rect l="l" t="t" r="r" b="b"/>
            <a:pathLst>
              <a:path w="34925" h="158114">
                <a:moveTo>
                  <a:pt x="34670" y="157795"/>
                </a:moveTo>
                <a:lnTo>
                  <a:pt x="0" y="157795"/>
                </a:lnTo>
                <a:lnTo>
                  <a:pt x="0" y="0"/>
                </a:lnTo>
                <a:lnTo>
                  <a:pt x="34670" y="0"/>
                </a:lnTo>
                <a:lnTo>
                  <a:pt x="34670" y="15779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2881721" y="5932170"/>
            <a:ext cx="34290" cy="148590"/>
          </a:xfrm>
          <a:custGeom>
            <a:avLst/>
            <a:gdLst/>
            <a:ahLst/>
            <a:cxnLst/>
            <a:rect l="l" t="t" r="r" b="b"/>
            <a:pathLst>
              <a:path w="34290" h="148589">
                <a:moveTo>
                  <a:pt x="0" y="0"/>
                </a:moveTo>
                <a:lnTo>
                  <a:pt x="34226" y="0"/>
                </a:lnTo>
                <a:lnTo>
                  <a:pt x="34226" y="148589"/>
                </a:lnTo>
                <a:lnTo>
                  <a:pt x="0" y="1485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2881721" y="6080759"/>
            <a:ext cx="123189" cy="29209"/>
          </a:xfrm>
          <a:custGeom>
            <a:avLst/>
            <a:gdLst/>
            <a:ahLst/>
            <a:cxnLst/>
            <a:rect l="l" t="t" r="r" b="b"/>
            <a:pathLst>
              <a:path w="123190" h="29210">
                <a:moveTo>
                  <a:pt x="0" y="0"/>
                </a:moveTo>
                <a:lnTo>
                  <a:pt x="122680" y="0"/>
                </a:lnTo>
                <a:lnTo>
                  <a:pt x="12268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2881721" y="6109970"/>
            <a:ext cx="34290" cy="191770"/>
          </a:xfrm>
          <a:custGeom>
            <a:avLst/>
            <a:gdLst/>
            <a:ahLst/>
            <a:cxnLst/>
            <a:rect l="l" t="t" r="r" b="b"/>
            <a:pathLst>
              <a:path w="34290" h="191770">
                <a:moveTo>
                  <a:pt x="0" y="0"/>
                </a:moveTo>
                <a:lnTo>
                  <a:pt x="34226" y="0"/>
                </a:lnTo>
                <a:lnTo>
                  <a:pt x="34226" y="191769"/>
                </a:lnTo>
                <a:lnTo>
                  <a:pt x="0" y="191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2969731" y="6110467"/>
            <a:ext cx="34925" cy="210820"/>
          </a:xfrm>
          <a:custGeom>
            <a:avLst/>
            <a:gdLst/>
            <a:ahLst/>
            <a:cxnLst/>
            <a:rect l="l" t="t" r="r" b="b"/>
            <a:pathLst>
              <a:path w="34925" h="210820">
                <a:moveTo>
                  <a:pt x="34670" y="210689"/>
                </a:moveTo>
                <a:lnTo>
                  <a:pt x="0" y="210689"/>
                </a:lnTo>
                <a:lnTo>
                  <a:pt x="0" y="0"/>
                </a:lnTo>
                <a:lnTo>
                  <a:pt x="34670" y="0"/>
                </a:lnTo>
                <a:lnTo>
                  <a:pt x="34670" y="2106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3205548" y="5922891"/>
            <a:ext cx="334010" cy="394970"/>
          </a:xfrm>
          <a:custGeom>
            <a:avLst/>
            <a:gdLst/>
            <a:ahLst/>
            <a:cxnLst/>
            <a:rect l="l" t="t" r="r" b="b"/>
            <a:pathLst>
              <a:path w="334009" h="394970">
                <a:moveTo>
                  <a:pt x="320479" y="203578"/>
                </a:moveTo>
                <a:lnTo>
                  <a:pt x="284031" y="203578"/>
                </a:lnTo>
                <a:lnTo>
                  <a:pt x="284031" y="0"/>
                </a:lnTo>
                <a:lnTo>
                  <a:pt x="320479" y="0"/>
                </a:lnTo>
                <a:lnTo>
                  <a:pt x="320479" y="203578"/>
                </a:lnTo>
                <a:close/>
              </a:path>
              <a:path w="334009" h="394970">
                <a:moveTo>
                  <a:pt x="13334" y="211578"/>
                </a:moveTo>
                <a:lnTo>
                  <a:pt x="0" y="182242"/>
                </a:lnTo>
                <a:lnTo>
                  <a:pt x="54505" y="166158"/>
                </a:lnTo>
                <a:lnTo>
                  <a:pt x="98300" y="144357"/>
                </a:lnTo>
                <a:lnTo>
                  <a:pt x="131022" y="117307"/>
                </a:lnTo>
                <a:lnTo>
                  <a:pt x="152308" y="85477"/>
                </a:lnTo>
                <a:lnTo>
                  <a:pt x="161795" y="49338"/>
                </a:lnTo>
                <a:lnTo>
                  <a:pt x="20002" y="49338"/>
                </a:lnTo>
                <a:lnTo>
                  <a:pt x="20002" y="19557"/>
                </a:lnTo>
                <a:lnTo>
                  <a:pt x="201355" y="19557"/>
                </a:lnTo>
                <a:lnTo>
                  <a:pt x="195577" y="67118"/>
                </a:lnTo>
                <a:lnTo>
                  <a:pt x="178686" y="108456"/>
                </a:lnTo>
                <a:lnTo>
                  <a:pt x="151350" y="143571"/>
                </a:lnTo>
                <a:lnTo>
                  <a:pt x="114234" y="172463"/>
                </a:lnTo>
                <a:lnTo>
                  <a:pt x="68007" y="195132"/>
                </a:lnTo>
                <a:lnTo>
                  <a:pt x="13334" y="211578"/>
                </a:lnTo>
                <a:close/>
              </a:path>
              <a:path w="334009" h="394970">
                <a:moveTo>
                  <a:pt x="333814" y="394710"/>
                </a:moveTo>
                <a:lnTo>
                  <a:pt x="63118" y="394710"/>
                </a:lnTo>
                <a:lnTo>
                  <a:pt x="63118" y="292476"/>
                </a:lnTo>
                <a:lnTo>
                  <a:pt x="284031" y="292476"/>
                </a:lnTo>
                <a:lnTo>
                  <a:pt x="284031" y="251583"/>
                </a:lnTo>
                <a:lnTo>
                  <a:pt x="62229" y="251583"/>
                </a:lnTo>
                <a:lnTo>
                  <a:pt x="62229" y="222691"/>
                </a:lnTo>
                <a:lnTo>
                  <a:pt x="320479" y="222691"/>
                </a:lnTo>
                <a:lnTo>
                  <a:pt x="320479" y="319590"/>
                </a:lnTo>
                <a:lnTo>
                  <a:pt x="99566" y="319590"/>
                </a:lnTo>
                <a:lnTo>
                  <a:pt x="99566" y="365818"/>
                </a:lnTo>
                <a:lnTo>
                  <a:pt x="333814" y="365818"/>
                </a:lnTo>
                <a:lnTo>
                  <a:pt x="333814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3622483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610004" y="6561256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4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4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4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4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2018493" y="6570147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2471877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2709236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472766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2472766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2472766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2589668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427427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2960744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413683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651043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414572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414572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414572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531473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369233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903306" y="6571035"/>
            <a:ext cx="360680" cy="373380"/>
          </a:xfrm>
          <a:custGeom>
            <a:avLst/>
            <a:gdLst/>
            <a:ahLst/>
            <a:cxnLst/>
            <a:rect l="l" t="t" r="r" b="b"/>
            <a:pathLst>
              <a:path w="360679" h="373379">
                <a:moveTo>
                  <a:pt x="197799" y="373374"/>
                </a:moveTo>
                <a:lnTo>
                  <a:pt x="160906" y="373374"/>
                </a:lnTo>
                <a:lnTo>
                  <a:pt x="160906" y="201355"/>
                </a:lnTo>
                <a:lnTo>
                  <a:pt x="0" y="201355"/>
                </a:lnTo>
                <a:lnTo>
                  <a:pt x="0" y="171574"/>
                </a:lnTo>
                <a:lnTo>
                  <a:pt x="264473" y="171574"/>
                </a:lnTo>
                <a:lnTo>
                  <a:pt x="271668" y="131243"/>
                </a:lnTo>
                <a:lnTo>
                  <a:pt x="275363" y="95621"/>
                </a:lnTo>
                <a:lnTo>
                  <a:pt x="276725" y="63750"/>
                </a:lnTo>
                <a:lnTo>
                  <a:pt x="276919" y="29336"/>
                </a:lnTo>
                <a:lnTo>
                  <a:pt x="44893" y="29336"/>
                </a:lnTo>
                <a:lnTo>
                  <a:pt x="44893" y="0"/>
                </a:lnTo>
                <a:lnTo>
                  <a:pt x="312479" y="0"/>
                </a:lnTo>
                <a:lnTo>
                  <a:pt x="312305" y="63750"/>
                </a:lnTo>
                <a:lnTo>
                  <a:pt x="311089" y="95621"/>
                </a:lnTo>
                <a:lnTo>
                  <a:pt x="307791" y="131243"/>
                </a:lnTo>
                <a:lnTo>
                  <a:pt x="301366" y="171574"/>
                </a:lnTo>
                <a:lnTo>
                  <a:pt x="360484" y="171574"/>
                </a:lnTo>
                <a:lnTo>
                  <a:pt x="360484" y="201355"/>
                </a:lnTo>
                <a:lnTo>
                  <a:pt x="197799" y="201355"/>
                </a:lnTo>
                <a:lnTo>
                  <a:pt x="197799" y="3733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359357" y="655828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4359357" y="660908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4359357" y="663701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4359357" y="668781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09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4589160" y="6558145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672"/>
                </a:moveTo>
                <a:lnTo>
                  <a:pt x="0" y="50672"/>
                </a:lnTo>
                <a:lnTo>
                  <a:pt x="0" y="0"/>
                </a:lnTo>
                <a:lnTo>
                  <a:pt x="36003" y="0"/>
                </a:lnTo>
                <a:lnTo>
                  <a:pt x="36003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4589160" y="6636820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70">
                <a:moveTo>
                  <a:pt x="36003" y="51561"/>
                </a:moveTo>
                <a:lnTo>
                  <a:pt x="0" y="51561"/>
                </a:lnTo>
                <a:lnTo>
                  <a:pt x="0" y="0"/>
                </a:lnTo>
                <a:lnTo>
                  <a:pt x="36003" y="0"/>
                </a:lnTo>
                <a:lnTo>
                  <a:pt x="36003" y="51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4310907" y="6755944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5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4476703" y="6785281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29" h="77470">
                <a:moveTo>
                  <a:pt x="36448" y="77341"/>
                </a:moveTo>
                <a:lnTo>
                  <a:pt x="0" y="77341"/>
                </a:lnTo>
                <a:lnTo>
                  <a:pt x="0" y="0"/>
                </a:lnTo>
                <a:lnTo>
                  <a:pt x="36448" y="0"/>
                </a:lnTo>
                <a:lnTo>
                  <a:pt x="36448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4357134" y="6826250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5" h="78740">
                <a:moveTo>
                  <a:pt x="0" y="0"/>
                </a:moveTo>
                <a:lnTo>
                  <a:pt x="36003" y="0"/>
                </a:lnTo>
                <a:lnTo>
                  <a:pt x="36003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4357134" y="690499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89" h="30479">
                <a:moveTo>
                  <a:pt x="0" y="0"/>
                </a:moveTo>
                <a:lnTo>
                  <a:pt x="275586" y="0"/>
                </a:lnTo>
                <a:lnTo>
                  <a:pt x="27558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4723397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130108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538598" y="685462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5789478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79133" y="282135"/>
                </a:lnTo>
                <a:lnTo>
                  <a:pt x="108011" y="281364"/>
                </a:lnTo>
                <a:lnTo>
                  <a:pt x="108011" y="212467"/>
                </a:lnTo>
                <a:lnTo>
                  <a:pt x="72508" y="202202"/>
                </a:lnTo>
                <a:lnTo>
                  <a:pt x="44671" y="182353"/>
                </a:lnTo>
                <a:lnTo>
                  <a:pt x="26502" y="154336"/>
                </a:lnTo>
                <a:lnTo>
                  <a:pt x="20002" y="119568"/>
                </a:lnTo>
                <a:lnTo>
                  <a:pt x="27975" y="81543"/>
                </a:lnTo>
                <a:lnTo>
                  <a:pt x="50116" y="52061"/>
                </a:lnTo>
                <a:lnTo>
                  <a:pt x="83759" y="32996"/>
                </a:lnTo>
                <a:lnTo>
                  <a:pt x="126236" y="26225"/>
                </a:lnTo>
                <a:lnTo>
                  <a:pt x="169414" y="32996"/>
                </a:lnTo>
                <a:lnTo>
                  <a:pt x="203300" y="52061"/>
                </a:lnTo>
                <a:lnTo>
                  <a:pt x="207263" y="57339"/>
                </a:lnTo>
                <a:lnTo>
                  <a:pt x="126236" y="57339"/>
                </a:lnTo>
                <a:lnTo>
                  <a:pt x="97941" y="61874"/>
                </a:lnTo>
                <a:lnTo>
                  <a:pt x="75563" y="74619"/>
                </a:lnTo>
                <a:lnTo>
                  <a:pt x="60853" y="94281"/>
                </a:lnTo>
                <a:lnTo>
                  <a:pt x="55561" y="119568"/>
                </a:lnTo>
                <a:lnTo>
                  <a:pt x="60853" y="145182"/>
                </a:lnTo>
                <a:lnTo>
                  <a:pt x="75563" y="165129"/>
                </a:lnTo>
                <a:lnTo>
                  <a:pt x="97941" y="178075"/>
                </a:lnTo>
                <a:lnTo>
                  <a:pt x="126236" y="182686"/>
                </a:lnTo>
                <a:lnTo>
                  <a:pt x="208509" y="182686"/>
                </a:lnTo>
                <a:lnTo>
                  <a:pt x="180665" y="202390"/>
                </a:lnTo>
                <a:lnTo>
                  <a:pt x="144460" y="212467"/>
                </a:lnTo>
                <a:lnTo>
                  <a:pt x="144460" y="280031"/>
                </a:lnTo>
                <a:lnTo>
                  <a:pt x="260859" y="280031"/>
                </a:lnTo>
                <a:lnTo>
                  <a:pt x="262695" y="296032"/>
                </a:lnTo>
                <a:lnTo>
                  <a:pt x="208271" y="304321"/>
                </a:lnTo>
                <a:lnTo>
                  <a:pt x="153741" y="309431"/>
                </a:lnTo>
                <a:lnTo>
                  <a:pt x="100597" y="312130"/>
                </a:lnTo>
                <a:lnTo>
                  <a:pt x="50334" y="313186"/>
                </a:lnTo>
                <a:lnTo>
                  <a:pt x="4444" y="313368"/>
                </a:lnTo>
                <a:close/>
              </a:path>
              <a:path w="322579" h="400050">
                <a:moveTo>
                  <a:pt x="208509" y="182686"/>
                </a:moveTo>
                <a:lnTo>
                  <a:pt x="126236" y="182686"/>
                </a:lnTo>
                <a:lnTo>
                  <a:pt x="155044" y="178075"/>
                </a:lnTo>
                <a:lnTo>
                  <a:pt x="177686" y="165129"/>
                </a:lnTo>
                <a:lnTo>
                  <a:pt x="192493" y="145182"/>
                </a:lnTo>
                <a:lnTo>
                  <a:pt x="197799" y="119568"/>
                </a:lnTo>
                <a:lnTo>
                  <a:pt x="192493" y="94281"/>
                </a:lnTo>
                <a:lnTo>
                  <a:pt x="177686" y="74619"/>
                </a:lnTo>
                <a:lnTo>
                  <a:pt x="155044" y="61874"/>
                </a:lnTo>
                <a:lnTo>
                  <a:pt x="126236" y="57339"/>
                </a:lnTo>
                <a:lnTo>
                  <a:pt x="207263" y="57339"/>
                </a:lnTo>
                <a:lnTo>
                  <a:pt x="225434" y="81543"/>
                </a:lnTo>
                <a:lnTo>
                  <a:pt x="233359" y="119568"/>
                </a:lnTo>
                <a:lnTo>
                  <a:pt x="226907" y="154399"/>
                </a:lnTo>
                <a:lnTo>
                  <a:pt x="208745" y="182520"/>
                </a:lnTo>
                <a:lnTo>
                  <a:pt x="208509" y="182686"/>
                </a:lnTo>
                <a:close/>
              </a:path>
              <a:path w="322579" h="400050">
                <a:moveTo>
                  <a:pt x="260859" y="280031"/>
                </a:moveTo>
                <a:lnTo>
                  <a:pt x="144460" y="280031"/>
                </a:lnTo>
                <a:lnTo>
                  <a:pt x="173574" y="278169"/>
                </a:lnTo>
                <a:lnTo>
                  <a:pt x="202689" y="275808"/>
                </a:lnTo>
                <a:lnTo>
                  <a:pt x="231470" y="272780"/>
                </a:lnTo>
                <a:lnTo>
                  <a:pt x="259584" y="268918"/>
                </a:lnTo>
                <a:lnTo>
                  <a:pt x="26085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6196190" y="6542588"/>
            <a:ext cx="360045" cy="397510"/>
          </a:xfrm>
          <a:custGeom>
            <a:avLst/>
            <a:gdLst/>
            <a:ahLst/>
            <a:cxnLst/>
            <a:rect l="l" t="t" r="r" b="b"/>
            <a:pathLst>
              <a:path w="360045" h="397509">
                <a:moveTo>
                  <a:pt x="198244" y="37781"/>
                </a:moveTo>
                <a:lnTo>
                  <a:pt x="161795" y="37781"/>
                </a:lnTo>
                <a:lnTo>
                  <a:pt x="161795" y="0"/>
                </a:lnTo>
                <a:lnTo>
                  <a:pt x="198244" y="0"/>
                </a:lnTo>
                <a:lnTo>
                  <a:pt x="198244" y="37781"/>
                </a:lnTo>
                <a:close/>
              </a:path>
              <a:path w="360045" h="397509">
                <a:moveTo>
                  <a:pt x="323146" y="65340"/>
                </a:moveTo>
                <a:lnTo>
                  <a:pt x="36448" y="65340"/>
                </a:lnTo>
                <a:lnTo>
                  <a:pt x="36448" y="37781"/>
                </a:lnTo>
                <a:lnTo>
                  <a:pt x="323146" y="37781"/>
                </a:lnTo>
                <a:lnTo>
                  <a:pt x="323146" y="65340"/>
                </a:lnTo>
                <a:close/>
              </a:path>
              <a:path w="360045" h="397509">
                <a:moveTo>
                  <a:pt x="29336" y="161795"/>
                </a:moveTo>
                <a:lnTo>
                  <a:pt x="18668" y="134237"/>
                </a:lnTo>
                <a:lnTo>
                  <a:pt x="70938" y="126972"/>
                </a:lnTo>
                <a:lnTo>
                  <a:pt x="114457" y="112790"/>
                </a:lnTo>
                <a:lnTo>
                  <a:pt x="145307" y="92107"/>
                </a:lnTo>
                <a:lnTo>
                  <a:pt x="159573" y="65340"/>
                </a:lnTo>
                <a:lnTo>
                  <a:pt x="200466" y="65340"/>
                </a:lnTo>
                <a:lnTo>
                  <a:pt x="214600" y="92107"/>
                </a:lnTo>
                <a:lnTo>
                  <a:pt x="224976" y="99122"/>
                </a:lnTo>
                <a:lnTo>
                  <a:pt x="180019" y="99122"/>
                </a:lnTo>
                <a:lnTo>
                  <a:pt x="155600" y="123728"/>
                </a:lnTo>
                <a:lnTo>
                  <a:pt x="120680" y="142293"/>
                </a:lnTo>
                <a:lnTo>
                  <a:pt x="77758" y="154940"/>
                </a:lnTo>
                <a:lnTo>
                  <a:pt x="29336" y="161795"/>
                </a:lnTo>
                <a:close/>
              </a:path>
              <a:path w="360045" h="397509">
                <a:moveTo>
                  <a:pt x="329814" y="161795"/>
                </a:moveTo>
                <a:lnTo>
                  <a:pt x="281718" y="154940"/>
                </a:lnTo>
                <a:lnTo>
                  <a:pt x="239082" y="142293"/>
                </a:lnTo>
                <a:lnTo>
                  <a:pt x="204362" y="123728"/>
                </a:lnTo>
                <a:lnTo>
                  <a:pt x="180019" y="99122"/>
                </a:lnTo>
                <a:lnTo>
                  <a:pt x="224976" y="99122"/>
                </a:lnTo>
                <a:lnTo>
                  <a:pt x="245193" y="112790"/>
                </a:lnTo>
                <a:lnTo>
                  <a:pt x="288538" y="126972"/>
                </a:lnTo>
                <a:lnTo>
                  <a:pt x="340926" y="134237"/>
                </a:lnTo>
                <a:lnTo>
                  <a:pt x="329814" y="161795"/>
                </a:lnTo>
                <a:close/>
              </a:path>
              <a:path w="360045" h="397509">
                <a:moveTo>
                  <a:pt x="359595" y="207578"/>
                </a:moveTo>
                <a:lnTo>
                  <a:pt x="0" y="207578"/>
                </a:lnTo>
                <a:lnTo>
                  <a:pt x="0" y="179575"/>
                </a:lnTo>
                <a:lnTo>
                  <a:pt x="359595" y="179575"/>
                </a:lnTo>
                <a:lnTo>
                  <a:pt x="359595" y="207578"/>
                </a:lnTo>
                <a:close/>
              </a:path>
              <a:path w="360045" h="397509">
                <a:moveTo>
                  <a:pt x="198244" y="244471"/>
                </a:moveTo>
                <a:lnTo>
                  <a:pt x="161351" y="244471"/>
                </a:lnTo>
                <a:lnTo>
                  <a:pt x="161351" y="207578"/>
                </a:lnTo>
                <a:lnTo>
                  <a:pt x="198244" y="207578"/>
                </a:lnTo>
                <a:lnTo>
                  <a:pt x="198244" y="244471"/>
                </a:lnTo>
                <a:close/>
              </a:path>
              <a:path w="360045" h="397509">
                <a:moveTo>
                  <a:pt x="325813" y="396932"/>
                </a:moveTo>
                <a:lnTo>
                  <a:pt x="44004" y="396932"/>
                </a:lnTo>
                <a:lnTo>
                  <a:pt x="44004" y="305367"/>
                </a:lnTo>
                <a:lnTo>
                  <a:pt x="277808" y="305367"/>
                </a:lnTo>
                <a:lnTo>
                  <a:pt x="277808" y="271585"/>
                </a:lnTo>
                <a:lnTo>
                  <a:pt x="42671" y="271585"/>
                </a:lnTo>
                <a:lnTo>
                  <a:pt x="42671" y="244471"/>
                </a:lnTo>
                <a:lnTo>
                  <a:pt x="313812" y="244471"/>
                </a:lnTo>
                <a:lnTo>
                  <a:pt x="313812" y="331592"/>
                </a:lnTo>
                <a:lnTo>
                  <a:pt x="79564" y="331592"/>
                </a:lnTo>
                <a:lnTo>
                  <a:pt x="79564" y="369374"/>
                </a:lnTo>
                <a:lnTo>
                  <a:pt x="325813" y="369374"/>
                </a:lnTo>
                <a:lnTo>
                  <a:pt x="325813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6768934" y="681863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008516" y="6847840"/>
            <a:ext cx="36830" cy="96520"/>
          </a:xfrm>
          <a:custGeom>
            <a:avLst/>
            <a:gdLst/>
            <a:ahLst/>
            <a:cxnLst/>
            <a:rect l="l" t="t" r="r" b="b"/>
            <a:pathLst>
              <a:path w="36829" h="96520">
                <a:moveTo>
                  <a:pt x="0" y="0"/>
                </a:moveTo>
                <a:lnTo>
                  <a:pt x="36448" y="0"/>
                </a:lnTo>
                <a:lnTo>
                  <a:pt x="36448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6775156" y="6562090"/>
            <a:ext cx="268605" cy="27940"/>
          </a:xfrm>
          <a:custGeom>
            <a:avLst/>
            <a:gdLst/>
            <a:ahLst/>
            <a:cxnLst/>
            <a:rect l="l" t="t" r="r" b="b"/>
            <a:pathLst>
              <a:path w="268604" h="27940">
                <a:moveTo>
                  <a:pt x="0" y="0"/>
                </a:moveTo>
                <a:lnTo>
                  <a:pt x="268029" y="0"/>
                </a:lnTo>
                <a:lnTo>
                  <a:pt x="268029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6775156" y="6590030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0"/>
                </a:moveTo>
                <a:lnTo>
                  <a:pt x="35559" y="0"/>
                </a:lnTo>
                <a:lnTo>
                  <a:pt x="35559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6775156" y="666750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007182" y="6590593"/>
            <a:ext cx="36195" cy="77470"/>
          </a:xfrm>
          <a:custGeom>
            <a:avLst/>
            <a:gdLst/>
            <a:ahLst/>
            <a:cxnLst/>
            <a:rect l="l" t="t" r="r" b="b"/>
            <a:pathLst>
              <a:path w="36195" h="77470">
                <a:moveTo>
                  <a:pt x="36003" y="77341"/>
                </a:moveTo>
                <a:lnTo>
                  <a:pt x="0" y="77341"/>
                </a:lnTo>
                <a:lnTo>
                  <a:pt x="0" y="0"/>
                </a:lnTo>
                <a:lnTo>
                  <a:pt x="36003" y="0"/>
                </a:lnTo>
                <a:lnTo>
                  <a:pt x="36003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6891170" y="6696827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29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728485" y="674749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139197" y="6545254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671047" y="6561256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5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5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5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5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084870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615832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9021654" y="6544810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9431033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9981971" y="6545254"/>
            <a:ext cx="351155" cy="393700"/>
          </a:xfrm>
          <a:custGeom>
            <a:avLst/>
            <a:gdLst/>
            <a:ahLst/>
            <a:cxnLst/>
            <a:rect l="l" t="t" r="r" b="b"/>
            <a:pathLst>
              <a:path w="351154" h="393700">
                <a:moveTo>
                  <a:pt x="30670" y="185798"/>
                </a:moveTo>
                <a:lnTo>
                  <a:pt x="0" y="185798"/>
                </a:lnTo>
                <a:lnTo>
                  <a:pt x="0" y="23113"/>
                </a:lnTo>
                <a:lnTo>
                  <a:pt x="176019" y="23113"/>
                </a:lnTo>
                <a:lnTo>
                  <a:pt x="176019" y="52450"/>
                </a:lnTo>
                <a:lnTo>
                  <a:pt x="36003" y="52450"/>
                </a:lnTo>
                <a:lnTo>
                  <a:pt x="36003" y="156461"/>
                </a:lnTo>
                <a:lnTo>
                  <a:pt x="215032" y="156461"/>
                </a:lnTo>
                <a:lnTo>
                  <a:pt x="217357" y="171574"/>
                </a:lnTo>
                <a:lnTo>
                  <a:pt x="176123" y="178672"/>
                </a:lnTo>
                <a:lnTo>
                  <a:pt x="133848" y="183020"/>
                </a:lnTo>
                <a:lnTo>
                  <a:pt x="86655" y="185201"/>
                </a:lnTo>
                <a:lnTo>
                  <a:pt x="30670" y="185798"/>
                </a:lnTo>
                <a:close/>
              </a:path>
              <a:path w="351154" h="393700">
                <a:moveTo>
                  <a:pt x="215032" y="156461"/>
                </a:moveTo>
                <a:lnTo>
                  <a:pt x="36003" y="156461"/>
                </a:lnTo>
                <a:lnTo>
                  <a:pt x="88773" y="155808"/>
                </a:lnTo>
                <a:lnTo>
                  <a:pt x="133459" y="153572"/>
                </a:lnTo>
                <a:lnTo>
                  <a:pt x="173644" y="149335"/>
                </a:lnTo>
                <a:lnTo>
                  <a:pt x="212912" y="142682"/>
                </a:lnTo>
                <a:lnTo>
                  <a:pt x="215032" y="156461"/>
                </a:lnTo>
                <a:close/>
              </a:path>
              <a:path w="351154" h="393700">
                <a:moveTo>
                  <a:pt x="306256" y="393376"/>
                </a:moveTo>
                <a:lnTo>
                  <a:pt x="39559" y="393376"/>
                </a:lnTo>
                <a:lnTo>
                  <a:pt x="39559" y="291587"/>
                </a:lnTo>
                <a:lnTo>
                  <a:pt x="255583" y="291587"/>
                </a:lnTo>
                <a:lnTo>
                  <a:pt x="255583" y="249805"/>
                </a:lnTo>
                <a:lnTo>
                  <a:pt x="38226" y="249805"/>
                </a:lnTo>
                <a:lnTo>
                  <a:pt x="38226" y="220913"/>
                </a:lnTo>
                <a:lnTo>
                  <a:pt x="291587" y="220913"/>
                </a:lnTo>
                <a:lnTo>
                  <a:pt x="291587" y="319146"/>
                </a:lnTo>
                <a:lnTo>
                  <a:pt x="75119" y="319146"/>
                </a:lnTo>
                <a:lnTo>
                  <a:pt x="75119" y="364040"/>
                </a:lnTo>
                <a:lnTo>
                  <a:pt x="306256" y="364040"/>
                </a:lnTo>
                <a:lnTo>
                  <a:pt x="306256" y="393376"/>
                </a:lnTo>
                <a:close/>
              </a:path>
              <a:path w="351154" h="393700">
                <a:moveTo>
                  <a:pt x="291587" y="200466"/>
                </a:moveTo>
                <a:lnTo>
                  <a:pt x="255139" y="200466"/>
                </a:lnTo>
                <a:lnTo>
                  <a:pt x="255139" y="0"/>
                </a:lnTo>
                <a:lnTo>
                  <a:pt x="291587" y="0"/>
                </a:lnTo>
                <a:lnTo>
                  <a:pt x="291587" y="84009"/>
                </a:lnTo>
                <a:lnTo>
                  <a:pt x="350705" y="84009"/>
                </a:lnTo>
                <a:lnTo>
                  <a:pt x="350705" y="113790"/>
                </a:lnTo>
                <a:lnTo>
                  <a:pt x="291587" y="113790"/>
                </a:lnTo>
                <a:lnTo>
                  <a:pt x="291587" y="2004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388238" y="6544810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0782059" y="6545699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1196327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1645710" y="65773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1645710" y="66065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1645710" y="67322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1761723" y="67614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1599483" y="68630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2134081" y="6545699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2558572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2959505" y="685462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3213105" y="6545254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604704" y="6545254"/>
            <a:ext cx="342265" cy="398780"/>
          </a:xfrm>
          <a:custGeom>
            <a:avLst/>
            <a:gdLst/>
            <a:ahLst/>
            <a:cxnLst/>
            <a:rect l="l" t="t" r="r" b="b"/>
            <a:pathLst>
              <a:path w="342265" h="398779">
                <a:moveTo>
                  <a:pt x="261362" y="377819"/>
                </a:moveTo>
                <a:lnTo>
                  <a:pt x="226691" y="377819"/>
                </a:lnTo>
                <a:lnTo>
                  <a:pt x="226691" y="187576"/>
                </a:lnTo>
                <a:lnTo>
                  <a:pt x="165796" y="187576"/>
                </a:lnTo>
                <a:lnTo>
                  <a:pt x="165796" y="157350"/>
                </a:lnTo>
                <a:lnTo>
                  <a:pt x="226691" y="157350"/>
                </a:lnTo>
                <a:lnTo>
                  <a:pt x="226691" y="9334"/>
                </a:lnTo>
                <a:lnTo>
                  <a:pt x="261362" y="9334"/>
                </a:lnTo>
                <a:lnTo>
                  <a:pt x="261362" y="377819"/>
                </a:lnTo>
                <a:close/>
              </a:path>
              <a:path w="342265" h="398779">
                <a:moveTo>
                  <a:pt x="119568" y="73341"/>
                </a:moveTo>
                <a:lnTo>
                  <a:pt x="84453" y="73341"/>
                </a:lnTo>
                <a:lnTo>
                  <a:pt x="84453" y="14223"/>
                </a:lnTo>
                <a:lnTo>
                  <a:pt x="119568" y="14223"/>
                </a:lnTo>
                <a:lnTo>
                  <a:pt x="119568" y="73341"/>
                </a:lnTo>
                <a:close/>
              </a:path>
              <a:path w="342265" h="398779">
                <a:moveTo>
                  <a:pt x="192910" y="103567"/>
                </a:moveTo>
                <a:lnTo>
                  <a:pt x="10667" y="103567"/>
                </a:lnTo>
                <a:lnTo>
                  <a:pt x="10667" y="73341"/>
                </a:lnTo>
                <a:lnTo>
                  <a:pt x="192910" y="73341"/>
                </a:lnTo>
                <a:lnTo>
                  <a:pt x="192910" y="103567"/>
                </a:lnTo>
                <a:close/>
              </a:path>
              <a:path w="342265" h="398779">
                <a:moveTo>
                  <a:pt x="21335" y="316923"/>
                </a:moveTo>
                <a:lnTo>
                  <a:pt x="0" y="289809"/>
                </a:lnTo>
                <a:lnTo>
                  <a:pt x="35885" y="259382"/>
                </a:lnTo>
                <a:lnTo>
                  <a:pt x="62395" y="218746"/>
                </a:lnTo>
                <a:lnTo>
                  <a:pt x="78821" y="171859"/>
                </a:lnTo>
                <a:lnTo>
                  <a:pt x="84453" y="122680"/>
                </a:lnTo>
                <a:lnTo>
                  <a:pt x="84453" y="103567"/>
                </a:lnTo>
                <a:lnTo>
                  <a:pt x="119124" y="103567"/>
                </a:lnTo>
                <a:lnTo>
                  <a:pt x="119124" y="122680"/>
                </a:lnTo>
                <a:lnTo>
                  <a:pt x="124965" y="170157"/>
                </a:lnTo>
                <a:lnTo>
                  <a:pt x="135587" y="198244"/>
                </a:lnTo>
                <a:lnTo>
                  <a:pt x="102233" y="198244"/>
                </a:lnTo>
                <a:lnTo>
                  <a:pt x="89280" y="234852"/>
                </a:lnTo>
                <a:lnTo>
                  <a:pt x="71285" y="267751"/>
                </a:lnTo>
                <a:lnTo>
                  <a:pt x="48540" y="295567"/>
                </a:lnTo>
                <a:lnTo>
                  <a:pt x="21335" y="316923"/>
                </a:lnTo>
                <a:close/>
              </a:path>
              <a:path w="342265" h="398779">
                <a:moveTo>
                  <a:pt x="184020" y="308478"/>
                </a:moveTo>
                <a:lnTo>
                  <a:pt x="156989" y="288816"/>
                </a:lnTo>
                <a:lnTo>
                  <a:pt x="134125" y="263195"/>
                </a:lnTo>
                <a:lnTo>
                  <a:pt x="115762" y="232657"/>
                </a:lnTo>
                <a:lnTo>
                  <a:pt x="102233" y="198244"/>
                </a:lnTo>
                <a:lnTo>
                  <a:pt x="135587" y="198244"/>
                </a:lnTo>
                <a:lnTo>
                  <a:pt x="141849" y="214801"/>
                </a:lnTo>
                <a:lnTo>
                  <a:pt x="168817" y="252944"/>
                </a:lnTo>
                <a:lnTo>
                  <a:pt x="204911" y="280919"/>
                </a:lnTo>
                <a:lnTo>
                  <a:pt x="184020" y="308478"/>
                </a:lnTo>
                <a:close/>
              </a:path>
              <a:path w="342265" h="398779">
                <a:moveTo>
                  <a:pt x="341815" y="398266"/>
                </a:moveTo>
                <a:lnTo>
                  <a:pt x="306700" y="398266"/>
                </a:lnTo>
                <a:lnTo>
                  <a:pt x="306700" y="0"/>
                </a:lnTo>
                <a:lnTo>
                  <a:pt x="341815" y="0"/>
                </a:lnTo>
                <a:lnTo>
                  <a:pt x="34181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611337" y="7167618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018493" y="7192510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471877" y="71970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2709236" y="72263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472766" y="72885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472766" y="73177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2472766" y="73825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2589668" y="74117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427427" y="74866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2967856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3369233" y="7168063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3826617" y="718058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09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3826617" y="72097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3826617" y="7272019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3821728" y="73977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09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4056865" y="74269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3823061" y="74650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3823061" y="749173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40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3823061" y="753236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3778612" y="733385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4202215" y="716761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4726012" y="716761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5172284" y="72009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09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5172284" y="72301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5172284" y="73596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4" h="27940">
                <a:moveTo>
                  <a:pt x="0" y="0"/>
                </a:moveTo>
                <a:lnTo>
                  <a:pt x="274697" y="0"/>
                </a:lnTo>
                <a:lnTo>
                  <a:pt x="27469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5411421" y="7229847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291408" y="7388087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129612" y="7484987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5582551" y="7202169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20"/>
                </a:lnTo>
                <a:lnTo>
                  <a:pt x="0" y="147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5582551" y="73494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09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5700786" y="73787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5538102" y="7485380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09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5992819" y="71793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6226623" y="72047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5993708" y="72377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5993708" y="72618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5993708" y="72961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5990597" y="74129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5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6227956" y="74396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5991486" y="74726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5991486" y="74980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5991486" y="7534909"/>
            <a:ext cx="285115" cy="26670"/>
          </a:xfrm>
          <a:custGeom>
            <a:avLst/>
            <a:gdLst/>
            <a:ahLst/>
            <a:cxnLst/>
            <a:rect l="l" t="t" r="r" b="b"/>
            <a:pathLst>
              <a:path w="285114" h="26670">
                <a:moveTo>
                  <a:pt x="0" y="0"/>
                </a:moveTo>
                <a:lnTo>
                  <a:pt x="284920" y="0"/>
                </a:lnTo>
                <a:lnTo>
                  <a:pt x="28492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5947481" y="7352972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6489661" y="7168063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6889705" y="7167618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7425397" y="716717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7880114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7880114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7877447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7877447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7831220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371516" y="7168063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4" h="397509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4" h="397509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4" h="397509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4" h="397509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8773338" y="7181398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9308300" y="7168063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9714566" y="7168063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29" h="394334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29" h="394334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29" h="394334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29" h="394334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29" h="394334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29" h="394334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0124834" y="7476986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0372369" y="7168063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0791082" y="7168063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90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90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90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90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1194238" y="7168063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1599616" y="7476986"/>
            <a:ext cx="74674" cy="14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1862079" y="7167618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2258123" y="7165395"/>
            <a:ext cx="367665" cy="401955"/>
          </a:xfrm>
          <a:custGeom>
            <a:avLst/>
            <a:gdLst/>
            <a:ahLst/>
            <a:cxnLst/>
            <a:rect l="l" t="t" r="r" b="b"/>
            <a:pathLst>
              <a:path w="367665" h="401954">
                <a:moveTo>
                  <a:pt x="135570" y="44449"/>
                </a:moveTo>
                <a:lnTo>
                  <a:pt x="99122" y="44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4449"/>
                </a:lnTo>
                <a:close/>
              </a:path>
              <a:path w="367665" h="401954">
                <a:moveTo>
                  <a:pt x="235137" y="73785"/>
                </a:moveTo>
                <a:lnTo>
                  <a:pt x="0" y="73785"/>
                </a:lnTo>
                <a:lnTo>
                  <a:pt x="0" y="44449"/>
                </a:lnTo>
                <a:lnTo>
                  <a:pt x="235137" y="44449"/>
                </a:lnTo>
                <a:lnTo>
                  <a:pt x="235137" y="73785"/>
                </a:lnTo>
                <a:close/>
              </a:path>
              <a:path w="367665" h="401954">
                <a:moveTo>
                  <a:pt x="117346" y="238248"/>
                </a:moveTo>
                <a:lnTo>
                  <a:pt x="78668" y="233185"/>
                </a:lnTo>
                <a:lnTo>
                  <a:pt x="48616" y="218746"/>
                </a:lnTo>
                <a:lnTo>
                  <a:pt x="29149" y="196056"/>
                </a:lnTo>
                <a:lnTo>
                  <a:pt x="22224" y="166240"/>
                </a:lnTo>
                <a:lnTo>
                  <a:pt x="29149" y="136612"/>
                </a:lnTo>
                <a:lnTo>
                  <a:pt x="48616" y="113901"/>
                </a:lnTo>
                <a:lnTo>
                  <a:pt x="78668" y="99358"/>
                </a:lnTo>
                <a:lnTo>
                  <a:pt x="117346" y="94232"/>
                </a:lnTo>
                <a:lnTo>
                  <a:pt x="156281" y="99365"/>
                </a:lnTo>
                <a:lnTo>
                  <a:pt x="186465" y="113957"/>
                </a:lnTo>
                <a:lnTo>
                  <a:pt x="193917" y="122680"/>
                </a:lnTo>
                <a:lnTo>
                  <a:pt x="117346" y="122680"/>
                </a:lnTo>
                <a:lnTo>
                  <a:pt x="92524" y="125805"/>
                </a:lnTo>
                <a:lnTo>
                  <a:pt x="73452" y="134681"/>
                </a:lnTo>
                <a:lnTo>
                  <a:pt x="61215" y="148558"/>
                </a:lnTo>
                <a:lnTo>
                  <a:pt x="56895" y="166685"/>
                </a:lnTo>
                <a:lnTo>
                  <a:pt x="61215" y="184742"/>
                </a:lnTo>
                <a:lnTo>
                  <a:pt x="73452" y="198466"/>
                </a:lnTo>
                <a:lnTo>
                  <a:pt x="92524" y="207189"/>
                </a:lnTo>
                <a:lnTo>
                  <a:pt x="117346" y="210245"/>
                </a:lnTo>
                <a:lnTo>
                  <a:pt x="193867" y="210245"/>
                </a:lnTo>
                <a:lnTo>
                  <a:pt x="186465" y="218802"/>
                </a:lnTo>
                <a:lnTo>
                  <a:pt x="156281" y="233192"/>
                </a:lnTo>
                <a:lnTo>
                  <a:pt x="117346" y="238248"/>
                </a:lnTo>
                <a:close/>
              </a:path>
              <a:path w="367665" h="401954">
                <a:moveTo>
                  <a:pt x="193867" y="210245"/>
                </a:moveTo>
                <a:lnTo>
                  <a:pt x="117346" y="210245"/>
                </a:lnTo>
                <a:lnTo>
                  <a:pt x="142237" y="207120"/>
                </a:lnTo>
                <a:lnTo>
                  <a:pt x="161462" y="198244"/>
                </a:lnTo>
                <a:lnTo>
                  <a:pt x="173852" y="184367"/>
                </a:lnTo>
                <a:lnTo>
                  <a:pt x="178241" y="166240"/>
                </a:lnTo>
                <a:lnTo>
                  <a:pt x="173852" y="148370"/>
                </a:lnTo>
                <a:lnTo>
                  <a:pt x="161462" y="134626"/>
                </a:lnTo>
                <a:lnTo>
                  <a:pt x="142237" y="125798"/>
                </a:lnTo>
                <a:lnTo>
                  <a:pt x="117346" y="122680"/>
                </a:lnTo>
                <a:lnTo>
                  <a:pt x="193917" y="122680"/>
                </a:lnTo>
                <a:lnTo>
                  <a:pt x="205981" y="136799"/>
                </a:lnTo>
                <a:lnTo>
                  <a:pt x="212912" y="166685"/>
                </a:lnTo>
                <a:lnTo>
                  <a:pt x="205981" y="196243"/>
                </a:lnTo>
                <a:lnTo>
                  <a:pt x="193867" y="210245"/>
                </a:lnTo>
                <a:close/>
              </a:path>
              <a:path w="367665" h="401954">
                <a:moveTo>
                  <a:pt x="308034" y="401377"/>
                </a:moveTo>
                <a:lnTo>
                  <a:pt x="271585" y="401377"/>
                </a:lnTo>
                <a:lnTo>
                  <a:pt x="271585" y="303144"/>
                </a:lnTo>
                <a:lnTo>
                  <a:pt x="49338" y="303144"/>
                </a:lnTo>
                <a:lnTo>
                  <a:pt x="49338" y="273363"/>
                </a:lnTo>
                <a:lnTo>
                  <a:pt x="308034" y="273363"/>
                </a:lnTo>
                <a:lnTo>
                  <a:pt x="308034" y="401377"/>
                </a:lnTo>
                <a:close/>
              </a:path>
              <a:path w="367665" h="401954">
                <a:moveTo>
                  <a:pt x="308034" y="251583"/>
                </a:moveTo>
                <a:lnTo>
                  <a:pt x="271585" y="251583"/>
                </a:lnTo>
                <a:lnTo>
                  <a:pt x="271585" y="2666"/>
                </a:lnTo>
                <a:lnTo>
                  <a:pt x="308034" y="2666"/>
                </a:lnTo>
                <a:lnTo>
                  <a:pt x="308034" y="112456"/>
                </a:lnTo>
                <a:lnTo>
                  <a:pt x="367151" y="112456"/>
                </a:lnTo>
                <a:lnTo>
                  <a:pt x="367151" y="142682"/>
                </a:lnTo>
                <a:lnTo>
                  <a:pt x="308034" y="142682"/>
                </a:lnTo>
                <a:lnTo>
                  <a:pt x="308034" y="25158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2789528" y="7180953"/>
            <a:ext cx="361315" cy="381000"/>
          </a:xfrm>
          <a:custGeom>
            <a:avLst/>
            <a:gdLst/>
            <a:ahLst/>
            <a:cxnLst/>
            <a:rect l="l" t="t" r="r" b="b"/>
            <a:pathLst>
              <a:path w="361315" h="381000">
                <a:moveTo>
                  <a:pt x="328480" y="28892"/>
                </a:moveTo>
                <a:lnTo>
                  <a:pt x="33337" y="28892"/>
                </a:lnTo>
                <a:lnTo>
                  <a:pt x="33337" y="0"/>
                </a:lnTo>
                <a:lnTo>
                  <a:pt x="328480" y="0"/>
                </a:lnTo>
                <a:lnTo>
                  <a:pt x="328480" y="28892"/>
                </a:lnTo>
                <a:close/>
              </a:path>
              <a:path w="361315" h="381000">
                <a:moveTo>
                  <a:pt x="31114" y="133792"/>
                </a:moveTo>
                <a:lnTo>
                  <a:pt x="19113" y="106233"/>
                </a:lnTo>
                <a:lnTo>
                  <a:pt x="69084" y="97399"/>
                </a:lnTo>
                <a:lnTo>
                  <a:pt x="112179" y="80564"/>
                </a:lnTo>
                <a:lnTo>
                  <a:pt x="143189" y="57228"/>
                </a:lnTo>
                <a:lnTo>
                  <a:pt x="156906" y="28892"/>
                </a:lnTo>
                <a:lnTo>
                  <a:pt x="204911" y="28892"/>
                </a:lnTo>
                <a:lnTo>
                  <a:pt x="218551" y="57228"/>
                </a:lnTo>
                <a:lnTo>
                  <a:pt x="219285" y="57784"/>
                </a:lnTo>
                <a:lnTo>
                  <a:pt x="180908" y="57784"/>
                </a:lnTo>
                <a:lnTo>
                  <a:pt x="157941" y="86724"/>
                </a:lnTo>
                <a:lnTo>
                  <a:pt x="123180" y="109289"/>
                </a:lnTo>
                <a:lnTo>
                  <a:pt x="79835" y="125104"/>
                </a:lnTo>
                <a:lnTo>
                  <a:pt x="31114" y="133792"/>
                </a:lnTo>
                <a:close/>
              </a:path>
              <a:path w="361315" h="381000">
                <a:moveTo>
                  <a:pt x="330258" y="133792"/>
                </a:moveTo>
                <a:lnTo>
                  <a:pt x="281857" y="125104"/>
                </a:lnTo>
                <a:lnTo>
                  <a:pt x="238748" y="109289"/>
                </a:lnTo>
                <a:lnTo>
                  <a:pt x="204057" y="86724"/>
                </a:lnTo>
                <a:lnTo>
                  <a:pt x="180908" y="57784"/>
                </a:lnTo>
                <a:lnTo>
                  <a:pt x="219285" y="57784"/>
                </a:lnTo>
                <a:lnTo>
                  <a:pt x="249360" y="80564"/>
                </a:lnTo>
                <a:lnTo>
                  <a:pt x="292171" y="97399"/>
                </a:lnTo>
                <a:lnTo>
                  <a:pt x="341815" y="106233"/>
                </a:lnTo>
                <a:lnTo>
                  <a:pt x="330258" y="133792"/>
                </a:lnTo>
                <a:close/>
              </a:path>
              <a:path w="361315" h="381000">
                <a:moveTo>
                  <a:pt x="199133" y="161351"/>
                </a:moveTo>
                <a:lnTo>
                  <a:pt x="162684" y="161351"/>
                </a:lnTo>
                <a:lnTo>
                  <a:pt x="162684" y="112901"/>
                </a:lnTo>
                <a:lnTo>
                  <a:pt x="199133" y="112901"/>
                </a:lnTo>
                <a:lnTo>
                  <a:pt x="199133" y="161351"/>
                </a:lnTo>
                <a:close/>
              </a:path>
              <a:path w="361315" h="381000">
                <a:moveTo>
                  <a:pt x="360928" y="190687"/>
                </a:moveTo>
                <a:lnTo>
                  <a:pt x="0" y="190687"/>
                </a:lnTo>
                <a:lnTo>
                  <a:pt x="0" y="161351"/>
                </a:lnTo>
                <a:lnTo>
                  <a:pt x="360928" y="161351"/>
                </a:lnTo>
                <a:lnTo>
                  <a:pt x="360928" y="190687"/>
                </a:lnTo>
                <a:close/>
              </a:path>
              <a:path w="361315" h="381000">
                <a:moveTo>
                  <a:pt x="326702" y="380931"/>
                </a:moveTo>
                <a:lnTo>
                  <a:pt x="44893" y="380931"/>
                </a:lnTo>
                <a:lnTo>
                  <a:pt x="44893" y="287142"/>
                </a:lnTo>
                <a:lnTo>
                  <a:pt x="278697" y="287142"/>
                </a:lnTo>
                <a:lnTo>
                  <a:pt x="278697" y="250694"/>
                </a:lnTo>
                <a:lnTo>
                  <a:pt x="43560" y="250694"/>
                </a:lnTo>
                <a:lnTo>
                  <a:pt x="43560" y="223135"/>
                </a:lnTo>
                <a:lnTo>
                  <a:pt x="314701" y="223135"/>
                </a:lnTo>
                <a:lnTo>
                  <a:pt x="314701" y="314257"/>
                </a:lnTo>
                <a:lnTo>
                  <a:pt x="80453" y="314257"/>
                </a:lnTo>
                <a:lnTo>
                  <a:pt x="80453" y="352927"/>
                </a:lnTo>
                <a:lnTo>
                  <a:pt x="326702" y="352927"/>
                </a:lnTo>
                <a:lnTo>
                  <a:pt x="326702" y="380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3205130" y="7168063"/>
            <a:ext cx="322580" cy="393065"/>
          </a:xfrm>
          <a:custGeom>
            <a:avLst/>
            <a:gdLst/>
            <a:ahLst/>
            <a:cxnLst/>
            <a:rect l="l" t="t" r="r" b="b"/>
            <a:pathLst>
              <a:path w="322580" h="393065">
                <a:moveTo>
                  <a:pt x="322257" y="392932"/>
                </a:moveTo>
                <a:lnTo>
                  <a:pt x="67118" y="392932"/>
                </a:lnTo>
                <a:lnTo>
                  <a:pt x="67118" y="233359"/>
                </a:lnTo>
                <a:lnTo>
                  <a:pt x="103122" y="233359"/>
                </a:lnTo>
                <a:lnTo>
                  <a:pt x="103122" y="283586"/>
                </a:lnTo>
                <a:lnTo>
                  <a:pt x="322257" y="283586"/>
                </a:lnTo>
                <a:lnTo>
                  <a:pt x="322257" y="312034"/>
                </a:lnTo>
                <a:lnTo>
                  <a:pt x="103122" y="312034"/>
                </a:lnTo>
                <a:lnTo>
                  <a:pt x="103122" y="363595"/>
                </a:lnTo>
                <a:lnTo>
                  <a:pt x="322257" y="363595"/>
                </a:lnTo>
                <a:lnTo>
                  <a:pt x="322257" y="392932"/>
                </a:lnTo>
                <a:close/>
              </a:path>
              <a:path w="322580" h="393065">
                <a:moveTo>
                  <a:pt x="322257" y="283586"/>
                </a:moveTo>
                <a:lnTo>
                  <a:pt x="285809" y="283586"/>
                </a:lnTo>
                <a:lnTo>
                  <a:pt x="285809" y="233359"/>
                </a:lnTo>
                <a:lnTo>
                  <a:pt x="322257" y="233359"/>
                </a:lnTo>
                <a:lnTo>
                  <a:pt x="322257" y="283586"/>
                </a:lnTo>
                <a:close/>
              </a:path>
              <a:path w="322580" h="393065">
                <a:moveTo>
                  <a:pt x="322257" y="363595"/>
                </a:moveTo>
                <a:lnTo>
                  <a:pt x="285809" y="363595"/>
                </a:lnTo>
                <a:lnTo>
                  <a:pt x="285809" y="312034"/>
                </a:lnTo>
                <a:lnTo>
                  <a:pt x="322257" y="312034"/>
                </a:lnTo>
                <a:lnTo>
                  <a:pt x="322257" y="363595"/>
                </a:lnTo>
                <a:close/>
              </a:path>
              <a:path w="322580" h="393065">
                <a:moveTo>
                  <a:pt x="322257" y="94677"/>
                </a:moveTo>
                <a:lnTo>
                  <a:pt x="285364" y="94677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94677"/>
                </a:lnTo>
                <a:close/>
              </a:path>
              <a:path w="322580" h="393065">
                <a:moveTo>
                  <a:pt x="102678" y="202689"/>
                </a:moveTo>
                <a:lnTo>
                  <a:pt x="61506" y="195993"/>
                </a:lnTo>
                <a:lnTo>
                  <a:pt x="29003" y="177130"/>
                </a:lnTo>
                <a:lnTo>
                  <a:pt x="7667" y="147933"/>
                </a:lnTo>
                <a:lnTo>
                  <a:pt x="0" y="110234"/>
                </a:lnTo>
                <a:lnTo>
                  <a:pt x="7667" y="72792"/>
                </a:lnTo>
                <a:lnTo>
                  <a:pt x="29003" y="43727"/>
                </a:lnTo>
                <a:lnTo>
                  <a:pt x="61506" y="24912"/>
                </a:lnTo>
                <a:lnTo>
                  <a:pt x="102678" y="18224"/>
                </a:lnTo>
                <a:lnTo>
                  <a:pt x="140140" y="23669"/>
                </a:lnTo>
                <a:lnTo>
                  <a:pt x="170685" y="39115"/>
                </a:lnTo>
                <a:lnTo>
                  <a:pt x="179154" y="48449"/>
                </a:lnTo>
                <a:lnTo>
                  <a:pt x="102678" y="48449"/>
                </a:lnTo>
                <a:lnTo>
                  <a:pt x="75362" y="52978"/>
                </a:lnTo>
                <a:lnTo>
                  <a:pt x="53839" y="65673"/>
                </a:lnTo>
                <a:lnTo>
                  <a:pt x="39733" y="85203"/>
                </a:lnTo>
                <a:lnTo>
                  <a:pt x="34670" y="110234"/>
                </a:lnTo>
                <a:lnTo>
                  <a:pt x="39733" y="135334"/>
                </a:lnTo>
                <a:lnTo>
                  <a:pt x="53839" y="155017"/>
                </a:lnTo>
                <a:lnTo>
                  <a:pt x="75362" y="167865"/>
                </a:lnTo>
                <a:lnTo>
                  <a:pt x="102678" y="172463"/>
                </a:lnTo>
                <a:lnTo>
                  <a:pt x="179176" y="172463"/>
                </a:lnTo>
                <a:lnTo>
                  <a:pt x="171407" y="181242"/>
                </a:lnTo>
                <a:lnTo>
                  <a:pt x="140647" y="197091"/>
                </a:lnTo>
                <a:lnTo>
                  <a:pt x="102678" y="202689"/>
                </a:lnTo>
                <a:close/>
              </a:path>
              <a:path w="322580" h="393065">
                <a:moveTo>
                  <a:pt x="179176" y="172463"/>
                </a:moveTo>
                <a:lnTo>
                  <a:pt x="102678" y="172463"/>
                </a:lnTo>
                <a:lnTo>
                  <a:pt x="129993" y="167865"/>
                </a:lnTo>
                <a:lnTo>
                  <a:pt x="151516" y="155017"/>
                </a:lnTo>
                <a:lnTo>
                  <a:pt x="165622" y="135334"/>
                </a:lnTo>
                <a:lnTo>
                  <a:pt x="170685" y="110234"/>
                </a:lnTo>
                <a:lnTo>
                  <a:pt x="165622" y="85203"/>
                </a:lnTo>
                <a:lnTo>
                  <a:pt x="151516" y="65673"/>
                </a:lnTo>
                <a:lnTo>
                  <a:pt x="129993" y="52978"/>
                </a:lnTo>
                <a:lnTo>
                  <a:pt x="102678" y="48449"/>
                </a:lnTo>
                <a:lnTo>
                  <a:pt x="179154" y="48449"/>
                </a:lnTo>
                <a:lnTo>
                  <a:pt x="192562" y="63229"/>
                </a:lnTo>
                <a:lnTo>
                  <a:pt x="204022" y="94677"/>
                </a:lnTo>
                <a:lnTo>
                  <a:pt x="322257" y="94677"/>
                </a:lnTo>
                <a:lnTo>
                  <a:pt x="322257" y="124458"/>
                </a:lnTo>
                <a:lnTo>
                  <a:pt x="204467" y="124458"/>
                </a:lnTo>
                <a:lnTo>
                  <a:pt x="193250" y="156559"/>
                </a:lnTo>
                <a:lnTo>
                  <a:pt x="179176" y="172463"/>
                </a:lnTo>
                <a:close/>
              </a:path>
              <a:path w="322580" h="393065">
                <a:moveTo>
                  <a:pt x="322257" y="213801"/>
                </a:moveTo>
                <a:lnTo>
                  <a:pt x="285364" y="213801"/>
                </a:lnTo>
                <a:lnTo>
                  <a:pt x="285364" y="124458"/>
                </a:lnTo>
                <a:lnTo>
                  <a:pt x="322257" y="124458"/>
                </a:lnTo>
                <a:lnTo>
                  <a:pt x="322257" y="21380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3611397" y="7168063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4016775" y="7476986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616226" y="7789981"/>
            <a:ext cx="335915" cy="394970"/>
          </a:xfrm>
          <a:custGeom>
            <a:avLst/>
            <a:gdLst/>
            <a:ahLst/>
            <a:cxnLst/>
            <a:rect l="l" t="t" r="r" b="b"/>
            <a:pathLst>
              <a:path w="335914" h="394970">
                <a:moveTo>
                  <a:pt x="322257" y="57784"/>
                </a:moveTo>
                <a:lnTo>
                  <a:pt x="285364" y="57784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57784"/>
                </a:lnTo>
                <a:close/>
              </a:path>
              <a:path w="335914" h="394970">
                <a:moveTo>
                  <a:pt x="13334" y="212467"/>
                </a:moveTo>
                <a:lnTo>
                  <a:pt x="0" y="182686"/>
                </a:lnTo>
                <a:lnTo>
                  <a:pt x="53335" y="166173"/>
                </a:lnTo>
                <a:lnTo>
                  <a:pt x="96302" y="144133"/>
                </a:lnTo>
                <a:lnTo>
                  <a:pt x="128558" y="117015"/>
                </a:lnTo>
                <a:lnTo>
                  <a:pt x="149762" y="85268"/>
                </a:lnTo>
                <a:lnTo>
                  <a:pt x="159573" y="49338"/>
                </a:lnTo>
                <a:lnTo>
                  <a:pt x="20891" y="49338"/>
                </a:lnTo>
                <a:lnTo>
                  <a:pt x="20891" y="19557"/>
                </a:lnTo>
                <a:lnTo>
                  <a:pt x="199133" y="19557"/>
                </a:lnTo>
                <a:lnTo>
                  <a:pt x="198883" y="29406"/>
                </a:lnTo>
                <a:lnTo>
                  <a:pt x="198133" y="39004"/>
                </a:lnTo>
                <a:lnTo>
                  <a:pt x="196882" y="48435"/>
                </a:lnTo>
                <a:lnTo>
                  <a:pt x="195132" y="57784"/>
                </a:lnTo>
                <a:lnTo>
                  <a:pt x="322257" y="57784"/>
                </a:lnTo>
                <a:lnTo>
                  <a:pt x="322257" y="86231"/>
                </a:lnTo>
                <a:lnTo>
                  <a:pt x="187131" y="86231"/>
                </a:lnTo>
                <a:lnTo>
                  <a:pt x="167947" y="121421"/>
                </a:lnTo>
                <a:lnTo>
                  <a:pt x="140548" y="151725"/>
                </a:lnTo>
                <a:lnTo>
                  <a:pt x="105362" y="177057"/>
                </a:lnTo>
                <a:lnTo>
                  <a:pt x="62815" y="197333"/>
                </a:lnTo>
                <a:lnTo>
                  <a:pt x="13334" y="212467"/>
                </a:lnTo>
                <a:close/>
              </a:path>
              <a:path w="335914" h="394970">
                <a:moveTo>
                  <a:pt x="322257" y="203578"/>
                </a:moveTo>
                <a:lnTo>
                  <a:pt x="285364" y="203578"/>
                </a:lnTo>
                <a:lnTo>
                  <a:pt x="285364" y="162240"/>
                </a:lnTo>
                <a:lnTo>
                  <a:pt x="181353" y="162240"/>
                </a:lnTo>
                <a:lnTo>
                  <a:pt x="181353" y="133792"/>
                </a:lnTo>
                <a:lnTo>
                  <a:pt x="285364" y="133792"/>
                </a:lnTo>
                <a:lnTo>
                  <a:pt x="285364" y="86231"/>
                </a:lnTo>
                <a:lnTo>
                  <a:pt x="322257" y="86231"/>
                </a:lnTo>
                <a:lnTo>
                  <a:pt x="322257" y="203578"/>
                </a:lnTo>
                <a:close/>
              </a:path>
              <a:path w="335914" h="394970">
                <a:moveTo>
                  <a:pt x="335592" y="394710"/>
                </a:moveTo>
                <a:lnTo>
                  <a:pt x="66229" y="394710"/>
                </a:lnTo>
                <a:lnTo>
                  <a:pt x="66229" y="292032"/>
                </a:lnTo>
                <a:lnTo>
                  <a:pt x="285809" y="292032"/>
                </a:lnTo>
                <a:lnTo>
                  <a:pt x="285809" y="251138"/>
                </a:lnTo>
                <a:lnTo>
                  <a:pt x="65340" y="251138"/>
                </a:lnTo>
                <a:lnTo>
                  <a:pt x="65340" y="221802"/>
                </a:lnTo>
                <a:lnTo>
                  <a:pt x="322257" y="221802"/>
                </a:lnTo>
                <a:lnTo>
                  <a:pt x="322257" y="319590"/>
                </a:lnTo>
                <a:lnTo>
                  <a:pt x="102233" y="319590"/>
                </a:lnTo>
                <a:lnTo>
                  <a:pt x="102233" y="365818"/>
                </a:lnTo>
                <a:lnTo>
                  <a:pt x="335592" y="365818"/>
                </a:lnTo>
                <a:lnTo>
                  <a:pt x="335592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2018938" y="7785537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4" h="394334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4" h="394334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4" h="394334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4" h="394334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4" h="394334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4" h="394334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2431428" y="779042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2832806" y="7789981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80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80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80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80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369652" y="7790426"/>
            <a:ext cx="327660" cy="398780"/>
          </a:xfrm>
          <a:custGeom>
            <a:avLst/>
            <a:gdLst/>
            <a:ahLst/>
            <a:cxnLst/>
            <a:rect l="l" t="t" r="r" b="b"/>
            <a:pathLst>
              <a:path w="327660" h="398779">
                <a:moveTo>
                  <a:pt x="235581" y="72007"/>
                </a:moveTo>
                <a:lnTo>
                  <a:pt x="9778" y="72007"/>
                </a:lnTo>
                <a:lnTo>
                  <a:pt x="9778" y="42671"/>
                </a:lnTo>
                <a:lnTo>
                  <a:pt x="235581" y="42671"/>
                </a:lnTo>
                <a:lnTo>
                  <a:pt x="235581" y="72007"/>
                </a:lnTo>
                <a:close/>
              </a:path>
              <a:path w="327660" h="398779">
                <a:moveTo>
                  <a:pt x="4000" y="299588"/>
                </a:moveTo>
                <a:lnTo>
                  <a:pt x="0" y="268918"/>
                </a:lnTo>
                <a:lnTo>
                  <a:pt x="26280" y="268863"/>
                </a:lnTo>
                <a:lnTo>
                  <a:pt x="54228" y="268474"/>
                </a:lnTo>
                <a:lnTo>
                  <a:pt x="54228" y="72007"/>
                </a:lnTo>
                <a:lnTo>
                  <a:pt x="89343" y="72007"/>
                </a:lnTo>
                <a:lnTo>
                  <a:pt x="89343" y="268029"/>
                </a:lnTo>
                <a:lnTo>
                  <a:pt x="256880" y="268029"/>
                </a:lnTo>
                <a:lnTo>
                  <a:pt x="205821" y="291296"/>
                </a:lnTo>
                <a:lnTo>
                  <a:pt x="152560" y="295620"/>
                </a:lnTo>
                <a:lnTo>
                  <a:pt x="100089" y="298045"/>
                </a:lnTo>
                <a:lnTo>
                  <a:pt x="50028" y="299169"/>
                </a:lnTo>
                <a:lnTo>
                  <a:pt x="4000" y="299588"/>
                </a:lnTo>
                <a:close/>
              </a:path>
              <a:path w="327660" h="398779">
                <a:moveTo>
                  <a:pt x="256880" y="268029"/>
                </a:moveTo>
                <a:lnTo>
                  <a:pt x="89343" y="268029"/>
                </a:lnTo>
                <a:lnTo>
                  <a:pt x="105761" y="267619"/>
                </a:lnTo>
                <a:lnTo>
                  <a:pt x="156017" y="265807"/>
                </a:lnTo>
                <a:lnTo>
                  <a:pt x="156017" y="72007"/>
                </a:lnTo>
                <a:lnTo>
                  <a:pt x="191132" y="72007"/>
                </a:lnTo>
                <a:lnTo>
                  <a:pt x="191132" y="263584"/>
                </a:lnTo>
                <a:lnTo>
                  <a:pt x="256509" y="263584"/>
                </a:lnTo>
                <a:lnTo>
                  <a:pt x="256880" y="268029"/>
                </a:lnTo>
                <a:close/>
              </a:path>
              <a:path w="327660" h="398779">
                <a:moveTo>
                  <a:pt x="256509" y="263584"/>
                </a:moveTo>
                <a:lnTo>
                  <a:pt x="191132" y="263584"/>
                </a:lnTo>
                <a:lnTo>
                  <a:pt x="207710" y="262681"/>
                </a:lnTo>
                <a:lnTo>
                  <a:pt x="224080" y="261362"/>
                </a:lnTo>
                <a:lnTo>
                  <a:pt x="240200" y="259709"/>
                </a:lnTo>
                <a:lnTo>
                  <a:pt x="256028" y="257806"/>
                </a:lnTo>
                <a:lnTo>
                  <a:pt x="256509" y="263584"/>
                </a:lnTo>
                <a:close/>
              </a:path>
              <a:path w="327660" h="398779">
                <a:moveTo>
                  <a:pt x="327147" y="398266"/>
                </a:moveTo>
                <a:lnTo>
                  <a:pt x="290698" y="398266"/>
                </a:lnTo>
                <a:lnTo>
                  <a:pt x="290698" y="0"/>
                </a:lnTo>
                <a:lnTo>
                  <a:pt x="327147" y="0"/>
                </a:lnTo>
                <a:lnTo>
                  <a:pt x="32714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822591" y="78193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4059951" y="78486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823480" y="79108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3823480" y="79400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3823480" y="80048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3940382" y="80340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30"/>
                </a:lnTo>
                <a:lnTo>
                  <a:pt x="0" y="749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3778142" y="81089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4193744" y="7790426"/>
            <a:ext cx="333375" cy="389890"/>
          </a:xfrm>
          <a:custGeom>
            <a:avLst/>
            <a:gdLst/>
            <a:ahLst/>
            <a:cxnLst/>
            <a:rect l="l" t="t" r="r" b="b"/>
            <a:pathLst>
              <a:path w="333375" h="389890">
                <a:moveTo>
                  <a:pt x="322257" y="62229"/>
                </a:moveTo>
                <a:lnTo>
                  <a:pt x="285364" y="62229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62229"/>
                </a:lnTo>
                <a:close/>
              </a:path>
              <a:path w="333375" h="389890">
                <a:moveTo>
                  <a:pt x="102678" y="224913"/>
                </a:moveTo>
                <a:lnTo>
                  <a:pt x="61881" y="217475"/>
                </a:lnTo>
                <a:lnTo>
                  <a:pt x="29336" y="196744"/>
                </a:lnTo>
                <a:lnTo>
                  <a:pt x="7792" y="165094"/>
                </a:lnTo>
                <a:lnTo>
                  <a:pt x="0" y="124902"/>
                </a:lnTo>
                <a:lnTo>
                  <a:pt x="7792" y="84710"/>
                </a:lnTo>
                <a:lnTo>
                  <a:pt x="29336" y="53061"/>
                </a:lnTo>
                <a:lnTo>
                  <a:pt x="61881" y="32329"/>
                </a:lnTo>
                <a:lnTo>
                  <a:pt x="102678" y="24891"/>
                </a:lnTo>
                <a:lnTo>
                  <a:pt x="127201" y="27475"/>
                </a:lnTo>
                <a:lnTo>
                  <a:pt x="149183" y="34892"/>
                </a:lnTo>
                <a:lnTo>
                  <a:pt x="168247" y="46644"/>
                </a:lnTo>
                <a:lnTo>
                  <a:pt x="178622" y="56895"/>
                </a:lnTo>
                <a:lnTo>
                  <a:pt x="102678" y="56895"/>
                </a:lnTo>
                <a:lnTo>
                  <a:pt x="75550" y="61958"/>
                </a:lnTo>
                <a:lnTo>
                  <a:pt x="54005" y="76063"/>
                </a:lnTo>
                <a:lnTo>
                  <a:pt x="39796" y="97587"/>
                </a:lnTo>
                <a:lnTo>
                  <a:pt x="34670" y="124902"/>
                </a:lnTo>
                <a:lnTo>
                  <a:pt x="39796" y="152218"/>
                </a:lnTo>
                <a:lnTo>
                  <a:pt x="54005" y="173741"/>
                </a:lnTo>
                <a:lnTo>
                  <a:pt x="75550" y="187847"/>
                </a:lnTo>
                <a:lnTo>
                  <a:pt x="102678" y="192910"/>
                </a:lnTo>
                <a:lnTo>
                  <a:pt x="178686" y="192910"/>
                </a:lnTo>
                <a:lnTo>
                  <a:pt x="168622" y="202973"/>
                </a:lnTo>
                <a:lnTo>
                  <a:pt x="149405" y="214857"/>
                </a:lnTo>
                <a:lnTo>
                  <a:pt x="127271" y="222323"/>
                </a:lnTo>
                <a:lnTo>
                  <a:pt x="102678" y="224913"/>
                </a:lnTo>
                <a:close/>
              </a:path>
              <a:path w="333375" h="389890">
                <a:moveTo>
                  <a:pt x="178686" y="192910"/>
                </a:moveTo>
                <a:lnTo>
                  <a:pt x="102678" y="192910"/>
                </a:lnTo>
                <a:lnTo>
                  <a:pt x="129549" y="187847"/>
                </a:lnTo>
                <a:lnTo>
                  <a:pt x="150961" y="173741"/>
                </a:lnTo>
                <a:lnTo>
                  <a:pt x="165122" y="152218"/>
                </a:lnTo>
                <a:lnTo>
                  <a:pt x="170241" y="124902"/>
                </a:lnTo>
                <a:lnTo>
                  <a:pt x="165122" y="97587"/>
                </a:lnTo>
                <a:lnTo>
                  <a:pt x="150961" y="76063"/>
                </a:lnTo>
                <a:lnTo>
                  <a:pt x="129549" y="61958"/>
                </a:lnTo>
                <a:lnTo>
                  <a:pt x="102678" y="56895"/>
                </a:lnTo>
                <a:lnTo>
                  <a:pt x="178622" y="56895"/>
                </a:lnTo>
                <a:lnTo>
                  <a:pt x="184020" y="62229"/>
                </a:lnTo>
                <a:lnTo>
                  <a:pt x="322257" y="62229"/>
                </a:lnTo>
                <a:lnTo>
                  <a:pt x="322257" y="91565"/>
                </a:lnTo>
                <a:lnTo>
                  <a:pt x="199577" y="91565"/>
                </a:lnTo>
                <a:lnTo>
                  <a:pt x="201911" y="99399"/>
                </a:lnTo>
                <a:lnTo>
                  <a:pt x="203578" y="107567"/>
                </a:lnTo>
                <a:lnTo>
                  <a:pt x="204578" y="116068"/>
                </a:lnTo>
                <a:lnTo>
                  <a:pt x="204911" y="124902"/>
                </a:lnTo>
                <a:lnTo>
                  <a:pt x="204578" y="133480"/>
                </a:lnTo>
                <a:lnTo>
                  <a:pt x="203578" y="141849"/>
                </a:lnTo>
                <a:lnTo>
                  <a:pt x="201911" y="149967"/>
                </a:lnTo>
                <a:lnTo>
                  <a:pt x="199577" y="157795"/>
                </a:lnTo>
                <a:lnTo>
                  <a:pt x="322257" y="157795"/>
                </a:lnTo>
                <a:lnTo>
                  <a:pt x="322257" y="187131"/>
                </a:lnTo>
                <a:lnTo>
                  <a:pt x="184464" y="187131"/>
                </a:lnTo>
                <a:lnTo>
                  <a:pt x="178686" y="192910"/>
                </a:lnTo>
                <a:close/>
              </a:path>
              <a:path w="333375" h="389890">
                <a:moveTo>
                  <a:pt x="322257" y="157795"/>
                </a:moveTo>
                <a:lnTo>
                  <a:pt x="285364" y="157795"/>
                </a:lnTo>
                <a:lnTo>
                  <a:pt x="285364" y="91565"/>
                </a:lnTo>
                <a:lnTo>
                  <a:pt x="322257" y="91565"/>
                </a:lnTo>
                <a:lnTo>
                  <a:pt x="322257" y="157795"/>
                </a:lnTo>
                <a:close/>
              </a:path>
              <a:path w="333375" h="389890">
                <a:moveTo>
                  <a:pt x="322257" y="294254"/>
                </a:moveTo>
                <a:lnTo>
                  <a:pt x="285364" y="294254"/>
                </a:lnTo>
                <a:lnTo>
                  <a:pt x="285364" y="187131"/>
                </a:lnTo>
                <a:lnTo>
                  <a:pt x="322257" y="187131"/>
                </a:lnTo>
                <a:lnTo>
                  <a:pt x="322257" y="294254"/>
                </a:lnTo>
                <a:close/>
              </a:path>
              <a:path w="333375" h="389890">
                <a:moveTo>
                  <a:pt x="333370" y="389376"/>
                </a:moveTo>
                <a:lnTo>
                  <a:pt x="67118" y="389376"/>
                </a:lnTo>
                <a:lnTo>
                  <a:pt x="67118" y="264029"/>
                </a:lnTo>
                <a:lnTo>
                  <a:pt x="104011" y="264029"/>
                </a:lnTo>
                <a:lnTo>
                  <a:pt x="104011" y="359595"/>
                </a:lnTo>
                <a:lnTo>
                  <a:pt x="333370" y="359595"/>
                </a:lnTo>
                <a:lnTo>
                  <a:pt x="333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4596455" y="8099349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4842916" y="779042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5265629" y="7789981"/>
            <a:ext cx="327025" cy="398780"/>
          </a:xfrm>
          <a:custGeom>
            <a:avLst/>
            <a:gdLst/>
            <a:ahLst/>
            <a:cxnLst/>
            <a:rect l="l" t="t" r="r" b="b"/>
            <a:pathLst>
              <a:path w="327025" h="398779">
                <a:moveTo>
                  <a:pt x="246693" y="378708"/>
                </a:moveTo>
                <a:lnTo>
                  <a:pt x="212467" y="378708"/>
                </a:lnTo>
                <a:lnTo>
                  <a:pt x="212467" y="232914"/>
                </a:lnTo>
                <a:lnTo>
                  <a:pt x="160462" y="232914"/>
                </a:lnTo>
                <a:lnTo>
                  <a:pt x="160462" y="203133"/>
                </a:lnTo>
                <a:lnTo>
                  <a:pt x="212467" y="203133"/>
                </a:lnTo>
                <a:lnTo>
                  <a:pt x="212467" y="133792"/>
                </a:lnTo>
                <a:lnTo>
                  <a:pt x="160462" y="133792"/>
                </a:lnTo>
                <a:lnTo>
                  <a:pt x="160462" y="104011"/>
                </a:lnTo>
                <a:lnTo>
                  <a:pt x="212467" y="104011"/>
                </a:lnTo>
                <a:lnTo>
                  <a:pt x="212467" y="7556"/>
                </a:lnTo>
                <a:lnTo>
                  <a:pt x="246693" y="7556"/>
                </a:lnTo>
                <a:lnTo>
                  <a:pt x="246693" y="378708"/>
                </a:lnTo>
                <a:close/>
              </a:path>
              <a:path w="327025" h="398779">
                <a:moveTo>
                  <a:pt x="26669" y="302255"/>
                </a:moveTo>
                <a:lnTo>
                  <a:pt x="1333" y="302255"/>
                </a:lnTo>
                <a:lnTo>
                  <a:pt x="1333" y="153350"/>
                </a:lnTo>
                <a:lnTo>
                  <a:pt x="103122" y="153350"/>
                </a:lnTo>
                <a:lnTo>
                  <a:pt x="103122" y="73341"/>
                </a:lnTo>
                <a:lnTo>
                  <a:pt x="0" y="73341"/>
                </a:lnTo>
                <a:lnTo>
                  <a:pt x="0" y="43560"/>
                </a:lnTo>
                <a:lnTo>
                  <a:pt x="138237" y="43560"/>
                </a:lnTo>
                <a:lnTo>
                  <a:pt x="138237" y="182686"/>
                </a:lnTo>
                <a:lnTo>
                  <a:pt x="36448" y="182686"/>
                </a:lnTo>
                <a:lnTo>
                  <a:pt x="36448" y="272030"/>
                </a:lnTo>
                <a:lnTo>
                  <a:pt x="167783" y="272030"/>
                </a:lnTo>
                <a:lnTo>
                  <a:pt x="169796" y="291587"/>
                </a:lnTo>
                <a:lnTo>
                  <a:pt x="131368" y="297005"/>
                </a:lnTo>
                <a:lnTo>
                  <a:pt x="95732" y="300255"/>
                </a:lnTo>
                <a:lnTo>
                  <a:pt x="61347" y="301838"/>
                </a:lnTo>
                <a:lnTo>
                  <a:pt x="26669" y="302255"/>
                </a:lnTo>
                <a:close/>
              </a:path>
              <a:path w="327025" h="398779">
                <a:moveTo>
                  <a:pt x="167783" y="272030"/>
                </a:moveTo>
                <a:lnTo>
                  <a:pt x="36448" y="272030"/>
                </a:lnTo>
                <a:lnTo>
                  <a:pt x="67861" y="271363"/>
                </a:lnTo>
                <a:lnTo>
                  <a:pt x="99399" y="269696"/>
                </a:lnTo>
                <a:lnTo>
                  <a:pt x="132021" y="266529"/>
                </a:lnTo>
                <a:lnTo>
                  <a:pt x="166685" y="261362"/>
                </a:lnTo>
                <a:lnTo>
                  <a:pt x="167783" y="272030"/>
                </a:lnTo>
                <a:close/>
              </a:path>
              <a:path w="327025" h="398779">
                <a:moveTo>
                  <a:pt x="326702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6702" y="0"/>
                </a:lnTo>
                <a:lnTo>
                  <a:pt x="32670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5666118" y="7790426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6207721" y="7789981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6619322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7030479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7431412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598944" y="3213250"/>
            <a:ext cx="313055" cy="372745"/>
          </a:xfrm>
          <a:custGeom>
            <a:avLst/>
            <a:gdLst/>
            <a:ahLst/>
            <a:cxnLst/>
            <a:rect l="l" t="t" r="r" b="b"/>
            <a:pathLst>
              <a:path w="313055" h="372745">
                <a:moveTo>
                  <a:pt x="31851" y="298759"/>
                </a:moveTo>
                <a:lnTo>
                  <a:pt x="0" y="254812"/>
                </a:lnTo>
                <a:lnTo>
                  <a:pt x="42315" y="226387"/>
                </a:lnTo>
                <a:lnTo>
                  <a:pt x="72119" y="185565"/>
                </a:lnTo>
                <a:lnTo>
                  <a:pt x="89752" y="136427"/>
                </a:lnTo>
                <a:lnTo>
                  <a:pt x="95554" y="83055"/>
                </a:lnTo>
                <a:lnTo>
                  <a:pt x="95554" y="29029"/>
                </a:lnTo>
                <a:lnTo>
                  <a:pt x="148774" y="29029"/>
                </a:lnTo>
                <a:lnTo>
                  <a:pt x="148774" y="83055"/>
                </a:lnTo>
                <a:lnTo>
                  <a:pt x="154356" y="133919"/>
                </a:lnTo>
                <a:lnTo>
                  <a:pt x="171353" y="180626"/>
                </a:lnTo>
                <a:lnTo>
                  <a:pt x="177030" y="188286"/>
                </a:lnTo>
                <a:lnTo>
                  <a:pt x="122971" y="188286"/>
                </a:lnTo>
                <a:lnTo>
                  <a:pt x="107996" y="223521"/>
                </a:lnTo>
                <a:lnTo>
                  <a:pt x="87843" y="254257"/>
                </a:lnTo>
                <a:lnTo>
                  <a:pt x="62474" y="279626"/>
                </a:lnTo>
                <a:lnTo>
                  <a:pt x="31851" y="298759"/>
                </a:lnTo>
                <a:close/>
              </a:path>
              <a:path w="313055" h="372745">
                <a:moveTo>
                  <a:pt x="210865" y="289889"/>
                </a:moveTo>
                <a:lnTo>
                  <a:pt x="181426" y="272256"/>
                </a:lnTo>
                <a:lnTo>
                  <a:pt x="157090" y="248915"/>
                </a:lnTo>
                <a:lnTo>
                  <a:pt x="137668" y="220661"/>
                </a:lnTo>
                <a:lnTo>
                  <a:pt x="122971" y="188286"/>
                </a:lnTo>
                <a:lnTo>
                  <a:pt x="177030" y="188286"/>
                </a:lnTo>
                <a:lnTo>
                  <a:pt x="200142" y="219470"/>
                </a:lnTo>
                <a:lnTo>
                  <a:pt x="241103" y="246748"/>
                </a:lnTo>
                <a:lnTo>
                  <a:pt x="210865" y="289889"/>
                </a:lnTo>
                <a:close/>
              </a:path>
              <a:path w="313055" h="372745">
                <a:moveTo>
                  <a:pt x="312467" y="372541"/>
                </a:moveTo>
                <a:lnTo>
                  <a:pt x="259247" y="372541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985194" y="3213250"/>
            <a:ext cx="308610" cy="372110"/>
          </a:xfrm>
          <a:custGeom>
            <a:avLst/>
            <a:gdLst/>
            <a:ahLst/>
            <a:cxnLst/>
            <a:rect l="l" t="t" r="r" b="b"/>
            <a:pathLst>
              <a:path w="308610" h="372110">
                <a:moveTo>
                  <a:pt x="25803" y="288276"/>
                </a:moveTo>
                <a:lnTo>
                  <a:pt x="0" y="288276"/>
                </a:lnTo>
                <a:lnTo>
                  <a:pt x="0" y="43140"/>
                </a:lnTo>
                <a:lnTo>
                  <a:pt x="137485" y="43140"/>
                </a:lnTo>
                <a:lnTo>
                  <a:pt x="137485" y="86281"/>
                </a:lnTo>
                <a:lnTo>
                  <a:pt x="52413" y="86281"/>
                </a:lnTo>
                <a:lnTo>
                  <a:pt x="52413" y="244329"/>
                </a:lnTo>
                <a:lnTo>
                  <a:pt x="154882" y="244329"/>
                </a:lnTo>
                <a:lnTo>
                  <a:pt x="158048" y="278196"/>
                </a:lnTo>
                <a:lnTo>
                  <a:pt x="125024" y="283343"/>
                </a:lnTo>
                <a:lnTo>
                  <a:pt x="92833" y="286411"/>
                </a:lnTo>
                <a:lnTo>
                  <a:pt x="60187" y="287892"/>
                </a:lnTo>
                <a:lnTo>
                  <a:pt x="25803" y="288276"/>
                </a:lnTo>
                <a:close/>
              </a:path>
              <a:path w="308610" h="372110">
                <a:moveTo>
                  <a:pt x="154882" y="244329"/>
                </a:moveTo>
                <a:lnTo>
                  <a:pt x="52413" y="244329"/>
                </a:lnTo>
                <a:lnTo>
                  <a:pt x="77927" y="243447"/>
                </a:lnTo>
                <a:lnTo>
                  <a:pt x="102912" y="241809"/>
                </a:lnTo>
                <a:lnTo>
                  <a:pt x="128048" y="239113"/>
                </a:lnTo>
                <a:lnTo>
                  <a:pt x="154016" y="235056"/>
                </a:lnTo>
                <a:lnTo>
                  <a:pt x="154882" y="244329"/>
                </a:lnTo>
                <a:close/>
              </a:path>
              <a:path w="308610" h="372110">
                <a:moveTo>
                  <a:pt x="308032" y="143130"/>
                </a:moveTo>
                <a:lnTo>
                  <a:pt x="257634" y="143130"/>
                </a:lnTo>
                <a:lnTo>
                  <a:pt x="257634" y="0"/>
                </a:lnTo>
                <a:lnTo>
                  <a:pt x="308032" y="0"/>
                </a:lnTo>
                <a:lnTo>
                  <a:pt x="308032" y="143130"/>
                </a:lnTo>
                <a:close/>
              </a:path>
              <a:path w="308610" h="372110">
                <a:moveTo>
                  <a:pt x="224170" y="354398"/>
                </a:moveTo>
                <a:lnTo>
                  <a:pt x="174578" y="354398"/>
                </a:lnTo>
                <a:lnTo>
                  <a:pt x="174578" y="7257"/>
                </a:lnTo>
                <a:lnTo>
                  <a:pt x="224170" y="7257"/>
                </a:lnTo>
                <a:lnTo>
                  <a:pt x="224170" y="143130"/>
                </a:lnTo>
                <a:lnTo>
                  <a:pt x="308032" y="143130"/>
                </a:lnTo>
                <a:lnTo>
                  <a:pt x="308032" y="185867"/>
                </a:lnTo>
                <a:lnTo>
                  <a:pt x="224170" y="185867"/>
                </a:lnTo>
                <a:lnTo>
                  <a:pt x="224170" y="354398"/>
                </a:lnTo>
                <a:close/>
              </a:path>
              <a:path w="308610" h="372110">
                <a:moveTo>
                  <a:pt x="308032" y="371735"/>
                </a:moveTo>
                <a:lnTo>
                  <a:pt x="257634" y="371735"/>
                </a:lnTo>
                <a:lnTo>
                  <a:pt x="257634" y="185867"/>
                </a:lnTo>
                <a:lnTo>
                  <a:pt x="308032" y="185867"/>
                </a:lnTo>
                <a:lnTo>
                  <a:pt x="308032" y="3717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2348866" y="3213250"/>
            <a:ext cx="315595" cy="371475"/>
          </a:xfrm>
          <a:custGeom>
            <a:avLst/>
            <a:gdLst/>
            <a:ahLst/>
            <a:cxnLst/>
            <a:rect l="l" t="t" r="r" b="b"/>
            <a:pathLst>
              <a:path w="315594" h="371475">
                <a:moveTo>
                  <a:pt x="239087" y="137082"/>
                </a:moveTo>
                <a:lnTo>
                  <a:pt x="189496" y="137082"/>
                </a:lnTo>
                <a:lnTo>
                  <a:pt x="189496" y="6450"/>
                </a:lnTo>
                <a:lnTo>
                  <a:pt x="239087" y="6450"/>
                </a:lnTo>
                <a:lnTo>
                  <a:pt x="239087" y="137082"/>
                </a:lnTo>
                <a:close/>
              </a:path>
              <a:path w="315594" h="371475">
                <a:moveTo>
                  <a:pt x="80233" y="296340"/>
                </a:moveTo>
                <a:lnTo>
                  <a:pt x="46945" y="287085"/>
                </a:lnTo>
                <a:lnTo>
                  <a:pt x="21671" y="260406"/>
                </a:lnTo>
                <a:lnTo>
                  <a:pt x="5619" y="217927"/>
                </a:lnTo>
                <a:lnTo>
                  <a:pt x="0" y="161273"/>
                </a:lnTo>
                <a:lnTo>
                  <a:pt x="5619" y="104852"/>
                </a:lnTo>
                <a:lnTo>
                  <a:pt x="21671" y="62493"/>
                </a:lnTo>
                <a:lnTo>
                  <a:pt x="46945" y="35858"/>
                </a:lnTo>
                <a:lnTo>
                  <a:pt x="80233" y="26610"/>
                </a:lnTo>
                <a:lnTo>
                  <a:pt x="110396" y="34119"/>
                </a:lnTo>
                <a:lnTo>
                  <a:pt x="134360" y="55840"/>
                </a:lnTo>
                <a:lnTo>
                  <a:pt x="144441" y="76604"/>
                </a:lnTo>
                <a:lnTo>
                  <a:pt x="80233" y="76604"/>
                </a:lnTo>
                <a:lnTo>
                  <a:pt x="66689" y="81839"/>
                </a:lnTo>
                <a:lnTo>
                  <a:pt x="56546" y="97620"/>
                </a:lnTo>
                <a:lnTo>
                  <a:pt x="50183" y="124060"/>
                </a:lnTo>
                <a:lnTo>
                  <a:pt x="47978" y="161273"/>
                </a:lnTo>
                <a:lnTo>
                  <a:pt x="50183" y="198719"/>
                </a:lnTo>
                <a:lnTo>
                  <a:pt x="56546" y="225278"/>
                </a:lnTo>
                <a:lnTo>
                  <a:pt x="66689" y="241103"/>
                </a:lnTo>
                <a:lnTo>
                  <a:pt x="80233" y="246345"/>
                </a:lnTo>
                <a:lnTo>
                  <a:pt x="144265" y="246345"/>
                </a:lnTo>
                <a:lnTo>
                  <a:pt x="135469" y="265496"/>
                </a:lnTo>
                <a:lnTo>
                  <a:pt x="111140" y="288402"/>
                </a:lnTo>
                <a:lnTo>
                  <a:pt x="80233" y="296340"/>
                </a:lnTo>
                <a:close/>
              </a:path>
              <a:path w="315594" h="371475">
                <a:moveTo>
                  <a:pt x="144265" y="246345"/>
                </a:moveTo>
                <a:lnTo>
                  <a:pt x="80233" y="246345"/>
                </a:lnTo>
                <a:lnTo>
                  <a:pt x="93948" y="241103"/>
                </a:lnTo>
                <a:lnTo>
                  <a:pt x="104071" y="225278"/>
                </a:lnTo>
                <a:lnTo>
                  <a:pt x="110340" y="198719"/>
                </a:lnTo>
                <a:lnTo>
                  <a:pt x="112488" y="161273"/>
                </a:lnTo>
                <a:lnTo>
                  <a:pt x="110340" y="124060"/>
                </a:lnTo>
                <a:lnTo>
                  <a:pt x="104071" y="97620"/>
                </a:lnTo>
                <a:lnTo>
                  <a:pt x="93948" y="81839"/>
                </a:lnTo>
                <a:lnTo>
                  <a:pt x="80233" y="76604"/>
                </a:lnTo>
                <a:lnTo>
                  <a:pt x="144441" y="76604"/>
                </a:lnTo>
                <a:lnTo>
                  <a:pt x="151219" y="90565"/>
                </a:lnTo>
                <a:lnTo>
                  <a:pt x="160063" y="137082"/>
                </a:lnTo>
                <a:lnTo>
                  <a:pt x="239087" y="137082"/>
                </a:lnTo>
                <a:lnTo>
                  <a:pt x="239087" y="180223"/>
                </a:lnTo>
                <a:lnTo>
                  <a:pt x="160467" y="180223"/>
                </a:lnTo>
                <a:lnTo>
                  <a:pt x="152239" y="228983"/>
                </a:lnTo>
                <a:lnTo>
                  <a:pt x="144265" y="246345"/>
                </a:lnTo>
                <a:close/>
              </a:path>
              <a:path w="315594" h="371475">
                <a:moveTo>
                  <a:pt x="239087" y="355204"/>
                </a:moveTo>
                <a:lnTo>
                  <a:pt x="189496" y="355204"/>
                </a:lnTo>
                <a:lnTo>
                  <a:pt x="189496" y="180223"/>
                </a:lnTo>
                <a:lnTo>
                  <a:pt x="239087" y="180223"/>
                </a:lnTo>
                <a:lnTo>
                  <a:pt x="239087" y="355204"/>
                </a:lnTo>
                <a:close/>
              </a:path>
              <a:path w="315594" h="371475">
                <a:moveTo>
                  <a:pt x="315289" y="371332"/>
                </a:moveTo>
                <a:lnTo>
                  <a:pt x="264891" y="371332"/>
                </a:lnTo>
                <a:lnTo>
                  <a:pt x="264891" y="0"/>
                </a:lnTo>
                <a:lnTo>
                  <a:pt x="315289" y="0"/>
                </a:lnTo>
                <a:lnTo>
                  <a:pt x="315289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2836650" y="3212847"/>
            <a:ext cx="335280" cy="372745"/>
          </a:xfrm>
          <a:custGeom>
            <a:avLst/>
            <a:gdLst/>
            <a:ahLst/>
            <a:cxnLst/>
            <a:rect l="l" t="t" r="r" b="b"/>
            <a:pathLst>
              <a:path w="335280" h="372745">
                <a:moveTo>
                  <a:pt x="18949" y="281422"/>
                </a:moveTo>
                <a:lnTo>
                  <a:pt x="0" y="281422"/>
                </a:lnTo>
                <a:lnTo>
                  <a:pt x="0" y="37899"/>
                </a:lnTo>
                <a:lnTo>
                  <a:pt x="95554" y="37899"/>
                </a:lnTo>
                <a:lnTo>
                  <a:pt x="95554" y="80233"/>
                </a:lnTo>
                <a:lnTo>
                  <a:pt x="52413" y="80233"/>
                </a:lnTo>
                <a:lnTo>
                  <a:pt x="52413" y="237072"/>
                </a:lnTo>
                <a:lnTo>
                  <a:pt x="98060" y="237072"/>
                </a:lnTo>
                <a:lnTo>
                  <a:pt x="101602" y="274971"/>
                </a:lnTo>
                <a:lnTo>
                  <a:pt x="80409" y="278530"/>
                </a:lnTo>
                <a:lnTo>
                  <a:pt x="60275" y="280464"/>
                </a:lnTo>
                <a:lnTo>
                  <a:pt x="40141" y="281264"/>
                </a:lnTo>
                <a:lnTo>
                  <a:pt x="18949" y="281422"/>
                </a:lnTo>
                <a:close/>
              </a:path>
              <a:path w="335280" h="372745">
                <a:moveTo>
                  <a:pt x="98060" y="237072"/>
                </a:moveTo>
                <a:lnTo>
                  <a:pt x="52413" y="237072"/>
                </a:lnTo>
                <a:lnTo>
                  <a:pt x="63325" y="236309"/>
                </a:lnTo>
                <a:lnTo>
                  <a:pt x="74387" y="235207"/>
                </a:lnTo>
                <a:lnTo>
                  <a:pt x="85752" y="233726"/>
                </a:lnTo>
                <a:lnTo>
                  <a:pt x="97570" y="231830"/>
                </a:lnTo>
                <a:lnTo>
                  <a:pt x="98060" y="237072"/>
                </a:lnTo>
                <a:close/>
              </a:path>
              <a:path w="335280" h="372745">
                <a:moveTo>
                  <a:pt x="134663" y="281422"/>
                </a:moveTo>
                <a:lnTo>
                  <a:pt x="114907" y="281422"/>
                </a:lnTo>
                <a:lnTo>
                  <a:pt x="114907" y="37899"/>
                </a:lnTo>
                <a:lnTo>
                  <a:pt x="214896" y="37899"/>
                </a:lnTo>
                <a:lnTo>
                  <a:pt x="214896" y="80233"/>
                </a:lnTo>
                <a:lnTo>
                  <a:pt x="167321" y="80233"/>
                </a:lnTo>
                <a:lnTo>
                  <a:pt x="167321" y="237072"/>
                </a:lnTo>
                <a:lnTo>
                  <a:pt x="219864" y="237072"/>
                </a:lnTo>
                <a:lnTo>
                  <a:pt x="223363" y="274164"/>
                </a:lnTo>
                <a:lnTo>
                  <a:pt x="205365" y="278020"/>
                </a:lnTo>
                <a:lnTo>
                  <a:pt x="186422" y="280212"/>
                </a:lnTo>
                <a:lnTo>
                  <a:pt x="163774" y="281195"/>
                </a:lnTo>
                <a:lnTo>
                  <a:pt x="134663" y="281422"/>
                </a:lnTo>
                <a:close/>
              </a:path>
              <a:path w="335280" h="372745">
                <a:moveTo>
                  <a:pt x="219864" y="237072"/>
                </a:moveTo>
                <a:lnTo>
                  <a:pt x="167321" y="237072"/>
                </a:lnTo>
                <a:lnTo>
                  <a:pt x="182194" y="236530"/>
                </a:lnTo>
                <a:lnTo>
                  <a:pt x="195292" y="235459"/>
                </a:lnTo>
                <a:lnTo>
                  <a:pt x="207406" y="233783"/>
                </a:lnTo>
                <a:lnTo>
                  <a:pt x="219331" y="231427"/>
                </a:lnTo>
                <a:lnTo>
                  <a:pt x="219864" y="237072"/>
                </a:lnTo>
                <a:close/>
              </a:path>
              <a:path w="335280" h="372745">
                <a:moveTo>
                  <a:pt x="291098" y="372541"/>
                </a:moveTo>
                <a:lnTo>
                  <a:pt x="237878" y="372541"/>
                </a:lnTo>
                <a:lnTo>
                  <a:pt x="237878" y="0"/>
                </a:lnTo>
                <a:lnTo>
                  <a:pt x="291098" y="0"/>
                </a:lnTo>
                <a:lnTo>
                  <a:pt x="291098" y="139501"/>
                </a:lnTo>
                <a:lnTo>
                  <a:pt x="335045" y="139501"/>
                </a:lnTo>
                <a:lnTo>
                  <a:pt x="335045" y="183448"/>
                </a:lnTo>
                <a:lnTo>
                  <a:pt x="291098" y="183448"/>
                </a:lnTo>
                <a:lnTo>
                  <a:pt x="291098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3241446" y="3222159"/>
            <a:ext cx="254000" cy="40640"/>
          </a:xfrm>
          <a:custGeom>
            <a:avLst/>
            <a:gdLst/>
            <a:ahLst/>
            <a:cxnLst/>
            <a:rect l="l" t="t" r="r" b="b"/>
            <a:pathLst>
              <a:path w="254000" h="40639">
                <a:moveTo>
                  <a:pt x="0" y="0"/>
                </a:moveTo>
                <a:lnTo>
                  <a:pt x="254005" y="0"/>
                </a:lnTo>
                <a:lnTo>
                  <a:pt x="254005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3443038" y="3262799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0" y="0"/>
                </a:moveTo>
                <a:lnTo>
                  <a:pt x="52413" y="0"/>
                </a:lnTo>
                <a:lnTo>
                  <a:pt x="52413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3242253" y="3288199"/>
            <a:ext cx="253365" cy="36830"/>
          </a:xfrm>
          <a:custGeom>
            <a:avLst/>
            <a:gdLst/>
            <a:ahLst/>
            <a:cxnLst/>
            <a:rect l="l" t="t" r="r" b="b"/>
            <a:pathLst>
              <a:path w="253364" h="36829">
                <a:moveTo>
                  <a:pt x="0" y="0"/>
                </a:moveTo>
                <a:lnTo>
                  <a:pt x="253199" y="0"/>
                </a:lnTo>
                <a:lnTo>
                  <a:pt x="253199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3242253" y="3325029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70">
                <a:moveTo>
                  <a:pt x="0" y="0"/>
                </a:moveTo>
                <a:lnTo>
                  <a:pt x="52413" y="0"/>
                </a:lnTo>
                <a:lnTo>
                  <a:pt x="5241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3242253" y="3351699"/>
            <a:ext cx="260985" cy="39370"/>
          </a:xfrm>
          <a:custGeom>
            <a:avLst/>
            <a:gdLst/>
            <a:ahLst/>
            <a:cxnLst/>
            <a:rect l="l" t="t" r="r" b="b"/>
            <a:pathLst>
              <a:path w="260985" h="39370">
                <a:moveTo>
                  <a:pt x="0" y="0"/>
                </a:moveTo>
                <a:lnTo>
                  <a:pt x="260456" y="0"/>
                </a:lnTo>
                <a:lnTo>
                  <a:pt x="260456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3242656" y="347742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0" y="0"/>
                </a:moveTo>
                <a:lnTo>
                  <a:pt x="53220" y="0"/>
                </a:lnTo>
                <a:lnTo>
                  <a:pt x="53220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3242656" y="3535849"/>
            <a:ext cx="261620" cy="43180"/>
          </a:xfrm>
          <a:custGeom>
            <a:avLst/>
            <a:gdLst/>
            <a:ahLst/>
            <a:cxnLst/>
            <a:rect l="l" t="t" r="r" b="b"/>
            <a:pathLst>
              <a:path w="261620" h="43179">
                <a:moveTo>
                  <a:pt x="0" y="0"/>
                </a:moveTo>
                <a:lnTo>
                  <a:pt x="261263" y="0"/>
                </a:lnTo>
                <a:lnTo>
                  <a:pt x="26126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3200322" y="3414438"/>
            <a:ext cx="336550" cy="42545"/>
          </a:xfrm>
          <a:custGeom>
            <a:avLst/>
            <a:gdLst/>
            <a:ahLst/>
            <a:cxnLst/>
            <a:rect l="l" t="t" r="r" b="b"/>
            <a:pathLst>
              <a:path w="336550" h="42545">
                <a:moveTo>
                  <a:pt x="336255" y="42334"/>
                </a:moveTo>
                <a:lnTo>
                  <a:pt x="0" y="42334"/>
                </a:lnTo>
                <a:lnTo>
                  <a:pt x="0" y="0"/>
                </a:lnTo>
                <a:lnTo>
                  <a:pt x="336255" y="0"/>
                </a:lnTo>
                <a:lnTo>
                  <a:pt x="336255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3689198" y="321365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4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4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4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4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4095607" y="3473619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4095607" y="3535849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4097623" y="3227239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4097623" y="326279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4097623" y="3304709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4097623" y="333645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4295183" y="322695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29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4295183" y="330437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4195597" y="3378555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4054886" y="3409600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4540448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4946857" y="3464729"/>
            <a:ext cx="258445" cy="41910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0" y="0"/>
                </a:moveTo>
                <a:lnTo>
                  <a:pt x="258037" y="0"/>
                </a:lnTo>
                <a:lnTo>
                  <a:pt x="25803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5151674" y="3506639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0" y="0"/>
                </a:moveTo>
                <a:lnTo>
                  <a:pt x="53220" y="0"/>
                </a:lnTo>
                <a:lnTo>
                  <a:pt x="53220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4952501" y="32234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0" y="0"/>
                </a:moveTo>
                <a:lnTo>
                  <a:pt x="52817" y="0"/>
                </a:lnTo>
                <a:lnTo>
                  <a:pt x="52817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4952501" y="3256449"/>
            <a:ext cx="250825" cy="39370"/>
          </a:xfrm>
          <a:custGeom>
            <a:avLst/>
            <a:gdLst/>
            <a:ahLst/>
            <a:cxnLst/>
            <a:rect l="l" t="t" r="r" b="b"/>
            <a:pathLst>
              <a:path w="250825" h="39370">
                <a:moveTo>
                  <a:pt x="0" y="0"/>
                </a:moveTo>
                <a:lnTo>
                  <a:pt x="250377" y="0"/>
                </a:lnTo>
                <a:lnTo>
                  <a:pt x="250377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4952501" y="3295819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0" y="0"/>
                </a:moveTo>
                <a:lnTo>
                  <a:pt x="52817" y="0"/>
                </a:lnTo>
                <a:lnTo>
                  <a:pt x="5281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4952501" y="332502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5150062" y="32233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52817" y="32657"/>
                </a:moveTo>
                <a:lnTo>
                  <a:pt x="0" y="32657"/>
                </a:lnTo>
                <a:lnTo>
                  <a:pt x="0" y="0"/>
                </a:lnTo>
                <a:lnTo>
                  <a:pt x="52817" y="0"/>
                </a:lnTo>
                <a:lnTo>
                  <a:pt x="52817" y="326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5150062" y="3295903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52817" y="29029"/>
                </a:moveTo>
                <a:lnTo>
                  <a:pt x="0" y="29029"/>
                </a:lnTo>
                <a:lnTo>
                  <a:pt x="0" y="0"/>
                </a:lnTo>
                <a:lnTo>
                  <a:pt x="52817" y="0"/>
                </a:lnTo>
                <a:lnTo>
                  <a:pt x="52817" y="290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5050475" y="3366460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0641"/>
                </a:moveTo>
                <a:lnTo>
                  <a:pt x="0" y="30641"/>
                </a:lnTo>
                <a:lnTo>
                  <a:pt x="0" y="0"/>
                </a:lnTo>
                <a:lnTo>
                  <a:pt x="53220" y="0"/>
                </a:lnTo>
                <a:lnTo>
                  <a:pt x="53220" y="306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4909764" y="339710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5282306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6021677" y="3213653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53220" y="61687"/>
                </a:moveTo>
                <a:lnTo>
                  <a:pt x="0" y="61687"/>
                </a:lnTo>
                <a:lnTo>
                  <a:pt x="0" y="0"/>
                </a:lnTo>
                <a:lnTo>
                  <a:pt x="53220" y="0"/>
                </a:lnTo>
                <a:lnTo>
                  <a:pt x="53220" y="616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5780170" y="3238669"/>
            <a:ext cx="53340" cy="55880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0"/>
                </a:moveTo>
                <a:lnTo>
                  <a:pt x="52817" y="0"/>
                </a:lnTo>
                <a:lnTo>
                  <a:pt x="52817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5780170" y="3294549"/>
            <a:ext cx="295275" cy="24130"/>
          </a:xfrm>
          <a:custGeom>
            <a:avLst/>
            <a:gdLst/>
            <a:ahLst/>
            <a:cxnLst/>
            <a:rect l="l" t="t" r="r" b="b"/>
            <a:pathLst>
              <a:path w="295275" h="24129">
                <a:moveTo>
                  <a:pt x="0" y="0"/>
                </a:moveTo>
                <a:lnTo>
                  <a:pt x="294727" y="0"/>
                </a:lnTo>
                <a:lnTo>
                  <a:pt x="29472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5780170" y="3318679"/>
            <a:ext cx="175895" cy="16510"/>
          </a:xfrm>
          <a:custGeom>
            <a:avLst/>
            <a:gdLst/>
            <a:ahLst/>
            <a:cxnLst/>
            <a:rect l="l" t="t" r="r" b="b"/>
            <a:pathLst>
              <a:path w="175895" h="16510">
                <a:moveTo>
                  <a:pt x="0" y="0"/>
                </a:moveTo>
                <a:lnTo>
                  <a:pt x="175384" y="0"/>
                </a:lnTo>
                <a:lnTo>
                  <a:pt x="175384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5780170" y="333518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0" y="0"/>
                </a:moveTo>
                <a:lnTo>
                  <a:pt x="52817" y="0"/>
                </a:lnTo>
                <a:lnTo>
                  <a:pt x="52817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5780170" y="3387259"/>
            <a:ext cx="295275" cy="10160"/>
          </a:xfrm>
          <a:custGeom>
            <a:avLst/>
            <a:gdLst/>
            <a:ahLst/>
            <a:cxnLst/>
            <a:rect l="l" t="t" r="r" b="b"/>
            <a:pathLst>
              <a:path w="295275" h="10160">
                <a:moveTo>
                  <a:pt x="0" y="0"/>
                </a:moveTo>
                <a:lnTo>
                  <a:pt x="294727" y="0"/>
                </a:lnTo>
                <a:lnTo>
                  <a:pt x="294727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5780170" y="3397419"/>
            <a:ext cx="175895" cy="33020"/>
          </a:xfrm>
          <a:custGeom>
            <a:avLst/>
            <a:gdLst/>
            <a:ahLst/>
            <a:cxnLst/>
            <a:rect l="l" t="t" r="r" b="b"/>
            <a:pathLst>
              <a:path w="175895" h="33020">
                <a:moveTo>
                  <a:pt x="0" y="0"/>
                </a:moveTo>
                <a:lnTo>
                  <a:pt x="175384" y="0"/>
                </a:lnTo>
                <a:lnTo>
                  <a:pt x="175384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5903544" y="3238669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29">
                <a:moveTo>
                  <a:pt x="0" y="0"/>
                </a:moveTo>
                <a:lnTo>
                  <a:pt x="52010" y="0"/>
                </a:lnTo>
                <a:lnTo>
                  <a:pt x="52010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5903544" y="3275499"/>
            <a:ext cx="171450" cy="19050"/>
          </a:xfrm>
          <a:custGeom>
            <a:avLst/>
            <a:gdLst/>
            <a:ahLst/>
            <a:cxnLst/>
            <a:rect l="l" t="t" r="r" b="b"/>
            <a:pathLst>
              <a:path w="171450" h="19050">
                <a:moveTo>
                  <a:pt x="0" y="0"/>
                </a:moveTo>
                <a:lnTo>
                  <a:pt x="171353" y="0"/>
                </a:lnTo>
                <a:lnTo>
                  <a:pt x="17135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6021677" y="3318078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4">
                <a:moveTo>
                  <a:pt x="53220" y="37092"/>
                </a:moveTo>
                <a:lnTo>
                  <a:pt x="0" y="37092"/>
                </a:lnTo>
                <a:lnTo>
                  <a:pt x="0" y="0"/>
                </a:lnTo>
                <a:lnTo>
                  <a:pt x="53220" y="0"/>
                </a:lnTo>
                <a:lnTo>
                  <a:pt x="53220" y="370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5903544" y="3335189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70" h="20320">
                <a:moveTo>
                  <a:pt x="0" y="0"/>
                </a:moveTo>
                <a:lnTo>
                  <a:pt x="52010" y="0"/>
                </a:lnTo>
                <a:lnTo>
                  <a:pt x="52010" y="20320"/>
                </a:lnTo>
                <a:lnTo>
                  <a:pt x="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5903544" y="3355509"/>
            <a:ext cx="171450" cy="31750"/>
          </a:xfrm>
          <a:custGeom>
            <a:avLst/>
            <a:gdLst/>
            <a:ahLst/>
            <a:cxnLst/>
            <a:rect l="l" t="t" r="r" b="b"/>
            <a:pathLst>
              <a:path w="171450" h="31750">
                <a:moveTo>
                  <a:pt x="0" y="0"/>
                </a:moveTo>
                <a:lnTo>
                  <a:pt x="171353" y="0"/>
                </a:lnTo>
                <a:lnTo>
                  <a:pt x="171353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6021677" y="3397505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39" h="90804">
                <a:moveTo>
                  <a:pt x="53220" y="90313"/>
                </a:moveTo>
                <a:lnTo>
                  <a:pt x="0" y="90313"/>
                </a:lnTo>
                <a:lnTo>
                  <a:pt x="0" y="0"/>
                </a:lnTo>
                <a:lnTo>
                  <a:pt x="53220" y="0"/>
                </a:lnTo>
                <a:lnTo>
                  <a:pt x="53220" y="903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5829761" y="3460919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0" y="0"/>
                </a:moveTo>
                <a:lnTo>
                  <a:pt x="53220" y="0"/>
                </a:lnTo>
                <a:lnTo>
                  <a:pt x="53220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5829761" y="3535849"/>
            <a:ext cx="253365" cy="43180"/>
          </a:xfrm>
          <a:custGeom>
            <a:avLst/>
            <a:gdLst/>
            <a:ahLst/>
            <a:cxnLst/>
            <a:rect l="l" t="t" r="r" b="b"/>
            <a:pathLst>
              <a:path w="253364" h="43179">
                <a:moveTo>
                  <a:pt x="0" y="0"/>
                </a:moveTo>
                <a:lnTo>
                  <a:pt x="253199" y="0"/>
                </a:lnTo>
                <a:lnTo>
                  <a:pt x="253199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6132955" y="3213653"/>
            <a:ext cx="321945" cy="365125"/>
          </a:xfrm>
          <a:custGeom>
            <a:avLst/>
            <a:gdLst/>
            <a:ahLst/>
            <a:cxnLst/>
            <a:rect l="l" t="t" r="r" b="b"/>
            <a:pathLst>
              <a:path w="321945" h="365125">
                <a:moveTo>
                  <a:pt x="312870" y="274971"/>
                </a:moveTo>
                <a:lnTo>
                  <a:pt x="259650" y="274971"/>
                </a:lnTo>
                <a:lnTo>
                  <a:pt x="259650" y="151193"/>
                </a:lnTo>
                <a:lnTo>
                  <a:pt x="200382" y="151193"/>
                </a:lnTo>
                <a:lnTo>
                  <a:pt x="200382" y="108456"/>
                </a:lnTo>
                <a:lnTo>
                  <a:pt x="259650" y="108456"/>
                </a:lnTo>
                <a:lnTo>
                  <a:pt x="259650" y="0"/>
                </a:lnTo>
                <a:lnTo>
                  <a:pt x="312870" y="0"/>
                </a:lnTo>
                <a:lnTo>
                  <a:pt x="312870" y="274971"/>
                </a:lnTo>
                <a:close/>
              </a:path>
              <a:path w="321945" h="365125">
                <a:moveTo>
                  <a:pt x="138695" y="43947"/>
                </a:moveTo>
                <a:lnTo>
                  <a:pt x="85474" y="43947"/>
                </a:lnTo>
                <a:lnTo>
                  <a:pt x="85474" y="2822"/>
                </a:lnTo>
                <a:lnTo>
                  <a:pt x="138695" y="2822"/>
                </a:lnTo>
                <a:lnTo>
                  <a:pt x="138695" y="43947"/>
                </a:lnTo>
                <a:close/>
              </a:path>
              <a:path w="321945" h="365125">
                <a:moveTo>
                  <a:pt x="212074" y="85474"/>
                </a:moveTo>
                <a:lnTo>
                  <a:pt x="12901" y="85474"/>
                </a:lnTo>
                <a:lnTo>
                  <a:pt x="12901" y="43947"/>
                </a:lnTo>
                <a:lnTo>
                  <a:pt x="212074" y="43947"/>
                </a:lnTo>
                <a:lnTo>
                  <a:pt x="212074" y="85474"/>
                </a:lnTo>
                <a:close/>
              </a:path>
              <a:path w="321945" h="365125">
                <a:moveTo>
                  <a:pt x="25803" y="237475"/>
                </a:moveTo>
                <a:lnTo>
                  <a:pt x="0" y="195947"/>
                </a:lnTo>
                <a:lnTo>
                  <a:pt x="38529" y="177237"/>
                </a:lnTo>
                <a:lnTo>
                  <a:pt x="65114" y="151193"/>
                </a:lnTo>
                <a:lnTo>
                  <a:pt x="80510" y="120312"/>
                </a:lnTo>
                <a:lnTo>
                  <a:pt x="85474" y="87087"/>
                </a:lnTo>
                <a:lnTo>
                  <a:pt x="85474" y="85474"/>
                </a:lnTo>
                <a:lnTo>
                  <a:pt x="138695" y="85474"/>
                </a:lnTo>
                <a:lnTo>
                  <a:pt x="138695" y="87087"/>
                </a:lnTo>
                <a:lnTo>
                  <a:pt x="143735" y="118460"/>
                </a:lnTo>
                <a:lnTo>
                  <a:pt x="159358" y="147565"/>
                </a:lnTo>
                <a:lnTo>
                  <a:pt x="175729" y="162483"/>
                </a:lnTo>
                <a:lnTo>
                  <a:pt x="112891" y="162483"/>
                </a:lnTo>
                <a:lnTo>
                  <a:pt x="98376" y="186957"/>
                </a:lnTo>
                <a:lnTo>
                  <a:pt x="79024" y="207992"/>
                </a:lnTo>
                <a:lnTo>
                  <a:pt x="54832" y="225020"/>
                </a:lnTo>
                <a:lnTo>
                  <a:pt x="25803" y="237475"/>
                </a:lnTo>
                <a:close/>
              </a:path>
              <a:path w="321945" h="365125">
                <a:moveTo>
                  <a:pt x="199979" y="231427"/>
                </a:moveTo>
                <a:lnTo>
                  <a:pt x="171233" y="220031"/>
                </a:lnTo>
                <a:lnTo>
                  <a:pt x="147212" y="204363"/>
                </a:lnTo>
                <a:lnTo>
                  <a:pt x="127802" y="184992"/>
                </a:lnTo>
                <a:lnTo>
                  <a:pt x="112891" y="162483"/>
                </a:lnTo>
                <a:lnTo>
                  <a:pt x="175729" y="162483"/>
                </a:lnTo>
                <a:lnTo>
                  <a:pt x="186321" y="172134"/>
                </a:lnTo>
                <a:lnTo>
                  <a:pt x="225379" y="189899"/>
                </a:lnTo>
                <a:lnTo>
                  <a:pt x="199979" y="231427"/>
                </a:lnTo>
                <a:close/>
              </a:path>
              <a:path w="321945" h="365125">
                <a:moveTo>
                  <a:pt x="321337" y="364881"/>
                </a:moveTo>
                <a:lnTo>
                  <a:pt x="68138" y="364881"/>
                </a:lnTo>
                <a:lnTo>
                  <a:pt x="68138" y="251989"/>
                </a:lnTo>
                <a:lnTo>
                  <a:pt x="121358" y="251989"/>
                </a:lnTo>
                <a:lnTo>
                  <a:pt x="121358" y="322546"/>
                </a:lnTo>
                <a:lnTo>
                  <a:pt x="321337" y="322546"/>
                </a:lnTo>
                <a:lnTo>
                  <a:pt x="321337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14244887" y="3265885"/>
            <a:ext cx="3168802" cy="5820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93" y="4055800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5" h="389889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5" h="389889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5" h="389889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5" h="389889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5" h="389889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5" h="389889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3161" y="4055800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1456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69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69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69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69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07283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07283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08616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08616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08616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08616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38419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8419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3296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60611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13797" y="4055800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02729" y="4056245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60113" y="40690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60113" y="40982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60113" y="41605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5223" y="42862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90360" y="43154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56557" y="43535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56557" y="43802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56557" y="44208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12108" y="422204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23708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59222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05493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05493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05493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44631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24618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62822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15761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15761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33996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71311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2914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2914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26473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26473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80246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015156" y="4056245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7147" y="296032"/>
                </a:moveTo>
                <a:lnTo>
                  <a:pt x="290254" y="296032"/>
                </a:lnTo>
                <a:lnTo>
                  <a:pt x="290254" y="181353"/>
                </a:lnTo>
                <a:lnTo>
                  <a:pt x="223580" y="181353"/>
                </a:lnTo>
                <a:lnTo>
                  <a:pt x="223580" y="151572"/>
                </a:lnTo>
                <a:lnTo>
                  <a:pt x="290254" y="151572"/>
                </a:lnTo>
                <a:lnTo>
                  <a:pt x="290254" y="104900"/>
                </a:lnTo>
                <a:lnTo>
                  <a:pt x="223580" y="104900"/>
                </a:lnTo>
                <a:lnTo>
                  <a:pt x="223580" y="75563"/>
                </a:lnTo>
                <a:lnTo>
                  <a:pt x="290254" y="75563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6032"/>
                </a:lnTo>
                <a:close/>
              </a:path>
              <a:path w="337820" h="389889">
                <a:moveTo>
                  <a:pt x="220468" y="61340"/>
                </a:moveTo>
                <a:lnTo>
                  <a:pt x="10667" y="61340"/>
                </a:lnTo>
                <a:lnTo>
                  <a:pt x="10667" y="32003"/>
                </a:lnTo>
                <a:lnTo>
                  <a:pt x="220468" y="32003"/>
                </a:lnTo>
                <a:lnTo>
                  <a:pt x="220468" y="61340"/>
                </a:lnTo>
                <a:close/>
              </a:path>
              <a:path w="337820" h="389889">
                <a:moveTo>
                  <a:pt x="4000" y="236026"/>
                </a:moveTo>
                <a:lnTo>
                  <a:pt x="0" y="205800"/>
                </a:lnTo>
                <a:lnTo>
                  <a:pt x="24113" y="205745"/>
                </a:lnTo>
                <a:lnTo>
                  <a:pt x="50227" y="205356"/>
                </a:lnTo>
                <a:lnTo>
                  <a:pt x="50227" y="61340"/>
                </a:lnTo>
                <a:lnTo>
                  <a:pt x="85342" y="61340"/>
                </a:lnTo>
                <a:lnTo>
                  <a:pt x="85342" y="204911"/>
                </a:lnTo>
                <a:lnTo>
                  <a:pt x="233679" y="204911"/>
                </a:lnTo>
                <a:lnTo>
                  <a:pt x="187928" y="228686"/>
                </a:lnTo>
                <a:lnTo>
                  <a:pt x="139311" y="232569"/>
                </a:lnTo>
                <a:lnTo>
                  <a:pt x="91185" y="234788"/>
                </a:lnTo>
                <a:lnTo>
                  <a:pt x="45448" y="235791"/>
                </a:lnTo>
                <a:lnTo>
                  <a:pt x="4000" y="236026"/>
                </a:lnTo>
                <a:close/>
              </a:path>
              <a:path w="337820" h="389889">
                <a:moveTo>
                  <a:pt x="233679" y="204911"/>
                </a:moveTo>
                <a:lnTo>
                  <a:pt x="85342" y="204911"/>
                </a:lnTo>
                <a:lnTo>
                  <a:pt x="100156" y="204501"/>
                </a:lnTo>
                <a:lnTo>
                  <a:pt x="145349" y="202689"/>
                </a:lnTo>
                <a:lnTo>
                  <a:pt x="145349" y="61340"/>
                </a:lnTo>
                <a:lnTo>
                  <a:pt x="180908" y="61340"/>
                </a:lnTo>
                <a:lnTo>
                  <a:pt x="180908" y="200466"/>
                </a:lnTo>
                <a:lnTo>
                  <a:pt x="233315" y="200466"/>
                </a:lnTo>
                <a:lnTo>
                  <a:pt x="233679" y="204911"/>
                </a:lnTo>
                <a:close/>
              </a:path>
              <a:path w="337820" h="389889">
                <a:moveTo>
                  <a:pt x="233315" y="200466"/>
                </a:moveTo>
                <a:lnTo>
                  <a:pt x="180908" y="200466"/>
                </a:lnTo>
                <a:lnTo>
                  <a:pt x="194222" y="199640"/>
                </a:lnTo>
                <a:lnTo>
                  <a:pt x="207411" y="198521"/>
                </a:lnTo>
                <a:lnTo>
                  <a:pt x="220350" y="197153"/>
                </a:lnTo>
                <a:lnTo>
                  <a:pt x="232914" y="195577"/>
                </a:lnTo>
                <a:lnTo>
                  <a:pt x="233315" y="200466"/>
                </a:lnTo>
                <a:close/>
              </a:path>
              <a:path w="337820" h="389889">
                <a:moveTo>
                  <a:pt x="337370" y="389376"/>
                </a:moveTo>
                <a:lnTo>
                  <a:pt x="71563" y="389376"/>
                </a:lnTo>
                <a:lnTo>
                  <a:pt x="71563" y="272030"/>
                </a:lnTo>
                <a:lnTo>
                  <a:pt x="108011" y="272030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20533" y="4056245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832135" y="4055800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63515" y="4056245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29336" y="177797"/>
                </a:moveTo>
                <a:lnTo>
                  <a:pt x="11556" y="149349"/>
                </a:lnTo>
                <a:lnTo>
                  <a:pt x="52825" y="132410"/>
                </a:lnTo>
                <a:lnTo>
                  <a:pt x="84676" y="107511"/>
                </a:lnTo>
                <a:lnTo>
                  <a:pt x="105192" y="76529"/>
                </a:lnTo>
                <a:lnTo>
                  <a:pt x="112456" y="41337"/>
                </a:lnTo>
                <a:lnTo>
                  <a:pt x="112456" y="16446"/>
                </a:lnTo>
                <a:lnTo>
                  <a:pt x="149794" y="16446"/>
                </a:lnTo>
                <a:lnTo>
                  <a:pt x="149794" y="41337"/>
                </a:lnTo>
                <a:lnTo>
                  <a:pt x="156843" y="74195"/>
                </a:lnTo>
                <a:lnTo>
                  <a:pt x="171002" y="94232"/>
                </a:lnTo>
                <a:lnTo>
                  <a:pt x="131570" y="94232"/>
                </a:lnTo>
                <a:lnTo>
                  <a:pt x="115221" y="122041"/>
                </a:lnTo>
                <a:lnTo>
                  <a:pt x="92121" y="145682"/>
                </a:lnTo>
                <a:lnTo>
                  <a:pt x="63187" y="164490"/>
                </a:lnTo>
                <a:lnTo>
                  <a:pt x="29336" y="177797"/>
                </a:lnTo>
                <a:close/>
              </a:path>
              <a:path w="328929" h="398779">
                <a:moveTo>
                  <a:pt x="232025" y="168463"/>
                </a:moveTo>
                <a:lnTo>
                  <a:pt x="199202" y="156677"/>
                </a:lnTo>
                <a:lnTo>
                  <a:pt x="171130" y="140182"/>
                </a:lnTo>
                <a:lnTo>
                  <a:pt x="148391" y="119270"/>
                </a:lnTo>
                <a:lnTo>
                  <a:pt x="131570" y="94232"/>
                </a:lnTo>
                <a:lnTo>
                  <a:pt x="171002" y="94232"/>
                </a:lnTo>
                <a:lnTo>
                  <a:pt x="176852" y="102511"/>
                </a:lnTo>
                <a:lnTo>
                  <a:pt x="208113" y="124909"/>
                </a:lnTo>
                <a:lnTo>
                  <a:pt x="248916" y="140015"/>
                </a:lnTo>
                <a:lnTo>
                  <a:pt x="232025" y="168463"/>
                </a:lnTo>
                <a:close/>
              </a:path>
              <a:path w="328929" h="398779">
                <a:moveTo>
                  <a:pt x="5333" y="244027"/>
                </a:moveTo>
                <a:lnTo>
                  <a:pt x="0" y="213356"/>
                </a:lnTo>
                <a:lnTo>
                  <a:pt x="47895" y="213164"/>
                </a:lnTo>
                <a:lnTo>
                  <a:pt x="100142" y="212247"/>
                </a:lnTo>
                <a:lnTo>
                  <a:pt x="154801" y="210092"/>
                </a:lnTo>
                <a:lnTo>
                  <a:pt x="209929" y="206188"/>
                </a:lnTo>
                <a:lnTo>
                  <a:pt x="263584" y="200022"/>
                </a:lnTo>
                <a:lnTo>
                  <a:pt x="266251" y="226691"/>
                </a:lnTo>
                <a:lnTo>
                  <a:pt x="237963" y="231275"/>
                </a:lnTo>
                <a:lnTo>
                  <a:pt x="209300" y="235026"/>
                </a:lnTo>
                <a:lnTo>
                  <a:pt x="180554" y="237943"/>
                </a:lnTo>
                <a:lnTo>
                  <a:pt x="152016" y="240026"/>
                </a:lnTo>
                <a:lnTo>
                  <a:pt x="152016" y="241804"/>
                </a:lnTo>
                <a:lnTo>
                  <a:pt x="115568" y="241804"/>
                </a:lnTo>
                <a:lnTo>
                  <a:pt x="86280" y="242901"/>
                </a:lnTo>
                <a:lnTo>
                  <a:pt x="57950" y="243582"/>
                </a:lnTo>
                <a:lnTo>
                  <a:pt x="5333" y="244027"/>
                </a:lnTo>
                <a:close/>
              </a:path>
              <a:path w="328929" h="398779">
                <a:moveTo>
                  <a:pt x="152016" y="385820"/>
                </a:moveTo>
                <a:lnTo>
                  <a:pt x="115568" y="385820"/>
                </a:lnTo>
                <a:lnTo>
                  <a:pt x="115568" y="241804"/>
                </a:lnTo>
                <a:lnTo>
                  <a:pt x="152016" y="241804"/>
                </a:lnTo>
                <a:lnTo>
                  <a:pt x="152016" y="385820"/>
                </a:lnTo>
                <a:close/>
              </a:path>
              <a:path w="328929" h="398779">
                <a:moveTo>
                  <a:pt x="328480" y="398710"/>
                </a:moveTo>
                <a:lnTo>
                  <a:pt x="292032" y="398710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65370" y="4056245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5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792006" y="40906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792006" y="41198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792006" y="4248150"/>
            <a:ext cx="182245" cy="27940"/>
          </a:xfrm>
          <a:custGeom>
            <a:avLst/>
            <a:gdLst/>
            <a:ahLst/>
            <a:cxnLst/>
            <a:rect l="l" t="t" r="r" b="b"/>
            <a:pathLst>
              <a:path w="182245" h="27939">
                <a:moveTo>
                  <a:pt x="0" y="0"/>
                </a:moveTo>
                <a:lnTo>
                  <a:pt x="181797" y="0"/>
                </a:lnTo>
                <a:lnTo>
                  <a:pt x="1817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938245" y="41198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938245" y="41262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938245" y="41554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938245" y="4211320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938245" y="4240529"/>
            <a:ext cx="35560" cy="7620"/>
          </a:xfrm>
          <a:custGeom>
            <a:avLst/>
            <a:gdLst/>
            <a:ahLst/>
            <a:cxnLst/>
            <a:rect l="l" t="t" r="r" b="b"/>
            <a:pathLst>
              <a:path w="35559" h="7620">
                <a:moveTo>
                  <a:pt x="0" y="0"/>
                </a:moveTo>
                <a:lnTo>
                  <a:pt x="35559" y="0"/>
                </a:lnTo>
                <a:lnTo>
                  <a:pt x="35559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065370" y="4155812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065370" y="424115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5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845790" y="43205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845790" y="441579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182717" y="4055800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724923" y="4056245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17297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17297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17030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17030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124078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660373" y="4056245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5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5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5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5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086198" y="4055800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515579" y="4329429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755161" y="43599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523135" y="40652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523135" y="41109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523135" y="41389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523135" y="41846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752939" y="4065135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752939" y="4138921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637815" y="4214040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475130" y="4261601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893843" y="4056245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2422975" y="4056245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20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20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20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20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20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2826575" y="4071802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238176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26450" y="4678164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3131" y="188909"/>
                </a:moveTo>
                <a:lnTo>
                  <a:pt x="0" y="188909"/>
                </a:lnTo>
                <a:lnTo>
                  <a:pt x="0" y="25780"/>
                </a:lnTo>
                <a:lnTo>
                  <a:pt x="183131" y="25780"/>
                </a:lnTo>
                <a:lnTo>
                  <a:pt x="183131" y="55117"/>
                </a:lnTo>
                <a:lnTo>
                  <a:pt x="35559" y="55117"/>
                </a:lnTo>
                <a:lnTo>
                  <a:pt x="35559" y="160017"/>
                </a:lnTo>
                <a:lnTo>
                  <a:pt x="183131" y="160017"/>
                </a:lnTo>
                <a:lnTo>
                  <a:pt x="183131" y="188909"/>
                </a:lnTo>
                <a:close/>
              </a:path>
              <a:path w="352425" h="398779">
                <a:moveTo>
                  <a:pt x="183131" y="160017"/>
                </a:moveTo>
                <a:lnTo>
                  <a:pt x="147571" y="160017"/>
                </a:lnTo>
                <a:lnTo>
                  <a:pt x="147571" y="55117"/>
                </a:lnTo>
                <a:lnTo>
                  <a:pt x="183131" y="55117"/>
                </a:lnTo>
                <a:lnTo>
                  <a:pt x="183131" y="160017"/>
                </a:lnTo>
                <a:close/>
              </a:path>
              <a:path w="352425" h="398779">
                <a:moveTo>
                  <a:pt x="250249" y="244027"/>
                </a:moveTo>
                <a:lnTo>
                  <a:pt x="214690" y="244027"/>
                </a:lnTo>
                <a:lnTo>
                  <a:pt x="214690" y="208912"/>
                </a:lnTo>
                <a:lnTo>
                  <a:pt x="250249" y="208912"/>
                </a:lnTo>
                <a:lnTo>
                  <a:pt x="250249" y="244027"/>
                </a:lnTo>
                <a:close/>
              </a:path>
              <a:path w="352425" h="398779">
                <a:moveTo>
                  <a:pt x="44449" y="388487"/>
                </a:moveTo>
                <a:lnTo>
                  <a:pt x="25336" y="388487"/>
                </a:lnTo>
                <a:lnTo>
                  <a:pt x="25336" y="240026"/>
                </a:lnTo>
                <a:lnTo>
                  <a:pt x="60895" y="240026"/>
                </a:lnTo>
                <a:lnTo>
                  <a:pt x="60895" y="358261"/>
                </a:lnTo>
                <a:lnTo>
                  <a:pt x="143571" y="358261"/>
                </a:lnTo>
                <a:lnTo>
                  <a:pt x="146682" y="373819"/>
                </a:lnTo>
                <a:lnTo>
                  <a:pt x="118582" y="381361"/>
                </a:lnTo>
                <a:lnTo>
                  <a:pt x="91565" y="385820"/>
                </a:lnTo>
                <a:lnTo>
                  <a:pt x="66549" y="387945"/>
                </a:lnTo>
                <a:lnTo>
                  <a:pt x="44449" y="388487"/>
                </a:lnTo>
                <a:close/>
              </a:path>
              <a:path w="352425" h="398779">
                <a:moveTo>
                  <a:pt x="332481" y="271141"/>
                </a:moveTo>
                <a:lnTo>
                  <a:pt x="132014" y="271141"/>
                </a:lnTo>
                <a:lnTo>
                  <a:pt x="132014" y="244027"/>
                </a:lnTo>
                <a:lnTo>
                  <a:pt x="332481" y="244027"/>
                </a:lnTo>
                <a:lnTo>
                  <a:pt x="332481" y="271141"/>
                </a:lnTo>
                <a:close/>
              </a:path>
              <a:path w="352425" h="398779">
                <a:moveTo>
                  <a:pt x="232470" y="398266"/>
                </a:moveTo>
                <a:lnTo>
                  <a:pt x="202751" y="394321"/>
                </a:lnTo>
                <a:lnTo>
                  <a:pt x="179408" y="383042"/>
                </a:lnTo>
                <a:lnTo>
                  <a:pt x="164150" y="365262"/>
                </a:lnTo>
                <a:lnTo>
                  <a:pt x="158684" y="341815"/>
                </a:lnTo>
                <a:lnTo>
                  <a:pt x="164150" y="318625"/>
                </a:lnTo>
                <a:lnTo>
                  <a:pt x="179408" y="300977"/>
                </a:lnTo>
                <a:lnTo>
                  <a:pt x="202751" y="289747"/>
                </a:lnTo>
                <a:lnTo>
                  <a:pt x="232470" y="285809"/>
                </a:lnTo>
                <a:lnTo>
                  <a:pt x="262188" y="289747"/>
                </a:lnTo>
                <a:lnTo>
                  <a:pt x="285531" y="300977"/>
                </a:lnTo>
                <a:lnTo>
                  <a:pt x="295091" y="312034"/>
                </a:lnTo>
                <a:lnTo>
                  <a:pt x="232470" y="312034"/>
                </a:lnTo>
                <a:lnTo>
                  <a:pt x="215697" y="314125"/>
                </a:lnTo>
                <a:lnTo>
                  <a:pt x="202633" y="320090"/>
                </a:lnTo>
                <a:lnTo>
                  <a:pt x="194153" y="329473"/>
                </a:lnTo>
                <a:lnTo>
                  <a:pt x="191132" y="341815"/>
                </a:lnTo>
                <a:lnTo>
                  <a:pt x="194153" y="354483"/>
                </a:lnTo>
                <a:lnTo>
                  <a:pt x="202633" y="364151"/>
                </a:lnTo>
                <a:lnTo>
                  <a:pt x="215697" y="370318"/>
                </a:lnTo>
                <a:lnTo>
                  <a:pt x="232470" y="372485"/>
                </a:lnTo>
                <a:lnTo>
                  <a:pt x="294591" y="372485"/>
                </a:lnTo>
                <a:lnTo>
                  <a:pt x="285531" y="383042"/>
                </a:lnTo>
                <a:lnTo>
                  <a:pt x="262188" y="394321"/>
                </a:lnTo>
                <a:lnTo>
                  <a:pt x="232470" y="398266"/>
                </a:lnTo>
                <a:close/>
              </a:path>
              <a:path w="352425" h="398779">
                <a:moveTo>
                  <a:pt x="294591" y="372485"/>
                </a:moveTo>
                <a:lnTo>
                  <a:pt x="232470" y="372485"/>
                </a:lnTo>
                <a:lnTo>
                  <a:pt x="249055" y="370318"/>
                </a:lnTo>
                <a:lnTo>
                  <a:pt x="262140" y="364151"/>
                </a:lnTo>
                <a:lnTo>
                  <a:pt x="270724" y="354483"/>
                </a:lnTo>
                <a:lnTo>
                  <a:pt x="273808" y="341815"/>
                </a:lnTo>
                <a:lnTo>
                  <a:pt x="270724" y="329473"/>
                </a:lnTo>
                <a:lnTo>
                  <a:pt x="262140" y="320090"/>
                </a:lnTo>
                <a:lnTo>
                  <a:pt x="249055" y="314125"/>
                </a:lnTo>
                <a:lnTo>
                  <a:pt x="232470" y="312034"/>
                </a:lnTo>
                <a:lnTo>
                  <a:pt x="295091" y="312034"/>
                </a:lnTo>
                <a:lnTo>
                  <a:pt x="300790" y="318625"/>
                </a:lnTo>
                <a:lnTo>
                  <a:pt x="306256" y="341815"/>
                </a:lnTo>
                <a:lnTo>
                  <a:pt x="300790" y="365262"/>
                </a:lnTo>
                <a:lnTo>
                  <a:pt x="294591" y="372485"/>
                </a:lnTo>
                <a:close/>
              </a:path>
              <a:path w="352425" h="398779">
                <a:moveTo>
                  <a:pt x="143571" y="358261"/>
                </a:moveTo>
                <a:lnTo>
                  <a:pt x="60895" y="358261"/>
                </a:lnTo>
                <a:lnTo>
                  <a:pt x="79272" y="357053"/>
                </a:lnTo>
                <a:lnTo>
                  <a:pt x="99233" y="354594"/>
                </a:lnTo>
                <a:lnTo>
                  <a:pt x="120027" y="350636"/>
                </a:lnTo>
                <a:lnTo>
                  <a:pt x="140904" y="344927"/>
                </a:lnTo>
                <a:lnTo>
                  <a:pt x="143571" y="358261"/>
                </a:lnTo>
                <a:close/>
              </a:path>
              <a:path w="352425" h="398779">
                <a:moveTo>
                  <a:pt x="292921" y="203133"/>
                </a:moveTo>
                <a:lnTo>
                  <a:pt x="256472" y="203133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89343"/>
                </a:lnTo>
                <a:lnTo>
                  <a:pt x="352038" y="89343"/>
                </a:lnTo>
                <a:lnTo>
                  <a:pt x="352038" y="120013"/>
                </a:lnTo>
                <a:lnTo>
                  <a:pt x="292921" y="120013"/>
                </a:lnTo>
                <a:lnTo>
                  <a:pt x="29292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035829" y="467816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436762" y="498753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80741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5583" y="96455"/>
                </a:moveTo>
                <a:lnTo>
                  <a:pt x="220913" y="96455"/>
                </a:lnTo>
                <a:lnTo>
                  <a:pt x="220913" y="8889"/>
                </a:lnTo>
                <a:lnTo>
                  <a:pt x="255583" y="8889"/>
                </a:lnTo>
                <a:lnTo>
                  <a:pt x="255583" y="96455"/>
                </a:lnTo>
                <a:close/>
              </a:path>
              <a:path w="334010" h="398779">
                <a:moveTo>
                  <a:pt x="84898" y="311145"/>
                </a:moveTo>
                <a:lnTo>
                  <a:pt x="49880" y="301470"/>
                </a:lnTo>
                <a:lnTo>
                  <a:pt x="23113" y="273752"/>
                </a:lnTo>
                <a:lnTo>
                  <a:pt x="6014" y="229949"/>
                </a:lnTo>
                <a:lnTo>
                  <a:pt x="0" y="172019"/>
                </a:lnTo>
                <a:lnTo>
                  <a:pt x="6014" y="114345"/>
                </a:lnTo>
                <a:lnTo>
                  <a:pt x="23113" y="70674"/>
                </a:lnTo>
                <a:lnTo>
                  <a:pt x="49880" y="43004"/>
                </a:lnTo>
                <a:lnTo>
                  <a:pt x="84898" y="33337"/>
                </a:lnTo>
                <a:lnTo>
                  <a:pt x="109185" y="37573"/>
                </a:lnTo>
                <a:lnTo>
                  <a:pt x="129847" y="49894"/>
                </a:lnTo>
                <a:lnTo>
                  <a:pt x="144398" y="67118"/>
                </a:lnTo>
                <a:lnTo>
                  <a:pt x="84898" y="67118"/>
                </a:lnTo>
                <a:lnTo>
                  <a:pt x="63458" y="74445"/>
                </a:lnTo>
                <a:lnTo>
                  <a:pt x="47060" y="95399"/>
                </a:lnTo>
                <a:lnTo>
                  <a:pt x="36580" y="128437"/>
                </a:lnTo>
                <a:lnTo>
                  <a:pt x="32892" y="172019"/>
                </a:lnTo>
                <a:lnTo>
                  <a:pt x="36580" y="215857"/>
                </a:lnTo>
                <a:lnTo>
                  <a:pt x="47060" y="249027"/>
                </a:lnTo>
                <a:lnTo>
                  <a:pt x="63458" y="270029"/>
                </a:lnTo>
                <a:lnTo>
                  <a:pt x="84898" y="277364"/>
                </a:lnTo>
                <a:lnTo>
                  <a:pt x="144213" y="277364"/>
                </a:lnTo>
                <a:lnTo>
                  <a:pt x="129681" y="294588"/>
                </a:lnTo>
                <a:lnTo>
                  <a:pt x="109123" y="306908"/>
                </a:lnTo>
                <a:lnTo>
                  <a:pt x="84898" y="311145"/>
                </a:lnTo>
                <a:close/>
              </a:path>
              <a:path w="334010" h="398779">
                <a:moveTo>
                  <a:pt x="144213" y="277364"/>
                </a:moveTo>
                <a:lnTo>
                  <a:pt x="84898" y="277364"/>
                </a:lnTo>
                <a:lnTo>
                  <a:pt x="106525" y="270029"/>
                </a:lnTo>
                <a:lnTo>
                  <a:pt x="122902" y="249027"/>
                </a:lnTo>
                <a:lnTo>
                  <a:pt x="133278" y="215857"/>
                </a:lnTo>
                <a:lnTo>
                  <a:pt x="136904" y="172019"/>
                </a:lnTo>
                <a:lnTo>
                  <a:pt x="133278" y="128437"/>
                </a:lnTo>
                <a:lnTo>
                  <a:pt x="122902" y="95399"/>
                </a:lnTo>
                <a:lnTo>
                  <a:pt x="106525" y="74445"/>
                </a:lnTo>
                <a:lnTo>
                  <a:pt x="84898" y="67118"/>
                </a:lnTo>
                <a:lnTo>
                  <a:pt x="144398" y="67118"/>
                </a:lnTo>
                <a:lnTo>
                  <a:pt x="146592" y="69716"/>
                </a:lnTo>
                <a:lnTo>
                  <a:pt x="159128" y="96455"/>
                </a:lnTo>
                <a:lnTo>
                  <a:pt x="255583" y="96455"/>
                </a:lnTo>
                <a:lnTo>
                  <a:pt x="255583" y="126236"/>
                </a:lnTo>
                <a:lnTo>
                  <a:pt x="166685" y="126236"/>
                </a:lnTo>
                <a:lnTo>
                  <a:pt x="168178" y="137015"/>
                </a:lnTo>
                <a:lnTo>
                  <a:pt x="169296" y="148127"/>
                </a:lnTo>
                <a:lnTo>
                  <a:pt x="169997" y="159739"/>
                </a:lnTo>
                <a:lnTo>
                  <a:pt x="170241" y="172019"/>
                </a:lnTo>
                <a:lnTo>
                  <a:pt x="169997" y="184298"/>
                </a:lnTo>
                <a:lnTo>
                  <a:pt x="169296" y="195910"/>
                </a:lnTo>
                <a:lnTo>
                  <a:pt x="168178" y="207022"/>
                </a:lnTo>
                <a:lnTo>
                  <a:pt x="166685" y="217801"/>
                </a:lnTo>
                <a:lnTo>
                  <a:pt x="255583" y="217801"/>
                </a:lnTo>
                <a:lnTo>
                  <a:pt x="255583" y="248027"/>
                </a:lnTo>
                <a:lnTo>
                  <a:pt x="159128" y="248027"/>
                </a:lnTo>
                <a:lnTo>
                  <a:pt x="146405" y="274766"/>
                </a:lnTo>
                <a:lnTo>
                  <a:pt x="144213" y="277364"/>
                </a:lnTo>
                <a:close/>
              </a:path>
              <a:path w="334010" h="398779">
                <a:moveTo>
                  <a:pt x="255583" y="217801"/>
                </a:moveTo>
                <a:lnTo>
                  <a:pt x="220913" y="217801"/>
                </a:lnTo>
                <a:lnTo>
                  <a:pt x="220913" y="126236"/>
                </a:lnTo>
                <a:lnTo>
                  <a:pt x="255583" y="126236"/>
                </a:lnTo>
                <a:lnTo>
                  <a:pt x="255583" y="217801"/>
                </a:lnTo>
                <a:close/>
              </a:path>
              <a:path w="334010" h="398779">
                <a:moveTo>
                  <a:pt x="255583" y="379153"/>
                </a:moveTo>
                <a:lnTo>
                  <a:pt x="220913" y="379153"/>
                </a:lnTo>
                <a:lnTo>
                  <a:pt x="220913" y="248027"/>
                </a:lnTo>
                <a:lnTo>
                  <a:pt x="255583" y="248027"/>
                </a:lnTo>
                <a:lnTo>
                  <a:pt x="255583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130124" y="46901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363927" y="47155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131013" y="47485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131013" y="47726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131013" y="48069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127901" y="49237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365261" y="49491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128790" y="49834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128790" y="50088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128790" y="50457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084785" y="4863518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665974" y="469137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665974" y="47205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65974" y="478282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661085" y="49085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96222" y="49377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662418" y="49758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662418" y="5002529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662418" y="5043170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17969" y="484440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318491" y="4678608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45127" y="47129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045127" y="47421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045127" y="48704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191366" y="47421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191366" y="47485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4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191366" y="47777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60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191366" y="48336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191366" y="48641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318491" y="4778175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318491" y="4863518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4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098911" y="49441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098911" y="50380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561420" y="4678608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967687" y="4678608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29" h="394335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29" h="394335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29" h="394335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29" h="394335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29" h="394335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29" h="394335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503538" y="4678164"/>
            <a:ext cx="367665" cy="393700"/>
          </a:xfrm>
          <a:custGeom>
            <a:avLst/>
            <a:gdLst/>
            <a:ahLst/>
            <a:cxnLst/>
            <a:rect l="l" t="t" r="r" b="b"/>
            <a:pathLst>
              <a:path w="367664" h="393700">
                <a:moveTo>
                  <a:pt x="14668" y="220468"/>
                </a:moveTo>
                <a:lnTo>
                  <a:pt x="0" y="191132"/>
                </a:lnTo>
                <a:lnTo>
                  <a:pt x="54843" y="174785"/>
                </a:lnTo>
                <a:lnTo>
                  <a:pt x="98656" y="152422"/>
                </a:lnTo>
                <a:lnTo>
                  <a:pt x="131182" y="124852"/>
                </a:lnTo>
                <a:lnTo>
                  <a:pt x="152166" y="92888"/>
                </a:lnTo>
                <a:lnTo>
                  <a:pt x="161351" y="57339"/>
                </a:lnTo>
                <a:lnTo>
                  <a:pt x="16446" y="57339"/>
                </a:lnTo>
                <a:lnTo>
                  <a:pt x="16446" y="28003"/>
                </a:lnTo>
                <a:lnTo>
                  <a:pt x="201800" y="28003"/>
                </a:lnTo>
                <a:lnTo>
                  <a:pt x="196087" y="75102"/>
                </a:lnTo>
                <a:lnTo>
                  <a:pt x="179361" y="116325"/>
                </a:lnTo>
                <a:lnTo>
                  <a:pt x="152239" y="151572"/>
                </a:lnTo>
                <a:lnTo>
                  <a:pt x="115337" y="180744"/>
                </a:lnTo>
                <a:lnTo>
                  <a:pt x="69275" y="203742"/>
                </a:lnTo>
                <a:lnTo>
                  <a:pt x="14668" y="220468"/>
                </a:lnTo>
                <a:close/>
              </a:path>
              <a:path w="367664" h="393700">
                <a:moveTo>
                  <a:pt x="319146" y="393376"/>
                </a:moveTo>
                <a:lnTo>
                  <a:pt x="56895" y="393376"/>
                </a:lnTo>
                <a:lnTo>
                  <a:pt x="56895" y="231136"/>
                </a:lnTo>
                <a:lnTo>
                  <a:pt x="310256" y="231136"/>
                </a:lnTo>
                <a:lnTo>
                  <a:pt x="310256" y="258250"/>
                </a:lnTo>
                <a:lnTo>
                  <a:pt x="93343" y="258250"/>
                </a:lnTo>
                <a:lnTo>
                  <a:pt x="93343" y="297810"/>
                </a:lnTo>
                <a:lnTo>
                  <a:pt x="305367" y="297810"/>
                </a:lnTo>
                <a:lnTo>
                  <a:pt x="305367" y="324924"/>
                </a:lnTo>
                <a:lnTo>
                  <a:pt x="93343" y="324924"/>
                </a:lnTo>
                <a:lnTo>
                  <a:pt x="93343" y="365818"/>
                </a:lnTo>
                <a:lnTo>
                  <a:pt x="319146" y="365818"/>
                </a:lnTo>
                <a:lnTo>
                  <a:pt x="319146" y="393376"/>
                </a:lnTo>
                <a:close/>
              </a:path>
              <a:path w="367664" h="393700">
                <a:moveTo>
                  <a:pt x="308034" y="212912"/>
                </a:moveTo>
                <a:lnTo>
                  <a:pt x="271585" y="212912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92454"/>
                </a:lnTo>
                <a:lnTo>
                  <a:pt x="367151" y="92454"/>
                </a:lnTo>
                <a:lnTo>
                  <a:pt x="367151" y="122680"/>
                </a:lnTo>
                <a:lnTo>
                  <a:pt x="308034" y="122680"/>
                </a:lnTo>
                <a:lnTo>
                  <a:pt x="308034" y="21291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10694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456609" y="4678164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858431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380058" y="4678608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29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29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29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29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12995" y="4678608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4" h="398779">
                <a:moveTo>
                  <a:pt x="25336" y="220468"/>
                </a:moveTo>
                <a:lnTo>
                  <a:pt x="0" y="220468"/>
                </a:lnTo>
                <a:lnTo>
                  <a:pt x="0" y="28892"/>
                </a:lnTo>
                <a:lnTo>
                  <a:pt x="153794" y="28892"/>
                </a:lnTo>
                <a:lnTo>
                  <a:pt x="153794" y="58228"/>
                </a:lnTo>
                <a:lnTo>
                  <a:pt x="35114" y="58228"/>
                </a:lnTo>
                <a:lnTo>
                  <a:pt x="35114" y="108456"/>
                </a:lnTo>
                <a:lnTo>
                  <a:pt x="149349" y="108456"/>
                </a:lnTo>
                <a:lnTo>
                  <a:pt x="149349" y="136459"/>
                </a:lnTo>
                <a:lnTo>
                  <a:pt x="35114" y="136459"/>
                </a:lnTo>
                <a:lnTo>
                  <a:pt x="35114" y="190687"/>
                </a:lnTo>
                <a:lnTo>
                  <a:pt x="170645" y="190687"/>
                </a:lnTo>
                <a:lnTo>
                  <a:pt x="172908" y="209356"/>
                </a:lnTo>
                <a:lnTo>
                  <a:pt x="139536" y="215030"/>
                </a:lnTo>
                <a:lnTo>
                  <a:pt x="105956" y="218413"/>
                </a:lnTo>
                <a:lnTo>
                  <a:pt x="68959" y="220045"/>
                </a:lnTo>
                <a:lnTo>
                  <a:pt x="25336" y="220468"/>
                </a:lnTo>
                <a:close/>
              </a:path>
              <a:path w="319404" h="398779">
                <a:moveTo>
                  <a:pt x="170645" y="190687"/>
                </a:moveTo>
                <a:lnTo>
                  <a:pt x="35114" y="190687"/>
                </a:lnTo>
                <a:lnTo>
                  <a:pt x="74216" y="190208"/>
                </a:lnTo>
                <a:lnTo>
                  <a:pt x="107900" y="188520"/>
                </a:lnTo>
                <a:lnTo>
                  <a:pt x="138751" y="185249"/>
                </a:lnTo>
                <a:lnTo>
                  <a:pt x="169352" y="180019"/>
                </a:lnTo>
                <a:lnTo>
                  <a:pt x="170645" y="190687"/>
                </a:lnTo>
                <a:close/>
              </a:path>
              <a:path w="319404" h="398779">
                <a:moveTo>
                  <a:pt x="319146" y="398266"/>
                </a:moveTo>
                <a:lnTo>
                  <a:pt x="282697" y="398266"/>
                </a:lnTo>
                <a:lnTo>
                  <a:pt x="282697" y="291587"/>
                </a:lnTo>
                <a:lnTo>
                  <a:pt x="51116" y="291587"/>
                </a:lnTo>
                <a:lnTo>
                  <a:pt x="51116" y="262251"/>
                </a:lnTo>
                <a:lnTo>
                  <a:pt x="319146" y="262251"/>
                </a:lnTo>
                <a:lnTo>
                  <a:pt x="319146" y="398266"/>
                </a:lnTo>
                <a:close/>
              </a:path>
              <a:path w="319404" h="398779">
                <a:moveTo>
                  <a:pt x="319146" y="103567"/>
                </a:moveTo>
                <a:lnTo>
                  <a:pt x="284031" y="103567"/>
                </a:lnTo>
                <a:lnTo>
                  <a:pt x="284031" y="0"/>
                </a:lnTo>
                <a:lnTo>
                  <a:pt x="319146" y="0"/>
                </a:lnTo>
                <a:lnTo>
                  <a:pt x="319146" y="103567"/>
                </a:lnTo>
                <a:close/>
              </a:path>
              <a:path w="319404" h="398779">
                <a:moveTo>
                  <a:pt x="230692" y="238693"/>
                </a:moveTo>
                <a:lnTo>
                  <a:pt x="196021" y="238693"/>
                </a:lnTo>
                <a:lnTo>
                  <a:pt x="196021" y="7111"/>
                </a:lnTo>
                <a:lnTo>
                  <a:pt x="230692" y="7111"/>
                </a:lnTo>
                <a:lnTo>
                  <a:pt x="230692" y="103567"/>
                </a:lnTo>
                <a:lnTo>
                  <a:pt x="319146" y="103567"/>
                </a:lnTo>
                <a:lnTo>
                  <a:pt x="319146" y="133348"/>
                </a:lnTo>
                <a:lnTo>
                  <a:pt x="230692" y="133348"/>
                </a:lnTo>
                <a:lnTo>
                  <a:pt x="230692" y="238693"/>
                </a:lnTo>
                <a:close/>
              </a:path>
              <a:path w="319404" h="398779">
                <a:moveTo>
                  <a:pt x="319146" y="241360"/>
                </a:moveTo>
                <a:lnTo>
                  <a:pt x="284031" y="241360"/>
                </a:lnTo>
                <a:lnTo>
                  <a:pt x="284031" y="133348"/>
                </a:lnTo>
                <a:lnTo>
                  <a:pt x="319146" y="133348"/>
                </a:lnTo>
                <a:lnTo>
                  <a:pt x="319146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209484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13528" y="467816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145930" y="4688832"/>
            <a:ext cx="362585" cy="379730"/>
          </a:xfrm>
          <a:custGeom>
            <a:avLst/>
            <a:gdLst/>
            <a:ahLst/>
            <a:cxnLst/>
            <a:rect l="l" t="t" r="r" b="b"/>
            <a:pathLst>
              <a:path w="362584" h="379729">
                <a:moveTo>
                  <a:pt x="38226" y="161795"/>
                </a:moveTo>
                <a:lnTo>
                  <a:pt x="23558" y="132903"/>
                </a:lnTo>
                <a:lnTo>
                  <a:pt x="75161" y="118040"/>
                </a:lnTo>
                <a:lnTo>
                  <a:pt x="119346" y="92010"/>
                </a:lnTo>
                <a:lnTo>
                  <a:pt x="150197" y="57645"/>
                </a:lnTo>
                <a:lnTo>
                  <a:pt x="161795" y="17779"/>
                </a:lnTo>
                <a:lnTo>
                  <a:pt x="161795" y="0"/>
                </a:lnTo>
                <a:lnTo>
                  <a:pt x="199133" y="0"/>
                </a:lnTo>
                <a:lnTo>
                  <a:pt x="199133" y="17779"/>
                </a:lnTo>
                <a:lnTo>
                  <a:pt x="210849" y="57645"/>
                </a:lnTo>
                <a:lnTo>
                  <a:pt x="221002" y="68896"/>
                </a:lnTo>
                <a:lnTo>
                  <a:pt x="180464" y="68896"/>
                </a:lnTo>
                <a:lnTo>
                  <a:pt x="156427" y="102101"/>
                </a:lnTo>
                <a:lnTo>
                  <a:pt x="122846" y="129180"/>
                </a:lnTo>
                <a:lnTo>
                  <a:pt x="82516" y="149342"/>
                </a:lnTo>
                <a:lnTo>
                  <a:pt x="38226" y="161795"/>
                </a:lnTo>
                <a:close/>
              </a:path>
              <a:path w="362584" h="379729">
                <a:moveTo>
                  <a:pt x="322702" y="161795"/>
                </a:moveTo>
                <a:lnTo>
                  <a:pt x="278662" y="149092"/>
                </a:lnTo>
                <a:lnTo>
                  <a:pt x="238415" y="128847"/>
                </a:lnTo>
                <a:lnTo>
                  <a:pt x="204751" y="101851"/>
                </a:lnTo>
                <a:lnTo>
                  <a:pt x="180464" y="68896"/>
                </a:lnTo>
                <a:lnTo>
                  <a:pt x="221002" y="68896"/>
                </a:lnTo>
                <a:lnTo>
                  <a:pt x="241860" y="92010"/>
                </a:lnTo>
                <a:lnTo>
                  <a:pt x="285955" y="118040"/>
                </a:lnTo>
                <a:lnTo>
                  <a:pt x="336926" y="132903"/>
                </a:lnTo>
                <a:lnTo>
                  <a:pt x="322702" y="161795"/>
                </a:lnTo>
                <a:close/>
              </a:path>
              <a:path w="362584" h="379729">
                <a:moveTo>
                  <a:pt x="198688" y="203578"/>
                </a:moveTo>
                <a:lnTo>
                  <a:pt x="162240" y="203578"/>
                </a:lnTo>
                <a:lnTo>
                  <a:pt x="162240" y="136015"/>
                </a:lnTo>
                <a:lnTo>
                  <a:pt x="198688" y="136015"/>
                </a:lnTo>
                <a:lnTo>
                  <a:pt x="198688" y="203578"/>
                </a:lnTo>
                <a:close/>
              </a:path>
              <a:path w="362584" h="379729">
                <a:moveTo>
                  <a:pt x="362262" y="232914"/>
                </a:moveTo>
                <a:lnTo>
                  <a:pt x="0" y="232914"/>
                </a:lnTo>
                <a:lnTo>
                  <a:pt x="0" y="203578"/>
                </a:lnTo>
                <a:lnTo>
                  <a:pt x="362262" y="203578"/>
                </a:lnTo>
                <a:lnTo>
                  <a:pt x="362262" y="232914"/>
                </a:lnTo>
                <a:close/>
              </a:path>
              <a:path w="362584" h="379729">
                <a:moveTo>
                  <a:pt x="321368" y="379153"/>
                </a:moveTo>
                <a:lnTo>
                  <a:pt x="46671" y="379153"/>
                </a:lnTo>
                <a:lnTo>
                  <a:pt x="46671" y="265362"/>
                </a:lnTo>
                <a:lnTo>
                  <a:pt x="83120" y="265362"/>
                </a:lnTo>
                <a:lnTo>
                  <a:pt x="83120" y="349372"/>
                </a:lnTo>
                <a:lnTo>
                  <a:pt x="321368" y="349372"/>
                </a:lnTo>
                <a:lnTo>
                  <a:pt x="321368" y="379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579756" y="4677719"/>
            <a:ext cx="302260" cy="393700"/>
          </a:xfrm>
          <a:custGeom>
            <a:avLst/>
            <a:gdLst/>
            <a:ahLst/>
            <a:cxnLst/>
            <a:rect l="l" t="t" r="r" b="b"/>
            <a:pathLst>
              <a:path w="302259" h="393700">
                <a:moveTo>
                  <a:pt x="32448" y="196021"/>
                </a:moveTo>
                <a:lnTo>
                  <a:pt x="0" y="196021"/>
                </a:lnTo>
                <a:lnTo>
                  <a:pt x="0" y="23558"/>
                </a:lnTo>
                <a:lnTo>
                  <a:pt x="36448" y="23558"/>
                </a:lnTo>
                <a:lnTo>
                  <a:pt x="36448" y="165351"/>
                </a:lnTo>
                <a:lnTo>
                  <a:pt x="225567" y="165351"/>
                </a:lnTo>
                <a:lnTo>
                  <a:pt x="227580" y="177797"/>
                </a:lnTo>
                <a:lnTo>
                  <a:pt x="178839" y="186270"/>
                </a:lnTo>
                <a:lnTo>
                  <a:pt x="131014" y="191910"/>
                </a:lnTo>
                <a:lnTo>
                  <a:pt x="82689" y="195049"/>
                </a:lnTo>
                <a:lnTo>
                  <a:pt x="32448" y="196021"/>
                </a:lnTo>
                <a:close/>
              </a:path>
              <a:path w="302259" h="393700">
                <a:moveTo>
                  <a:pt x="225567" y="165351"/>
                </a:moveTo>
                <a:lnTo>
                  <a:pt x="36448" y="165351"/>
                </a:lnTo>
                <a:lnTo>
                  <a:pt x="84301" y="164386"/>
                </a:lnTo>
                <a:lnTo>
                  <a:pt x="130570" y="161295"/>
                </a:lnTo>
                <a:lnTo>
                  <a:pt x="176338" y="155788"/>
                </a:lnTo>
                <a:lnTo>
                  <a:pt x="222691" y="147571"/>
                </a:lnTo>
                <a:lnTo>
                  <a:pt x="225567" y="165351"/>
                </a:lnTo>
                <a:close/>
              </a:path>
              <a:path w="302259" h="393700">
                <a:moveTo>
                  <a:pt x="302255" y="393376"/>
                </a:moveTo>
                <a:lnTo>
                  <a:pt x="44449" y="393376"/>
                </a:lnTo>
                <a:lnTo>
                  <a:pt x="44449" y="245360"/>
                </a:lnTo>
                <a:lnTo>
                  <a:pt x="302255" y="245360"/>
                </a:lnTo>
                <a:lnTo>
                  <a:pt x="302255" y="274252"/>
                </a:lnTo>
                <a:lnTo>
                  <a:pt x="80008" y="274252"/>
                </a:lnTo>
                <a:lnTo>
                  <a:pt x="80008" y="364040"/>
                </a:lnTo>
                <a:lnTo>
                  <a:pt x="302255" y="364040"/>
                </a:lnTo>
                <a:lnTo>
                  <a:pt x="302255" y="393376"/>
                </a:lnTo>
                <a:close/>
              </a:path>
              <a:path w="302259" h="393700">
                <a:moveTo>
                  <a:pt x="302255" y="364040"/>
                </a:moveTo>
                <a:lnTo>
                  <a:pt x="266696" y="364040"/>
                </a:lnTo>
                <a:lnTo>
                  <a:pt x="266696" y="274252"/>
                </a:lnTo>
                <a:lnTo>
                  <a:pt x="302255" y="274252"/>
                </a:lnTo>
                <a:lnTo>
                  <a:pt x="302255" y="364040"/>
                </a:lnTo>
                <a:close/>
              </a:path>
              <a:path w="302259" h="393700">
                <a:moveTo>
                  <a:pt x="302255" y="226247"/>
                </a:moveTo>
                <a:lnTo>
                  <a:pt x="265807" y="226247"/>
                </a:lnTo>
                <a:lnTo>
                  <a:pt x="265807" y="0"/>
                </a:lnTo>
                <a:lnTo>
                  <a:pt x="302255" y="0"/>
                </a:lnTo>
                <a:lnTo>
                  <a:pt x="302255" y="2262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963798" y="4684831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513847" y="4678164"/>
            <a:ext cx="352425" cy="398145"/>
          </a:xfrm>
          <a:custGeom>
            <a:avLst/>
            <a:gdLst/>
            <a:ahLst/>
            <a:cxnLst/>
            <a:rect l="l" t="t" r="r" b="b"/>
            <a:pathLst>
              <a:path w="352425" h="398145">
                <a:moveTo>
                  <a:pt x="183131" y="197799"/>
                </a:moveTo>
                <a:lnTo>
                  <a:pt x="0" y="197799"/>
                </a:lnTo>
                <a:lnTo>
                  <a:pt x="0" y="27114"/>
                </a:lnTo>
                <a:lnTo>
                  <a:pt x="183131" y="27114"/>
                </a:lnTo>
                <a:lnTo>
                  <a:pt x="183131" y="56006"/>
                </a:lnTo>
                <a:lnTo>
                  <a:pt x="35559" y="56006"/>
                </a:lnTo>
                <a:lnTo>
                  <a:pt x="35559" y="168463"/>
                </a:lnTo>
                <a:lnTo>
                  <a:pt x="183131" y="168463"/>
                </a:lnTo>
                <a:lnTo>
                  <a:pt x="183131" y="197799"/>
                </a:lnTo>
                <a:close/>
              </a:path>
              <a:path w="352425" h="398145">
                <a:moveTo>
                  <a:pt x="183131" y="168463"/>
                </a:moveTo>
                <a:lnTo>
                  <a:pt x="147571" y="168463"/>
                </a:lnTo>
                <a:lnTo>
                  <a:pt x="147571" y="56006"/>
                </a:lnTo>
                <a:lnTo>
                  <a:pt x="183131" y="56006"/>
                </a:lnTo>
                <a:lnTo>
                  <a:pt x="183131" y="168463"/>
                </a:lnTo>
                <a:close/>
              </a:path>
              <a:path w="352425" h="398145">
                <a:moveTo>
                  <a:pt x="299588" y="280475"/>
                </a:moveTo>
                <a:lnTo>
                  <a:pt x="39115" y="280475"/>
                </a:lnTo>
                <a:lnTo>
                  <a:pt x="39115" y="251138"/>
                </a:lnTo>
                <a:lnTo>
                  <a:pt x="299588" y="251138"/>
                </a:lnTo>
                <a:lnTo>
                  <a:pt x="299588" y="280475"/>
                </a:lnTo>
                <a:close/>
              </a:path>
              <a:path w="352425" h="398145">
                <a:moveTo>
                  <a:pt x="36892" y="397377"/>
                </a:moveTo>
                <a:lnTo>
                  <a:pt x="23558" y="369374"/>
                </a:lnTo>
                <a:lnTo>
                  <a:pt x="70480" y="357359"/>
                </a:lnTo>
                <a:lnTo>
                  <a:pt x="109901" y="337259"/>
                </a:lnTo>
                <a:lnTo>
                  <a:pt x="137820" y="310992"/>
                </a:lnTo>
                <a:lnTo>
                  <a:pt x="150238" y="280475"/>
                </a:lnTo>
                <a:lnTo>
                  <a:pt x="188465" y="280475"/>
                </a:lnTo>
                <a:lnTo>
                  <a:pt x="201008" y="310624"/>
                </a:lnTo>
                <a:lnTo>
                  <a:pt x="210102" y="319146"/>
                </a:lnTo>
                <a:lnTo>
                  <a:pt x="169796" y="319146"/>
                </a:lnTo>
                <a:lnTo>
                  <a:pt x="147780" y="347121"/>
                </a:lnTo>
                <a:lnTo>
                  <a:pt x="117012" y="369929"/>
                </a:lnTo>
                <a:lnTo>
                  <a:pt x="79411" y="386903"/>
                </a:lnTo>
                <a:lnTo>
                  <a:pt x="36892" y="397377"/>
                </a:lnTo>
                <a:close/>
              </a:path>
              <a:path w="352425" h="398145">
                <a:moveTo>
                  <a:pt x="301366" y="397821"/>
                </a:moveTo>
                <a:lnTo>
                  <a:pt x="259619" y="387028"/>
                </a:lnTo>
                <a:lnTo>
                  <a:pt x="222413" y="369818"/>
                </a:lnTo>
                <a:lnTo>
                  <a:pt x="191792" y="346941"/>
                </a:lnTo>
                <a:lnTo>
                  <a:pt x="169796" y="319146"/>
                </a:lnTo>
                <a:lnTo>
                  <a:pt x="210102" y="319146"/>
                </a:lnTo>
                <a:lnTo>
                  <a:pt x="229136" y="336981"/>
                </a:lnTo>
                <a:lnTo>
                  <a:pt x="268599" y="357421"/>
                </a:lnTo>
                <a:lnTo>
                  <a:pt x="315146" y="369818"/>
                </a:lnTo>
                <a:lnTo>
                  <a:pt x="301366" y="397821"/>
                </a:lnTo>
                <a:close/>
              </a:path>
              <a:path w="352425" h="398145">
                <a:moveTo>
                  <a:pt x="292921" y="227580"/>
                </a:moveTo>
                <a:lnTo>
                  <a:pt x="256472" y="227580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95566"/>
                </a:lnTo>
                <a:lnTo>
                  <a:pt x="352038" y="95566"/>
                </a:lnTo>
                <a:lnTo>
                  <a:pt x="352038" y="125791"/>
                </a:lnTo>
                <a:lnTo>
                  <a:pt x="292921" y="125791"/>
                </a:lnTo>
                <a:lnTo>
                  <a:pt x="292921" y="2275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954784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954784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952117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952117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905890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444852" y="4678608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20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20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20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20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20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1848452" y="4694166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386970" y="467816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833242" y="47117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833242" y="47409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59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2833242" y="48691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072378" y="4740393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2952365" y="4898633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2790570" y="4995533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243509" y="47129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30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3243509" y="48590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59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361744" y="48882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199059" y="49949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655342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889146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656231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656231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656231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53120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890479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654008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54008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654008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610004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142769" y="5315641"/>
            <a:ext cx="361315" cy="379730"/>
          </a:xfrm>
          <a:custGeom>
            <a:avLst/>
            <a:gdLst/>
            <a:ahLst/>
            <a:cxnLst/>
            <a:rect l="l" t="t" r="r" b="b"/>
            <a:pathLst>
              <a:path w="361314" h="379729">
                <a:moveTo>
                  <a:pt x="328480" y="28892"/>
                </a:moveTo>
                <a:lnTo>
                  <a:pt x="33337" y="28892"/>
                </a:lnTo>
                <a:lnTo>
                  <a:pt x="33337" y="0"/>
                </a:lnTo>
                <a:lnTo>
                  <a:pt x="328480" y="0"/>
                </a:lnTo>
                <a:lnTo>
                  <a:pt x="328480" y="28892"/>
                </a:lnTo>
                <a:close/>
              </a:path>
              <a:path w="361314" h="379729">
                <a:moveTo>
                  <a:pt x="31114" y="134681"/>
                </a:moveTo>
                <a:lnTo>
                  <a:pt x="19557" y="106678"/>
                </a:lnTo>
                <a:lnTo>
                  <a:pt x="70618" y="97649"/>
                </a:lnTo>
                <a:lnTo>
                  <a:pt x="114345" y="80786"/>
                </a:lnTo>
                <a:lnTo>
                  <a:pt x="145571" y="57423"/>
                </a:lnTo>
                <a:lnTo>
                  <a:pt x="159128" y="28892"/>
                </a:lnTo>
                <a:lnTo>
                  <a:pt x="202244" y="28892"/>
                </a:lnTo>
                <a:lnTo>
                  <a:pt x="215739" y="57298"/>
                </a:lnTo>
                <a:lnTo>
                  <a:pt x="223450" y="63118"/>
                </a:lnTo>
                <a:lnTo>
                  <a:pt x="180908" y="63118"/>
                </a:lnTo>
                <a:lnTo>
                  <a:pt x="156690" y="90051"/>
                </a:lnTo>
                <a:lnTo>
                  <a:pt x="121846" y="111234"/>
                </a:lnTo>
                <a:lnTo>
                  <a:pt x="79085" y="126250"/>
                </a:lnTo>
                <a:lnTo>
                  <a:pt x="31114" y="134681"/>
                </a:lnTo>
                <a:close/>
              </a:path>
              <a:path w="361314" h="379729">
                <a:moveTo>
                  <a:pt x="330258" y="134681"/>
                </a:moveTo>
                <a:lnTo>
                  <a:pt x="282482" y="126250"/>
                </a:lnTo>
                <a:lnTo>
                  <a:pt x="239748" y="111234"/>
                </a:lnTo>
                <a:lnTo>
                  <a:pt x="204932" y="90051"/>
                </a:lnTo>
                <a:lnTo>
                  <a:pt x="180908" y="63118"/>
                </a:lnTo>
                <a:lnTo>
                  <a:pt x="223450" y="63118"/>
                </a:lnTo>
                <a:lnTo>
                  <a:pt x="246860" y="80786"/>
                </a:lnTo>
                <a:lnTo>
                  <a:pt x="290566" y="97774"/>
                </a:lnTo>
                <a:lnTo>
                  <a:pt x="341815" y="106678"/>
                </a:lnTo>
                <a:lnTo>
                  <a:pt x="330258" y="134681"/>
                </a:lnTo>
                <a:close/>
              </a:path>
              <a:path w="361314" h="379729">
                <a:moveTo>
                  <a:pt x="326702" y="379153"/>
                </a:moveTo>
                <a:lnTo>
                  <a:pt x="44893" y="379153"/>
                </a:lnTo>
                <a:lnTo>
                  <a:pt x="44893" y="284475"/>
                </a:lnTo>
                <a:lnTo>
                  <a:pt x="278697" y="284475"/>
                </a:lnTo>
                <a:lnTo>
                  <a:pt x="278697" y="248027"/>
                </a:lnTo>
                <a:lnTo>
                  <a:pt x="43560" y="248027"/>
                </a:lnTo>
                <a:lnTo>
                  <a:pt x="43560" y="220024"/>
                </a:lnTo>
                <a:lnTo>
                  <a:pt x="314701" y="220024"/>
                </a:lnTo>
                <a:lnTo>
                  <a:pt x="314701" y="311145"/>
                </a:lnTo>
                <a:lnTo>
                  <a:pt x="80453" y="311145"/>
                </a:lnTo>
                <a:lnTo>
                  <a:pt x="80453" y="351149"/>
                </a:lnTo>
                <a:lnTo>
                  <a:pt x="326702" y="351149"/>
                </a:lnTo>
                <a:lnTo>
                  <a:pt x="326702" y="379153"/>
                </a:lnTo>
                <a:close/>
              </a:path>
              <a:path w="361314" h="379729">
                <a:moveTo>
                  <a:pt x="360928" y="184020"/>
                </a:moveTo>
                <a:lnTo>
                  <a:pt x="0" y="184020"/>
                </a:lnTo>
                <a:lnTo>
                  <a:pt x="0" y="154683"/>
                </a:lnTo>
                <a:lnTo>
                  <a:pt x="360928" y="154683"/>
                </a:lnTo>
                <a:lnTo>
                  <a:pt x="360928" y="1840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552147" y="5300083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8036" y="398710"/>
                </a:moveTo>
                <a:lnTo>
                  <a:pt x="291587" y="398710"/>
                </a:lnTo>
                <a:lnTo>
                  <a:pt x="291587" y="246249"/>
                </a:lnTo>
                <a:lnTo>
                  <a:pt x="181353" y="246249"/>
                </a:lnTo>
                <a:lnTo>
                  <a:pt x="181353" y="216468"/>
                </a:lnTo>
                <a:lnTo>
                  <a:pt x="291587" y="216468"/>
                </a:lnTo>
                <a:lnTo>
                  <a:pt x="291587" y="139126"/>
                </a:lnTo>
                <a:lnTo>
                  <a:pt x="187131" y="139126"/>
                </a:lnTo>
                <a:lnTo>
                  <a:pt x="169913" y="182423"/>
                </a:lnTo>
                <a:lnTo>
                  <a:pt x="145079" y="222968"/>
                </a:lnTo>
                <a:lnTo>
                  <a:pt x="112051" y="260355"/>
                </a:lnTo>
                <a:lnTo>
                  <a:pt x="70254" y="294180"/>
                </a:lnTo>
                <a:lnTo>
                  <a:pt x="19113" y="324035"/>
                </a:lnTo>
                <a:lnTo>
                  <a:pt x="0" y="294699"/>
                </a:lnTo>
                <a:lnTo>
                  <a:pt x="48079" y="266879"/>
                </a:lnTo>
                <a:lnTo>
                  <a:pt x="87565" y="235120"/>
                </a:lnTo>
                <a:lnTo>
                  <a:pt x="118679" y="199633"/>
                </a:lnTo>
                <a:lnTo>
                  <a:pt x="141645" y="160626"/>
                </a:lnTo>
                <a:lnTo>
                  <a:pt x="156684" y="118311"/>
                </a:lnTo>
                <a:lnTo>
                  <a:pt x="164018" y="72896"/>
                </a:lnTo>
                <a:lnTo>
                  <a:pt x="17335" y="72896"/>
                </a:lnTo>
                <a:lnTo>
                  <a:pt x="17335" y="43560"/>
                </a:lnTo>
                <a:lnTo>
                  <a:pt x="200466" y="43560"/>
                </a:lnTo>
                <a:lnTo>
                  <a:pt x="200056" y="60471"/>
                </a:lnTo>
                <a:lnTo>
                  <a:pt x="198855" y="77175"/>
                </a:lnTo>
                <a:lnTo>
                  <a:pt x="196903" y="93628"/>
                </a:lnTo>
                <a:lnTo>
                  <a:pt x="194243" y="109789"/>
                </a:lnTo>
                <a:lnTo>
                  <a:pt x="291587" y="10978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94665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542715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542715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540048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540048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493820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920090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321023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561420" y="5300972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967243" y="5300972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377510" y="5325419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830894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068254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831783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831783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831783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948685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786444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329355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728511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267473" y="5300972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20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20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20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20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20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671073" y="5316529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202034" y="5300972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612746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043905" y="5300083"/>
            <a:ext cx="305435" cy="400050"/>
          </a:xfrm>
          <a:custGeom>
            <a:avLst/>
            <a:gdLst/>
            <a:ahLst/>
            <a:cxnLst/>
            <a:rect l="l" t="t" r="r" b="b"/>
            <a:pathLst>
              <a:path w="305434" h="400050">
                <a:moveTo>
                  <a:pt x="34226" y="303144"/>
                </a:moveTo>
                <a:lnTo>
                  <a:pt x="1333" y="303144"/>
                </a:lnTo>
                <a:lnTo>
                  <a:pt x="1333" y="150238"/>
                </a:lnTo>
                <a:lnTo>
                  <a:pt x="148016" y="150238"/>
                </a:lnTo>
                <a:lnTo>
                  <a:pt x="148016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4909" y="37337"/>
                </a:lnTo>
                <a:lnTo>
                  <a:pt x="184909" y="180019"/>
                </a:lnTo>
                <a:lnTo>
                  <a:pt x="37781" y="180019"/>
                </a:lnTo>
                <a:lnTo>
                  <a:pt x="37781" y="272919"/>
                </a:lnTo>
                <a:lnTo>
                  <a:pt x="233279" y="272919"/>
                </a:lnTo>
                <a:lnTo>
                  <a:pt x="235137" y="288476"/>
                </a:lnTo>
                <a:lnTo>
                  <a:pt x="182992" y="295831"/>
                </a:lnTo>
                <a:lnTo>
                  <a:pt x="133348" y="300311"/>
                </a:lnTo>
                <a:lnTo>
                  <a:pt x="84370" y="302540"/>
                </a:lnTo>
                <a:lnTo>
                  <a:pt x="34226" y="303144"/>
                </a:lnTo>
                <a:close/>
              </a:path>
              <a:path w="305434" h="400050">
                <a:moveTo>
                  <a:pt x="233279" y="272919"/>
                </a:moveTo>
                <a:lnTo>
                  <a:pt x="37781" y="272919"/>
                </a:lnTo>
                <a:lnTo>
                  <a:pt x="85815" y="272259"/>
                </a:lnTo>
                <a:lnTo>
                  <a:pt x="133014" y="269974"/>
                </a:lnTo>
                <a:lnTo>
                  <a:pt x="181047" y="265605"/>
                </a:lnTo>
                <a:lnTo>
                  <a:pt x="231581" y="258695"/>
                </a:lnTo>
                <a:lnTo>
                  <a:pt x="233279" y="272919"/>
                </a:lnTo>
                <a:close/>
              </a:path>
              <a:path w="305434" h="400050">
                <a:moveTo>
                  <a:pt x="305367" y="399599"/>
                </a:moveTo>
                <a:lnTo>
                  <a:pt x="268918" y="399599"/>
                </a:lnTo>
                <a:lnTo>
                  <a:pt x="268918" y="0"/>
                </a:lnTo>
                <a:lnTo>
                  <a:pt x="305367" y="0"/>
                </a:lnTo>
                <a:lnTo>
                  <a:pt x="30536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426614" y="5300083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961968" y="5300972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376681" y="5300528"/>
            <a:ext cx="367665" cy="398780"/>
          </a:xfrm>
          <a:custGeom>
            <a:avLst/>
            <a:gdLst/>
            <a:ahLst/>
            <a:cxnLst/>
            <a:rect l="l" t="t" r="r" b="b"/>
            <a:pathLst>
              <a:path w="367665" h="398779">
                <a:moveTo>
                  <a:pt x="8000" y="183131"/>
                </a:moveTo>
                <a:lnTo>
                  <a:pt x="1777" y="151127"/>
                </a:lnTo>
                <a:lnTo>
                  <a:pt x="153350" y="140904"/>
                </a:lnTo>
                <a:lnTo>
                  <a:pt x="157850" y="124062"/>
                </a:lnTo>
                <a:lnTo>
                  <a:pt x="161351" y="106845"/>
                </a:lnTo>
                <a:lnTo>
                  <a:pt x="163851" y="89211"/>
                </a:lnTo>
                <a:lnTo>
                  <a:pt x="165351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1800" y="41337"/>
                </a:lnTo>
                <a:lnTo>
                  <a:pt x="199840" y="84149"/>
                </a:lnTo>
                <a:lnTo>
                  <a:pt x="193458" y="125722"/>
                </a:lnTo>
                <a:lnTo>
                  <a:pt x="181899" y="165773"/>
                </a:lnTo>
                <a:lnTo>
                  <a:pt x="179856" y="170241"/>
                </a:lnTo>
                <a:lnTo>
                  <a:pt x="142237" y="170241"/>
                </a:lnTo>
                <a:lnTo>
                  <a:pt x="8000" y="183131"/>
                </a:lnTo>
                <a:close/>
              </a:path>
              <a:path w="367665" h="398779">
                <a:moveTo>
                  <a:pt x="20002" y="333370"/>
                </a:moveTo>
                <a:lnTo>
                  <a:pt x="0" y="305367"/>
                </a:lnTo>
                <a:lnTo>
                  <a:pt x="49915" y="276377"/>
                </a:lnTo>
                <a:lnTo>
                  <a:pt x="89621" y="244138"/>
                </a:lnTo>
                <a:lnTo>
                  <a:pt x="120075" y="208731"/>
                </a:lnTo>
                <a:lnTo>
                  <a:pt x="142237" y="170241"/>
                </a:lnTo>
                <a:lnTo>
                  <a:pt x="179856" y="170241"/>
                </a:lnTo>
                <a:lnTo>
                  <a:pt x="164407" y="204022"/>
                </a:lnTo>
                <a:lnTo>
                  <a:pt x="140226" y="240188"/>
                </a:lnTo>
                <a:lnTo>
                  <a:pt x="108602" y="273988"/>
                </a:lnTo>
                <a:lnTo>
                  <a:pt x="68779" y="305143"/>
                </a:lnTo>
                <a:lnTo>
                  <a:pt x="20002" y="333370"/>
                </a:lnTo>
                <a:close/>
              </a:path>
              <a:path w="367665" h="398779">
                <a:moveTo>
                  <a:pt x="303144" y="398710"/>
                </a:moveTo>
                <a:lnTo>
                  <a:pt x="266696" y="398710"/>
                </a:lnTo>
                <a:lnTo>
                  <a:pt x="266696" y="0"/>
                </a:lnTo>
                <a:lnTo>
                  <a:pt x="303144" y="0"/>
                </a:lnTo>
                <a:lnTo>
                  <a:pt x="303144" y="161795"/>
                </a:lnTo>
                <a:lnTo>
                  <a:pt x="367151" y="161795"/>
                </a:lnTo>
                <a:lnTo>
                  <a:pt x="367151" y="192021"/>
                </a:lnTo>
                <a:lnTo>
                  <a:pt x="303144" y="192021"/>
                </a:lnTo>
                <a:lnTo>
                  <a:pt x="30314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0798061" y="53403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79" h="29210">
                <a:moveTo>
                  <a:pt x="0" y="0"/>
                </a:moveTo>
                <a:lnTo>
                  <a:pt x="182686" y="0"/>
                </a:lnTo>
                <a:lnTo>
                  <a:pt x="18268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0798061" y="5369559"/>
            <a:ext cx="35560" cy="199390"/>
          </a:xfrm>
          <a:custGeom>
            <a:avLst/>
            <a:gdLst/>
            <a:ahLst/>
            <a:cxnLst/>
            <a:rect l="l" t="t" r="r" b="b"/>
            <a:pathLst>
              <a:path w="35559" h="199389">
                <a:moveTo>
                  <a:pt x="0" y="0"/>
                </a:moveTo>
                <a:lnTo>
                  <a:pt x="35559" y="0"/>
                </a:lnTo>
                <a:lnTo>
                  <a:pt x="35559" y="199390"/>
                </a:lnTo>
                <a:lnTo>
                  <a:pt x="0" y="199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0798061" y="55689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79" h="29210">
                <a:moveTo>
                  <a:pt x="0" y="0"/>
                </a:moveTo>
                <a:lnTo>
                  <a:pt x="182686" y="0"/>
                </a:lnTo>
                <a:lnTo>
                  <a:pt x="18268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945188" y="5369869"/>
            <a:ext cx="35560" cy="198755"/>
          </a:xfrm>
          <a:custGeom>
            <a:avLst/>
            <a:gdLst/>
            <a:ahLst/>
            <a:cxnLst/>
            <a:rect l="l" t="t" r="r" b="b"/>
            <a:pathLst>
              <a:path w="35559" h="198754">
                <a:moveTo>
                  <a:pt x="35559" y="198688"/>
                </a:moveTo>
                <a:lnTo>
                  <a:pt x="0" y="198688"/>
                </a:lnTo>
                <a:lnTo>
                  <a:pt x="0" y="0"/>
                </a:lnTo>
                <a:lnTo>
                  <a:pt x="35559" y="0"/>
                </a:lnTo>
                <a:lnTo>
                  <a:pt x="35559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1052311" y="5300979"/>
            <a:ext cx="36830" cy="158750"/>
          </a:xfrm>
          <a:custGeom>
            <a:avLst/>
            <a:gdLst/>
            <a:ahLst/>
            <a:cxnLst/>
            <a:rect l="l" t="t" r="r" b="b"/>
            <a:pathLst>
              <a:path w="36829" h="158750">
                <a:moveTo>
                  <a:pt x="0" y="0"/>
                </a:moveTo>
                <a:lnTo>
                  <a:pt x="36448" y="0"/>
                </a:lnTo>
                <a:lnTo>
                  <a:pt x="36448" y="158750"/>
                </a:lnTo>
                <a:lnTo>
                  <a:pt x="0" y="158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1052311" y="5459729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1052311" y="5490209"/>
            <a:ext cx="36830" cy="209550"/>
          </a:xfrm>
          <a:custGeom>
            <a:avLst/>
            <a:gdLst/>
            <a:ahLst/>
            <a:cxnLst/>
            <a:rect l="l" t="t" r="r" b="b"/>
            <a:pathLst>
              <a:path w="36829" h="209550">
                <a:moveTo>
                  <a:pt x="0" y="0"/>
                </a:moveTo>
                <a:lnTo>
                  <a:pt x="36448" y="0"/>
                </a:lnTo>
                <a:lnTo>
                  <a:pt x="36448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1236331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1470135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1237221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1237221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1237221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1234109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1471469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1234998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1234998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234998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190993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1729618" y="5300528"/>
            <a:ext cx="336550" cy="394970"/>
          </a:xfrm>
          <a:custGeom>
            <a:avLst/>
            <a:gdLst/>
            <a:ahLst/>
            <a:cxnLst/>
            <a:rect l="l" t="t" r="r" b="b"/>
            <a:pathLst>
              <a:path w="336550" h="394970">
                <a:moveTo>
                  <a:pt x="322702" y="204467"/>
                </a:moveTo>
                <a:lnTo>
                  <a:pt x="285809" y="204467"/>
                </a:lnTo>
                <a:lnTo>
                  <a:pt x="285809" y="125347"/>
                </a:lnTo>
                <a:lnTo>
                  <a:pt x="199133" y="125347"/>
                </a:lnTo>
                <a:lnTo>
                  <a:pt x="199133" y="96010"/>
                </a:lnTo>
                <a:lnTo>
                  <a:pt x="285809" y="96010"/>
                </a:lnTo>
                <a:lnTo>
                  <a:pt x="285809" y="0"/>
                </a:lnTo>
                <a:lnTo>
                  <a:pt x="322702" y="0"/>
                </a:lnTo>
                <a:lnTo>
                  <a:pt x="322702" y="204467"/>
                </a:lnTo>
                <a:close/>
              </a:path>
              <a:path w="336550" h="394970">
                <a:moveTo>
                  <a:pt x="13334" y="212467"/>
                </a:moveTo>
                <a:lnTo>
                  <a:pt x="0" y="183575"/>
                </a:lnTo>
                <a:lnTo>
                  <a:pt x="52293" y="166795"/>
                </a:lnTo>
                <a:lnTo>
                  <a:pt x="94687" y="144488"/>
                </a:lnTo>
                <a:lnTo>
                  <a:pt x="126670" y="117104"/>
                </a:lnTo>
                <a:lnTo>
                  <a:pt x="147728" y="85090"/>
                </a:lnTo>
                <a:lnTo>
                  <a:pt x="157350" y="48894"/>
                </a:lnTo>
                <a:lnTo>
                  <a:pt x="21335" y="48894"/>
                </a:lnTo>
                <a:lnTo>
                  <a:pt x="21335" y="19557"/>
                </a:lnTo>
                <a:lnTo>
                  <a:pt x="196466" y="19557"/>
                </a:lnTo>
                <a:lnTo>
                  <a:pt x="190833" y="66289"/>
                </a:lnTo>
                <a:lnTo>
                  <a:pt x="174373" y="107304"/>
                </a:lnTo>
                <a:lnTo>
                  <a:pt x="147738" y="142515"/>
                </a:lnTo>
                <a:lnTo>
                  <a:pt x="111584" y="171837"/>
                </a:lnTo>
                <a:lnTo>
                  <a:pt x="66564" y="195184"/>
                </a:lnTo>
                <a:lnTo>
                  <a:pt x="13334" y="212467"/>
                </a:lnTo>
                <a:close/>
              </a:path>
              <a:path w="336550" h="394970">
                <a:moveTo>
                  <a:pt x="336037" y="394710"/>
                </a:moveTo>
                <a:lnTo>
                  <a:pt x="66674" y="394710"/>
                </a:lnTo>
                <a:lnTo>
                  <a:pt x="66674" y="292032"/>
                </a:lnTo>
                <a:lnTo>
                  <a:pt x="286253" y="292032"/>
                </a:lnTo>
                <a:lnTo>
                  <a:pt x="286253" y="250694"/>
                </a:lnTo>
                <a:lnTo>
                  <a:pt x="65785" y="250694"/>
                </a:lnTo>
                <a:lnTo>
                  <a:pt x="65785" y="221802"/>
                </a:lnTo>
                <a:lnTo>
                  <a:pt x="322702" y="221802"/>
                </a:lnTo>
                <a:lnTo>
                  <a:pt x="322702" y="319590"/>
                </a:lnTo>
                <a:lnTo>
                  <a:pt x="102678" y="319590"/>
                </a:lnTo>
                <a:lnTo>
                  <a:pt x="102678" y="365818"/>
                </a:lnTo>
                <a:lnTo>
                  <a:pt x="336037" y="365818"/>
                </a:lnTo>
                <a:lnTo>
                  <a:pt x="336037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2140330" y="5300083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4" h="398779">
                <a:moveTo>
                  <a:pt x="139571" y="69341"/>
                </a:moveTo>
                <a:lnTo>
                  <a:pt x="102678" y="69341"/>
                </a:lnTo>
                <a:lnTo>
                  <a:pt x="102678" y="7556"/>
                </a:lnTo>
                <a:lnTo>
                  <a:pt x="139571" y="7556"/>
                </a:lnTo>
                <a:lnTo>
                  <a:pt x="139571" y="69341"/>
                </a:lnTo>
                <a:close/>
              </a:path>
              <a:path w="319404" h="398779">
                <a:moveTo>
                  <a:pt x="230247" y="98677"/>
                </a:moveTo>
                <a:lnTo>
                  <a:pt x="10667" y="98677"/>
                </a:lnTo>
                <a:lnTo>
                  <a:pt x="10667" y="69341"/>
                </a:lnTo>
                <a:lnTo>
                  <a:pt x="230247" y="69341"/>
                </a:lnTo>
                <a:lnTo>
                  <a:pt x="230247" y="98677"/>
                </a:lnTo>
                <a:close/>
              </a:path>
              <a:path w="319404" h="398779">
                <a:moveTo>
                  <a:pt x="20446" y="321813"/>
                </a:moveTo>
                <a:lnTo>
                  <a:pt x="0" y="294254"/>
                </a:lnTo>
                <a:lnTo>
                  <a:pt x="41053" y="266487"/>
                </a:lnTo>
                <a:lnTo>
                  <a:pt x="73730" y="227469"/>
                </a:lnTo>
                <a:lnTo>
                  <a:pt x="95323" y="180617"/>
                </a:lnTo>
                <a:lnTo>
                  <a:pt x="103122" y="129347"/>
                </a:lnTo>
                <a:lnTo>
                  <a:pt x="103122" y="98677"/>
                </a:lnTo>
                <a:lnTo>
                  <a:pt x="139126" y="98677"/>
                </a:lnTo>
                <a:lnTo>
                  <a:pt x="139126" y="129347"/>
                </a:lnTo>
                <a:lnTo>
                  <a:pt x="147141" y="178436"/>
                </a:lnTo>
                <a:lnTo>
                  <a:pt x="157104" y="198688"/>
                </a:lnTo>
                <a:lnTo>
                  <a:pt x="121791" y="198688"/>
                </a:lnTo>
                <a:lnTo>
                  <a:pt x="104893" y="238241"/>
                </a:lnTo>
                <a:lnTo>
                  <a:pt x="81620" y="272752"/>
                </a:lnTo>
                <a:lnTo>
                  <a:pt x="53096" y="301012"/>
                </a:lnTo>
                <a:lnTo>
                  <a:pt x="20446" y="321813"/>
                </a:lnTo>
                <a:close/>
              </a:path>
              <a:path w="319404" h="398779">
                <a:moveTo>
                  <a:pt x="223580" y="315146"/>
                </a:moveTo>
                <a:lnTo>
                  <a:pt x="190923" y="295511"/>
                </a:lnTo>
                <a:lnTo>
                  <a:pt x="162351" y="268751"/>
                </a:lnTo>
                <a:lnTo>
                  <a:pt x="138945" y="236074"/>
                </a:lnTo>
                <a:lnTo>
                  <a:pt x="121791" y="198688"/>
                </a:lnTo>
                <a:lnTo>
                  <a:pt x="157104" y="198688"/>
                </a:lnTo>
                <a:lnTo>
                  <a:pt x="169240" y="223358"/>
                </a:lnTo>
                <a:lnTo>
                  <a:pt x="202508" y="260612"/>
                </a:lnTo>
                <a:lnTo>
                  <a:pt x="244027" y="286698"/>
                </a:lnTo>
                <a:lnTo>
                  <a:pt x="223580" y="315146"/>
                </a:lnTo>
                <a:close/>
              </a:path>
              <a:path w="319404" h="398779">
                <a:moveTo>
                  <a:pt x="319146" y="398710"/>
                </a:moveTo>
                <a:lnTo>
                  <a:pt x="282253" y="398710"/>
                </a:lnTo>
                <a:lnTo>
                  <a:pt x="282253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2542153" y="5300528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3076643" y="5300528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19" h="389889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19" h="389889">
                <a:moveTo>
                  <a:pt x="228025" y="160017"/>
                </a:moveTo>
                <a:lnTo>
                  <a:pt x="35559" y="160017"/>
                </a:lnTo>
                <a:lnTo>
                  <a:pt x="35559" y="25780"/>
                </a:lnTo>
                <a:lnTo>
                  <a:pt x="225358" y="25780"/>
                </a:lnTo>
                <a:lnTo>
                  <a:pt x="225358" y="55561"/>
                </a:lnTo>
                <a:lnTo>
                  <a:pt x="72007" y="55561"/>
                </a:lnTo>
                <a:lnTo>
                  <a:pt x="72007" y="130681"/>
                </a:lnTo>
                <a:lnTo>
                  <a:pt x="228025" y="130681"/>
                </a:lnTo>
                <a:lnTo>
                  <a:pt x="228025" y="160017"/>
                </a:lnTo>
                <a:close/>
              </a:path>
              <a:path w="337819" h="389889">
                <a:moveTo>
                  <a:pt x="5333" y="248027"/>
                </a:moveTo>
                <a:lnTo>
                  <a:pt x="0" y="218246"/>
                </a:lnTo>
                <a:lnTo>
                  <a:pt x="54561" y="217857"/>
                </a:lnTo>
                <a:lnTo>
                  <a:pt x="112456" y="216468"/>
                </a:lnTo>
                <a:lnTo>
                  <a:pt x="112456" y="160017"/>
                </a:lnTo>
                <a:lnTo>
                  <a:pt x="148905" y="160017"/>
                </a:lnTo>
                <a:lnTo>
                  <a:pt x="148905" y="215134"/>
                </a:lnTo>
                <a:lnTo>
                  <a:pt x="256841" y="215134"/>
                </a:lnTo>
                <a:lnTo>
                  <a:pt x="207041" y="239493"/>
                </a:lnTo>
                <a:lnTo>
                  <a:pt x="154406" y="243706"/>
                </a:lnTo>
                <a:lnTo>
                  <a:pt x="102261" y="246320"/>
                </a:lnTo>
                <a:lnTo>
                  <a:pt x="52080" y="247654"/>
                </a:lnTo>
                <a:lnTo>
                  <a:pt x="5333" y="248027"/>
                </a:lnTo>
                <a:close/>
              </a:path>
              <a:path w="337819" h="389889">
                <a:moveTo>
                  <a:pt x="256841" y="215134"/>
                </a:moveTo>
                <a:lnTo>
                  <a:pt x="148905" y="215134"/>
                </a:lnTo>
                <a:lnTo>
                  <a:pt x="176394" y="213697"/>
                </a:lnTo>
                <a:lnTo>
                  <a:pt x="203466" y="211967"/>
                </a:lnTo>
                <a:lnTo>
                  <a:pt x="230039" y="209821"/>
                </a:lnTo>
                <a:lnTo>
                  <a:pt x="256028" y="207134"/>
                </a:lnTo>
                <a:lnTo>
                  <a:pt x="256841" y="215134"/>
                </a:lnTo>
                <a:close/>
              </a:path>
              <a:path w="337819" h="389889">
                <a:moveTo>
                  <a:pt x="337815" y="389820"/>
                </a:moveTo>
                <a:lnTo>
                  <a:pt x="66674" y="389820"/>
                </a:lnTo>
                <a:lnTo>
                  <a:pt x="66674" y="278697"/>
                </a:lnTo>
                <a:lnTo>
                  <a:pt x="103122" y="278697"/>
                </a:lnTo>
                <a:lnTo>
                  <a:pt x="103122" y="360039"/>
                </a:lnTo>
                <a:lnTo>
                  <a:pt x="337815" y="360039"/>
                </a:lnTo>
                <a:lnTo>
                  <a:pt x="33781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626894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027828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267229" y="5960229"/>
            <a:ext cx="361950" cy="310515"/>
          </a:xfrm>
          <a:custGeom>
            <a:avLst/>
            <a:gdLst/>
            <a:ahLst/>
            <a:cxnLst/>
            <a:rect l="l" t="t" r="r" b="b"/>
            <a:pathLst>
              <a:path w="361950" h="310514">
                <a:moveTo>
                  <a:pt x="333814" y="176908"/>
                </a:moveTo>
                <a:lnTo>
                  <a:pt x="190243" y="176908"/>
                </a:lnTo>
                <a:lnTo>
                  <a:pt x="190243" y="0"/>
                </a:lnTo>
                <a:lnTo>
                  <a:pt x="328925" y="0"/>
                </a:lnTo>
                <a:lnTo>
                  <a:pt x="328925" y="29336"/>
                </a:lnTo>
                <a:lnTo>
                  <a:pt x="226691" y="29336"/>
                </a:lnTo>
                <a:lnTo>
                  <a:pt x="226691" y="147127"/>
                </a:lnTo>
                <a:lnTo>
                  <a:pt x="333814" y="147127"/>
                </a:lnTo>
                <a:lnTo>
                  <a:pt x="333814" y="176908"/>
                </a:lnTo>
                <a:close/>
              </a:path>
              <a:path w="361950" h="310514">
                <a:moveTo>
                  <a:pt x="53339" y="176908"/>
                </a:moveTo>
                <a:lnTo>
                  <a:pt x="31559" y="176908"/>
                </a:lnTo>
                <a:lnTo>
                  <a:pt x="31559" y="444"/>
                </a:lnTo>
                <a:lnTo>
                  <a:pt x="165351" y="444"/>
                </a:lnTo>
                <a:lnTo>
                  <a:pt x="165351" y="30225"/>
                </a:lnTo>
                <a:lnTo>
                  <a:pt x="67563" y="30225"/>
                </a:lnTo>
                <a:lnTo>
                  <a:pt x="67563" y="146682"/>
                </a:lnTo>
                <a:lnTo>
                  <a:pt x="171070" y="146682"/>
                </a:lnTo>
                <a:lnTo>
                  <a:pt x="173352" y="165796"/>
                </a:lnTo>
                <a:lnTo>
                  <a:pt x="141849" y="171657"/>
                </a:lnTo>
                <a:lnTo>
                  <a:pt x="112012" y="175019"/>
                </a:lnTo>
                <a:lnTo>
                  <a:pt x="82842" y="176547"/>
                </a:lnTo>
                <a:lnTo>
                  <a:pt x="53339" y="176908"/>
                </a:lnTo>
                <a:close/>
              </a:path>
              <a:path w="361950" h="310514">
                <a:moveTo>
                  <a:pt x="171070" y="146682"/>
                </a:moveTo>
                <a:lnTo>
                  <a:pt x="67563" y="146682"/>
                </a:lnTo>
                <a:lnTo>
                  <a:pt x="92725" y="145953"/>
                </a:lnTo>
                <a:lnTo>
                  <a:pt x="117846" y="144182"/>
                </a:lnTo>
                <a:lnTo>
                  <a:pt x="143383" y="140994"/>
                </a:lnTo>
                <a:lnTo>
                  <a:pt x="169796" y="136015"/>
                </a:lnTo>
                <a:lnTo>
                  <a:pt x="171070" y="146682"/>
                </a:lnTo>
                <a:close/>
              </a:path>
              <a:path w="361950" h="310514">
                <a:moveTo>
                  <a:pt x="198244" y="280475"/>
                </a:moveTo>
                <a:lnTo>
                  <a:pt x="161795" y="280475"/>
                </a:lnTo>
                <a:lnTo>
                  <a:pt x="161795" y="196466"/>
                </a:lnTo>
                <a:lnTo>
                  <a:pt x="198244" y="196466"/>
                </a:lnTo>
                <a:lnTo>
                  <a:pt x="198244" y="280475"/>
                </a:lnTo>
                <a:close/>
              </a:path>
              <a:path w="361950" h="310514">
                <a:moveTo>
                  <a:pt x="361817" y="310256"/>
                </a:moveTo>
                <a:lnTo>
                  <a:pt x="0" y="310256"/>
                </a:lnTo>
                <a:lnTo>
                  <a:pt x="0" y="280475"/>
                </a:lnTo>
                <a:lnTo>
                  <a:pt x="361817" y="280475"/>
                </a:lnTo>
                <a:lnTo>
                  <a:pt x="361817" y="310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677496" y="592333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212013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616502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152798" y="5923336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7147" y="296032"/>
                </a:moveTo>
                <a:lnTo>
                  <a:pt x="290254" y="296032"/>
                </a:lnTo>
                <a:lnTo>
                  <a:pt x="290254" y="181353"/>
                </a:lnTo>
                <a:lnTo>
                  <a:pt x="223580" y="181353"/>
                </a:lnTo>
                <a:lnTo>
                  <a:pt x="223580" y="151572"/>
                </a:lnTo>
                <a:lnTo>
                  <a:pt x="290254" y="151572"/>
                </a:lnTo>
                <a:lnTo>
                  <a:pt x="290254" y="104900"/>
                </a:lnTo>
                <a:lnTo>
                  <a:pt x="223580" y="104900"/>
                </a:lnTo>
                <a:lnTo>
                  <a:pt x="223580" y="75563"/>
                </a:lnTo>
                <a:lnTo>
                  <a:pt x="290254" y="75563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6032"/>
                </a:lnTo>
                <a:close/>
              </a:path>
              <a:path w="337820" h="389889">
                <a:moveTo>
                  <a:pt x="220468" y="61340"/>
                </a:moveTo>
                <a:lnTo>
                  <a:pt x="10667" y="61340"/>
                </a:lnTo>
                <a:lnTo>
                  <a:pt x="10667" y="32003"/>
                </a:lnTo>
                <a:lnTo>
                  <a:pt x="220468" y="32003"/>
                </a:lnTo>
                <a:lnTo>
                  <a:pt x="220468" y="61340"/>
                </a:lnTo>
                <a:close/>
              </a:path>
              <a:path w="337820" h="389889">
                <a:moveTo>
                  <a:pt x="4000" y="236026"/>
                </a:moveTo>
                <a:lnTo>
                  <a:pt x="0" y="205800"/>
                </a:lnTo>
                <a:lnTo>
                  <a:pt x="24113" y="205745"/>
                </a:lnTo>
                <a:lnTo>
                  <a:pt x="50227" y="205356"/>
                </a:lnTo>
                <a:lnTo>
                  <a:pt x="50227" y="61340"/>
                </a:lnTo>
                <a:lnTo>
                  <a:pt x="85342" y="61340"/>
                </a:lnTo>
                <a:lnTo>
                  <a:pt x="85342" y="204911"/>
                </a:lnTo>
                <a:lnTo>
                  <a:pt x="233679" y="204911"/>
                </a:lnTo>
                <a:lnTo>
                  <a:pt x="187928" y="228686"/>
                </a:lnTo>
                <a:lnTo>
                  <a:pt x="139311" y="232569"/>
                </a:lnTo>
                <a:lnTo>
                  <a:pt x="91185" y="234788"/>
                </a:lnTo>
                <a:lnTo>
                  <a:pt x="45448" y="235791"/>
                </a:lnTo>
                <a:lnTo>
                  <a:pt x="4000" y="236026"/>
                </a:lnTo>
                <a:close/>
              </a:path>
              <a:path w="337820" h="389889">
                <a:moveTo>
                  <a:pt x="233679" y="204911"/>
                </a:moveTo>
                <a:lnTo>
                  <a:pt x="85342" y="204911"/>
                </a:lnTo>
                <a:lnTo>
                  <a:pt x="100156" y="204501"/>
                </a:lnTo>
                <a:lnTo>
                  <a:pt x="145349" y="202689"/>
                </a:lnTo>
                <a:lnTo>
                  <a:pt x="145349" y="61340"/>
                </a:lnTo>
                <a:lnTo>
                  <a:pt x="180908" y="61340"/>
                </a:lnTo>
                <a:lnTo>
                  <a:pt x="180908" y="200466"/>
                </a:lnTo>
                <a:lnTo>
                  <a:pt x="233315" y="200466"/>
                </a:lnTo>
                <a:lnTo>
                  <a:pt x="233679" y="204911"/>
                </a:lnTo>
                <a:close/>
              </a:path>
              <a:path w="337820" h="389889">
                <a:moveTo>
                  <a:pt x="233315" y="200466"/>
                </a:moveTo>
                <a:lnTo>
                  <a:pt x="180908" y="200466"/>
                </a:lnTo>
                <a:lnTo>
                  <a:pt x="194222" y="199640"/>
                </a:lnTo>
                <a:lnTo>
                  <a:pt x="207411" y="198521"/>
                </a:lnTo>
                <a:lnTo>
                  <a:pt x="220350" y="197153"/>
                </a:lnTo>
                <a:lnTo>
                  <a:pt x="232914" y="195577"/>
                </a:lnTo>
                <a:lnTo>
                  <a:pt x="233315" y="200466"/>
                </a:lnTo>
                <a:close/>
              </a:path>
              <a:path w="337820" h="389889">
                <a:moveTo>
                  <a:pt x="337370" y="389376"/>
                </a:moveTo>
                <a:lnTo>
                  <a:pt x="71563" y="389376"/>
                </a:lnTo>
                <a:lnTo>
                  <a:pt x="71563" y="272030"/>
                </a:lnTo>
                <a:lnTo>
                  <a:pt x="108011" y="272030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561732" y="592333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096249" y="5923336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5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5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5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5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522074" y="5922891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075704" y="61976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315286" y="62268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083260" y="59321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083260" y="59778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083260" y="6005829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0" y="0"/>
                </a:moveTo>
                <a:lnTo>
                  <a:pt x="36003" y="0"/>
                </a:lnTo>
                <a:lnTo>
                  <a:pt x="36003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083260" y="60528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313064" y="5932225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313064" y="6006012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197940" y="6081131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035255" y="6128692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442856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40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40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40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853124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306507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543866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307396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307396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307396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424297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262058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086936" y="5923336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5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813572" y="59575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813572" y="59867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813572" y="61150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959811" y="59867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959811" y="59931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959811" y="60223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959811" y="60782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959811" y="61087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086936" y="6022902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086936" y="610824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5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867356" y="61887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80"/>
                </a:lnTo>
                <a:lnTo>
                  <a:pt x="0" y="939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867356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203838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657221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894581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658111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658111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658111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775012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612772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9148152" y="5922891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20" h="389889">
                <a:moveTo>
                  <a:pt x="228025" y="160017"/>
                </a:moveTo>
                <a:lnTo>
                  <a:pt x="35559" y="160017"/>
                </a:lnTo>
                <a:lnTo>
                  <a:pt x="35559" y="25780"/>
                </a:lnTo>
                <a:lnTo>
                  <a:pt x="225358" y="25780"/>
                </a:lnTo>
                <a:lnTo>
                  <a:pt x="225358" y="55561"/>
                </a:lnTo>
                <a:lnTo>
                  <a:pt x="72007" y="55561"/>
                </a:lnTo>
                <a:lnTo>
                  <a:pt x="72007" y="130681"/>
                </a:lnTo>
                <a:lnTo>
                  <a:pt x="228025" y="130681"/>
                </a:lnTo>
                <a:lnTo>
                  <a:pt x="228025" y="160017"/>
                </a:lnTo>
                <a:close/>
              </a:path>
              <a:path w="337820" h="389889">
                <a:moveTo>
                  <a:pt x="5333" y="248027"/>
                </a:moveTo>
                <a:lnTo>
                  <a:pt x="0" y="218246"/>
                </a:lnTo>
                <a:lnTo>
                  <a:pt x="54561" y="217857"/>
                </a:lnTo>
                <a:lnTo>
                  <a:pt x="112456" y="216468"/>
                </a:lnTo>
                <a:lnTo>
                  <a:pt x="112456" y="160017"/>
                </a:lnTo>
                <a:lnTo>
                  <a:pt x="148905" y="160017"/>
                </a:lnTo>
                <a:lnTo>
                  <a:pt x="148905" y="215134"/>
                </a:lnTo>
                <a:lnTo>
                  <a:pt x="256841" y="215134"/>
                </a:lnTo>
                <a:lnTo>
                  <a:pt x="207041" y="239493"/>
                </a:lnTo>
                <a:lnTo>
                  <a:pt x="154406" y="243706"/>
                </a:lnTo>
                <a:lnTo>
                  <a:pt x="102261" y="246320"/>
                </a:lnTo>
                <a:lnTo>
                  <a:pt x="52080" y="247654"/>
                </a:lnTo>
                <a:lnTo>
                  <a:pt x="5333" y="248027"/>
                </a:lnTo>
                <a:close/>
              </a:path>
              <a:path w="337820" h="389889">
                <a:moveTo>
                  <a:pt x="256841" y="215134"/>
                </a:moveTo>
                <a:lnTo>
                  <a:pt x="148905" y="215134"/>
                </a:lnTo>
                <a:lnTo>
                  <a:pt x="176394" y="213697"/>
                </a:lnTo>
                <a:lnTo>
                  <a:pt x="203466" y="211967"/>
                </a:lnTo>
                <a:lnTo>
                  <a:pt x="230039" y="209821"/>
                </a:lnTo>
                <a:lnTo>
                  <a:pt x="256028" y="207134"/>
                </a:lnTo>
                <a:lnTo>
                  <a:pt x="256841" y="215134"/>
                </a:lnTo>
                <a:close/>
              </a:path>
              <a:path w="337820" h="389889">
                <a:moveTo>
                  <a:pt x="337815" y="389820"/>
                </a:moveTo>
                <a:lnTo>
                  <a:pt x="66674" y="389820"/>
                </a:lnTo>
                <a:lnTo>
                  <a:pt x="66674" y="278697"/>
                </a:lnTo>
                <a:lnTo>
                  <a:pt x="103122" y="278697"/>
                </a:lnTo>
                <a:lnTo>
                  <a:pt x="103122" y="360039"/>
                </a:lnTo>
                <a:lnTo>
                  <a:pt x="337815" y="360039"/>
                </a:lnTo>
                <a:lnTo>
                  <a:pt x="33781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9679584" y="5938893"/>
            <a:ext cx="361315" cy="382905"/>
          </a:xfrm>
          <a:custGeom>
            <a:avLst/>
            <a:gdLst/>
            <a:ahLst/>
            <a:cxnLst/>
            <a:rect l="l" t="t" r="r" b="b"/>
            <a:pathLst>
              <a:path w="361315" h="382904">
                <a:moveTo>
                  <a:pt x="179575" y="173797"/>
                </a:moveTo>
                <a:lnTo>
                  <a:pt x="122958" y="167685"/>
                </a:lnTo>
                <a:lnTo>
                  <a:pt x="79008" y="150238"/>
                </a:lnTo>
                <a:lnTo>
                  <a:pt x="50561" y="122791"/>
                </a:lnTo>
                <a:lnTo>
                  <a:pt x="40448" y="86676"/>
                </a:lnTo>
                <a:lnTo>
                  <a:pt x="50561" y="50630"/>
                </a:lnTo>
                <a:lnTo>
                  <a:pt x="79008" y="23335"/>
                </a:lnTo>
                <a:lnTo>
                  <a:pt x="122958" y="6042"/>
                </a:lnTo>
                <a:lnTo>
                  <a:pt x="179575" y="0"/>
                </a:lnTo>
                <a:lnTo>
                  <a:pt x="236449" y="6042"/>
                </a:lnTo>
                <a:lnTo>
                  <a:pt x="280531" y="23335"/>
                </a:lnTo>
                <a:lnTo>
                  <a:pt x="286795" y="29336"/>
                </a:lnTo>
                <a:lnTo>
                  <a:pt x="179575" y="29336"/>
                </a:lnTo>
                <a:lnTo>
                  <a:pt x="138168" y="33357"/>
                </a:lnTo>
                <a:lnTo>
                  <a:pt x="106011" y="44838"/>
                </a:lnTo>
                <a:lnTo>
                  <a:pt x="85189" y="62902"/>
                </a:lnTo>
                <a:lnTo>
                  <a:pt x="77786" y="86676"/>
                </a:lnTo>
                <a:lnTo>
                  <a:pt x="85189" y="110519"/>
                </a:lnTo>
                <a:lnTo>
                  <a:pt x="106011" y="128736"/>
                </a:lnTo>
                <a:lnTo>
                  <a:pt x="138168" y="140369"/>
                </a:lnTo>
                <a:lnTo>
                  <a:pt x="179575" y="144460"/>
                </a:lnTo>
                <a:lnTo>
                  <a:pt x="286530" y="144460"/>
                </a:lnTo>
                <a:lnTo>
                  <a:pt x="280531" y="150238"/>
                </a:lnTo>
                <a:lnTo>
                  <a:pt x="236449" y="167685"/>
                </a:lnTo>
                <a:lnTo>
                  <a:pt x="179575" y="173797"/>
                </a:lnTo>
                <a:close/>
              </a:path>
              <a:path w="361315" h="382904">
                <a:moveTo>
                  <a:pt x="286530" y="144460"/>
                </a:moveTo>
                <a:lnTo>
                  <a:pt x="179575" y="144460"/>
                </a:lnTo>
                <a:lnTo>
                  <a:pt x="221239" y="140369"/>
                </a:lnTo>
                <a:lnTo>
                  <a:pt x="253528" y="128736"/>
                </a:lnTo>
                <a:lnTo>
                  <a:pt x="274398" y="110519"/>
                </a:lnTo>
                <a:lnTo>
                  <a:pt x="281808" y="86676"/>
                </a:lnTo>
                <a:lnTo>
                  <a:pt x="274398" y="62902"/>
                </a:lnTo>
                <a:lnTo>
                  <a:pt x="253528" y="44838"/>
                </a:lnTo>
                <a:lnTo>
                  <a:pt x="221239" y="33357"/>
                </a:lnTo>
                <a:lnTo>
                  <a:pt x="179575" y="29336"/>
                </a:lnTo>
                <a:lnTo>
                  <a:pt x="286795" y="29336"/>
                </a:lnTo>
                <a:lnTo>
                  <a:pt x="309027" y="50630"/>
                </a:lnTo>
                <a:lnTo>
                  <a:pt x="319146" y="86676"/>
                </a:lnTo>
                <a:lnTo>
                  <a:pt x="309027" y="122791"/>
                </a:lnTo>
                <a:lnTo>
                  <a:pt x="286530" y="144460"/>
                </a:lnTo>
                <a:close/>
              </a:path>
              <a:path w="361315" h="382904">
                <a:moveTo>
                  <a:pt x="360928" y="240915"/>
                </a:moveTo>
                <a:lnTo>
                  <a:pt x="0" y="240915"/>
                </a:lnTo>
                <a:lnTo>
                  <a:pt x="0" y="211134"/>
                </a:lnTo>
                <a:lnTo>
                  <a:pt x="360928" y="211134"/>
                </a:lnTo>
                <a:lnTo>
                  <a:pt x="360928" y="240915"/>
                </a:lnTo>
                <a:close/>
              </a:path>
              <a:path w="361315" h="382904">
                <a:moveTo>
                  <a:pt x="129792" y="382709"/>
                </a:moveTo>
                <a:lnTo>
                  <a:pt x="92899" y="382709"/>
                </a:lnTo>
                <a:lnTo>
                  <a:pt x="92899" y="240915"/>
                </a:lnTo>
                <a:lnTo>
                  <a:pt x="129792" y="240915"/>
                </a:lnTo>
                <a:lnTo>
                  <a:pt x="129792" y="382709"/>
                </a:lnTo>
                <a:close/>
              </a:path>
              <a:path w="361315" h="382904">
                <a:moveTo>
                  <a:pt x="266696" y="382709"/>
                </a:moveTo>
                <a:lnTo>
                  <a:pt x="229803" y="382709"/>
                </a:lnTo>
                <a:lnTo>
                  <a:pt x="229803" y="240915"/>
                </a:lnTo>
                <a:lnTo>
                  <a:pt x="266696" y="240915"/>
                </a:lnTo>
                <a:lnTo>
                  <a:pt x="266696" y="382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0092074" y="5922891"/>
            <a:ext cx="367665" cy="398780"/>
          </a:xfrm>
          <a:custGeom>
            <a:avLst/>
            <a:gdLst/>
            <a:ahLst/>
            <a:cxnLst/>
            <a:rect l="l" t="t" r="r" b="b"/>
            <a:pathLst>
              <a:path w="367665" h="398779">
                <a:moveTo>
                  <a:pt x="8000" y="183131"/>
                </a:moveTo>
                <a:lnTo>
                  <a:pt x="1777" y="151127"/>
                </a:lnTo>
                <a:lnTo>
                  <a:pt x="153350" y="140904"/>
                </a:lnTo>
                <a:lnTo>
                  <a:pt x="157850" y="124062"/>
                </a:lnTo>
                <a:lnTo>
                  <a:pt x="161351" y="106845"/>
                </a:lnTo>
                <a:lnTo>
                  <a:pt x="163851" y="89211"/>
                </a:lnTo>
                <a:lnTo>
                  <a:pt x="165351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1800" y="41337"/>
                </a:lnTo>
                <a:lnTo>
                  <a:pt x="199840" y="84149"/>
                </a:lnTo>
                <a:lnTo>
                  <a:pt x="193458" y="125722"/>
                </a:lnTo>
                <a:lnTo>
                  <a:pt x="181899" y="165773"/>
                </a:lnTo>
                <a:lnTo>
                  <a:pt x="179856" y="170241"/>
                </a:lnTo>
                <a:lnTo>
                  <a:pt x="142237" y="170241"/>
                </a:lnTo>
                <a:lnTo>
                  <a:pt x="8000" y="183131"/>
                </a:lnTo>
                <a:close/>
              </a:path>
              <a:path w="367665" h="398779">
                <a:moveTo>
                  <a:pt x="20002" y="333370"/>
                </a:moveTo>
                <a:lnTo>
                  <a:pt x="0" y="305367"/>
                </a:lnTo>
                <a:lnTo>
                  <a:pt x="49915" y="276377"/>
                </a:lnTo>
                <a:lnTo>
                  <a:pt x="89621" y="244138"/>
                </a:lnTo>
                <a:lnTo>
                  <a:pt x="120075" y="208731"/>
                </a:lnTo>
                <a:lnTo>
                  <a:pt x="142237" y="170241"/>
                </a:lnTo>
                <a:lnTo>
                  <a:pt x="179856" y="170241"/>
                </a:lnTo>
                <a:lnTo>
                  <a:pt x="164407" y="204022"/>
                </a:lnTo>
                <a:lnTo>
                  <a:pt x="140226" y="240188"/>
                </a:lnTo>
                <a:lnTo>
                  <a:pt x="108602" y="273988"/>
                </a:lnTo>
                <a:lnTo>
                  <a:pt x="68779" y="305143"/>
                </a:lnTo>
                <a:lnTo>
                  <a:pt x="20002" y="333370"/>
                </a:lnTo>
                <a:close/>
              </a:path>
              <a:path w="367665" h="398779">
                <a:moveTo>
                  <a:pt x="303144" y="398710"/>
                </a:moveTo>
                <a:lnTo>
                  <a:pt x="266696" y="398710"/>
                </a:lnTo>
                <a:lnTo>
                  <a:pt x="266696" y="0"/>
                </a:lnTo>
                <a:lnTo>
                  <a:pt x="303144" y="0"/>
                </a:lnTo>
                <a:lnTo>
                  <a:pt x="303144" y="161795"/>
                </a:lnTo>
                <a:lnTo>
                  <a:pt x="367151" y="161795"/>
                </a:lnTo>
                <a:lnTo>
                  <a:pt x="367151" y="192021"/>
                </a:lnTo>
                <a:lnTo>
                  <a:pt x="303144" y="192021"/>
                </a:lnTo>
                <a:lnTo>
                  <a:pt x="30314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0514787" y="5922891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0909053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1448853" y="5923336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1865343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2266276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2520320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3038861" y="5931336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3447351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657120" y="6555740"/>
            <a:ext cx="269240" cy="29209"/>
          </a:xfrm>
          <a:custGeom>
            <a:avLst/>
            <a:gdLst/>
            <a:ahLst/>
            <a:cxnLst/>
            <a:rect l="l" t="t" r="r" b="b"/>
            <a:pathLst>
              <a:path w="269239" h="29209">
                <a:moveTo>
                  <a:pt x="0" y="0"/>
                </a:moveTo>
                <a:lnTo>
                  <a:pt x="268918" y="0"/>
                </a:lnTo>
                <a:lnTo>
                  <a:pt x="26891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657120" y="6584950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0"/>
                </a:moveTo>
                <a:lnTo>
                  <a:pt x="36448" y="0"/>
                </a:lnTo>
                <a:lnTo>
                  <a:pt x="36448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657120" y="6621780"/>
            <a:ext cx="258445" cy="27940"/>
          </a:xfrm>
          <a:custGeom>
            <a:avLst/>
            <a:gdLst/>
            <a:ahLst/>
            <a:cxnLst/>
            <a:rect l="l" t="t" r="r" b="b"/>
            <a:pathLst>
              <a:path w="258444" h="27940">
                <a:moveTo>
                  <a:pt x="0" y="0"/>
                </a:moveTo>
                <a:lnTo>
                  <a:pt x="258250" y="0"/>
                </a:lnTo>
                <a:lnTo>
                  <a:pt x="258250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657120" y="6649719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0" y="0"/>
                </a:moveTo>
                <a:lnTo>
                  <a:pt x="36448" y="0"/>
                </a:lnTo>
                <a:lnTo>
                  <a:pt x="36448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657120" y="668909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09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650008" y="682370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3808" y="0"/>
                </a:lnTo>
                <a:lnTo>
                  <a:pt x="27380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887368" y="6852919"/>
            <a:ext cx="36830" cy="91440"/>
          </a:xfrm>
          <a:custGeom>
            <a:avLst/>
            <a:gdLst/>
            <a:ahLst/>
            <a:cxnLst/>
            <a:rect l="l" t="t" r="r" b="b"/>
            <a:pathLst>
              <a:path w="36830" h="91440">
                <a:moveTo>
                  <a:pt x="0" y="0"/>
                </a:moveTo>
                <a:lnTo>
                  <a:pt x="36448" y="0"/>
                </a:lnTo>
                <a:lnTo>
                  <a:pt x="3644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609559" y="6755944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2027828" y="6545254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2549899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2962389" y="6545699"/>
            <a:ext cx="342265" cy="394335"/>
          </a:xfrm>
          <a:custGeom>
            <a:avLst/>
            <a:gdLst/>
            <a:ahLst/>
            <a:cxnLst/>
            <a:rect l="l" t="t" r="r" b="b"/>
            <a:pathLst>
              <a:path w="342264" h="394334">
                <a:moveTo>
                  <a:pt x="326702" y="205800"/>
                </a:moveTo>
                <a:lnTo>
                  <a:pt x="290254" y="205800"/>
                </a:lnTo>
                <a:lnTo>
                  <a:pt x="290254" y="118235"/>
                </a:lnTo>
                <a:lnTo>
                  <a:pt x="211578" y="118235"/>
                </a:lnTo>
                <a:lnTo>
                  <a:pt x="211578" y="88898"/>
                </a:lnTo>
                <a:lnTo>
                  <a:pt x="290254" y="88898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05800"/>
                </a:lnTo>
                <a:close/>
              </a:path>
              <a:path w="342264" h="394334">
                <a:moveTo>
                  <a:pt x="224469" y="49783"/>
                </a:moveTo>
                <a:lnTo>
                  <a:pt x="11112" y="49783"/>
                </a:lnTo>
                <a:lnTo>
                  <a:pt x="11112" y="20446"/>
                </a:lnTo>
                <a:lnTo>
                  <a:pt x="224469" y="20446"/>
                </a:lnTo>
                <a:lnTo>
                  <a:pt x="224469" y="49783"/>
                </a:lnTo>
                <a:close/>
              </a:path>
              <a:path w="342264" h="394334">
                <a:moveTo>
                  <a:pt x="18224" y="210245"/>
                </a:moveTo>
                <a:lnTo>
                  <a:pt x="0" y="181797"/>
                </a:lnTo>
                <a:lnTo>
                  <a:pt x="40122" y="161649"/>
                </a:lnTo>
                <a:lnTo>
                  <a:pt x="71619" y="132959"/>
                </a:lnTo>
                <a:lnTo>
                  <a:pt x="92197" y="98351"/>
                </a:lnTo>
                <a:lnTo>
                  <a:pt x="99566" y="60451"/>
                </a:lnTo>
                <a:lnTo>
                  <a:pt x="99566" y="49783"/>
                </a:lnTo>
                <a:lnTo>
                  <a:pt x="136459" y="49783"/>
                </a:lnTo>
                <a:lnTo>
                  <a:pt x="136459" y="60451"/>
                </a:lnTo>
                <a:lnTo>
                  <a:pt x="143460" y="95642"/>
                </a:lnTo>
                <a:lnTo>
                  <a:pt x="156261" y="116457"/>
                </a:lnTo>
                <a:lnTo>
                  <a:pt x="118235" y="116457"/>
                </a:lnTo>
                <a:lnTo>
                  <a:pt x="102046" y="146863"/>
                </a:lnTo>
                <a:lnTo>
                  <a:pt x="79397" y="173352"/>
                </a:lnTo>
                <a:lnTo>
                  <a:pt x="51165" y="194841"/>
                </a:lnTo>
                <a:lnTo>
                  <a:pt x="18224" y="210245"/>
                </a:lnTo>
                <a:close/>
              </a:path>
              <a:path w="342264" h="394334">
                <a:moveTo>
                  <a:pt x="215134" y="200911"/>
                </a:moveTo>
                <a:lnTo>
                  <a:pt x="183492" y="187215"/>
                </a:lnTo>
                <a:lnTo>
                  <a:pt x="156350" y="168018"/>
                </a:lnTo>
                <a:lnTo>
                  <a:pt x="134375" y="144154"/>
                </a:lnTo>
                <a:lnTo>
                  <a:pt x="118235" y="116457"/>
                </a:lnTo>
                <a:lnTo>
                  <a:pt x="156261" y="116457"/>
                </a:lnTo>
                <a:lnTo>
                  <a:pt x="163129" y="127625"/>
                </a:lnTo>
                <a:lnTo>
                  <a:pt x="193465" y="154023"/>
                </a:lnTo>
                <a:lnTo>
                  <a:pt x="232470" y="172463"/>
                </a:lnTo>
                <a:lnTo>
                  <a:pt x="215134" y="200911"/>
                </a:lnTo>
                <a:close/>
              </a:path>
              <a:path w="342264" h="394334">
                <a:moveTo>
                  <a:pt x="341815" y="393821"/>
                </a:moveTo>
                <a:lnTo>
                  <a:pt x="70674" y="393821"/>
                </a:lnTo>
                <a:lnTo>
                  <a:pt x="70674" y="293810"/>
                </a:lnTo>
                <a:lnTo>
                  <a:pt x="290698" y="293810"/>
                </a:lnTo>
                <a:lnTo>
                  <a:pt x="290698" y="254250"/>
                </a:lnTo>
                <a:lnTo>
                  <a:pt x="69785" y="254250"/>
                </a:lnTo>
                <a:lnTo>
                  <a:pt x="69785" y="225802"/>
                </a:lnTo>
                <a:lnTo>
                  <a:pt x="326702" y="225802"/>
                </a:lnTo>
                <a:lnTo>
                  <a:pt x="326702" y="321368"/>
                </a:lnTo>
                <a:lnTo>
                  <a:pt x="106678" y="321368"/>
                </a:lnTo>
                <a:lnTo>
                  <a:pt x="106678" y="364929"/>
                </a:lnTo>
                <a:lnTo>
                  <a:pt x="341815" y="364929"/>
                </a:lnTo>
                <a:lnTo>
                  <a:pt x="341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375324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3783813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4314437" y="6545699"/>
            <a:ext cx="337820" cy="394335"/>
          </a:xfrm>
          <a:custGeom>
            <a:avLst/>
            <a:gdLst/>
            <a:ahLst/>
            <a:cxnLst/>
            <a:rect l="l" t="t" r="r" b="b"/>
            <a:pathLst>
              <a:path w="337820" h="394334">
                <a:moveTo>
                  <a:pt x="324035" y="206245"/>
                </a:moveTo>
                <a:lnTo>
                  <a:pt x="287587" y="206245"/>
                </a:lnTo>
                <a:lnTo>
                  <a:pt x="287587" y="0"/>
                </a:lnTo>
                <a:lnTo>
                  <a:pt x="324035" y="0"/>
                </a:lnTo>
                <a:lnTo>
                  <a:pt x="324035" y="206245"/>
                </a:lnTo>
                <a:close/>
              </a:path>
              <a:path w="337820" h="394334">
                <a:moveTo>
                  <a:pt x="18668" y="202244"/>
                </a:moveTo>
                <a:lnTo>
                  <a:pt x="0" y="173797"/>
                </a:lnTo>
                <a:lnTo>
                  <a:pt x="41150" y="152482"/>
                </a:lnTo>
                <a:lnTo>
                  <a:pt x="73174" y="121624"/>
                </a:lnTo>
                <a:lnTo>
                  <a:pt x="93947" y="83849"/>
                </a:lnTo>
                <a:lnTo>
                  <a:pt x="101344" y="41782"/>
                </a:lnTo>
                <a:lnTo>
                  <a:pt x="101344" y="11556"/>
                </a:lnTo>
                <a:lnTo>
                  <a:pt x="137793" y="11556"/>
                </a:lnTo>
                <a:lnTo>
                  <a:pt x="137793" y="41782"/>
                </a:lnTo>
                <a:lnTo>
                  <a:pt x="145245" y="81731"/>
                </a:lnTo>
                <a:lnTo>
                  <a:pt x="157755" y="103122"/>
                </a:lnTo>
                <a:lnTo>
                  <a:pt x="120013" y="103122"/>
                </a:lnTo>
                <a:lnTo>
                  <a:pt x="103490" y="135549"/>
                </a:lnTo>
                <a:lnTo>
                  <a:pt x="80508" y="163518"/>
                </a:lnTo>
                <a:lnTo>
                  <a:pt x="51943" y="186069"/>
                </a:lnTo>
                <a:lnTo>
                  <a:pt x="18668" y="202244"/>
                </a:lnTo>
                <a:close/>
              </a:path>
              <a:path w="337820" h="394334">
                <a:moveTo>
                  <a:pt x="220468" y="194688"/>
                </a:moveTo>
                <a:lnTo>
                  <a:pt x="188020" y="179568"/>
                </a:lnTo>
                <a:lnTo>
                  <a:pt x="159906" y="158739"/>
                </a:lnTo>
                <a:lnTo>
                  <a:pt x="136959" y="132993"/>
                </a:lnTo>
                <a:lnTo>
                  <a:pt x="120013" y="103122"/>
                </a:lnTo>
                <a:lnTo>
                  <a:pt x="157755" y="103122"/>
                </a:lnTo>
                <a:lnTo>
                  <a:pt x="166073" y="117346"/>
                </a:lnTo>
                <a:lnTo>
                  <a:pt x="197987" y="146293"/>
                </a:lnTo>
                <a:lnTo>
                  <a:pt x="238693" y="166240"/>
                </a:lnTo>
                <a:lnTo>
                  <a:pt x="220468" y="194688"/>
                </a:lnTo>
                <a:close/>
              </a:path>
              <a:path w="337820" h="394334">
                <a:moveTo>
                  <a:pt x="337815" y="393821"/>
                </a:moveTo>
                <a:lnTo>
                  <a:pt x="67118" y="393821"/>
                </a:lnTo>
                <a:lnTo>
                  <a:pt x="67118" y="294699"/>
                </a:lnTo>
                <a:lnTo>
                  <a:pt x="288476" y="294699"/>
                </a:lnTo>
                <a:lnTo>
                  <a:pt x="288476" y="255139"/>
                </a:lnTo>
                <a:lnTo>
                  <a:pt x="66229" y="255139"/>
                </a:lnTo>
                <a:lnTo>
                  <a:pt x="66229" y="226247"/>
                </a:lnTo>
                <a:lnTo>
                  <a:pt x="324480" y="226247"/>
                </a:lnTo>
                <a:lnTo>
                  <a:pt x="324480" y="322257"/>
                </a:lnTo>
                <a:lnTo>
                  <a:pt x="103122" y="322257"/>
                </a:lnTo>
                <a:lnTo>
                  <a:pt x="103122" y="364929"/>
                </a:lnTo>
                <a:lnTo>
                  <a:pt x="337815" y="364929"/>
                </a:lnTo>
                <a:lnTo>
                  <a:pt x="337815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740262" y="6545254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253443" y="6556812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4" h="386715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4" h="386715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4" h="386715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4" h="386715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4" h="386715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662822" y="6559923"/>
            <a:ext cx="360680" cy="384175"/>
          </a:xfrm>
          <a:custGeom>
            <a:avLst/>
            <a:gdLst/>
            <a:ahLst/>
            <a:cxnLst/>
            <a:rect l="l" t="t" r="r" b="b"/>
            <a:pathLst>
              <a:path w="360679" h="384175">
                <a:moveTo>
                  <a:pt x="326258" y="29781"/>
                </a:moveTo>
                <a:lnTo>
                  <a:pt x="33781" y="29781"/>
                </a:lnTo>
                <a:lnTo>
                  <a:pt x="33781" y="0"/>
                </a:lnTo>
                <a:lnTo>
                  <a:pt x="326258" y="0"/>
                </a:lnTo>
                <a:lnTo>
                  <a:pt x="326258" y="29781"/>
                </a:lnTo>
                <a:close/>
              </a:path>
              <a:path w="360679" h="384175">
                <a:moveTo>
                  <a:pt x="130236" y="113345"/>
                </a:moveTo>
                <a:lnTo>
                  <a:pt x="93788" y="113345"/>
                </a:lnTo>
                <a:lnTo>
                  <a:pt x="93788" y="29781"/>
                </a:lnTo>
                <a:lnTo>
                  <a:pt x="130236" y="29781"/>
                </a:lnTo>
                <a:lnTo>
                  <a:pt x="130236" y="113345"/>
                </a:lnTo>
                <a:close/>
              </a:path>
              <a:path w="360679" h="384175">
                <a:moveTo>
                  <a:pt x="265807" y="113345"/>
                </a:moveTo>
                <a:lnTo>
                  <a:pt x="229358" y="113345"/>
                </a:lnTo>
                <a:lnTo>
                  <a:pt x="229358" y="29781"/>
                </a:lnTo>
                <a:lnTo>
                  <a:pt x="265807" y="29781"/>
                </a:lnTo>
                <a:lnTo>
                  <a:pt x="265807" y="113345"/>
                </a:lnTo>
                <a:close/>
              </a:path>
              <a:path w="360679" h="384175">
                <a:moveTo>
                  <a:pt x="324480" y="142682"/>
                </a:moveTo>
                <a:lnTo>
                  <a:pt x="35114" y="142682"/>
                </a:lnTo>
                <a:lnTo>
                  <a:pt x="35114" y="113345"/>
                </a:lnTo>
                <a:lnTo>
                  <a:pt x="324480" y="113345"/>
                </a:lnTo>
                <a:lnTo>
                  <a:pt x="324480" y="142682"/>
                </a:lnTo>
                <a:close/>
              </a:path>
              <a:path w="360679" h="384175">
                <a:moveTo>
                  <a:pt x="360484" y="209356"/>
                </a:moveTo>
                <a:lnTo>
                  <a:pt x="0" y="209356"/>
                </a:lnTo>
                <a:lnTo>
                  <a:pt x="0" y="179575"/>
                </a:lnTo>
                <a:lnTo>
                  <a:pt x="360484" y="179575"/>
                </a:lnTo>
                <a:lnTo>
                  <a:pt x="360484" y="209356"/>
                </a:lnTo>
                <a:close/>
              </a:path>
              <a:path w="360679" h="384175">
                <a:moveTo>
                  <a:pt x="180464" y="383598"/>
                </a:moveTo>
                <a:lnTo>
                  <a:pt x="122694" y="379160"/>
                </a:lnTo>
                <a:lnTo>
                  <a:pt x="79675" y="366096"/>
                </a:lnTo>
                <a:lnTo>
                  <a:pt x="52825" y="344781"/>
                </a:lnTo>
                <a:lnTo>
                  <a:pt x="43560" y="315590"/>
                </a:lnTo>
                <a:lnTo>
                  <a:pt x="51602" y="288031"/>
                </a:lnTo>
                <a:lnTo>
                  <a:pt x="74897" y="267474"/>
                </a:lnTo>
                <a:lnTo>
                  <a:pt x="112192" y="254083"/>
                </a:lnTo>
                <a:lnTo>
                  <a:pt x="162240" y="248027"/>
                </a:lnTo>
                <a:lnTo>
                  <a:pt x="162240" y="209356"/>
                </a:lnTo>
                <a:lnTo>
                  <a:pt x="198688" y="209356"/>
                </a:lnTo>
                <a:lnTo>
                  <a:pt x="198688" y="248027"/>
                </a:lnTo>
                <a:lnTo>
                  <a:pt x="248409" y="254333"/>
                </a:lnTo>
                <a:lnTo>
                  <a:pt x="285420" y="267807"/>
                </a:lnTo>
                <a:lnTo>
                  <a:pt x="293692" y="275141"/>
                </a:lnTo>
                <a:lnTo>
                  <a:pt x="180464" y="275141"/>
                </a:lnTo>
                <a:lnTo>
                  <a:pt x="138209" y="277836"/>
                </a:lnTo>
                <a:lnTo>
                  <a:pt x="106789" y="285698"/>
                </a:lnTo>
                <a:lnTo>
                  <a:pt x="87204" y="298394"/>
                </a:lnTo>
                <a:lnTo>
                  <a:pt x="80453" y="315590"/>
                </a:lnTo>
                <a:lnTo>
                  <a:pt x="87204" y="332786"/>
                </a:lnTo>
                <a:lnTo>
                  <a:pt x="106789" y="345482"/>
                </a:lnTo>
                <a:lnTo>
                  <a:pt x="138209" y="353344"/>
                </a:lnTo>
                <a:lnTo>
                  <a:pt x="180464" y="356039"/>
                </a:lnTo>
                <a:lnTo>
                  <a:pt x="292980" y="356039"/>
                </a:lnTo>
                <a:lnTo>
                  <a:pt x="280308" y="366096"/>
                </a:lnTo>
                <a:lnTo>
                  <a:pt x="237533" y="379160"/>
                </a:lnTo>
                <a:lnTo>
                  <a:pt x="180464" y="383598"/>
                </a:lnTo>
                <a:close/>
              </a:path>
              <a:path w="360679" h="384175">
                <a:moveTo>
                  <a:pt x="292980" y="356039"/>
                </a:moveTo>
                <a:lnTo>
                  <a:pt x="180464" y="356039"/>
                </a:lnTo>
                <a:lnTo>
                  <a:pt x="222205" y="353344"/>
                </a:lnTo>
                <a:lnTo>
                  <a:pt x="253361" y="345482"/>
                </a:lnTo>
                <a:lnTo>
                  <a:pt x="272849" y="332786"/>
                </a:lnTo>
                <a:lnTo>
                  <a:pt x="279586" y="315590"/>
                </a:lnTo>
                <a:lnTo>
                  <a:pt x="272849" y="298394"/>
                </a:lnTo>
                <a:lnTo>
                  <a:pt x="253361" y="285698"/>
                </a:lnTo>
                <a:lnTo>
                  <a:pt x="222205" y="277836"/>
                </a:lnTo>
                <a:lnTo>
                  <a:pt x="180464" y="275141"/>
                </a:lnTo>
                <a:lnTo>
                  <a:pt x="293692" y="275141"/>
                </a:lnTo>
                <a:lnTo>
                  <a:pt x="308513" y="288281"/>
                </a:lnTo>
                <a:lnTo>
                  <a:pt x="316479" y="315590"/>
                </a:lnTo>
                <a:lnTo>
                  <a:pt x="307165" y="344781"/>
                </a:lnTo>
                <a:lnTo>
                  <a:pt x="292980" y="3560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6086424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6601358" y="6545699"/>
            <a:ext cx="372110" cy="394335"/>
          </a:xfrm>
          <a:custGeom>
            <a:avLst/>
            <a:gdLst/>
            <a:ahLst/>
            <a:cxnLst/>
            <a:rect l="l" t="t" r="r" b="b"/>
            <a:pathLst>
              <a:path w="372109" h="394334">
                <a:moveTo>
                  <a:pt x="225802" y="51561"/>
                </a:moveTo>
                <a:lnTo>
                  <a:pt x="12445" y="51561"/>
                </a:lnTo>
                <a:lnTo>
                  <a:pt x="12445" y="21780"/>
                </a:lnTo>
                <a:lnTo>
                  <a:pt x="225802" y="21780"/>
                </a:lnTo>
                <a:lnTo>
                  <a:pt x="225802" y="51561"/>
                </a:lnTo>
                <a:close/>
              </a:path>
              <a:path w="372109" h="394334">
                <a:moveTo>
                  <a:pt x="17779" y="208467"/>
                </a:moveTo>
                <a:lnTo>
                  <a:pt x="0" y="180019"/>
                </a:lnTo>
                <a:lnTo>
                  <a:pt x="41150" y="161372"/>
                </a:lnTo>
                <a:lnTo>
                  <a:pt x="73174" y="134181"/>
                </a:lnTo>
                <a:lnTo>
                  <a:pt x="93947" y="100573"/>
                </a:lnTo>
                <a:lnTo>
                  <a:pt x="101344" y="62673"/>
                </a:lnTo>
                <a:lnTo>
                  <a:pt x="101344" y="51561"/>
                </a:lnTo>
                <a:lnTo>
                  <a:pt x="138237" y="51561"/>
                </a:lnTo>
                <a:lnTo>
                  <a:pt x="138328" y="62673"/>
                </a:lnTo>
                <a:lnTo>
                  <a:pt x="145328" y="96719"/>
                </a:lnTo>
                <a:lnTo>
                  <a:pt x="159016" y="117790"/>
                </a:lnTo>
                <a:lnTo>
                  <a:pt x="120457" y="117790"/>
                </a:lnTo>
                <a:lnTo>
                  <a:pt x="104101" y="147835"/>
                </a:lnTo>
                <a:lnTo>
                  <a:pt x="80953" y="173463"/>
                </a:lnTo>
                <a:lnTo>
                  <a:pt x="51887" y="193924"/>
                </a:lnTo>
                <a:lnTo>
                  <a:pt x="17779" y="208467"/>
                </a:lnTo>
                <a:close/>
              </a:path>
              <a:path w="372109" h="394334">
                <a:moveTo>
                  <a:pt x="219579" y="198244"/>
                </a:moveTo>
                <a:lnTo>
                  <a:pt x="187090" y="185298"/>
                </a:lnTo>
                <a:lnTo>
                  <a:pt x="159350" y="167018"/>
                </a:lnTo>
                <a:lnTo>
                  <a:pt x="136945" y="144238"/>
                </a:lnTo>
                <a:lnTo>
                  <a:pt x="120457" y="117790"/>
                </a:lnTo>
                <a:lnTo>
                  <a:pt x="159016" y="117790"/>
                </a:lnTo>
                <a:lnTo>
                  <a:pt x="165296" y="127458"/>
                </a:lnTo>
                <a:lnTo>
                  <a:pt x="196181" y="152364"/>
                </a:lnTo>
                <a:lnTo>
                  <a:pt x="236026" y="169352"/>
                </a:lnTo>
                <a:lnTo>
                  <a:pt x="219579" y="198244"/>
                </a:lnTo>
                <a:close/>
              </a:path>
              <a:path w="372109" h="394334">
                <a:moveTo>
                  <a:pt x="327591" y="394265"/>
                </a:moveTo>
                <a:lnTo>
                  <a:pt x="60895" y="394265"/>
                </a:lnTo>
                <a:lnTo>
                  <a:pt x="60895" y="292921"/>
                </a:lnTo>
                <a:lnTo>
                  <a:pt x="276919" y="292921"/>
                </a:lnTo>
                <a:lnTo>
                  <a:pt x="276919" y="252027"/>
                </a:lnTo>
                <a:lnTo>
                  <a:pt x="59562" y="252027"/>
                </a:lnTo>
                <a:lnTo>
                  <a:pt x="59562" y="224024"/>
                </a:lnTo>
                <a:lnTo>
                  <a:pt x="312923" y="224024"/>
                </a:lnTo>
                <a:lnTo>
                  <a:pt x="312923" y="320035"/>
                </a:lnTo>
                <a:lnTo>
                  <a:pt x="96455" y="320035"/>
                </a:lnTo>
                <a:lnTo>
                  <a:pt x="96455" y="366262"/>
                </a:lnTo>
                <a:lnTo>
                  <a:pt x="327591" y="366262"/>
                </a:lnTo>
                <a:lnTo>
                  <a:pt x="327591" y="394265"/>
                </a:lnTo>
                <a:close/>
              </a:path>
              <a:path w="372109" h="394334">
                <a:moveTo>
                  <a:pt x="312923" y="204911"/>
                </a:moveTo>
                <a:lnTo>
                  <a:pt x="276475" y="204911"/>
                </a:lnTo>
                <a:lnTo>
                  <a:pt x="276475" y="0"/>
                </a:lnTo>
                <a:lnTo>
                  <a:pt x="312923" y="0"/>
                </a:lnTo>
                <a:lnTo>
                  <a:pt x="312923" y="86231"/>
                </a:lnTo>
                <a:lnTo>
                  <a:pt x="372041" y="86231"/>
                </a:lnTo>
                <a:lnTo>
                  <a:pt x="372041" y="116457"/>
                </a:lnTo>
                <a:lnTo>
                  <a:pt x="312923" y="116457"/>
                </a:lnTo>
                <a:lnTo>
                  <a:pt x="312923" y="204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140790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595507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595507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592840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592840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546613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081130" y="6564368"/>
            <a:ext cx="359410" cy="377825"/>
          </a:xfrm>
          <a:custGeom>
            <a:avLst/>
            <a:gdLst/>
            <a:ahLst/>
            <a:cxnLst/>
            <a:rect l="l" t="t" r="r" b="b"/>
            <a:pathLst>
              <a:path w="359409" h="377825">
                <a:moveTo>
                  <a:pt x="303589" y="140015"/>
                </a:moveTo>
                <a:lnTo>
                  <a:pt x="268029" y="136015"/>
                </a:lnTo>
                <a:lnTo>
                  <a:pt x="273683" y="104469"/>
                </a:lnTo>
                <a:lnTo>
                  <a:pt x="276586" y="76675"/>
                </a:lnTo>
                <a:lnTo>
                  <a:pt x="277657" y="51568"/>
                </a:lnTo>
                <a:lnTo>
                  <a:pt x="277808" y="29336"/>
                </a:lnTo>
                <a:lnTo>
                  <a:pt x="42226" y="29336"/>
                </a:lnTo>
                <a:lnTo>
                  <a:pt x="42226" y="0"/>
                </a:lnTo>
                <a:lnTo>
                  <a:pt x="313812" y="0"/>
                </a:lnTo>
                <a:lnTo>
                  <a:pt x="313803" y="29336"/>
                </a:lnTo>
                <a:lnTo>
                  <a:pt x="313639" y="51880"/>
                </a:lnTo>
                <a:lnTo>
                  <a:pt x="312534" y="77841"/>
                </a:lnTo>
                <a:lnTo>
                  <a:pt x="309499" y="107199"/>
                </a:lnTo>
                <a:lnTo>
                  <a:pt x="303589" y="140015"/>
                </a:lnTo>
                <a:close/>
              </a:path>
              <a:path w="359409" h="377825">
                <a:moveTo>
                  <a:pt x="183575" y="167574"/>
                </a:moveTo>
                <a:lnTo>
                  <a:pt x="147127" y="167574"/>
                </a:lnTo>
                <a:lnTo>
                  <a:pt x="147127" y="87565"/>
                </a:lnTo>
                <a:lnTo>
                  <a:pt x="183575" y="87565"/>
                </a:lnTo>
                <a:lnTo>
                  <a:pt x="183575" y="167574"/>
                </a:lnTo>
                <a:close/>
              </a:path>
              <a:path w="359409" h="377825">
                <a:moveTo>
                  <a:pt x="359150" y="196910"/>
                </a:moveTo>
                <a:lnTo>
                  <a:pt x="0" y="196910"/>
                </a:lnTo>
                <a:lnTo>
                  <a:pt x="0" y="167574"/>
                </a:lnTo>
                <a:lnTo>
                  <a:pt x="359150" y="167574"/>
                </a:lnTo>
                <a:lnTo>
                  <a:pt x="359150" y="196910"/>
                </a:lnTo>
                <a:close/>
              </a:path>
              <a:path w="359409" h="377825">
                <a:moveTo>
                  <a:pt x="38670" y="377819"/>
                </a:moveTo>
                <a:lnTo>
                  <a:pt x="24891" y="349372"/>
                </a:lnTo>
                <a:lnTo>
                  <a:pt x="76876" y="336321"/>
                </a:lnTo>
                <a:lnTo>
                  <a:pt x="119735" y="313645"/>
                </a:lnTo>
                <a:lnTo>
                  <a:pt x="148842" y="283052"/>
                </a:lnTo>
                <a:lnTo>
                  <a:pt x="159573" y="246249"/>
                </a:lnTo>
                <a:lnTo>
                  <a:pt x="159573" y="228469"/>
                </a:lnTo>
                <a:lnTo>
                  <a:pt x="196466" y="228469"/>
                </a:lnTo>
                <a:lnTo>
                  <a:pt x="196466" y="246249"/>
                </a:lnTo>
                <a:lnTo>
                  <a:pt x="207189" y="283052"/>
                </a:lnTo>
                <a:lnTo>
                  <a:pt x="219941" y="296477"/>
                </a:lnTo>
                <a:lnTo>
                  <a:pt x="178241" y="296477"/>
                </a:lnTo>
                <a:lnTo>
                  <a:pt x="154683" y="325938"/>
                </a:lnTo>
                <a:lnTo>
                  <a:pt x="122124" y="349483"/>
                </a:lnTo>
                <a:lnTo>
                  <a:pt x="82731" y="366860"/>
                </a:lnTo>
                <a:lnTo>
                  <a:pt x="38670" y="377819"/>
                </a:lnTo>
                <a:close/>
              </a:path>
              <a:path w="359409" h="377825">
                <a:moveTo>
                  <a:pt x="316923" y="377819"/>
                </a:moveTo>
                <a:lnTo>
                  <a:pt x="272877" y="366860"/>
                </a:lnTo>
                <a:lnTo>
                  <a:pt x="233581" y="349483"/>
                </a:lnTo>
                <a:lnTo>
                  <a:pt x="201286" y="325938"/>
                </a:lnTo>
                <a:lnTo>
                  <a:pt x="178241" y="296477"/>
                </a:lnTo>
                <a:lnTo>
                  <a:pt x="219941" y="296477"/>
                </a:lnTo>
                <a:lnTo>
                  <a:pt x="236248" y="313645"/>
                </a:lnTo>
                <a:lnTo>
                  <a:pt x="278975" y="336321"/>
                </a:lnTo>
                <a:lnTo>
                  <a:pt x="330703" y="349372"/>
                </a:lnTo>
                <a:lnTo>
                  <a:pt x="316923" y="377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494065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898109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9451269" y="6545254"/>
            <a:ext cx="308610" cy="400050"/>
          </a:xfrm>
          <a:custGeom>
            <a:avLst/>
            <a:gdLst/>
            <a:ahLst/>
            <a:cxnLst/>
            <a:rect l="l" t="t" r="r" b="b"/>
            <a:pathLst>
              <a:path w="308609" h="400050">
                <a:moveTo>
                  <a:pt x="308478" y="399599"/>
                </a:moveTo>
                <a:lnTo>
                  <a:pt x="272030" y="399599"/>
                </a:lnTo>
                <a:lnTo>
                  <a:pt x="272030" y="174686"/>
                </a:lnTo>
                <a:lnTo>
                  <a:pt x="157795" y="174686"/>
                </a:lnTo>
                <a:lnTo>
                  <a:pt x="157795" y="144460"/>
                </a:lnTo>
                <a:lnTo>
                  <a:pt x="272030" y="144460"/>
                </a:lnTo>
                <a:lnTo>
                  <a:pt x="272030" y="0"/>
                </a:lnTo>
                <a:lnTo>
                  <a:pt x="308478" y="0"/>
                </a:lnTo>
                <a:lnTo>
                  <a:pt x="308478" y="399599"/>
                </a:lnTo>
                <a:close/>
              </a:path>
              <a:path w="308609" h="400050">
                <a:moveTo>
                  <a:pt x="30670" y="300922"/>
                </a:moveTo>
                <a:lnTo>
                  <a:pt x="0" y="300922"/>
                </a:lnTo>
                <a:lnTo>
                  <a:pt x="0" y="37781"/>
                </a:lnTo>
                <a:lnTo>
                  <a:pt x="181353" y="37781"/>
                </a:lnTo>
                <a:lnTo>
                  <a:pt x="181353" y="68007"/>
                </a:lnTo>
                <a:lnTo>
                  <a:pt x="36448" y="68007"/>
                </a:lnTo>
                <a:lnTo>
                  <a:pt x="36448" y="270252"/>
                </a:lnTo>
                <a:lnTo>
                  <a:pt x="209474" y="270252"/>
                </a:lnTo>
                <a:lnTo>
                  <a:pt x="212023" y="287587"/>
                </a:lnTo>
                <a:lnTo>
                  <a:pt x="169935" y="294171"/>
                </a:lnTo>
                <a:lnTo>
                  <a:pt x="128014" y="298255"/>
                </a:lnTo>
                <a:lnTo>
                  <a:pt x="82759" y="300338"/>
                </a:lnTo>
                <a:lnTo>
                  <a:pt x="30670" y="300922"/>
                </a:lnTo>
                <a:close/>
              </a:path>
              <a:path w="308609" h="400050">
                <a:moveTo>
                  <a:pt x="209474" y="270252"/>
                </a:moveTo>
                <a:lnTo>
                  <a:pt x="36448" y="270252"/>
                </a:lnTo>
                <a:lnTo>
                  <a:pt x="85440" y="269675"/>
                </a:lnTo>
                <a:lnTo>
                  <a:pt x="128347" y="267640"/>
                </a:lnTo>
                <a:lnTo>
                  <a:pt x="168088" y="263688"/>
                </a:lnTo>
                <a:lnTo>
                  <a:pt x="207578" y="257361"/>
                </a:lnTo>
                <a:lnTo>
                  <a:pt x="209474" y="2702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9839312" y="6545699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0294473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528277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0295363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0295363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0295363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0292251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0529611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0293140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0293140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293140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0249135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0785849" y="6545699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1200117" y="6545254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1648611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1648611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1645944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1645944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1599717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2147987" y="6545254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2672307" y="6545699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3075907" y="6570147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80" h="374015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80" h="374015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80" h="374015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80" h="374015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80" h="374015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611337" y="7167618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020271" y="7163618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4" h="397509">
                <a:moveTo>
                  <a:pt x="135570" y="44893"/>
                </a:moveTo>
                <a:lnTo>
                  <a:pt x="99122" y="44893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4893"/>
                </a:lnTo>
                <a:close/>
              </a:path>
              <a:path w="367664" h="397509">
                <a:moveTo>
                  <a:pt x="235137" y="74230"/>
                </a:moveTo>
                <a:lnTo>
                  <a:pt x="0" y="74230"/>
                </a:lnTo>
                <a:lnTo>
                  <a:pt x="0" y="44893"/>
                </a:lnTo>
                <a:lnTo>
                  <a:pt x="235137" y="44893"/>
                </a:lnTo>
                <a:lnTo>
                  <a:pt x="235137" y="74230"/>
                </a:lnTo>
                <a:close/>
              </a:path>
              <a:path w="367664" h="397509">
                <a:moveTo>
                  <a:pt x="117346" y="232470"/>
                </a:moveTo>
                <a:lnTo>
                  <a:pt x="78480" y="227566"/>
                </a:lnTo>
                <a:lnTo>
                  <a:pt x="48449" y="213579"/>
                </a:lnTo>
                <a:lnTo>
                  <a:pt x="29086" y="191590"/>
                </a:lnTo>
                <a:lnTo>
                  <a:pt x="22224" y="162684"/>
                </a:lnTo>
                <a:lnTo>
                  <a:pt x="29086" y="134035"/>
                </a:lnTo>
                <a:lnTo>
                  <a:pt x="48449" y="112179"/>
                </a:lnTo>
                <a:lnTo>
                  <a:pt x="78480" y="98240"/>
                </a:lnTo>
                <a:lnTo>
                  <a:pt x="117346" y="93343"/>
                </a:lnTo>
                <a:lnTo>
                  <a:pt x="156281" y="98240"/>
                </a:lnTo>
                <a:lnTo>
                  <a:pt x="186465" y="112179"/>
                </a:lnTo>
                <a:lnTo>
                  <a:pt x="193857" y="120457"/>
                </a:lnTo>
                <a:lnTo>
                  <a:pt x="117346" y="120457"/>
                </a:lnTo>
                <a:lnTo>
                  <a:pt x="92524" y="123430"/>
                </a:lnTo>
                <a:lnTo>
                  <a:pt x="73452" y="131903"/>
                </a:lnTo>
                <a:lnTo>
                  <a:pt x="61215" y="145210"/>
                </a:lnTo>
                <a:lnTo>
                  <a:pt x="56895" y="162684"/>
                </a:lnTo>
                <a:lnTo>
                  <a:pt x="61215" y="180346"/>
                </a:lnTo>
                <a:lnTo>
                  <a:pt x="73452" y="193632"/>
                </a:lnTo>
                <a:lnTo>
                  <a:pt x="92524" y="202001"/>
                </a:lnTo>
                <a:lnTo>
                  <a:pt x="117346" y="204911"/>
                </a:lnTo>
                <a:lnTo>
                  <a:pt x="194158" y="204911"/>
                </a:lnTo>
                <a:lnTo>
                  <a:pt x="186465" y="213579"/>
                </a:lnTo>
                <a:lnTo>
                  <a:pt x="156281" y="227566"/>
                </a:lnTo>
                <a:lnTo>
                  <a:pt x="117346" y="232470"/>
                </a:lnTo>
                <a:close/>
              </a:path>
              <a:path w="367664" h="397509">
                <a:moveTo>
                  <a:pt x="194158" y="204911"/>
                </a:moveTo>
                <a:lnTo>
                  <a:pt x="117346" y="204911"/>
                </a:lnTo>
                <a:lnTo>
                  <a:pt x="142237" y="202001"/>
                </a:lnTo>
                <a:lnTo>
                  <a:pt x="161462" y="193632"/>
                </a:lnTo>
                <a:lnTo>
                  <a:pt x="173852" y="180346"/>
                </a:lnTo>
                <a:lnTo>
                  <a:pt x="178241" y="162684"/>
                </a:lnTo>
                <a:lnTo>
                  <a:pt x="173852" y="145210"/>
                </a:lnTo>
                <a:lnTo>
                  <a:pt x="161462" y="131903"/>
                </a:lnTo>
                <a:lnTo>
                  <a:pt x="142237" y="123430"/>
                </a:lnTo>
                <a:lnTo>
                  <a:pt x="117346" y="120457"/>
                </a:lnTo>
                <a:lnTo>
                  <a:pt x="193857" y="120457"/>
                </a:lnTo>
                <a:lnTo>
                  <a:pt x="205981" y="134035"/>
                </a:lnTo>
                <a:lnTo>
                  <a:pt x="212912" y="162684"/>
                </a:lnTo>
                <a:lnTo>
                  <a:pt x="205981" y="191590"/>
                </a:lnTo>
                <a:lnTo>
                  <a:pt x="194158" y="204911"/>
                </a:lnTo>
                <a:close/>
              </a:path>
              <a:path w="367664" h="397509">
                <a:moveTo>
                  <a:pt x="308034" y="397377"/>
                </a:moveTo>
                <a:lnTo>
                  <a:pt x="57339" y="397377"/>
                </a:lnTo>
                <a:lnTo>
                  <a:pt x="57339" y="253361"/>
                </a:lnTo>
                <a:lnTo>
                  <a:pt x="93343" y="253361"/>
                </a:lnTo>
                <a:lnTo>
                  <a:pt x="93343" y="295588"/>
                </a:lnTo>
                <a:lnTo>
                  <a:pt x="308034" y="295588"/>
                </a:lnTo>
                <a:lnTo>
                  <a:pt x="308034" y="324035"/>
                </a:lnTo>
                <a:lnTo>
                  <a:pt x="93343" y="324035"/>
                </a:lnTo>
                <a:lnTo>
                  <a:pt x="93343" y="368040"/>
                </a:lnTo>
                <a:lnTo>
                  <a:pt x="308034" y="368040"/>
                </a:lnTo>
                <a:lnTo>
                  <a:pt x="308034" y="397377"/>
                </a:lnTo>
                <a:close/>
              </a:path>
              <a:path w="367664" h="397509">
                <a:moveTo>
                  <a:pt x="308034" y="295588"/>
                </a:moveTo>
                <a:lnTo>
                  <a:pt x="272030" y="295588"/>
                </a:lnTo>
                <a:lnTo>
                  <a:pt x="272030" y="253361"/>
                </a:lnTo>
                <a:lnTo>
                  <a:pt x="308034" y="253361"/>
                </a:lnTo>
                <a:lnTo>
                  <a:pt x="308034" y="295588"/>
                </a:lnTo>
                <a:close/>
              </a:path>
              <a:path w="367664" h="397509">
                <a:moveTo>
                  <a:pt x="308034" y="368040"/>
                </a:moveTo>
                <a:lnTo>
                  <a:pt x="272030" y="368040"/>
                </a:lnTo>
                <a:lnTo>
                  <a:pt x="272030" y="324035"/>
                </a:lnTo>
                <a:lnTo>
                  <a:pt x="308034" y="324035"/>
                </a:lnTo>
                <a:lnTo>
                  <a:pt x="308034" y="368040"/>
                </a:lnTo>
                <a:close/>
              </a:path>
              <a:path w="367664" h="397509">
                <a:moveTo>
                  <a:pt x="308034" y="235581"/>
                </a:moveTo>
                <a:lnTo>
                  <a:pt x="271585" y="235581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5344"/>
                </a:lnTo>
                <a:lnTo>
                  <a:pt x="367151" y="105344"/>
                </a:lnTo>
                <a:lnTo>
                  <a:pt x="367151" y="136015"/>
                </a:lnTo>
                <a:lnTo>
                  <a:pt x="308034" y="136015"/>
                </a:lnTo>
                <a:lnTo>
                  <a:pt x="308034" y="2355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2425650" y="7168063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2853697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3254630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598944" y="3213250"/>
            <a:ext cx="313055" cy="372745"/>
          </a:xfrm>
          <a:custGeom>
            <a:avLst/>
            <a:gdLst/>
            <a:ahLst/>
            <a:cxnLst/>
            <a:rect l="l" t="t" r="r" b="b"/>
            <a:pathLst>
              <a:path w="313055" h="372745">
                <a:moveTo>
                  <a:pt x="31851" y="298759"/>
                </a:moveTo>
                <a:lnTo>
                  <a:pt x="0" y="254812"/>
                </a:lnTo>
                <a:lnTo>
                  <a:pt x="42315" y="226387"/>
                </a:lnTo>
                <a:lnTo>
                  <a:pt x="72119" y="185565"/>
                </a:lnTo>
                <a:lnTo>
                  <a:pt x="89752" y="136427"/>
                </a:lnTo>
                <a:lnTo>
                  <a:pt x="95554" y="83055"/>
                </a:lnTo>
                <a:lnTo>
                  <a:pt x="95554" y="29029"/>
                </a:lnTo>
                <a:lnTo>
                  <a:pt x="148774" y="29029"/>
                </a:lnTo>
                <a:lnTo>
                  <a:pt x="148774" y="83055"/>
                </a:lnTo>
                <a:lnTo>
                  <a:pt x="154356" y="133919"/>
                </a:lnTo>
                <a:lnTo>
                  <a:pt x="171353" y="180626"/>
                </a:lnTo>
                <a:lnTo>
                  <a:pt x="177030" y="188286"/>
                </a:lnTo>
                <a:lnTo>
                  <a:pt x="122971" y="188286"/>
                </a:lnTo>
                <a:lnTo>
                  <a:pt x="107996" y="223521"/>
                </a:lnTo>
                <a:lnTo>
                  <a:pt x="87843" y="254257"/>
                </a:lnTo>
                <a:lnTo>
                  <a:pt x="62474" y="279626"/>
                </a:lnTo>
                <a:lnTo>
                  <a:pt x="31851" y="298759"/>
                </a:lnTo>
                <a:close/>
              </a:path>
              <a:path w="313055" h="372745">
                <a:moveTo>
                  <a:pt x="210865" y="289889"/>
                </a:moveTo>
                <a:lnTo>
                  <a:pt x="181426" y="272256"/>
                </a:lnTo>
                <a:lnTo>
                  <a:pt x="157090" y="248915"/>
                </a:lnTo>
                <a:lnTo>
                  <a:pt x="137668" y="220661"/>
                </a:lnTo>
                <a:lnTo>
                  <a:pt x="122971" y="188286"/>
                </a:lnTo>
                <a:lnTo>
                  <a:pt x="177030" y="188286"/>
                </a:lnTo>
                <a:lnTo>
                  <a:pt x="200142" y="219470"/>
                </a:lnTo>
                <a:lnTo>
                  <a:pt x="241103" y="246748"/>
                </a:lnTo>
                <a:lnTo>
                  <a:pt x="210865" y="289889"/>
                </a:lnTo>
                <a:close/>
              </a:path>
              <a:path w="313055" h="372745">
                <a:moveTo>
                  <a:pt x="312467" y="372541"/>
                </a:moveTo>
                <a:lnTo>
                  <a:pt x="259247" y="372541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985194" y="3213250"/>
            <a:ext cx="308610" cy="372110"/>
          </a:xfrm>
          <a:custGeom>
            <a:avLst/>
            <a:gdLst/>
            <a:ahLst/>
            <a:cxnLst/>
            <a:rect l="l" t="t" r="r" b="b"/>
            <a:pathLst>
              <a:path w="308610" h="372110">
                <a:moveTo>
                  <a:pt x="25803" y="288276"/>
                </a:moveTo>
                <a:lnTo>
                  <a:pt x="0" y="288276"/>
                </a:lnTo>
                <a:lnTo>
                  <a:pt x="0" y="43140"/>
                </a:lnTo>
                <a:lnTo>
                  <a:pt x="137485" y="43140"/>
                </a:lnTo>
                <a:lnTo>
                  <a:pt x="137485" y="86281"/>
                </a:lnTo>
                <a:lnTo>
                  <a:pt x="52413" y="86281"/>
                </a:lnTo>
                <a:lnTo>
                  <a:pt x="52413" y="244329"/>
                </a:lnTo>
                <a:lnTo>
                  <a:pt x="154882" y="244329"/>
                </a:lnTo>
                <a:lnTo>
                  <a:pt x="158048" y="278196"/>
                </a:lnTo>
                <a:lnTo>
                  <a:pt x="125024" y="283343"/>
                </a:lnTo>
                <a:lnTo>
                  <a:pt x="92833" y="286411"/>
                </a:lnTo>
                <a:lnTo>
                  <a:pt x="60187" y="287892"/>
                </a:lnTo>
                <a:lnTo>
                  <a:pt x="25803" y="288276"/>
                </a:lnTo>
                <a:close/>
              </a:path>
              <a:path w="308610" h="372110">
                <a:moveTo>
                  <a:pt x="154882" y="244329"/>
                </a:moveTo>
                <a:lnTo>
                  <a:pt x="52413" y="244329"/>
                </a:lnTo>
                <a:lnTo>
                  <a:pt x="77927" y="243447"/>
                </a:lnTo>
                <a:lnTo>
                  <a:pt x="102912" y="241809"/>
                </a:lnTo>
                <a:lnTo>
                  <a:pt x="128048" y="239113"/>
                </a:lnTo>
                <a:lnTo>
                  <a:pt x="154016" y="235056"/>
                </a:lnTo>
                <a:lnTo>
                  <a:pt x="154882" y="244329"/>
                </a:lnTo>
                <a:close/>
              </a:path>
              <a:path w="308610" h="372110">
                <a:moveTo>
                  <a:pt x="308032" y="143130"/>
                </a:moveTo>
                <a:lnTo>
                  <a:pt x="257634" y="143130"/>
                </a:lnTo>
                <a:lnTo>
                  <a:pt x="257634" y="0"/>
                </a:lnTo>
                <a:lnTo>
                  <a:pt x="308032" y="0"/>
                </a:lnTo>
                <a:lnTo>
                  <a:pt x="308032" y="143130"/>
                </a:lnTo>
                <a:close/>
              </a:path>
              <a:path w="308610" h="372110">
                <a:moveTo>
                  <a:pt x="224170" y="354398"/>
                </a:moveTo>
                <a:lnTo>
                  <a:pt x="174578" y="354398"/>
                </a:lnTo>
                <a:lnTo>
                  <a:pt x="174578" y="7257"/>
                </a:lnTo>
                <a:lnTo>
                  <a:pt x="224170" y="7257"/>
                </a:lnTo>
                <a:lnTo>
                  <a:pt x="224170" y="143130"/>
                </a:lnTo>
                <a:lnTo>
                  <a:pt x="308032" y="143130"/>
                </a:lnTo>
                <a:lnTo>
                  <a:pt x="308032" y="185867"/>
                </a:lnTo>
                <a:lnTo>
                  <a:pt x="224170" y="185867"/>
                </a:lnTo>
                <a:lnTo>
                  <a:pt x="224170" y="354398"/>
                </a:lnTo>
                <a:close/>
              </a:path>
              <a:path w="308610" h="372110">
                <a:moveTo>
                  <a:pt x="308032" y="371735"/>
                </a:moveTo>
                <a:lnTo>
                  <a:pt x="257634" y="371735"/>
                </a:lnTo>
                <a:lnTo>
                  <a:pt x="257634" y="185867"/>
                </a:lnTo>
                <a:lnTo>
                  <a:pt x="308032" y="185867"/>
                </a:lnTo>
                <a:lnTo>
                  <a:pt x="308032" y="3717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2348866" y="3213250"/>
            <a:ext cx="315595" cy="371475"/>
          </a:xfrm>
          <a:custGeom>
            <a:avLst/>
            <a:gdLst/>
            <a:ahLst/>
            <a:cxnLst/>
            <a:rect l="l" t="t" r="r" b="b"/>
            <a:pathLst>
              <a:path w="315594" h="371475">
                <a:moveTo>
                  <a:pt x="239087" y="137082"/>
                </a:moveTo>
                <a:lnTo>
                  <a:pt x="189496" y="137082"/>
                </a:lnTo>
                <a:lnTo>
                  <a:pt x="189496" y="6450"/>
                </a:lnTo>
                <a:lnTo>
                  <a:pt x="239087" y="6450"/>
                </a:lnTo>
                <a:lnTo>
                  <a:pt x="239087" y="137082"/>
                </a:lnTo>
                <a:close/>
              </a:path>
              <a:path w="315594" h="371475">
                <a:moveTo>
                  <a:pt x="80233" y="296340"/>
                </a:moveTo>
                <a:lnTo>
                  <a:pt x="46945" y="287085"/>
                </a:lnTo>
                <a:lnTo>
                  <a:pt x="21671" y="260406"/>
                </a:lnTo>
                <a:lnTo>
                  <a:pt x="5619" y="217927"/>
                </a:lnTo>
                <a:lnTo>
                  <a:pt x="0" y="161273"/>
                </a:lnTo>
                <a:lnTo>
                  <a:pt x="5619" y="104852"/>
                </a:lnTo>
                <a:lnTo>
                  <a:pt x="21671" y="62493"/>
                </a:lnTo>
                <a:lnTo>
                  <a:pt x="46945" y="35858"/>
                </a:lnTo>
                <a:lnTo>
                  <a:pt x="80233" y="26610"/>
                </a:lnTo>
                <a:lnTo>
                  <a:pt x="110396" y="34119"/>
                </a:lnTo>
                <a:lnTo>
                  <a:pt x="134360" y="55840"/>
                </a:lnTo>
                <a:lnTo>
                  <a:pt x="144441" y="76604"/>
                </a:lnTo>
                <a:lnTo>
                  <a:pt x="80233" y="76604"/>
                </a:lnTo>
                <a:lnTo>
                  <a:pt x="66689" y="81839"/>
                </a:lnTo>
                <a:lnTo>
                  <a:pt x="56546" y="97620"/>
                </a:lnTo>
                <a:lnTo>
                  <a:pt x="50183" y="124060"/>
                </a:lnTo>
                <a:lnTo>
                  <a:pt x="47978" y="161273"/>
                </a:lnTo>
                <a:lnTo>
                  <a:pt x="50183" y="198719"/>
                </a:lnTo>
                <a:lnTo>
                  <a:pt x="56546" y="225278"/>
                </a:lnTo>
                <a:lnTo>
                  <a:pt x="66689" y="241103"/>
                </a:lnTo>
                <a:lnTo>
                  <a:pt x="80233" y="246345"/>
                </a:lnTo>
                <a:lnTo>
                  <a:pt x="144265" y="246345"/>
                </a:lnTo>
                <a:lnTo>
                  <a:pt x="135469" y="265496"/>
                </a:lnTo>
                <a:lnTo>
                  <a:pt x="111140" y="288402"/>
                </a:lnTo>
                <a:lnTo>
                  <a:pt x="80233" y="296340"/>
                </a:lnTo>
                <a:close/>
              </a:path>
              <a:path w="315594" h="371475">
                <a:moveTo>
                  <a:pt x="144265" y="246345"/>
                </a:moveTo>
                <a:lnTo>
                  <a:pt x="80233" y="246345"/>
                </a:lnTo>
                <a:lnTo>
                  <a:pt x="93948" y="241103"/>
                </a:lnTo>
                <a:lnTo>
                  <a:pt x="104071" y="225278"/>
                </a:lnTo>
                <a:lnTo>
                  <a:pt x="110340" y="198719"/>
                </a:lnTo>
                <a:lnTo>
                  <a:pt x="112488" y="161273"/>
                </a:lnTo>
                <a:lnTo>
                  <a:pt x="110340" y="124060"/>
                </a:lnTo>
                <a:lnTo>
                  <a:pt x="104071" y="97620"/>
                </a:lnTo>
                <a:lnTo>
                  <a:pt x="93948" y="81839"/>
                </a:lnTo>
                <a:lnTo>
                  <a:pt x="80233" y="76604"/>
                </a:lnTo>
                <a:lnTo>
                  <a:pt x="144441" y="76604"/>
                </a:lnTo>
                <a:lnTo>
                  <a:pt x="151219" y="90565"/>
                </a:lnTo>
                <a:lnTo>
                  <a:pt x="160063" y="137082"/>
                </a:lnTo>
                <a:lnTo>
                  <a:pt x="239087" y="137082"/>
                </a:lnTo>
                <a:lnTo>
                  <a:pt x="239087" y="180223"/>
                </a:lnTo>
                <a:lnTo>
                  <a:pt x="160467" y="180223"/>
                </a:lnTo>
                <a:lnTo>
                  <a:pt x="152239" y="228983"/>
                </a:lnTo>
                <a:lnTo>
                  <a:pt x="144265" y="246345"/>
                </a:lnTo>
                <a:close/>
              </a:path>
              <a:path w="315594" h="371475">
                <a:moveTo>
                  <a:pt x="239087" y="355204"/>
                </a:moveTo>
                <a:lnTo>
                  <a:pt x="189496" y="355204"/>
                </a:lnTo>
                <a:lnTo>
                  <a:pt x="189496" y="180223"/>
                </a:lnTo>
                <a:lnTo>
                  <a:pt x="239087" y="180223"/>
                </a:lnTo>
                <a:lnTo>
                  <a:pt x="239087" y="355204"/>
                </a:lnTo>
                <a:close/>
              </a:path>
              <a:path w="315594" h="371475">
                <a:moveTo>
                  <a:pt x="315289" y="371332"/>
                </a:moveTo>
                <a:lnTo>
                  <a:pt x="264891" y="371332"/>
                </a:lnTo>
                <a:lnTo>
                  <a:pt x="264891" y="0"/>
                </a:lnTo>
                <a:lnTo>
                  <a:pt x="315289" y="0"/>
                </a:lnTo>
                <a:lnTo>
                  <a:pt x="315289" y="3713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2836650" y="3212847"/>
            <a:ext cx="335280" cy="372745"/>
          </a:xfrm>
          <a:custGeom>
            <a:avLst/>
            <a:gdLst/>
            <a:ahLst/>
            <a:cxnLst/>
            <a:rect l="l" t="t" r="r" b="b"/>
            <a:pathLst>
              <a:path w="335280" h="372745">
                <a:moveTo>
                  <a:pt x="18949" y="281422"/>
                </a:moveTo>
                <a:lnTo>
                  <a:pt x="0" y="281422"/>
                </a:lnTo>
                <a:lnTo>
                  <a:pt x="0" y="37899"/>
                </a:lnTo>
                <a:lnTo>
                  <a:pt x="95554" y="37899"/>
                </a:lnTo>
                <a:lnTo>
                  <a:pt x="95554" y="80233"/>
                </a:lnTo>
                <a:lnTo>
                  <a:pt x="52413" y="80233"/>
                </a:lnTo>
                <a:lnTo>
                  <a:pt x="52413" y="237072"/>
                </a:lnTo>
                <a:lnTo>
                  <a:pt x="98060" y="237072"/>
                </a:lnTo>
                <a:lnTo>
                  <a:pt x="101602" y="274971"/>
                </a:lnTo>
                <a:lnTo>
                  <a:pt x="80409" y="278530"/>
                </a:lnTo>
                <a:lnTo>
                  <a:pt x="60275" y="280464"/>
                </a:lnTo>
                <a:lnTo>
                  <a:pt x="40141" y="281264"/>
                </a:lnTo>
                <a:lnTo>
                  <a:pt x="18949" y="281422"/>
                </a:lnTo>
                <a:close/>
              </a:path>
              <a:path w="335280" h="372745">
                <a:moveTo>
                  <a:pt x="98060" y="237072"/>
                </a:moveTo>
                <a:lnTo>
                  <a:pt x="52413" y="237072"/>
                </a:lnTo>
                <a:lnTo>
                  <a:pt x="63325" y="236309"/>
                </a:lnTo>
                <a:lnTo>
                  <a:pt x="74387" y="235207"/>
                </a:lnTo>
                <a:lnTo>
                  <a:pt x="85752" y="233726"/>
                </a:lnTo>
                <a:lnTo>
                  <a:pt x="97570" y="231830"/>
                </a:lnTo>
                <a:lnTo>
                  <a:pt x="98060" y="237072"/>
                </a:lnTo>
                <a:close/>
              </a:path>
              <a:path w="335280" h="372745">
                <a:moveTo>
                  <a:pt x="134663" y="281422"/>
                </a:moveTo>
                <a:lnTo>
                  <a:pt x="114907" y="281422"/>
                </a:lnTo>
                <a:lnTo>
                  <a:pt x="114907" y="37899"/>
                </a:lnTo>
                <a:lnTo>
                  <a:pt x="214896" y="37899"/>
                </a:lnTo>
                <a:lnTo>
                  <a:pt x="214896" y="80233"/>
                </a:lnTo>
                <a:lnTo>
                  <a:pt x="167321" y="80233"/>
                </a:lnTo>
                <a:lnTo>
                  <a:pt x="167321" y="237072"/>
                </a:lnTo>
                <a:lnTo>
                  <a:pt x="219864" y="237072"/>
                </a:lnTo>
                <a:lnTo>
                  <a:pt x="223363" y="274164"/>
                </a:lnTo>
                <a:lnTo>
                  <a:pt x="205365" y="278020"/>
                </a:lnTo>
                <a:lnTo>
                  <a:pt x="186422" y="280212"/>
                </a:lnTo>
                <a:lnTo>
                  <a:pt x="163774" y="281195"/>
                </a:lnTo>
                <a:lnTo>
                  <a:pt x="134663" y="281422"/>
                </a:lnTo>
                <a:close/>
              </a:path>
              <a:path w="335280" h="372745">
                <a:moveTo>
                  <a:pt x="219864" y="237072"/>
                </a:moveTo>
                <a:lnTo>
                  <a:pt x="167321" y="237072"/>
                </a:lnTo>
                <a:lnTo>
                  <a:pt x="182194" y="236530"/>
                </a:lnTo>
                <a:lnTo>
                  <a:pt x="195292" y="235459"/>
                </a:lnTo>
                <a:lnTo>
                  <a:pt x="207406" y="233783"/>
                </a:lnTo>
                <a:lnTo>
                  <a:pt x="219331" y="231427"/>
                </a:lnTo>
                <a:lnTo>
                  <a:pt x="219864" y="237072"/>
                </a:lnTo>
                <a:close/>
              </a:path>
              <a:path w="335280" h="372745">
                <a:moveTo>
                  <a:pt x="291098" y="372541"/>
                </a:moveTo>
                <a:lnTo>
                  <a:pt x="237878" y="372541"/>
                </a:lnTo>
                <a:lnTo>
                  <a:pt x="237878" y="0"/>
                </a:lnTo>
                <a:lnTo>
                  <a:pt x="291098" y="0"/>
                </a:lnTo>
                <a:lnTo>
                  <a:pt x="291098" y="139501"/>
                </a:lnTo>
                <a:lnTo>
                  <a:pt x="335045" y="139501"/>
                </a:lnTo>
                <a:lnTo>
                  <a:pt x="335045" y="183448"/>
                </a:lnTo>
                <a:lnTo>
                  <a:pt x="291098" y="183448"/>
                </a:lnTo>
                <a:lnTo>
                  <a:pt x="291098" y="3725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3241446" y="3222159"/>
            <a:ext cx="254000" cy="40640"/>
          </a:xfrm>
          <a:custGeom>
            <a:avLst/>
            <a:gdLst/>
            <a:ahLst/>
            <a:cxnLst/>
            <a:rect l="l" t="t" r="r" b="b"/>
            <a:pathLst>
              <a:path w="254000" h="40639">
                <a:moveTo>
                  <a:pt x="0" y="0"/>
                </a:moveTo>
                <a:lnTo>
                  <a:pt x="254005" y="0"/>
                </a:lnTo>
                <a:lnTo>
                  <a:pt x="254005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3443038" y="3262799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0" y="0"/>
                </a:moveTo>
                <a:lnTo>
                  <a:pt x="52413" y="0"/>
                </a:lnTo>
                <a:lnTo>
                  <a:pt x="52413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3242253" y="3288199"/>
            <a:ext cx="253365" cy="36830"/>
          </a:xfrm>
          <a:custGeom>
            <a:avLst/>
            <a:gdLst/>
            <a:ahLst/>
            <a:cxnLst/>
            <a:rect l="l" t="t" r="r" b="b"/>
            <a:pathLst>
              <a:path w="253364" h="36829">
                <a:moveTo>
                  <a:pt x="0" y="0"/>
                </a:moveTo>
                <a:lnTo>
                  <a:pt x="253199" y="0"/>
                </a:lnTo>
                <a:lnTo>
                  <a:pt x="253199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3242253" y="3325029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70">
                <a:moveTo>
                  <a:pt x="0" y="0"/>
                </a:moveTo>
                <a:lnTo>
                  <a:pt x="52413" y="0"/>
                </a:lnTo>
                <a:lnTo>
                  <a:pt x="52413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3242253" y="3351699"/>
            <a:ext cx="260985" cy="39370"/>
          </a:xfrm>
          <a:custGeom>
            <a:avLst/>
            <a:gdLst/>
            <a:ahLst/>
            <a:cxnLst/>
            <a:rect l="l" t="t" r="r" b="b"/>
            <a:pathLst>
              <a:path w="260985" h="39370">
                <a:moveTo>
                  <a:pt x="0" y="0"/>
                </a:moveTo>
                <a:lnTo>
                  <a:pt x="260456" y="0"/>
                </a:lnTo>
                <a:lnTo>
                  <a:pt x="260456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3242656" y="347742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0" y="0"/>
                </a:moveTo>
                <a:lnTo>
                  <a:pt x="53220" y="0"/>
                </a:lnTo>
                <a:lnTo>
                  <a:pt x="53220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3242656" y="3535849"/>
            <a:ext cx="261620" cy="43180"/>
          </a:xfrm>
          <a:custGeom>
            <a:avLst/>
            <a:gdLst/>
            <a:ahLst/>
            <a:cxnLst/>
            <a:rect l="l" t="t" r="r" b="b"/>
            <a:pathLst>
              <a:path w="261620" h="43179">
                <a:moveTo>
                  <a:pt x="0" y="0"/>
                </a:moveTo>
                <a:lnTo>
                  <a:pt x="261263" y="0"/>
                </a:lnTo>
                <a:lnTo>
                  <a:pt x="26126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3200322" y="3414438"/>
            <a:ext cx="336550" cy="42545"/>
          </a:xfrm>
          <a:custGeom>
            <a:avLst/>
            <a:gdLst/>
            <a:ahLst/>
            <a:cxnLst/>
            <a:rect l="l" t="t" r="r" b="b"/>
            <a:pathLst>
              <a:path w="336550" h="42545">
                <a:moveTo>
                  <a:pt x="336255" y="42334"/>
                </a:moveTo>
                <a:lnTo>
                  <a:pt x="0" y="42334"/>
                </a:lnTo>
                <a:lnTo>
                  <a:pt x="0" y="0"/>
                </a:lnTo>
                <a:lnTo>
                  <a:pt x="336255" y="0"/>
                </a:lnTo>
                <a:lnTo>
                  <a:pt x="336255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3689198" y="321365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4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4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4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4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4095607" y="3473619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4095607" y="3535849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4097623" y="3227239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4097623" y="326279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4097623" y="3304709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4097623" y="333645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4295183" y="322695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29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4295183" y="330437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4195597" y="3378555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4054886" y="3409600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4540448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4946857" y="3464729"/>
            <a:ext cx="258445" cy="41910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0" y="0"/>
                </a:moveTo>
                <a:lnTo>
                  <a:pt x="258037" y="0"/>
                </a:lnTo>
                <a:lnTo>
                  <a:pt x="25803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5151674" y="3506639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0" y="0"/>
                </a:moveTo>
                <a:lnTo>
                  <a:pt x="53220" y="0"/>
                </a:lnTo>
                <a:lnTo>
                  <a:pt x="53220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4952501" y="32234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0" y="0"/>
                </a:moveTo>
                <a:lnTo>
                  <a:pt x="52817" y="0"/>
                </a:lnTo>
                <a:lnTo>
                  <a:pt x="52817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4952501" y="3256449"/>
            <a:ext cx="250825" cy="39370"/>
          </a:xfrm>
          <a:custGeom>
            <a:avLst/>
            <a:gdLst/>
            <a:ahLst/>
            <a:cxnLst/>
            <a:rect l="l" t="t" r="r" b="b"/>
            <a:pathLst>
              <a:path w="250825" h="39370">
                <a:moveTo>
                  <a:pt x="0" y="0"/>
                </a:moveTo>
                <a:lnTo>
                  <a:pt x="250377" y="0"/>
                </a:lnTo>
                <a:lnTo>
                  <a:pt x="250377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4952501" y="3295819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0" y="0"/>
                </a:moveTo>
                <a:lnTo>
                  <a:pt x="52817" y="0"/>
                </a:lnTo>
                <a:lnTo>
                  <a:pt x="5281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4952501" y="3325029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5150062" y="3223329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20">
                <a:moveTo>
                  <a:pt x="52817" y="32657"/>
                </a:moveTo>
                <a:lnTo>
                  <a:pt x="0" y="32657"/>
                </a:lnTo>
                <a:lnTo>
                  <a:pt x="0" y="0"/>
                </a:lnTo>
                <a:lnTo>
                  <a:pt x="52817" y="0"/>
                </a:lnTo>
                <a:lnTo>
                  <a:pt x="52817" y="326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5150062" y="3295903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52817" y="29029"/>
                </a:moveTo>
                <a:lnTo>
                  <a:pt x="0" y="29029"/>
                </a:lnTo>
                <a:lnTo>
                  <a:pt x="0" y="0"/>
                </a:lnTo>
                <a:lnTo>
                  <a:pt x="52817" y="0"/>
                </a:lnTo>
                <a:lnTo>
                  <a:pt x="52817" y="290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5050475" y="3366460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0641"/>
                </a:moveTo>
                <a:lnTo>
                  <a:pt x="0" y="30641"/>
                </a:lnTo>
                <a:lnTo>
                  <a:pt x="0" y="0"/>
                </a:lnTo>
                <a:lnTo>
                  <a:pt x="53220" y="0"/>
                </a:lnTo>
                <a:lnTo>
                  <a:pt x="53220" y="306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4909764" y="339710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5282306" y="321325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6021677" y="3213653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53220" y="61687"/>
                </a:moveTo>
                <a:lnTo>
                  <a:pt x="0" y="61687"/>
                </a:lnTo>
                <a:lnTo>
                  <a:pt x="0" y="0"/>
                </a:lnTo>
                <a:lnTo>
                  <a:pt x="53220" y="0"/>
                </a:lnTo>
                <a:lnTo>
                  <a:pt x="53220" y="616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780170" y="3238669"/>
            <a:ext cx="53340" cy="55880"/>
          </a:xfrm>
          <a:custGeom>
            <a:avLst/>
            <a:gdLst/>
            <a:ahLst/>
            <a:cxnLst/>
            <a:rect l="l" t="t" r="r" b="b"/>
            <a:pathLst>
              <a:path w="53339" h="55879">
                <a:moveTo>
                  <a:pt x="0" y="0"/>
                </a:moveTo>
                <a:lnTo>
                  <a:pt x="52817" y="0"/>
                </a:lnTo>
                <a:lnTo>
                  <a:pt x="52817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5780170" y="3294549"/>
            <a:ext cx="295275" cy="24130"/>
          </a:xfrm>
          <a:custGeom>
            <a:avLst/>
            <a:gdLst/>
            <a:ahLst/>
            <a:cxnLst/>
            <a:rect l="l" t="t" r="r" b="b"/>
            <a:pathLst>
              <a:path w="295275" h="24129">
                <a:moveTo>
                  <a:pt x="0" y="0"/>
                </a:moveTo>
                <a:lnTo>
                  <a:pt x="294727" y="0"/>
                </a:lnTo>
                <a:lnTo>
                  <a:pt x="294727" y="24129"/>
                </a:lnTo>
                <a:lnTo>
                  <a:pt x="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5780170" y="3318679"/>
            <a:ext cx="175895" cy="16510"/>
          </a:xfrm>
          <a:custGeom>
            <a:avLst/>
            <a:gdLst/>
            <a:ahLst/>
            <a:cxnLst/>
            <a:rect l="l" t="t" r="r" b="b"/>
            <a:pathLst>
              <a:path w="175895" h="16510">
                <a:moveTo>
                  <a:pt x="0" y="0"/>
                </a:moveTo>
                <a:lnTo>
                  <a:pt x="175384" y="0"/>
                </a:lnTo>
                <a:lnTo>
                  <a:pt x="175384" y="16509"/>
                </a:lnTo>
                <a:lnTo>
                  <a:pt x="0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5780170" y="333518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0" y="0"/>
                </a:moveTo>
                <a:lnTo>
                  <a:pt x="52817" y="0"/>
                </a:lnTo>
                <a:lnTo>
                  <a:pt x="52817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5780170" y="3387259"/>
            <a:ext cx="295275" cy="10160"/>
          </a:xfrm>
          <a:custGeom>
            <a:avLst/>
            <a:gdLst/>
            <a:ahLst/>
            <a:cxnLst/>
            <a:rect l="l" t="t" r="r" b="b"/>
            <a:pathLst>
              <a:path w="295275" h="10160">
                <a:moveTo>
                  <a:pt x="0" y="0"/>
                </a:moveTo>
                <a:lnTo>
                  <a:pt x="294727" y="0"/>
                </a:lnTo>
                <a:lnTo>
                  <a:pt x="294727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5780170" y="3397419"/>
            <a:ext cx="175895" cy="33020"/>
          </a:xfrm>
          <a:custGeom>
            <a:avLst/>
            <a:gdLst/>
            <a:ahLst/>
            <a:cxnLst/>
            <a:rect l="l" t="t" r="r" b="b"/>
            <a:pathLst>
              <a:path w="175895" h="33020">
                <a:moveTo>
                  <a:pt x="0" y="0"/>
                </a:moveTo>
                <a:lnTo>
                  <a:pt x="175384" y="0"/>
                </a:lnTo>
                <a:lnTo>
                  <a:pt x="175384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5903544" y="3238669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29">
                <a:moveTo>
                  <a:pt x="0" y="0"/>
                </a:moveTo>
                <a:lnTo>
                  <a:pt x="52010" y="0"/>
                </a:lnTo>
                <a:lnTo>
                  <a:pt x="52010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5903544" y="3275499"/>
            <a:ext cx="171450" cy="19050"/>
          </a:xfrm>
          <a:custGeom>
            <a:avLst/>
            <a:gdLst/>
            <a:ahLst/>
            <a:cxnLst/>
            <a:rect l="l" t="t" r="r" b="b"/>
            <a:pathLst>
              <a:path w="171450" h="19050">
                <a:moveTo>
                  <a:pt x="0" y="0"/>
                </a:moveTo>
                <a:lnTo>
                  <a:pt x="171353" y="0"/>
                </a:lnTo>
                <a:lnTo>
                  <a:pt x="17135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6021677" y="3318078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4">
                <a:moveTo>
                  <a:pt x="53220" y="37092"/>
                </a:moveTo>
                <a:lnTo>
                  <a:pt x="0" y="37092"/>
                </a:lnTo>
                <a:lnTo>
                  <a:pt x="0" y="0"/>
                </a:lnTo>
                <a:lnTo>
                  <a:pt x="53220" y="0"/>
                </a:lnTo>
                <a:lnTo>
                  <a:pt x="53220" y="370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5903544" y="3335189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70" h="20320">
                <a:moveTo>
                  <a:pt x="0" y="0"/>
                </a:moveTo>
                <a:lnTo>
                  <a:pt x="52010" y="0"/>
                </a:lnTo>
                <a:lnTo>
                  <a:pt x="52010" y="20320"/>
                </a:lnTo>
                <a:lnTo>
                  <a:pt x="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5903544" y="3355509"/>
            <a:ext cx="171450" cy="31750"/>
          </a:xfrm>
          <a:custGeom>
            <a:avLst/>
            <a:gdLst/>
            <a:ahLst/>
            <a:cxnLst/>
            <a:rect l="l" t="t" r="r" b="b"/>
            <a:pathLst>
              <a:path w="171450" h="31750">
                <a:moveTo>
                  <a:pt x="0" y="0"/>
                </a:moveTo>
                <a:lnTo>
                  <a:pt x="171353" y="0"/>
                </a:lnTo>
                <a:lnTo>
                  <a:pt x="171353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6021677" y="3397505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39" h="90804">
                <a:moveTo>
                  <a:pt x="53220" y="90313"/>
                </a:moveTo>
                <a:lnTo>
                  <a:pt x="0" y="90313"/>
                </a:lnTo>
                <a:lnTo>
                  <a:pt x="0" y="0"/>
                </a:lnTo>
                <a:lnTo>
                  <a:pt x="53220" y="0"/>
                </a:lnTo>
                <a:lnTo>
                  <a:pt x="53220" y="903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5829761" y="3460919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0" y="0"/>
                </a:moveTo>
                <a:lnTo>
                  <a:pt x="53220" y="0"/>
                </a:lnTo>
                <a:lnTo>
                  <a:pt x="53220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5829761" y="3535849"/>
            <a:ext cx="253365" cy="43180"/>
          </a:xfrm>
          <a:custGeom>
            <a:avLst/>
            <a:gdLst/>
            <a:ahLst/>
            <a:cxnLst/>
            <a:rect l="l" t="t" r="r" b="b"/>
            <a:pathLst>
              <a:path w="253364" h="43179">
                <a:moveTo>
                  <a:pt x="0" y="0"/>
                </a:moveTo>
                <a:lnTo>
                  <a:pt x="253199" y="0"/>
                </a:lnTo>
                <a:lnTo>
                  <a:pt x="253199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6132955" y="3213653"/>
            <a:ext cx="321945" cy="365125"/>
          </a:xfrm>
          <a:custGeom>
            <a:avLst/>
            <a:gdLst/>
            <a:ahLst/>
            <a:cxnLst/>
            <a:rect l="l" t="t" r="r" b="b"/>
            <a:pathLst>
              <a:path w="321945" h="365125">
                <a:moveTo>
                  <a:pt x="312870" y="274971"/>
                </a:moveTo>
                <a:lnTo>
                  <a:pt x="259650" y="274971"/>
                </a:lnTo>
                <a:lnTo>
                  <a:pt x="259650" y="151193"/>
                </a:lnTo>
                <a:lnTo>
                  <a:pt x="200382" y="151193"/>
                </a:lnTo>
                <a:lnTo>
                  <a:pt x="200382" y="108456"/>
                </a:lnTo>
                <a:lnTo>
                  <a:pt x="259650" y="108456"/>
                </a:lnTo>
                <a:lnTo>
                  <a:pt x="259650" y="0"/>
                </a:lnTo>
                <a:lnTo>
                  <a:pt x="312870" y="0"/>
                </a:lnTo>
                <a:lnTo>
                  <a:pt x="312870" y="274971"/>
                </a:lnTo>
                <a:close/>
              </a:path>
              <a:path w="321945" h="365125">
                <a:moveTo>
                  <a:pt x="138695" y="43947"/>
                </a:moveTo>
                <a:lnTo>
                  <a:pt x="85474" y="43947"/>
                </a:lnTo>
                <a:lnTo>
                  <a:pt x="85474" y="2822"/>
                </a:lnTo>
                <a:lnTo>
                  <a:pt x="138695" y="2822"/>
                </a:lnTo>
                <a:lnTo>
                  <a:pt x="138695" y="43947"/>
                </a:lnTo>
                <a:close/>
              </a:path>
              <a:path w="321945" h="365125">
                <a:moveTo>
                  <a:pt x="212074" y="85474"/>
                </a:moveTo>
                <a:lnTo>
                  <a:pt x="12901" y="85474"/>
                </a:lnTo>
                <a:lnTo>
                  <a:pt x="12901" y="43947"/>
                </a:lnTo>
                <a:lnTo>
                  <a:pt x="212074" y="43947"/>
                </a:lnTo>
                <a:lnTo>
                  <a:pt x="212074" y="85474"/>
                </a:lnTo>
                <a:close/>
              </a:path>
              <a:path w="321945" h="365125">
                <a:moveTo>
                  <a:pt x="25803" y="237475"/>
                </a:moveTo>
                <a:lnTo>
                  <a:pt x="0" y="195947"/>
                </a:lnTo>
                <a:lnTo>
                  <a:pt x="38529" y="177237"/>
                </a:lnTo>
                <a:lnTo>
                  <a:pt x="65114" y="151193"/>
                </a:lnTo>
                <a:lnTo>
                  <a:pt x="80510" y="120312"/>
                </a:lnTo>
                <a:lnTo>
                  <a:pt x="85474" y="87087"/>
                </a:lnTo>
                <a:lnTo>
                  <a:pt x="85474" y="85474"/>
                </a:lnTo>
                <a:lnTo>
                  <a:pt x="138695" y="85474"/>
                </a:lnTo>
                <a:lnTo>
                  <a:pt x="138695" y="87087"/>
                </a:lnTo>
                <a:lnTo>
                  <a:pt x="143735" y="118460"/>
                </a:lnTo>
                <a:lnTo>
                  <a:pt x="159358" y="147565"/>
                </a:lnTo>
                <a:lnTo>
                  <a:pt x="175729" y="162483"/>
                </a:lnTo>
                <a:lnTo>
                  <a:pt x="112891" y="162483"/>
                </a:lnTo>
                <a:lnTo>
                  <a:pt x="98376" y="186957"/>
                </a:lnTo>
                <a:lnTo>
                  <a:pt x="79024" y="207992"/>
                </a:lnTo>
                <a:lnTo>
                  <a:pt x="54832" y="225020"/>
                </a:lnTo>
                <a:lnTo>
                  <a:pt x="25803" y="237475"/>
                </a:lnTo>
                <a:close/>
              </a:path>
              <a:path w="321945" h="365125">
                <a:moveTo>
                  <a:pt x="199979" y="231427"/>
                </a:moveTo>
                <a:lnTo>
                  <a:pt x="171233" y="220031"/>
                </a:lnTo>
                <a:lnTo>
                  <a:pt x="147212" y="204363"/>
                </a:lnTo>
                <a:lnTo>
                  <a:pt x="127802" y="184992"/>
                </a:lnTo>
                <a:lnTo>
                  <a:pt x="112891" y="162483"/>
                </a:lnTo>
                <a:lnTo>
                  <a:pt x="175729" y="162483"/>
                </a:lnTo>
                <a:lnTo>
                  <a:pt x="186321" y="172134"/>
                </a:lnTo>
                <a:lnTo>
                  <a:pt x="225379" y="189899"/>
                </a:lnTo>
                <a:lnTo>
                  <a:pt x="199979" y="231427"/>
                </a:lnTo>
                <a:close/>
              </a:path>
              <a:path w="321945" h="365125">
                <a:moveTo>
                  <a:pt x="321337" y="364881"/>
                </a:moveTo>
                <a:lnTo>
                  <a:pt x="68138" y="364881"/>
                </a:lnTo>
                <a:lnTo>
                  <a:pt x="68138" y="251989"/>
                </a:lnTo>
                <a:lnTo>
                  <a:pt x="121358" y="251989"/>
                </a:lnTo>
                <a:lnTo>
                  <a:pt x="121358" y="322546"/>
                </a:lnTo>
                <a:lnTo>
                  <a:pt x="321337" y="322546"/>
                </a:lnTo>
                <a:lnTo>
                  <a:pt x="321337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3769300" y="3368594"/>
            <a:ext cx="3761921" cy="5809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33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1609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1609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1609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0747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0733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8938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1877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30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1877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0112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7427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1919" y="4055356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5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5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5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419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9419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1523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1523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45296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5007" y="407797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95007" y="4107179"/>
            <a:ext cx="35560" cy="101600"/>
          </a:xfrm>
          <a:custGeom>
            <a:avLst/>
            <a:gdLst/>
            <a:ahLst/>
            <a:cxnLst/>
            <a:rect l="l" t="t" r="r" b="b"/>
            <a:pathLst>
              <a:path w="35560" h="101600">
                <a:moveTo>
                  <a:pt x="0" y="0"/>
                </a:moveTo>
                <a:lnTo>
                  <a:pt x="35559" y="0"/>
                </a:lnTo>
                <a:lnTo>
                  <a:pt x="35559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95007" y="42087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42579" y="4107362"/>
            <a:ext cx="35560" cy="102235"/>
          </a:xfrm>
          <a:custGeom>
            <a:avLst/>
            <a:gdLst/>
            <a:ahLst/>
            <a:cxnLst/>
            <a:rect l="l" t="t" r="r" b="b"/>
            <a:pathLst>
              <a:path w="35560" h="102235">
                <a:moveTo>
                  <a:pt x="35559" y="101789"/>
                </a:moveTo>
                <a:lnTo>
                  <a:pt x="0" y="101789"/>
                </a:lnTo>
                <a:lnTo>
                  <a:pt x="0" y="0"/>
                </a:lnTo>
                <a:lnTo>
                  <a:pt x="35559" y="0"/>
                </a:lnTo>
                <a:lnTo>
                  <a:pt x="35559" y="101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34567" y="4277359"/>
            <a:ext cx="253365" cy="29209"/>
          </a:xfrm>
          <a:custGeom>
            <a:avLst/>
            <a:gdLst/>
            <a:ahLst/>
            <a:cxnLst/>
            <a:rect l="l" t="t" r="r" b="b"/>
            <a:pathLst>
              <a:path w="253364" h="29210">
                <a:moveTo>
                  <a:pt x="0" y="0"/>
                </a:moveTo>
                <a:lnTo>
                  <a:pt x="253361" y="0"/>
                </a:lnTo>
                <a:lnTo>
                  <a:pt x="25336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51924" y="4306570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35900" y="4348479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35900" y="4375150"/>
            <a:ext cx="35560" cy="44450"/>
          </a:xfrm>
          <a:custGeom>
            <a:avLst/>
            <a:gdLst/>
            <a:ahLst/>
            <a:cxnLst/>
            <a:rect l="l" t="t" r="r" b="b"/>
            <a:pathLst>
              <a:path w="35560" h="44450">
                <a:moveTo>
                  <a:pt x="0" y="0"/>
                </a:moveTo>
                <a:lnTo>
                  <a:pt x="35559" y="0"/>
                </a:lnTo>
                <a:lnTo>
                  <a:pt x="35559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5900" y="441960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51479" y="40563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51479" y="41414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51479" y="4171950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87050" y="406958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34902" y="4055800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74951" y="40716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74951" y="41262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74951" y="415544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5" h="58420">
                <a:moveTo>
                  <a:pt x="0" y="0"/>
                </a:moveTo>
                <a:lnTo>
                  <a:pt x="36003" y="0"/>
                </a:lnTo>
                <a:lnTo>
                  <a:pt x="36003" y="58420"/>
                </a:lnTo>
                <a:lnTo>
                  <a:pt x="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74951" y="4213859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10" h="30479">
                <a:moveTo>
                  <a:pt x="0" y="0"/>
                </a:moveTo>
                <a:lnTo>
                  <a:pt x="270252" y="0"/>
                </a:lnTo>
                <a:lnTo>
                  <a:pt x="27025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08754" y="4071802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08754" y="4155812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29168" y="429227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90963" y="4321608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86107" y="406907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86107" y="411987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86107" y="41478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86107" y="419862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15910" y="4068691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672"/>
                </a:moveTo>
                <a:lnTo>
                  <a:pt x="0" y="50672"/>
                </a:lnTo>
                <a:lnTo>
                  <a:pt x="0" y="0"/>
                </a:lnTo>
                <a:lnTo>
                  <a:pt x="36003" y="0"/>
                </a:lnTo>
                <a:lnTo>
                  <a:pt x="36003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15910" y="4147366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70">
                <a:moveTo>
                  <a:pt x="36003" y="51561"/>
                </a:moveTo>
                <a:lnTo>
                  <a:pt x="0" y="51561"/>
                </a:lnTo>
                <a:lnTo>
                  <a:pt x="0" y="0"/>
                </a:lnTo>
                <a:lnTo>
                  <a:pt x="36003" y="0"/>
                </a:lnTo>
                <a:lnTo>
                  <a:pt x="36003" y="51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37658" y="4266491"/>
            <a:ext cx="362585" cy="29845"/>
          </a:xfrm>
          <a:custGeom>
            <a:avLst/>
            <a:gdLst/>
            <a:ahLst/>
            <a:cxnLst/>
            <a:rect l="l" t="t" r="r" b="b"/>
            <a:pathLst>
              <a:path w="362585" h="29845">
                <a:moveTo>
                  <a:pt x="362262" y="29336"/>
                </a:moveTo>
                <a:lnTo>
                  <a:pt x="0" y="29336"/>
                </a:lnTo>
                <a:lnTo>
                  <a:pt x="0" y="0"/>
                </a:lnTo>
                <a:lnTo>
                  <a:pt x="362262" y="0"/>
                </a:lnTo>
                <a:lnTo>
                  <a:pt x="362262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03454" y="4295827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29" h="77470">
                <a:moveTo>
                  <a:pt x="36448" y="77341"/>
                </a:moveTo>
                <a:lnTo>
                  <a:pt x="0" y="77341"/>
                </a:lnTo>
                <a:lnTo>
                  <a:pt x="0" y="0"/>
                </a:lnTo>
                <a:lnTo>
                  <a:pt x="36448" y="0"/>
                </a:lnTo>
                <a:lnTo>
                  <a:pt x="36448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83885" y="4337050"/>
            <a:ext cx="36195" cy="78740"/>
          </a:xfrm>
          <a:custGeom>
            <a:avLst/>
            <a:gdLst/>
            <a:ahLst/>
            <a:cxnLst/>
            <a:rect l="l" t="t" r="r" b="b"/>
            <a:pathLst>
              <a:path w="36195" h="78739">
                <a:moveTo>
                  <a:pt x="0" y="0"/>
                </a:moveTo>
                <a:lnTo>
                  <a:pt x="36003" y="0"/>
                </a:lnTo>
                <a:lnTo>
                  <a:pt x="36003" y="78740"/>
                </a:lnTo>
                <a:lnTo>
                  <a:pt x="0" y="787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83885" y="4415790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89" h="29210">
                <a:moveTo>
                  <a:pt x="0" y="0"/>
                </a:moveTo>
                <a:lnTo>
                  <a:pt x="275586" y="0"/>
                </a:lnTo>
                <a:lnTo>
                  <a:pt x="27558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081038" y="4055800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526865" y="43357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26865" y="44157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28199" y="4071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28199" y="41224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528199" y="41503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528199" y="42011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758003" y="4071802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58003" y="4150478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42879" y="423093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80194" y="4273603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892239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24063" y="4056245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831220" y="4067357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367515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772004" y="4056245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182272" y="406246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731590" y="4055800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141858" y="4055800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553014" y="4055800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942391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367772" y="40919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367772" y="41211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367772" y="42468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515343" y="4120696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4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624244" y="40551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4244" y="41770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624244" y="42075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699"/>
                </a:lnTo>
                <a:lnTo>
                  <a:pt x="0" y="1396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412665" y="43205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412665" y="441579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15338" y="4678608"/>
            <a:ext cx="325120" cy="396875"/>
          </a:xfrm>
          <a:custGeom>
            <a:avLst/>
            <a:gdLst/>
            <a:ahLst/>
            <a:cxnLst/>
            <a:rect l="l" t="t" r="r" b="b"/>
            <a:pathLst>
              <a:path w="325119" h="396875">
                <a:moveTo>
                  <a:pt x="323146" y="72896"/>
                </a:moveTo>
                <a:lnTo>
                  <a:pt x="286253" y="72896"/>
                </a:lnTo>
                <a:lnTo>
                  <a:pt x="286253" y="0"/>
                </a:lnTo>
                <a:lnTo>
                  <a:pt x="323146" y="0"/>
                </a:lnTo>
                <a:lnTo>
                  <a:pt x="323146" y="72896"/>
                </a:lnTo>
                <a:close/>
              </a:path>
              <a:path w="325119" h="396875">
                <a:moveTo>
                  <a:pt x="14668" y="238248"/>
                </a:moveTo>
                <a:lnTo>
                  <a:pt x="0" y="209356"/>
                </a:lnTo>
                <a:lnTo>
                  <a:pt x="52620" y="189421"/>
                </a:lnTo>
                <a:lnTo>
                  <a:pt x="95811" y="164025"/>
                </a:lnTo>
                <a:lnTo>
                  <a:pt x="128782" y="133572"/>
                </a:lnTo>
                <a:lnTo>
                  <a:pt x="150743" y="98467"/>
                </a:lnTo>
                <a:lnTo>
                  <a:pt x="160906" y="59117"/>
                </a:lnTo>
                <a:lnTo>
                  <a:pt x="20446" y="59117"/>
                </a:lnTo>
                <a:lnTo>
                  <a:pt x="20446" y="29781"/>
                </a:lnTo>
                <a:lnTo>
                  <a:pt x="200466" y="29781"/>
                </a:lnTo>
                <a:lnTo>
                  <a:pt x="200147" y="40768"/>
                </a:lnTo>
                <a:lnTo>
                  <a:pt x="199244" y="51672"/>
                </a:lnTo>
                <a:lnTo>
                  <a:pt x="197841" y="62409"/>
                </a:lnTo>
                <a:lnTo>
                  <a:pt x="196021" y="72896"/>
                </a:lnTo>
                <a:lnTo>
                  <a:pt x="323146" y="72896"/>
                </a:lnTo>
                <a:lnTo>
                  <a:pt x="323146" y="102678"/>
                </a:lnTo>
                <a:lnTo>
                  <a:pt x="186687" y="102678"/>
                </a:lnTo>
                <a:lnTo>
                  <a:pt x="167133" y="138966"/>
                </a:lnTo>
                <a:lnTo>
                  <a:pt x="139706" y="170881"/>
                </a:lnTo>
                <a:lnTo>
                  <a:pt x="104854" y="198208"/>
                </a:lnTo>
                <a:lnTo>
                  <a:pt x="63025" y="220735"/>
                </a:lnTo>
                <a:lnTo>
                  <a:pt x="14668" y="238248"/>
                </a:lnTo>
                <a:close/>
              </a:path>
              <a:path w="325119" h="396875">
                <a:moveTo>
                  <a:pt x="323146" y="238248"/>
                </a:moveTo>
                <a:lnTo>
                  <a:pt x="286253" y="238248"/>
                </a:lnTo>
                <a:lnTo>
                  <a:pt x="286253" y="185798"/>
                </a:lnTo>
                <a:lnTo>
                  <a:pt x="181797" y="185798"/>
                </a:lnTo>
                <a:lnTo>
                  <a:pt x="181797" y="156017"/>
                </a:lnTo>
                <a:lnTo>
                  <a:pt x="286253" y="156017"/>
                </a:lnTo>
                <a:lnTo>
                  <a:pt x="286253" y="102678"/>
                </a:lnTo>
                <a:lnTo>
                  <a:pt x="323146" y="102678"/>
                </a:lnTo>
                <a:lnTo>
                  <a:pt x="323146" y="238248"/>
                </a:lnTo>
                <a:close/>
              </a:path>
              <a:path w="325119" h="396875">
                <a:moveTo>
                  <a:pt x="192910" y="396488"/>
                </a:moveTo>
                <a:lnTo>
                  <a:pt x="138341" y="391223"/>
                </a:lnTo>
                <a:lnTo>
                  <a:pt x="96732" y="376041"/>
                </a:lnTo>
                <a:lnTo>
                  <a:pt x="70209" y="351858"/>
                </a:lnTo>
                <a:lnTo>
                  <a:pt x="60895" y="319590"/>
                </a:lnTo>
                <a:lnTo>
                  <a:pt x="70209" y="287323"/>
                </a:lnTo>
                <a:lnTo>
                  <a:pt x="96732" y="263140"/>
                </a:lnTo>
                <a:lnTo>
                  <a:pt x="138341" y="247958"/>
                </a:lnTo>
                <a:lnTo>
                  <a:pt x="192910" y="242693"/>
                </a:lnTo>
                <a:lnTo>
                  <a:pt x="247478" y="247958"/>
                </a:lnTo>
                <a:lnTo>
                  <a:pt x="289087" y="263140"/>
                </a:lnTo>
                <a:lnTo>
                  <a:pt x="298350" y="271585"/>
                </a:lnTo>
                <a:lnTo>
                  <a:pt x="192910" y="271585"/>
                </a:lnTo>
                <a:lnTo>
                  <a:pt x="153155" y="274898"/>
                </a:lnTo>
                <a:lnTo>
                  <a:pt x="122902" y="284420"/>
                </a:lnTo>
                <a:lnTo>
                  <a:pt x="103650" y="299526"/>
                </a:lnTo>
                <a:lnTo>
                  <a:pt x="96899" y="319590"/>
                </a:lnTo>
                <a:lnTo>
                  <a:pt x="103650" y="339912"/>
                </a:lnTo>
                <a:lnTo>
                  <a:pt x="122902" y="355150"/>
                </a:lnTo>
                <a:lnTo>
                  <a:pt x="153155" y="364720"/>
                </a:lnTo>
                <a:lnTo>
                  <a:pt x="192910" y="368040"/>
                </a:lnTo>
                <a:lnTo>
                  <a:pt x="297862" y="368040"/>
                </a:lnTo>
                <a:lnTo>
                  <a:pt x="289087" y="376041"/>
                </a:lnTo>
                <a:lnTo>
                  <a:pt x="247478" y="391223"/>
                </a:lnTo>
                <a:lnTo>
                  <a:pt x="192910" y="396488"/>
                </a:lnTo>
                <a:close/>
              </a:path>
              <a:path w="325119" h="396875">
                <a:moveTo>
                  <a:pt x="297862" y="368040"/>
                </a:moveTo>
                <a:lnTo>
                  <a:pt x="192910" y="368040"/>
                </a:lnTo>
                <a:lnTo>
                  <a:pt x="232664" y="364720"/>
                </a:lnTo>
                <a:lnTo>
                  <a:pt x="262918" y="355150"/>
                </a:lnTo>
                <a:lnTo>
                  <a:pt x="282170" y="339912"/>
                </a:lnTo>
                <a:lnTo>
                  <a:pt x="288920" y="319590"/>
                </a:lnTo>
                <a:lnTo>
                  <a:pt x="282170" y="299526"/>
                </a:lnTo>
                <a:lnTo>
                  <a:pt x="262918" y="284420"/>
                </a:lnTo>
                <a:lnTo>
                  <a:pt x="232664" y="274898"/>
                </a:lnTo>
                <a:lnTo>
                  <a:pt x="192910" y="271585"/>
                </a:lnTo>
                <a:lnTo>
                  <a:pt x="298350" y="271585"/>
                </a:lnTo>
                <a:lnTo>
                  <a:pt x="315611" y="287323"/>
                </a:lnTo>
                <a:lnTo>
                  <a:pt x="324924" y="319590"/>
                </a:lnTo>
                <a:lnTo>
                  <a:pt x="315611" y="351858"/>
                </a:lnTo>
                <a:lnTo>
                  <a:pt x="297862" y="368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18938" y="4694166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4" h="383539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4" h="383539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4" h="383539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4" h="383539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432761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972745" y="4677719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779" y="294699"/>
                </a:moveTo>
                <a:lnTo>
                  <a:pt x="0" y="294699"/>
                </a:lnTo>
                <a:lnTo>
                  <a:pt x="0" y="42226"/>
                </a:lnTo>
                <a:lnTo>
                  <a:pt x="100455" y="42226"/>
                </a:lnTo>
                <a:lnTo>
                  <a:pt x="100455" y="72007"/>
                </a:lnTo>
                <a:lnTo>
                  <a:pt x="36003" y="72007"/>
                </a:lnTo>
                <a:lnTo>
                  <a:pt x="36003" y="264029"/>
                </a:lnTo>
                <a:lnTo>
                  <a:pt x="105514" y="264029"/>
                </a:lnTo>
                <a:lnTo>
                  <a:pt x="108456" y="286253"/>
                </a:lnTo>
                <a:lnTo>
                  <a:pt x="81911" y="290948"/>
                </a:lnTo>
                <a:lnTo>
                  <a:pt x="58117" y="293476"/>
                </a:lnTo>
                <a:lnTo>
                  <a:pt x="36823" y="294504"/>
                </a:lnTo>
                <a:lnTo>
                  <a:pt x="17779" y="294699"/>
                </a:lnTo>
                <a:close/>
              </a:path>
              <a:path w="358775" h="399414">
                <a:moveTo>
                  <a:pt x="105514" y="264029"/>
                </a:moveTo>
                <a:lnTo>
                  <a:pt x="36003" y="264029"/>
                </a:lnTo>
                <a:lnTo>
                  <a:pt x="51325" y="263341"/>
                </a:lnTo>
                <a:lnTo>
                  <a:pt x="67896" y="261862"/>
                </a:lnTo>
                <a:lnTo>
                  <a:pt x="85634" y="259466"/>
                </a:lnTo>
                <a:lnTo>
                  <a:pt x="104456" y="256028"/>
                </a:lnTo>
                <a:lnTo>
                  <a:pt x="105514" y="264029"/>
                </a:lnTo>
                <a:close/>
              </a:path>
              <a:path w="358775" h="399414">
                <a:moveTo>
                  <a:pt x="142237" y="294699"/>
                </a:moveTo>
                <a:lnTo>
                  <a:pt x="122680" y="294699"/>
                </a:lnTo>
                <a:lnTo>
                  <a:pt x="122680" y="42226"/>
                </a:lnTo>
                <a:lnTo>
                  <a:pt x="228469" y="42226"/>
                </a:lnTo>
                <a:lnTo>
                  <a:pt x="228469" y="72007"/>
                </a:lnTo>
                <a:lnTo>
                  <a:pt x="158684" y="72007"/>
                </a:lnTo>
                <a:lnTo>
                  <a:pt x="158684" y="264473"/>
                </a:lnTo>
                <a:lnTo>
                  <a:pt x="241706" y="264473"/>
                </a:lnTo>
                <a:lnTo>
                  <a:pt x="244471" y="285364"/>
                </a:lnTo>
                <a:lnTo>
                  <a:pt x="219996" y="290386"/>
                </a:lnTo>
                <a:lnTo>
                  <a:pt x="196021" y="293199"/>
                </a:lnTo>
                <a:lnTo>
                  <a:pt x="170713" y="294428"/>
                </a:lnTo>
                <a:lnTo>
                  <a:pt x="142237" y="294699"/>
                </a:lnTo>
                <a:close/>
              </a:path>
              <a:path w="358775" h="399414">
                <a:moveTo>
                  <a:pt x="241706" y="264473"/>
                </a:moveTo>
                <a:lnTo>
                  <a:pt x="158684" y="264473"/>
                </a:lnTo>
                <a:lnTo>
                  <a:pt x="180651" y="263765"/>
                </a:lnTo>
                <a:lnTo>
                  <a:pt x="201077" y="262140"/>
                </a:lnTo>
                <a:lnTo>
                  <a:pt x="220753" y="259348"/>
                </a:lnTo>
                <a:lnTo>
                  <a:pt x="240471" y="255139"/>
                </a:lnTo>
                <a:lnTo>
                  <a:pt x="241706" y="264473"/>
                </a:lnTo>
                <a:close/>
              </a:path>
              <a:path w="358775" h="399414">
                <a:moveTo>
                  <a:pt x="300922" y="399155"/>
                </a:moveTo>
                <a:lnTo>
                  <a:pt x="264473" y="399155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6906"/>
                </a:lnTo>
                <a:lnTo>
                  <a:pt x="358706" y="156906"/>
                </a:lnTo>
                <a:lnTo>
                  <a:pt x="358706" y="187576"/>
                </a:lnTo>
                <a:lnTo>
                  <a:pt x="300922" y="187576"/>
                </a:lnTo>
                <a:lnTo>
                  <a:pt x="30092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84791" y="4677719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945533" y="47117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945533" y="47409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945533" y="48691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184670" y="4740393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064657" y="4898633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902862" y="4995533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357134" y="469519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57134" y="4724400"/>
            <a:ext cx="36830" cy="81280"/>
          </a:xfrm>
          <a:custGeom>
            <a:avLst/>
            <a:gdLst/>
            <a:ahLst/>
            <a:cxnLst/>
            <a:rect l="l" t="t" r="r" b="b"/>
            <a:pathLst>
              <a:path w="36829" h="81279">
                <a:moveTo>
                  <a:pt x="0" y="0"/>
                </a:moveTo>
                <a:lnTo>
                  <a:pt x="36448" y="0"/>
                </a:lnTo>
                <a:lnTo>
                  <a:pt x="36448" y="81280"/>
                </a:ln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357134" y="480567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3808" y="0"/>
                </a:lnTo>
                <a:lnTo>
                  <a:pt x="27380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58023" y="49504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29"/>
                </a:lnTo>
                <a:lnTo>
                  <a:pt x="0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358023" y="50380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311796" y="4879519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847646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293918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533500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301474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301474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301474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01474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531278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31278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16154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253469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62848" y="498753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11113" y="4715502"/>
            <a:ext cx="361950" cy="310515"/>
          </a:xfrm>
          <a:custGeom>
            <a:avLst/>
            <a:gdLst/>
            <a:ahLst/>
            <a:cxnLst/>
            <a:rect l="l" t="t" r="r" b="b"/>
            <a:pathLst>
              <a:path w="361950" h="310514">
                <a:moveTo>
                  <a:pt x="333814" y="176908"/>
                </a:moveTo>
                <a:lnTo>
                  <a:pt x="190243" y="176908"/>
                </a:lnTo>
                <a:lnTo>
                  <a:pt x="190243" y="0"/>
                </a:lnTo>
                <a:lnTo>
                  <a:pt x="328925" y="0"/>
                </a:lnTo>
                <a:lnTo>
                  <a:pt x="328925" y="29336"/>
                </a:lnTo>
                <a:lnTo>
                  <a:pt x="226691" y="29336"/>
                </a:lnTo>
                <a:lnTo>
                  <a:pt x="226691" y="147127"/>
                </a:lnTo>
                <a:lnTo>
                  <a:pt x="333814" y="147127"/>
                </a:lnTo>
                <a:lnTo>
                  <a:pt x="333814" y="176908"/>
                </a:lnTo>
                <a:close/>
              </a:path>
              <a:path w="361950" h="310514">
                <a:moveTo>
                  <a:pt x="53339" y="176908"/>
                </a:moveTo>
                <a:lnTo>
                  <a:pt x="31559" y="176908"/>
                </a:lnTo>
                <a:lnTo>
                  <a:pt x="31559" y="444"/>
                </a:lnTo>
                <a:lnTo>
                  <a:pt x="165351" y="444"/>
                </a:lnTo>
                <a:lnTo>
                  <a:pt x="165351" y="30225"/>
                </a:lnTo>
                <a:lnTo>
                  <a:pt x="67563" y="30225"/>
                </a:lnTo>
                <a:lnTo>
                  <a:pt x="67563" y="146682"/>
                </a:lnTo>
                <a:lnTo>
                  <a:pt x="171070" y="146682"/>
                </a:lnTo>
                <a:lnTo>
                  <a:pt x="173352" y="165796"/>
                </a:lnTo>
                <a:lnTo>
                  <a:pt x="141849" y="171657"/>
                </a:lnTo>
                <a:lnTo>
                  <a:pt x="112012" y="175019"/>
                </a:lnTo>
                <a:lnTo>
                  <a:pt x="82842" y="176547"/>
                </a:lnTo>
                <a:lnTo>
                  <a:pt x="53339" y="176908"/>
                </a:lnTo>
                <a:close/>
              </a:path>
              <a:path w="361950" h="310514">
                <a:moveTo>
                  <a:pt x="171070" y="146682"/>
                </a:moveTo>
                <a:lnTo>
                  <a:pt x="67563" y="146682"/>
                </a:lnTo>
                <a:lnTo>
                  <a:pt x="92725" y="145953"/>
                </a:lnTo>
                <a:lnTo>
                  <a:pt x="117846" y="144182"/>
                </a:lnTo>
                <a:lnTo>
                  <a:pt x="143383" y="140994"/>
                </a:lnTo>
                <a:lnTo>
                  <a:pt x="169796" y="136015"/>
                </a:lnTo>
                <a:lnTo>
                  <a:pt x="171070" y="146682"/>
                </a:lnTo>
                <a:close/>
              </a:path>
              <a:path w="361950" h="310514">
                <a:moveTo>
                  <a:pt x="198244" y="280475"/>
                </a:moveTo>
                <a:lnTo>
                  <a:pt x="161795" y="280475"/>
                </a:lnTo>
                <a:lnTo>
                  <a:pt x="161795" y="196466"/>
                </a:lnTo>
                <a:lnTo>
                  <a:pt x="198244" y="196466"/>
                </a:lnTo>
                <a:lnTo>
                  <a:pt x="198244" y="280475"/>
                </a:lnTo>
                <a:close/>
              </a:path>
              <a:path w="361950" h="310514">
                <a:moveTo>
                  <a:pt x="361817" y="310256"/>
                </a:moveTo>
                <a:lnTo>
                  <a:pt x="0" y="310256"/>
                </a:lnTo>
                <a:lnTo>
                  <a:pt x="0" y="280475"/>
                </a:lnTo>
                <a:lnTo>
                  <a:pt x="361817" y="280475"/>
                </a:lnTo>
                <a:lnTo>
                  <a:pt x="361817" y="310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68497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368497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365830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365830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319603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853231" y="467816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269721" y="4678608"/>
            <a:ext cx="360045" cy="398145"/>
          </a:xfrm>
          <a:custGeom>
            <a:avLst/>
            <a:gdLst/>
            <a:ahLst/>
            <a:cxnLst/>
            <a:rect l="l" t="t" r="r" b="b"/>
            <a:pathLst>
              <a:path w="360045" h="398145">
                <a:moveTo>
                  <a:pt x="104011" y="211134"/>
                </a:moveTo>
                <a:lnTo>
                  <a:pt x="62256" y="204224"/>
                </a:lnTo>
                <a:lnTo>
                  <a:pt x="29336" y="184853"/>
                </a:lnTo>
                <a:lnTo>
                  <a:pt x="7750" y="155065"/>
                </a:lnTo>
                <a:lnTo>
                  <a:pt x="0" y="116901"/>
                </a:lnTo>
                <a:lnTo>
                  <a:pt x="7750" y="79064"/>
                </a:lnTo>
                <a:lnTo>
                  <a:pt x="29336" y="49561"/>
                </a:lnTo>
                <a:lnTo>
                  <a:pt x="62256" y="30392"/>
                </a:lnTo>
                <a:lnTo>
                  <a:pt x="104011" y="23558"/>
                </a:lnTo>
                <a:lnTo>
                  <a:pt x="145578" y="30392"/>
                </a:lnTo>
                <a:lnTo>
                  <a:pt x="178519" y="49561"/>
                </a:lnTo>
                <a:lnTo>
                  <a:pt x="181624" y="53783"/>
                </a:lnTo>
                <a:lnTo>
                  <a:pt x="104011" y="53783"/>
                </a:lnTo>
                <a:lnTo>
                  <a:pt x="76439" y="58395"/>
                </a:lnTo>
                <a:lnTo>
                  <a:pt x="54783" y="71341"/>
                </a:lnTo>
                <a:lnTo>
                  <a:pt x="40629" y="91287"/>
                </a:lnTo>
                <a:lnTo>
                  <a:pt x="35559" y="116901"/>
                </a:lnTo>
                <a:lnTo>
                  <a:pt x="40629" y="142585"/>
                </a:lnTo>
                <a:lnTo>
                  <a:pt x="54783" y="162684"/>
                </a:lnTo>
                <a:lnTo>
                  <a:pt x="76439" y="175783"/>
                </a:lnTo>
                <a:lnTo>
                  <a:pt x="104011" y="180464"/>
                </a:lnTo>
                <a:lnTo>
                  <a:pt x="181715" y="180464"/>
                </a:lnTo>
                <a:lnTo>
                  <a:pt x="178519" y="184853"/>
                </a:lnTo>
                <a:lnTo>
                  <a:pt x="145578" y="204224"/>
                </a:lnTo>
                <a:lnTo>
                  <a:pt x="104011" y="211134"/>
                </a:lnTo>
                <a:close/>
              </a:path>
              <a:path w="360045" h="398145">
                <a:moveTo>
                  <a:pt x="181715" y="180464"/>
                </a:moveTo>
                <a:lnTo>
                  <a:pt x="104011" y="180464"/>
                </a:lnTo>
                <a:lnTo>
                  <a:pt x="131396" y="175783"/>
                </a:lnTo>
                <a:lnTo>
                  <a:pt x="153072" y="162684"/>
                </a:lnTo>
                <a:lnTo>
                  <a:pt x="167331" y="142585"/>
                </a:lnTo>
                <a:lnTo>
                  <a:pt x="172463" y="116901"/>
                </a:lnTo>
                <a:lnTo>
                  <a:pt x="167331" y="91287"/>
                </a:lnTo>
                <a:lnTo>
                  <a:pt x="153072" y="71341"/>
                </a:lnTo>
                <a:lnTo>
                  <a:pt x="131396" y="58395"/>
                </a:lnTo>
                <a:lnTo>
                  <a:pt x="104011" y="53783"/>
                </a:lnTo>
                <a:lnTo>
                  <a:pt x="181624" y="53783"/>
                </a:lnTo>
                <a:lnTo>
                  <a:pt x="200209" y="79064"/>
                </a:lnTo>
                <a:lnTo>
                  <a:pt x="208023" y="116901"/>
                </a:lnTo>
                <a:lnTo>
                  <a:pt x="200209" y="155065"/>
                </a:lnTo>
                <a:lnTo>
                  <a:pt x="181715" y="180464"/>
                </a:lnTo>
                <a:close/>
              </a:path>
              <a:path w="360045" h="398145">
                <a:moveTo>
                  <a:pt x="175130" y="397821"/>
                </a:moveTo>
                <a:lnTo>
                  <a:pt x="120443" y="392779"/>
                </a:lnTo>
                <a:lnTo>
                  <a:pt x="79008" y="378152"/>
                </a:lnTo>
                <a:lnTo>
                  <a:pt x="52741" y="354692"/>
                </a:lnTo>
                <a:lnTo>
                  <a:pt x="43560" y="323146"/>
                </a:lnTo>
                <a:lnTo>
                  <a:pt x="52741" y="291414"/>
                </a:lnTo>
                <a:lnTo>
                  <a:pt x="79008" y="267974"/>
                </a:lnTo>
                <a:lnTo>
                  <a:pt x="120443" y="253451"/>
                </a:lnTo>
                <a:lnTo>
                  <a:pt x="175130" y="248471"/>
                </a:lnTo>
                <a:lnTo>
                  <a:pt x="229560" y="253451"/>
                </a:lnTo>
                <a:lnTo>
                  <a:pt x="270863" y="267974"/>
                </a:lnTo>
                <a:lnTo>
                  <a:pt x="281366" y="277364"/>
                </a:lnTo>
                <a:lnTo>
                  <a:pt x="175130" y="277364"/>
                </a:lnTo>
                <a:lnTo>
                  <a:pt x="135327" y="280454"/>
                </a:lnTo>
                <a:lnTo>
                  <a:pt x="105400" y="289420"/>
                </a:lnTo>
                <a:lnTo>
                  <a:pt x="86558" y="303804"/>
                </a:lnTo>
                <a:lnTo>
                  <a:pt x="80008" y="323146"/>
                </a:lnTo>
                <a:lnTo>
                  <a:pt x="86558" y="342301"/>
                </a:lnTo>
                <a:lnTo>
                  <a:pt x="105400" y="356706"/>
                </a:lnTo>
                <a:lnTo>
                  <a:pt x="135327" y="365776"/>
                </a:lnTo>
                <a:lnTo>
                  <a:pt x="175130" y="368929"/>
                </a:lnTo>
                <a:lnTo>
                  <a:pt x="281170" y="368929"/>
                </a:lnTo>
                <a:lnTo>
                  <a:pt x="270863" y="378152"/>
                </a:lnTo>
                <a:lnTo>
                  <a:pt x="229560" y="392779"/>
                </a:lnTo>
                <a:lnTo>
                  <a:pt x="175130" y="397821"/>
                </a:lnTo>
                <a:close/>
              </a:path>
              <a:path w="360045" h="398145">
                <a:moveTo>
                  <a:pt x="281170" y="368929"/>
                </a:moveTo>
                <a:lnTo>
                  <a:pt x="175130" y="368929"/>
                </a:lnTo>
                <a:lnTo>
                  <a:pt x="214676" y="365776"/>
                </a:lnTo>
                <a:lnTo>
                  <a:pt x="244471" y="356706"/>
                </a:lnTo>
                <a:lnTo>
                  <a:pt x="263265" y="342301"/>
                </a:lnTo>
                <a:lnTo>
                  <a:pt x="269807" y="323146"/>
                </a:lnTo>
                <a:lnTo>
                  <a:pt x="263265" y="303804"/>
                </a:lnTo>
                <a:lnTo>
                  <a:pt x="244471" y="289420"/>
                </a:lnTo>
                <a:lnTo>
                  <a:pt x="214676" y="280454"/>
                </a:lnTo>
                <a:lnTo>
                  <a:pt x="175130" y="277364"/>
                </a:lnTo>
                <a:lnTo>
                  <a:pt x="281366" y="277364"/>
                </a:lnTo>
                <a:lnTo>
                  <a:pt x="297081" y="291414"/>
                </a:lnTo>
                <a:lnTo>
                  <a:pt x="306256" y="323146"/>
                </a:lnTo>
                <a:lnTo>
                  <a:pt x="297081" y="354692"/>
                </a:lnTo>
                <a:lnTo>
                  <a:pt x="281170" y="368929"/>
                </a:lnTo>
                <a:close/>
              </a:path>
              <a:path w="360045" h="398145">
                <a:moveTo>
                  <a:pt x="301811" y="236026"/>
                </a:moveTo>
                <a:lnTo>
                  <a:pt x="265362" y="23602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59117"/>
                </a:lnTo>
                <a:lnTo>
                  <a:pt x="360039" y="59117"/>
                </a:lnTo>
                <a:lnTo>
                  <a:pt x="360039" y="88898"/>
                </a:lnTo>
                <a:lnTo>
                  <a:pt x="301811" y="88898"/>
                </a:lnTo>
                <a:lnTo>
                  <a:pt x="301811" y="144015"/>
                </a:lnTo>
                <a:lnTo>
                  <a:pt x="360039" y="144015"/>
                </a:lnTo>
                <a:lnTo>
                  <a:pt x="360039" y="174241"/>
                </a:lnTo>
                <a:lnTo>
                  <a:pt x="301811" y="174241"/>
                </a:lnTo>
                <a:lnTo>
                  <a:pt x="301811" y="236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798015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244287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483869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251843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251843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251843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251843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481646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481646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366523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203838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18106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160598" y="4678164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556642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097827" y="4678164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543654" y="495807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543654" y="5038090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20" h="30479">
                <a:moveTo>
                  <a:pt x="0" y="0"/>
                </a:moveTo>
                <a:lnTo>
                  <a:pt x="274252" y="0"/>
                </a:lnTo>
                <a:lnTo>
                  <a:pt x="274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544987" y="46939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544987" y="474472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544987" y="477265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544987" y="482345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774791" y="4694166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0774791" y="4772841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0659667" y="4853295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496982" y="4895966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1031054" y="4718168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1439544" y="4694166"/>
            <a:ext cx="361315" cy="382905"/>
          </a:xfrm>
          <a:custGeom>
            <a:avLst/>
            <a:gdLst/>
            <a:ahLst/>
            <a:cxnLst/>
            <a:rect l="l" t="t" r="r" b="b"/>
            <a:pathLst>
              <a:path w="361315" h="382904">
                <a:moveTo>
                  <a:pt x="179575" y="173797"/>
                </a:moveTo>
                <a:lnTo>
                  <a:pt x="122958" y="167685"/>
                </a:lnTo>
                <a:lnTo>
                  <a:pt x="79008" y="150238"/>
                </a:lnTo>
                <a:lnTo>
                  <a:pt x="50561" y="122791"/>
                </a:lnTo>
                <a:lnTo>
                  <a:pt x="40448" y="86676"/>
                </a:lnTo>
                <a:lnTo>
                  <a:pt x="50561" y="50630"/>
                </a:lnTo>
                <a:lnTo>
                  <a:pt x="79008" y="23335"/>
                </a:lnTo>
                <a:lnTo>
                  <a:pt x="122958" y="6042"/>
                </a:lnTo>
                <a:lnTo>
                  <a:pt x="179575" y="0"/>
                </a:lnTo>
                <a:lnTo>
                  <a:pt x="236449" y="6042"/>
                </a:lnTo>
                <a:lnTo>
                  <a:pt x="280531" y="23335"/>
                </a:lnTo>
                <a:lnTo>
                  <a:pt x="286795" y="29336"/>
                </a:lnTo>
                <a:lnTo>
                  <a:pt x="179575" y="29336"/>
                </a:lnTo>
                <a:lnTo>
                  <a:pt x="138168" y="33357"/>
                </a:lnTo>
                <a:lnTo>
                  <a:pt x="106011" y="44838"/>
                </a:lnTo>
                <a:lnTo>
                  <a:pt x="85189" y="62902"/>
                </a:lnTo>
                <a:lnTo>
                  <a:pt x="77786" y="86676"/>
                </a:lnTo>
                <a:lnTo>
                  <a:pt x="85189" y="110519"/>
                </a:lnTo>
                <a:lnTo>
                  <a:pt x="106011" y="128736"/>
                </a:lnTo>
                <a:lnTo>
                  <a:pt x="138168" y="140369"/>
                </a:lnTo>
                <a:lnTo>
                  <a:pt x="179575" y="144460"/>
                </a:lnTo>
                <a:lnTo>
                  <a:pt x="286530" y="144460"/>
                </a:lnTo>
                <a:lnTo>
                  <a:pt x="280531" y="150238"/>
                </a:lnTo>
                <a:lnTo>
                  <a:pt x="236449" y="167685"/>
                </a:lnTo>
                <a:lnTo>
                  <a:pt x="179575" y="173797"/>
                </a:lnTo>
                <a:close/>
              </a:path>
              <a:path w="361315" h="382904">
                <a:moveTo>
                  <a:pt x="286530" y="144460"/>
                </a:moveTo>
                <a:lnTo>
                  <a:pt x="179575" y="144460"/>
                </a:lnTo>
                <a:lnTo>
                  <a:pt x="221239" y="140369"/>
                </a:lnTo>
                <a:lnTo>
                  <a:pt x="253528" y="128736"/>
                </a:lnTo>
                <a:lnTo>
                  <a:pt x="274398" y="110519"/>
                </a:lnTo>
                <a:lnTo>
                  <a:pt x="281808" y="86676"/>
                </a:lnTo>
                <a:lnTo>
                  <a:pt x="274398" y="62902"/>
                </a:lnTo>
                <a:lnTo>
                  <a:pt x="253528" y="44838"/>
                </a:lnTo>
                <a:lnTo>
                  <a:pt x="221239" y="33357"/>
                </a:lnTo>
                <a:lnTo>
                  <a:pt x="179575" y="29336"/>
                </a:lnTo>
                <a:lnTo>
                  <a:pt x="286795" y="29336"/>
                </a:lnTo>
                <a:lnTo>
                  <a:pt x="309027" y="50630"/>
                </a:lnTo>
                <a:lnTo>
                  <a:pt x="319146" y="86676"/>
                </a:lnTo>
                <a:lnTo>
                  <a:pt x="309027" y="122791"/>
                </a:lnTo>
                <a:lnTo>
                  <a:pt x="286530" y="144460"/>
                </a:lnTo>
                <a:close/>
              </a:path>
              <a:path w="361315" h="382904">
                <a:moveTo>
                  <a:pt x="360928" y="240915"/>
                </a:moveTo>
                <a:lnTo>
                  <a:pt x="0" y="240915"/>
                </a:lnTo>
                <a:lnTo>
                  <a:pt x="0" y="211134"/>
                </a:lnTo>
                <a:lnTo>
                  <a:pt x="360928" y="211134"/>
                </a:lnTo>
                <a:lnTo>
                  <a:pt x="360928" y="240915"/>
                </a:lnTo>
                <a:close/>
              </a:path>
              <a:path w="361315" h="382904">
                <a:moveTo>
                  <a:pt x="129792" y="382709"/>
                </a:moveTo>
                <a:lnTo>
                  <a:pt x="92899" y="382709"/>
                </a:lnTo>
                <a:lnTo>
                  <a:pt x="92899" y="240915"/>
                </a:lnTo>
                <a:lnTo>
                  <a:pt x="129792" y="240915"/>
                </a:lnTo>
                <a:lnTo>
                  <a:pt x="129792" y="382709"/>
                </a:lnTo>
                <a:close/>
              </a:path>
              <a:path w="361315" h="382904">
                <a:moveTo>
                  <a:pt x="266696" y="382709"/>
                </a:moveTo>
                <a:lnTo>
                  <a:pt x="229803" y="382709"/>
                </a:lnTo>
                <a:lnTo>
                  <a:pt x="229803" y="240915"/>
                </a:lnTo>
                <a:lnTo>
                  <a:pt x="266696" y="240915"/>
                </a:lnTo>
                <a:lnTo>
                  <a:pt x="266696" y="382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612671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143213" y="5308973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551703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101333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4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4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4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11600" y="5300528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922757" y="5300528"/>
            <a:ext cx="318770" cy="398780"/>
          </a:xfrm>
          <a:custGeom>
            <a:avLst/>
            <a:gdLst/>
            <a:ahLst/>
            <a:cxnLst/>
            <a:rect l="l" t="t" r="r" b="b"/>
            <a:pathLst>
              <a:path w="318770" h="398779">
                <a:moveTo>
                  <a:pt x="25336" y="295143"/>
                </a:moveTo>
                <a:lnTo>
                  <a:pt x="0" y="295143"/>
                </a:lnTo>
                <a:lnTo>
                  <a:pt x="0" y="48449"/>
                </a:lnTo>
                <a:lnTo>
                  <a:pt x="36448" y="48449"/>
                </a:lnTo>
                <a:lnTo>
                  <a:pt x="36448" y="263584"/>
                </a:lnTo>
                <a:lnTo>
                  <a:pt x="165865" y="263584"/>
                </a:lnTo>
                <a:lnTo>
                  <a:pt x="168018" y="282697"/>
                </a:lnTo>
                <a:lnTo>
                  <a:pt x="129097" y="288955"/>
                </a:lnTo>
                <a:lnTo>
                  <a:pt x="92676" y="292754"/>
                </a:lnTo>
                <a:lnTo>
                  <a:pt x="58256" y="294636"/>
                </a:lnTo>
                <a:lnTo>
                  <a:pt x="25336" y="295143"/>
                </a:lnTo>
                <a:close/>
              </a:path>
              <a:path w="318770" h="398779">
                <a:moveTo>
                  <a:pt x="165865" y="263584"/>
                </a:moveTo>
                <a:lnTo>
                  <a:pt x="36448" y="263584"/>
                </a:lnTo>
                <a:lnTo>
                  <a:pt x="65889" y="262765"/>
                </a:lnTo>
                <a:lnTo>
                  <a:pt x="96955" y="260695"/>
                </a:lnTo>
                <a:lnTo>
                  <a:pt x="129771" y="256959"/>
                </a:lnTo>
                <a:lnTo>
                  <a:pt x="164462" y="251138"/>
                </a:lnTo>
                <a:lnTo>
                  <a:pt x="165865" y="263584"/>
                </a:lnTo>
                <a:close/>
              </a:path>
              <a:path w="318770" h="398779">
                <a:moveTo>
                  <a:pt x="318701" y="162240"/>
                </a:moveTo>
                <a:lnTo>
                  <a:pt x="283586" y="162240"/>
                </a:lnTo>
                <a:lnTo>
                  <a:pt x="283586" y="0"/>
                </a:lnTo>
                <a:lnTo>
                  <a:pt x="318701" y="0"/>
                </a:lnTo>
                <a:lnTo>
                  <a:pt x="318701" y="162240"/>
                </a:lnTo>
                <a:close/>
              </a:path>
              <a:path w="318770" h="398779">
                <a:moveTo>
                  <a:pt x="227136" y="378264"/>
                </a:moveTo>
                <a:lnTo>
                  <a:pt x="192910" y="378264"/>
                </a:lnTo>
                <a:lnTo>
                  <a:pt x="192910" y="8889"/>
                </a:lnTo>
                <a:lnTo>
                  <a:pt x="227136" y="8889"/>
                </a:lnTo>
                <a:lnTo>
                  <a:pt x="227136" y="162240"/>
                </a:lnTo>
                <a:lnTo>
                  <a:pt x="318701" y="162240"/>
                </a:lnTo>
                <a:lnTo>
                  <a:pt x="318701" y="192465"/>
                </a:lnTo>
                <a:lnTo>
                  <a:pt x="227136" y="192465"/>
                </a:lnTo>
                <a:lnTo>
                  <a:pt x="227136" y="378264"/>
                </a:lnTo>
                <a:close/>
              </a:path>
              <a:path w="318770" h="398779">
                <a:moveTo>
                  <a:pt x="318701" y="398266"/>
                </a:moveTo>
                <a:lnTo>
                  <a:pt x="283586" y="398266"/>
                </a:lnTo>
                <a:lnTo>
                  <a:pt x="283586" y="192465"/>
                </a:lnTo>
                <a:lnTo>
                  <a:pt x="318701" y="192465"/>
                </a:lnTo>
                <a:lnTo>
                  <a:pt x="318701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360583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360583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357916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357916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311689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859648" y="530052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373585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786964" y="5307639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198121" y="5300528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20" h="389889">
                <a:moveTo>
                  <a:pt x="228025" y="160017"/>
                </a:moveTo>
                <a:lnTo>
                  <a:pt x="35559" y="160017"/>
                </a:lnTo>
                <a:lnTo>
                  <a:pt x="35559" y="25780"/>
                </a:lnTo>
                <a:lnTo>
                  <a:pt x="225358" y="25780"/>
                </a:lnTo>
                <a:lnTo>
                  <a:pt x="225358" y="55561"/>
                </a:lnTo>
                <a:lnTo>
                  <a:pt x="72007" y="55561"/>
                </a:lnTo>
                <a:lnTo>
                  <a:pt x="72007" y="130681"/>
                </a:lnTo>
                <a:lnTo>
                  <a:pt x="228025" y="130681"/>
                </a:lnTo>
                <a:lnTo>
                  <a:pt x="228025" y="160017"/>
                </a:lnTo>
                <a:close/>
              </a:path>
              <a:path w="337820" h="389889">
                <a:moveTo>
                  <a:pt x="5333" y="248027"/>
                </a:moveTo>
                <a:lnTo>
                  <a:pt x="0" y="218246"/>
                </a:lnTo>
                <a:lnTo>
                  <a:pt x="54561" y="217857"/>
                </a:lnTo>
                <a:lnTo>
                  <a:pt x="112456" y="216468"/>
                </a:lnTo>
                <a:lnTo>
                  <a:pt x="112456" y="160017"/>
                </a:lnTo>
                <a:lnTo>
                  <a:pt x="148905" y="160017"/>
                </a:lnTo>
                <a:lnTo>
                  <a:pt x="148905" y="215134"/>
                </a:lnTo>
                <a:lnTo>
                  <a:pt x="256841" y="215134"/>
                </a:lnTo>
                <a:lnTo>
                  <a:pt x="207041" y="239493"/>
                </a:lnTo>
                <a:lnTo>
                  <a:pt x="154406" y="243706"/>
                </a:lnTo>
                <a:lnTo>
                  <a:pt x="102261" y="246320"/>
                </a:lnTo>
                <a:lnTo>
                  <a:pt x="52080" y="247654"/>
                </a:lnTo>
                <a:lnTo>
                  <a:pt x="5333" y="248027"/>
                </a:lnTo>
                <a:close/>
              </a:path>
              <a:path w="337820" h="389889">
                <a:moveTo>
                  <a:pt x="256841" y="215134"/>
                </a:moveTo>
                <a:lnTo>
                  <a:pt x="148905" y="215134"/>
                </a:lnTo>
                <a:lnTo>
                  <a:pt x="176394" y="213697"/>
                </a:lnTo>
                <a:lnTo>
                  <a:pt x="203466" y="211967"/>
                </a:lnTo>
                <a:lnTo>
                  <a:pt x="230039" y="209821"/>
                </a:lnTo>
                <a:lnTo>
                  <a:pt x="256028" y="207134"/>
                </a:lnTo>
                <a:lnTo>
                  <a:pt x="256841" y="215134"/>
                </a:lnTo>
                <a:close/>
              </a:path>
              <a:path w="337820" h="389889">
                <a:moveTo>
                  <a:pt x="337815" y="389820"/>
                </a:moveTo>
                <a:lnTo>
                  <a:pt x="66674" y="389820"/>
                </a:lnTo>
                <a:lnTo>
                  <a:pt x="66674" y="278697"/>
                </a:lnTo>
                <a:lnTo>
                  <a:pt x="103122" y="278697"/>
                </a:lnTo>
                <a:lnTo>
                  <a:pt x="103122" y="360039"/>
                </a:lnTo>
                <a:lnTo>
                  <a:pt x="337815" y="360039"/>
                </a:lnTo>
                <a:lnTo>
                  <a:pt x="33781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622168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023101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267473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713744" y="53340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713744" y="53632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59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713744" y="54914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952882" y="5362757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832869" y="5520997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671073" y="5617896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124011" y="53352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29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124011" y="5481320"/>
            <a:ext cx="276860" cy="30480"/>
          </a:xfrm>
          <a:custGeom>
            <a:avLst/>
            <a:gdLst/>
            <a:ahLst/>
            <a:cxnLst/>
            <a:rect l="l" t="t" r="r" b="b"/>
            <a:pathLst>
              <a:path w="276859" h="30479">
                <a:moveTo>
                  <a:pt x="0" y="0"/>
                </a:moveTo>
                <a:lnTo>
                  <a:pt x="276475" y="0"/>
                </a:lnTo>
                <a:lnTo>
                  <a:pt x="2764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242247" y="55118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079562" y="5618479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4" h="29210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491608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9019850" y="5300528"/>
            <a:ext cx="339090" cy="389890"/>
          </a:xfrm>
          <a:custGeom>
            <a:avLst/>
            <a:gdLst/>
            <a:ahLst/>
            <a:cxnLst/>
            <a:rect l="l" t="t" r="r" b="b"/>
            <a:pathLst>
              <a:path w="339090" h="389889">
                <a:moveTo>
                  <a:pt x="328480" y="303589"/>
                </a:moveTo>
                <a:lnTo>
                  <a:pt x="292032" y="303589"/>
                </a:lnTo>
                <a:lnTo>
                  <a:pt x="292032" y="262695"/>
                </a:lnTo>
                <a:lnTo>
                  <a:pt x="211134" y="262695"/>
                </a:lnTo>
                <a:lnTo>
                  <a:pt x="211134" y="235581"/>
                </a:lnTo>
                <a:lnTo>
                  <a:pt x="292032" y="235581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03589"/>
                </a:lnTo>
                <a:close/>
              </a:path>
              <a:path w="339090" h="389889">
                <a:moveTo>
                  <a:pt x="129792" y="155128"/>
                </a:moveTo>
                <a:lnTo>
                  <a:pt x="89878" y="150224"/>
                </a:lnTo>
                <a:lnTo>
                  <a:pt x="58839" y="136237"/>
                </a:lnTo>
                <a:lnTo>
                  <a:pt x="38719" y="114248"/>
                </a:lnTo>
                <a:lnTo>
                  <a:pt x="31559" y="85342"/>
                </a:lnTo>
                <a:lnTo>
                  <a:pt x="38719" y="56881"/>
                </a:lnTo>
                <a:lnTo>
                  <a:pt x="58839" y="35003"/>
                </a:lnTo>
                <a:lnTo>
                  <a:pt x="89878" y="20960"/>
                </a:lnTo>
                <a:lnTo>
                  <a:pt x="129792" y="16001"/>
                </a:lnTo>
                <a:lnTo>
                  <a:pt x="169706" y="20960"/>
                </a:lnTo>
                <a:lnTo>
                  <a:pt x="200744" y="35003"/>
                </a:lnTo>
                <a:lnTo>
                  <a:pt x="208204" y="43115"/>
                </a:lnTo>
                <a:lnTo>
                  <a:pt x="129792" y="43115"/>
                </a:lnTo>
                <a:lnTo>
                  <a:pt x="103921" y="46150"/>
                </a:lnTo>
                <a:lnTo>
                  <a:pt x="83842" y="54728"/>
                </a:lnTo>
                <a:lnTo>
                  <a:pt x="70848" y="68056"/>
                </a:lnTo>
                <a:lnTo>
                  <a:pt x="66229" y="85342"/>
                </a:lnTo>
                <a:lnTo>
                  <a:pt x="70848" y="102886"/>
                </a:lnTo>
                <a:lnTo>
                  <a:pt x="83842" y="116346"/>
                </a:lnTo>
                <a:lnTo>
                  <a:pt x="103921" y="124972"/>
                </a:lnTo>
                <a:lnTo>
                  <a:pt x="129792" y="128014"/>
                </a:lnTo>
                <a:lnTo>
                  <a:pt x="208268" y="128014"/>
                </a:lnTo>
                <a:lnTo>
                  <a:pt x="200744" y="136237"/>
                </a:lnTo>
                <a:lnTo>
                  <a:pt x="169706" y="150224"/>
                </a:lnTo>
                <a:lnTo>
                  <a:pt x="129792" y="155128"/>
                </a:lnTo>
                <a:close/>
              </a:path>
              <a:path w="339090" h="389889">
                <a:moveTo>
                  <a:pt x="208268" y="128014"/>
                </a:moveTo>
                <a:lnTo>
                  <a:pt x="129792" y="128014"/>
                </a:lnTo>
                <a:lnTo>
                  <a:pt x="155663" y="124972"/>
                </a:lnTo>
                <a:lnTo>
                  <a:pt x="175741" y="116346"/>
                </a:lnTo>
                <a:lnTo>
                  <a:pt x="188736" y="102886"/>
                </a:lnTo>
                <a:lnTo>
                  <a:pt x="193354" y="85342"/>
                </a:lnTo>
                <a:lnTo>
                  <a:pt x="188736" y="68056"/>
                </a:lnTo>
                <a:lnTo>
                  <a:pt x="175741" y="54728"/>
                </a:lnTo>
                <a:lnTo>
                  <a:pt x="155663" y="46150"/>
                </a:lnTo>
                <a:lnTo>
                  <a:pt x="129792" y="43115"/>
                </a:lnTo>
                <a:lnTo>
                  <a:pt x="208204" y="43115"/>
                </a:lnTo>
                <a:lnTo>
                  <a:pt x="220864" y="56881"/>
                </a:lnTo>
                <a:lnTo>
                  <a:pt x="228025" y="85342"/>
                </a:lnTo>
                <a:lnTo>
                  <a:pt x="220864" y="114248"/>
                </a:lnTo>
                <a:lnTo>
                  <a:pt x="208268" y="128014"/>
                </a:lnTo>
                <a:close/>
              </a:path>
              <a:path w="339090" h="389889">
                <a:moveTo>
                  <a:pt x="4889" y="214690"/>
                </a:moveTo>
                <a:lnTo>
                  <a:pt x="0" y="184464"/>
                </a:lnTo>
                <a:lnTo>
                  <a:pt x="46945" y="184287"/>
                </a:lnTo>
                <a:lnTo>
                  <a:pt x="97987" y="183469"/>
                </a:lnTo>
                <a:lnTo>
                  <a:pt x="151248" y="181584"/>
                </a:lnTo>
                <a:lnTo>
                  <a:pt x="204851" y="178206"/>
                </a:lnTo>
                <a:lnTo>
                  <a:pt x="256917" y="172908"/>
                </a:lnTo>
                <a:lnTo>
                  <a:pt x="260028" y="199133"/>
                </a:lnTo>
                <a:lnTo>
                  <a:pt x="233400" y="202876"/>
                </a:lnTo>
                <a:lnTo>
                  <a:pt x="206356" y="206078"/>
                </a:lnTo>
                <a:lnTo>
                  <a:pt x="179144" y="208696"/>
                </a:lnTo>
                <a:lnTo>
                  <a:pt x="152016" y="210689"/>
                </a:lnTo>
                <a:lnTo>
                  <a:pt x="152016" y="212467"/>
                </a:lnTo>
                <a:lnTo>
                  <a:pt x="115568" y="212467"/>
                </a:lnTo>
                <a:lnTo>
                  <a:pt x="86210" y="213565"/>
                </a:lnTo>
                <a:lnTo>
                  <a:pt x="57728" y="214245"/>
                </a:lnTo>
                <a:lnTo>
                  <a:pt x="4889" y="214690"/>
                </a:lnTo>
                <a:close/>
              </a:path>
              <a:path w="339090" h="389889">
                <a:moveTo>
                  <a:pt x="152016" y="289365"/>
                </a:moveTo>
                <a:lnTo>
                  <a:pt x="115568" y="289365"/>
                </a:lnTo>
                <a:lnTo>
                  <a:pt x="115568" y="212467"/>
                </a:lnTo>
                <a:lnTo>
                  <a:pt x="152016" y="212467"/>
                </a:lnTo>
                <a:lnTo>
                  <a:pt x="152016" y="289365"/>
                </a:lnTo>
                <a:close/>
              </a:path>
              <a:path w="339090" h="389889">
                <a:moveTo>
                  <a:pt x="338704" y="389820"/>
                </a:moveTo>
                <a:lnTo>
                  <a:pt x="56895" y="389820"/>
                </a:lnTo>
                <a:lnTo>
                  <a:pt x="56895" y="273808"/>
                </a:lnTo>
                <a:lnTo>
                  <a:pt x="93343" y="273808"/>
                </a:lnTo>
                <a:lnTo>
                  <a:pt x="93343" y="360039"/>
                </a:lnTo>
                <a:lnTo>
                  <a:pt x="338704" y="360039"/>
                </a:lnTo>
                <a:lnTo>
                  <a:pt x="338704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431896" y="5296972"/>
            <a:ext cx="329565" cy="401955"/>
          </a:xfrm>
          <a:custGeom>
            <a:avLst/>
            <a:gdLst/>
            <a:ahLst/>
            <a:cxnLst/>
            <a:rect l="l" t="t" r="r" b="b"/>
            <a:pathLst>
              <a:path w="329565" h="401954">
                <a:moveTo>
                  <a:pt x="131570" y="47560"/>
                </a:moveTo>
                <a:lnTo>
                  <a:pt x="95121" y="47560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7560"/>
                </a:lnTo>
                <a:close/>
              </a:path>
              <a:path w="329565" h="401954">
                <a:moveTo>
                  <a:pt x="327591" y="260917"/>
                </a:moveTo>
                <a:lnTo>
                  <a:pt x="290698" y="260917"/>
                </a:lnTo>
                <a:lnTo>
                  <a:pt x="290698" y="206689"/>
                </a:lnTo>
                <a:lnTo>
                  <a:pt x="223135" y="206689"/>
                </a:lnTo>
                <a:lnTo>
                  <a:pt x="223135" y="176908"/>
                </a:lnTo>
                <a:lnTo>
                  <a:pt x="290698" y="176908"/>
                </a:lnTo>
                <a:lnTo>
                  <a:pt x="290698" y="128903"/>
                </a:lnTo>
                <a:lnTo>
                  <a:pt x="223580" y="128903"/>
                </a:lnTo>
                <a:lnTo>
                  <a:pt x="223580" y="99566"/>
                </a:lnTo>
                <a:lnTo>
                  <a:pt x="290698" y="99566"/>
                </a:lnTo>
                <a:lnTo>
                  <a:pt x="290698" y="3555"/>
                </a:lnTo>
                <a:lnTo>
                  <a:pt x="327591" y="3555"/>
                </a:lnTo>
                <a:lnTo>
                  <a:pt x="327591" y="260917"/>
                </a:lnTo>
                <a:close/>
              </a:path>
              <a:path w="329565" h="401954">
                <a:moveTo>
                  <a:pt x="223135" y="76897"/>
                </a:moveTo>
                <a:lnTo>
                  <a:pt x="0" y="76897"/>
                </a:lnTo>
                <a:lnTo>
                  <a:pt x="0" y="47560"/>
                </a:lnTo>
                <a:lnTo>
                  <a:pt x="223135" y="47560"/>
                </a:lnTo>
                <a:lnTo>
                  <a:pt x="223135" y="76897"/>
                </a:lnTo>
                <a:close/>
              </a:path>
              <a:path w="329565" h="401954">
                <a:moveTo>
                  <a:pt x="112901" y="245360"/>
                </a:moveTo>
                <a:lnTo>
                  <a:pt x="76300" y="240075"/>
                </a:lnTo>
                <a:lnTo>
                  <a:pt x="47783" y="225080"/>
                </a:lnTo>
                <a:lnTo>
                  <a:pt x="29267" y="201668"/>
                </a:lnTo>
                <a:lnTo>
                  <a:pt x="22669" y="171130"/>
                </a:lnTo>
                <a:lnTo>
                  <a:pt x="29267" y="140848"/>
                </a:lnTo>
                <a:lnTo>
                  <a:pt x="47783" y="117568"/>
                </a:lnTo>
                <a:lnTo>
                  <a:pt x="76300" y="102622"/>
                </a:lnTo>
                <a:lnTo>
                  <a:pt x="112901" y="97344"/>
                </a:lnTo>
                <a:lnTo>
                  <a:pt x="149315" y="102622"/>
                </a:lnTo>
                <a:lnTo>
                  <a:pt x="177853" y="117568"/>
                </a:lnTo>
                <a:lnTo>
                  <a:pt x="184074" y="125347"/>
                </a:lnTo>
                <a:lnTo>
                  <a:pt x="112901" y="125347"/>
                </a:lnTo>
                <a:lnTo>
                  <a:pt x="90086" y="128625"/>
                </a:lnTo>
                <a:lnTo>
                  <a:pt x="72396" y="137904"/>
                </a:lnTo>
                <a:lnTo>
                  <a:pt x="60958" y="152350"/>
                </a:lnTo>
                <a:lnTo>
                  <a:pt x="56895" y="171130"/>
                </a:lnTo>
                <a:lnTo>
                  <a:pt x="60958" y="190166"/>
                </a:lnTo>
                <a:lnTo>
                  <a:pt x="72396" y="204744"/>
                </a:lnTo>
                <a:lnTo>
                  <a:pt x="90086" y="214072"/>
                </a:lnTo>
                <a:lnTo>
                  <a:pt x="112901" y="217357"/>
                </a:lnTo>
                <a:lnTo>
                  <a:pt x="183995" y="217357"/>
                </a:lnTo>
                <a:lnTo>
                  <a:pt x="177853" y="225080"/>
                </a:lnTo>
                <a:lnTo>
                  <a:pt x="149315" y="240075"/>
                </a:lnTo>
                <a:lnTo>
                  <a:pt x="112901" y="245360"/>
                </a:lnTo>
                <a:close/>
              </a:path>
              <a:path w="329565" h="401954">
                <a:moveTo>
                  <a:pt x="183995" y="217357"/>
                </a:moveTo>
                <a:lnTo>
                  <a:pt x="112901" y="217357"/>
                </a:lnTo>
                <a:lnTo>
                  <a:pt x="135716" y="214072"/>
                </a:lnTo>
                <a:lnTo>
                  <a:pt x="153405" y="204744"/>
                </a:lnTo>
                <a:lnTo>
                  <a:pt x="164844" y="190166"/>
                </a:lnTo>
                <a:lnTo>
                  <a:pt x="168907" y="171130"/>
                </a:lnTo>
                <a:lnTo>
                  <a:pt x="164844" y="152350"/>
                </a:lnTo>
                <a:lnTo>
                  <a:pt x="153405" y="137904"/>
                </a:lnTo>
                <a:lnTo>
                  <a:pt x="135716" y="128625"/>
                </a:lnTo>
                <a:lnTo>
                  <a:pt x="112901" y="125347"/>
                </a:lnTo>
                <a:lnTo>
                  <a:pt x="184074" y="125347"/>
                </a:lnTo>
                <a:lnTo>
                  <a:pt x="196473" y="140848"/>
                </a:lnTo>
                <a:lnTo>
                  <a:pt x="203133" y="171130"/>
                </a:lnTo>
                <a:lnTo>
                  <a:pt x="196473" y="201668"/>
                </a:lnTo>
                <a:lnTo>
                  <a:pt x="183995" y="217357"/>
                </a:lnTo>
                <a:close/>
              </a:path>
              <a:path w="329565" h="401954">
                <a:moveTo>
                  <a:pt x="196910" y="401822"/>
                </a:moveTo>
                <a:lnTo>
                  <a:pt x="141265" y="397259"/>
                </a:lnTo>
                <a:lnTo>
                  <a:pt x="99455" y="383986"/>
                </a:lnTo>
                <a:lnTo>
                  <a:pt x="73146" y="362630"/>
                </a:lnTo>
                <a:lnTo>
                  <a:pt x="64007" y="333814"/>
                </a:lnTo>
                <a:lnTo>
                  <a:pt x="73146" y="304811"/>
                </a:lnTo>
                <a:lnTo>
                  <a:pt x="99455" y="283475"/>
                </a:lnTo>
                <a:lnTo>
                  <a:pt x="141265" y="270307"/>
                </a:lnTo>
                <a:lnTo>
                  <a:pt x="196910" y="265807"/>
                </a:lnTo>
                <a:lnTo>
                  <a:pt x="252298" y="270307"/>
                </a:lnTo>
                <a:lnTo>
                  <a:pt x="293976" y="283475"/>
                </a:lnTo>
                <a:lnTo>
                  <a:pt x="306696" y="293810"/>
                </a:lnTo>
                <a:lnTo>
                  <a:pt x="196910" y="293810"/>
                </a:lnTo>
                <a:lnTo>
                  <a:pt x="157295" y="296435"/>
                </a:lnTo>
                <a:lnTo>
                  <a:pt x="127347" y="304144"/>
                </a:lnTo>
                <a:lnTo>
                  <a:pt x="108400" y="316687"/>
                </a:lnTo>
                <a:lnTo>
                  <a:pt x="101789" y="333814"/>
                </a:lnTo>
                <a:lnTo>
                  <a:pt x="108400" y="350754"/>
                </a:lnTo>
                <a:lnTo>
                  <a:pt x="127347" y="363318"/>
                </a:lnTo>
                <a:lnTo>
                  <a:pt x="157295" y="371131"/>
                </a:lnTo>
                <a:lnTo>
                  <a:pt x="196910" y="373819"/>
                </a:lnTo>
                <a:lnTo>
                  <a:pt x="306479" y="373819"/>
                </a:lnTo>
                <a:lnTo>
                  <a:pt x="293976" y="383986"/>
                </a:lnTo>
                <a:lnTo>
                  <a:pt x="252298" y="397259"/>
                </a:lnTo>
                <a:lnTo>
                  <a:pt x="196910" y="401822"/>
                </a:lnTo>
                <a:close/>
              </a:path>
              <a:path w="329565" h="401954">
                <a:moveTo>
                  <a:pt x="306479" y="373819"/>
                </a:moveTo>
                <a:lnTo>
                  <a:pt x="196910" y="373819"/>
                </a:lnTo>
                <a:lnTo>
                  <a:pt x="236456" y="371131"/>
                </a:lnTo>
                <a:lnTo>
                  <a:pt x="266251" y="363318"/>
                </a:lnTo>
                <a:lnTo>
                  <a:pt x="285045" y="350754"/>
                </a:lnTo>
                <a:lnTo>
                  <a:pt x="291587" y="333814"/>
                </a:lnTo>
                <a:lnTo>
                  <a:pt x="285045" y="316687"/>
                </a:lnTo>
                <a:lnTo>
                  <a:pt x="266251" y="304144"/>
                </a:lnTo>
                <a:lnTo>
                  <a:pt x="236456" y="296435"/>
                </a:lnTo>
                <a:lnTo>
                  <a:pt x="196910" y="293810"/>
                </a:lnTo>
                <a:lnTo>
                  <a:pt x="306696" y="293810"/>
                </a:lnTo>
                <a:lnTo>
                  <a:pt x="320236" y="304811"/>
                </a:lnTo>
                <a:lnTo>
                  <a:pt x="329369" y="333814"/>
                </a:lnTo>
                <a:lnTo>
                  <a:pt x="320236" y="362630"/>
                </a:lnTo>
                <a:lnTo>
                  <a:pt x="306479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849276" y="5300972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0373258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781748" y="5327197"/>
            <a:ext cx="361950" cy="320040"/>
          </a:xfrm>
          <a:custGeom>
            <a:avLst/>
            <a:gdLst/>
            <a:ahLst/>
            <a:cxnLst/>
            <a:rect l="l" t="t" r="r" b="b"/>
            <a:pathLst>
              <a:path w="361950" h="320039">
                <a:moveTo>
                  <a:pt x="29781" y="198244"/>
                </a:moveTo>
                <a:lnTo>
                  <a:pt x="14668" y="168018"/>
                </a:lnTo>
                <a:lnTo>
                  <a:pt x="56582" y="155313"/>
                </a:lnTo>
                <a:lnTo>
                  <a:pt x="95978" y="133369"/>
                </a:lnTo>
                <a:lnTo>
                  <a:pt x="128952" y="104043"/>
                </a:lnTo>
                <a:lnTo>
                  <a:pt x="151600" y="69191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707" y="69191"/>
                </a:lnTo>
                <a:lnTo>
                  <a:pt x="218414" y="87120"/>
                </a:lnTo>
                <a:lnTo>
                  <a:pt x="179130" y="87120"/>
                </a:lnTo>
                <a:lnTo>
                  <a:pt x="153544" y="126673"/>
                </a:lnTo>
                <a:lnTo>
                  <a:pt x="117790" y="159184"/>
                </a:lnTo>
                <a:lnTo>
                  <a:pt x="75369" y="183443"/>
                </a:lnTo>
                <a:lnTo>
                  <a:pt x="29781" y="198244"/>
                </a:lnTo>
                <a:close/>
              </a:path>
              <a:path w="361950" h="320039">
                <a:moveTo>
                  <a:pt x="328480" y="198244"/>
                </a:moveTo>
                <a:lnTo>
                  <a:pt x="283079" y="183443"/>
                </a:lnTo>
                <a:lnTo>
                  <a:pt x="240637" y="159184"/>
                </a:lnTo>
                <a:lnTo>
                  <a:pt x="204779" y="126673"/>
                </a:lnTo>
                <a:lnTo>
                  <a:pt x="179130" y="87120"/>
                </a:lnTo>
                <a:lnTo>
                  <a:pt x="218414" y="87120"/>
                </a:lnTo>
                <a:lnTo>
                  <a:pt x="229465" y="104043"/>
                </a:lnTo>
                <a:lnTo>
                  <a:pt x="262571" y="133369"/>
                </a:lnTo>
                <a:lnTo>
                  <a:pt x="302077" y="155313"/>
                </a:lnTo>
                <a:lnTo>
                  <a:pt x="344038" y="168018"/>
                </a:lnTo>
                <a:lnTo>
                  <a:pt x="328480" y="198244"/>
                </a:lnTo>
                <a:close/>
              </a:path>
              <a:path w="361950" h="320039">
                <a:moveTo>
                  <a:pt x="197355" y="290254"/>
                </a:moveTo>
                <a:lnTo>
                  <a:pt x="160906" y="290254"/>
                </a:lnTo>
                <a:lnTo>
                  <a:pt x="160906" y="193354"/>
                </a:lnTo>
                <a:lnTo>
                  <a:pt x="197355" y="193354"/>
                </a:lnTo>
                <a:lnTo>
                  <a:pt x="197355" y="290254"/>
                </a:lnTo>
                <a:close/>
              </a:path>
              <a:path w="361950" h="320039">
                <a:moveTo>
                  <a:pt x="361817" y="320035"/>
                </a:moveTo>
                <a:lnTo>
                  <a:pt x="0" y="320035"/>
                </a:lnTo>
                <a:lnTo>
                  <a:pt x="0" y="290254"/>
                </a:lnTo>
                <a:lnTo>
                  <a:pt x="361817" y="290254"/>
                </a:lnTo>
                <a:lnTo>
                  <a:pt x="361817" y="320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1205350" y="530052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1648065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648065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645399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645399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1599171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626005" y="5922891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4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4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4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034051" y="5922447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5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5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5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426094" y="5922891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4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4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4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851030" y="5922891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5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5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5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5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5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291078" y="59385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291078" y="59931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291078" y="60223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291078" y="6082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524882" y="5938893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524882" y="6022902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45296" y="615936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407092" y="6188698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672899" y="5922447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4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4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4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187469" y="5929114"/>
            <a:ext cx="361950" cy="393065"/>
          </a:xfrm>
          <a:custGeom>
            <a:avLst/>
            <a:gdLst/>
            <a:ahLst/>
            <a:cxnLst/>
            <a:rect l="l" t="t" r="r" b="b"/>
            <a:pathLst>
              <a:path w="361950" h="393064">
                <a:moveTo>
                  <a:pt x="35559" y="154239"/>
                </a:moveTo>
                <a:lnTo>
                  <a:pt x="21780" y="124902"/>
                </a:lnTo>
                <a:lnTo>
                  <a:pt x="73403" y="111477"/>
                </a:lnTo>
                <a:lnTo>
                  <a:pt x="118068" y="87509"/>
                </a:lnTo>
                <a:lnTo>
                  <a:pt x="149481" y="55457"/>
                </a:lnTo>
                <a:lnTo>
                  <a:pt x="161351" y="17779"/>
                </a:lnTo>
                <a:lnTo>
                  <a:pt x="161351" y="0"/>
                </a:lnTo>
                <a:lnTo>
                  <a:pt x="198688" y="0"/>
                </a:lnTo>
                <a:lnTo>
                  <a:pt x="198688" y="17779"/>
                </a:lnTo>
                <a:lnTo>
                  <a:pt x="210564" y="55457"/>
                </a:lnTo>
                <a:lnTo>
                  <a:pt x="221574" y="66674"/>
                </a:lnTo>
                <a:lnTo>
                  <a:pt x="180019" y="66674"/>
                </a:lnTo>
                <a:lnTo>
                  <a:pt x="155510" y="98233"/>
                </a:lnTo>
                <a:lnTo>
                  <a:pt x="121291" y="123791"/>
                </a:lnTo>
                <a:lnTo>
                  <a:pt x="80321" y="142682"/>
                </a:lnTo>
                <a:lnTo>
                  <a:pt x="35559" y="154239"/>
                </a:lnTo>
                <a:close/>
              </a:path>
              <a:path w="361950" h="393064">
                <a:moveTo>
                  <a:pt x="324924" y="154239"/>
                </a:moveTo>
                <a:lnTo>
                  <a:pt x="280156" y="142682"/>
                </a:lnTo>
                <a:lnTo>
                  <a:pt x="239137" y="123791"/>
                </a:lnTo>
                <a:lnTo>
                  <a:pt x="204786" y="98233"/>
                </a:lnTo>
                <a:lnTo>
                  <a:pt x="180019" y="66674"/>
                </a:lnTo>
                <a:lnTo>
                  <a:pt x="221574" y="66674"/>
                </a:lnTo>
                <a:lnTo>
                  <a:pt x="242026" y="87509"/>
                </a:lnTo>
                <a:lnTo>
                  <a:pt x="286823" y="111477"/>
                </a:lnTo>
                <a:lnTo>
                  <a:pt x="338704" y="124902"/>
                </a:lnTo>
                <a:lnTo>
                  <a:pt x="324924" y="154239"/>
                </a:lnTo>
                <a:close/>
              </a:path>
              <a:path w="361950" h="393064">
                <a:moveTo>
                  <a:pt x="198244" y="193799"/>
                </a:moveTo>
                <a:lnTo>
                  <a:pt x="161795" y="193799"/>
                </a:lnTo>
                <a:lnTo>
                  <a:pt x="161795" y="133348"/>
                </a:lnTo>
                <a:lnTo>
                  <a:pt x="198244" y="133348"/>
                </a:lnTo>
                <a:lnTo>
                  <a:pt x="198244" y="193799"/>
                </a:lnTo>
                <a:close/>
              </a:path>
              <a:path w="361950" h="393064">
                <a:moveTo>
                  <a:pt x="361817" y="223580"/>
                </a:moveTo>
                <a:lnTo>
                  <a:pt x="0" y="223580"/>
                </a:lnTo>
                <a:lnTo>
                  <a:pt x="0" y="193799"/>
                </a:lnTo>
                <a:lnTo>
                  <a:pt x="361817" y="193799"/>
                </a:lnTo>
                <a:lnTo>
                  <a:pt x="361817" y="223580"/>
                </a:lnTo>
                <a:close/>
              </a:path>
              <a:path w="361950" h="393064">
                <a:moveTo>
                  <a:pt x="316034" y="392932"/>
                </a:moveTo>
                <a:lnTo>
                  <a:pt x="279586" y="392932"/>
                </a:lnTo>
                <a:lnTo>
                  <a:pt x="279586" y="292032"/>
                </a:lnTo>
                <a:lnTo>
                  <a:pt x="40004" y="292032"/>
                </a:lnTo>
                <a:lnTo>
                  <a:pt x="40004" y="262251"/>
                </a:lnTo>
                <a:lnTo>
                  <a:pt x="316034" y="262251"/>
                </a:lnTo>
                <a:lnTo>
                  <a:pt x="316034" y="39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596403" y="5931336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004892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458276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695636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5459165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5459165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5459165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576067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413826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823205" y="6232259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086690" y="5962896"/>
            <a:ext cx="179070" cy="326390"/>
          </a:xfrm>
          <a:custGeom>
            <a:avLst/>
            <a:gdLst/>
            <a:ahLst/>
            <a:cxnLst/>
            <a:rect l="l" t="t" r="r" b="b"/>
            <a:pathLst>
              <a:path w="179070" h="326389">
                <a:moveTo>
                  <a:pt x="178686" y="325813"/>
                </a:moveTo>
                <a:lnTo>
                  <a:pt x="0" y="325813"/>
                </a:lnTo>
                <a:lnTo>
                  <a:pt x="0" y="292032"/>
                </a:lnTo>
                <a:lnTo>
                  <a:pt x="72452" y="292032"/>
                </a:lnTo>
                <a:lnTo>
                  <a:pt x="72452" y="48894"/>
                </a:lnTo>
                <a:lnTo>
                  <a:pt x="14668" y="48894"/>
                </a:lnTo>
                <a:lnTo>
                  <a:pt x="14668" y="23113"/>
                </a:lnTo>
                <a:lnTo>
                  <a:pt x="34913" y="18689"/>
                </a:lnTo>
                <a:lnTo>
                  <a:pt x="52616" y="13390"/>
                </a:lnTo>
                <a:lnTo>
                  <a:pt x="68236" y="7174"/>
                </a:lnTo>
                <a:lnTo>
                  <a:pt x="82231" y="0"/>
                </a:lnTo>
                <a:lnTo>
                  <a:pt x="113345" y="0"/>
                </a:lnTo>
                <a:lnTo>
                  <a:pt x="113345" y="292032"/>
                </a:lnTo>
                <a:lnTo>
                  <a:pt x="178686" y="292032"/>
                </a:lnTo>
                <a:lnTo>
                  <a:pt x="178686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319160" y="5956673"/>
            <a:ext cx="202565" cy="337820"/>
          </a:xfrm>
          <a:custGeom>
            <a:avLst/>
            <a:gdLst/>
            <a:ahLst/>
            <a:cxnLst/>
            <a:rect l="l" t="t" r="r" b="b"/>
            <a:pathLst>
              <a:path w="202565" h="337820">
                <a:moveTo>
                  <a:pt x="108900" y="337815"/>
                </a:moveTo>
                <a:lnTo>
                  <a:pt x="43492" y="311998"/>
                </a:lnTo>
                <a:lnTo>
                  <a:pt x="20283" y="279728"/>
                </a:lnTo>
                <a:lnTo>
                  <a:pt x="5309" y="234550"/>
                </a:lnTo>
                <a:lnTo>
                  <a:pt x="0" y="176463"/>
                </a:lnTo>
                <a:lnTo>
                  <a:pt x="6468" y="109124"/>
                </a:lnTo>
                <a:lnTo>
                  <a:pt x="24223" y="59238"/>
                </a:lnTo>
                <a:lnTo>
                  <a:pt x="50789" y="25375"/>
                </a:lnTo>
                <a:lnTo>
                  <a:pt x="83692" y="6105"/>
                </a:lnTo>
                <a:lnTo>
                  <a:pt x="120457" y="0"/>
                </a:lnTo>
                <a:lnTo>
                  <a:pt x="144085" y="2521"/>
                </a:lnTo>
                <a:lnTo>
                  <a:pt x="164462" y="9501"/>
                </a:lnTo>
                <a:lnTo>
                  <a:pt x="181839" y="20064"/>
                </a:lnTo>
                <a:lnTo>
                  <a:pt x="196466" y="33337"/>
                </a:lnTo>
                <a:lnTo>
                  <a:pt x="196076" y="33781"/>
                </a:lnTo>
                <a:lnTo>
                  <a:pt x="121791" y="33781"/>
                </a:lnTo>
                <a:lnTo>
                  <a:pt x="90162" y="40712"/>
                </a:lnTo>
                <a:lnTo>
                  <a:pt x="63784" y="63562"/>
                </a:lnTo>
                <a:lnTo>
                  <a:pt x="45407" y="105414"/>
                </a:lnTo>
                <a:lnTo>
                  <a:pt x="37781" y="169352"/>
                </a:lnTo>
                <a:lnTo>
                  <a:pt x="72859" y="169352"/>
                </a:lnTo>
                <a:lnTo>
                  <a:pt x="72341" y="169574"/>
                </a:lnTo>
                <a:lnTo>
                  <a:pt x="55214" y="182520"/>
                </a:lnTo>
                <a:lnTo>
                  <a:pt x="38670" y="201800"/>
                </a:lnTo>
                <a:lnTo>
                  <a:pt x="45956" y="246624"/>
                </a:lnTo>
                <a:lnTo>
                  <a:pt x="60284" y="279364"/>
                </a:lnTo>
                <a:lnTo>
                  <a:pt x="81363" y="299435"/>
                </a:lnTo>
                <a:lnTo>
                  <a:pt x="108900" y="306256"/>
                </a:lnTo>
                <a:lnTo>
                  <a:pt x="175986" y="306256"/>
                </a:lnTo>
                <a:lnTo>
                  <a:pt x="174574" y="308589"/>
                </a:lnTo>
                <a:lnTo>
                  <a:pt x="144863" y="330161"/>
                </a:lnTo>
                <a:lnTo>
                  <a:pt x="108900" y="337815"/>
                </a:lnTo>
                <a:close/>
              </a:path>
              <a:path w="202565" h="337820">
                <a:moveTo>
                  <a:pt x="174241" y="58673"/>
                </a:moveTo>
                <a:lnTo>
                  <a:pt x="163420" y="48220"/>
                </a:lnTo>
                <a:lnTo>
                  <a:pt x="150683" y="40393"/>
                </a:lnTo>
                <a:lnTo>
                  <a:pt x="136612" y="35483"/>
                </a:lnTo>
                <a:lnTo>
                  <a:pt x="121791" y="33781"/>
                </a:lnTo>
                <a:lnTo>
                  <a:pt x="196076" y="33781"/>
                </a:lnTo>
                <a:lnTo>
                  <a:pt x="174241" y="58673"/>
                </a:lnTo>
                <a:close/>
              </a:path>
              <a:path w="202565" h="337820">
                <a:moveTo>
                  <a:pt x="72859" y="169352"/>
                </a:moveTo>
                <a:lnTo>
                  <a:pt x="37781" y="169352"/>
                </a:lnTo>
                <a:lnTo>
                  <a:pt x="54193" y="152857"/>
                </a:lnTo>
                <a:lnTo>
                  <a:pt x="72730" y="140404"/>
                </a:lnTo>
                <a:lnTo>
                  <a:pt x="92350" y="132535"/>
                </a:lnTo>
                <a:lnTo>
                  <a:pt x="112012" y="129792"/>
                </a:lnTo>
                <a:lnTo>
                  <a:pt x="149363" y="136202"/>
                </a:lnTo>
                <a:lnTo>
                  <a:pt x="177797" y="155406"/>
                </a:lnTo>
                <a:lnTo>
                  <a:pt x="180409" y="160017"/>
                </a:lnTo>
                <a:lnTo>
                  <a:pt x="105344" y="160017"/>
                </a:lnTo>
                <a:lnTo>
                  <a:pt x="89301" y="162295"/>
                </a:lnTo>
                <a:lnTo>
                  <a:pt x="72859" y="169352"/>
                </a:lnTo>
                <a:close/>
              </a:path>
              <a:path w="202565" h="337820">
                <a:moveTo>
                  <a:pt x="175986" y="306256"/>
                </a:moveTo>
                <a:lnTo>
                  <a:pt x="108900" y="306256"/>
                </a:lnTo>
                <a:lnTo>
                  <a:pt x="130639" y="300908"/>
                </a:lnTo>
                <a:lnTo>
                  <a:pt x="148127" y="285809"/>
                </a:lnTo>
                <a:lnTo>
                  <a:pt x="159781" y="262376"/>
                </a:lnTo>
                <a:lnTo>
                  <a:pt x="164018" y="232025"/>
                </a:lnTo>
                <a:lnTo>
                  <a:pt x="160413" y="202209"/>
                </a:lnTo>
                <a:lnTo>
                  <a:pt x="149516" y="179519"/>
                </a:lnTo>
                <a:lnTo>
                  <a:pt x="131202" y="165080"/>
                </a:lnTo>
                <a:lnTo>
                  <a:pt x="105344" y="160017"/>
                </a:lnTo>
                <a:lnTo>
                  <a:pt x="180409" y="160017"/>
                </a:lnTo>
                <a:lnTo>
                  <a:pt x="195896" y="187361"/>
                </a:lnTo>
                <a:lnTo>
                  <a:pt x="202244" y="232025"/>
                </a:lnTo>
                <a:lnTo>
                  <a:pt x="194785" y="275183"/>
                </a:lnTo>
                <a:lnTo>
                  <a:pt x="175986" y="306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560076" y="5922891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978789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506455" y="5941115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79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79" h="380364">
                <a:moveTo>
                  <a:pt x="33337" y="144460"/>
                </a:moveTo>
                <a:lnTo>
                  <a:pt x="20446" y="115568"/>
                </a:lnTo>
                <a:lnTo>
                  <a:pt x="70771" y="104907"/>
                </a:lnTo>
                <a:lnTo>
                  <a:pt x="113679" y="85953"/>
                </a:lnTo>
                <a:lnTo>
                  <a:pt x="144085" y="60249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843" y="60249"/>
                </a:lnTo>
                <a:lnTo>
                  <a:pt x="220236" y="63118"/>
                </a:lnTo>
                <a:lnTo>
                  <a:pt x="180464" y="63118"/>
                </a:lnTo>
                <a:lnTo>
                  <a:pt x="157475" y="93267"/>
                </a:lnTo>
                <a:lnTo>
                  <a:pt x="123235" y="117290"/>
                </a:lnTo>
                <a:lnTo>
                  <a:pt x="80828" y="134563"/>
                </a:lnTo>
                <a:lnTo>
                  <a:pt x="33337" y="144460"/>
                </a:lnTo>
                <a:close/>
              </a:path>
              <a:path w="360679" h="380364">
                <a:moveTo>
                  <a:pt x="327591" y="144460"/>
                </a:moveTo>
                <a:lnTo>
                  <a:pt x="280162" y="134563"/>
                </a:lnTo>
                <a:lnTo>
                  <a:pt x="237859" y="117290"/>
                </a:lnTo>
                <a:lnTo>
                  <a:pt x="203640" y="93267"/>
                </a:lnTo>
                <a:lnTo>
                  <a:pt x="180464" y="63118"/>
                </a:lnTo>
                <a:lnTo>
                  <a:pt x="220236" y="63118"/>
                </a:lnTo>
                <a:lnTo>
                  <a:pt x="247249" y="85953"/>
                </a:lnTo>
                <a:lnTo>
                  <a:pt x="290157" y="104907"/>
                </a:lnTo>
                <a:lnTo>
                  <a:pt x="340482" y="115568"/>
                </a:lnTo>
                <a:lnTo>
                  <a:pt x="327591" y="144460"/>
                </a:lnTo>
                <a:close/>
              </a:path>
              <a:path w="360679" h="380364">
                <a:moveTo>
                  <a:pt x="360484" y="197799"/>
                </a:moveTo>
                <a:lnTo>
                  <a:pt x="0" y="197799"/>
                </a:lnTo>
                <a:lnTo>
                  <a:pt x="0" y="168463"/>
                </a:lnTo>
                <a:lnTo>
                  <a:pt x="360484" y="168463"/>
                </a:lnTo>
                <a:lnTo>
                  <a:pt x="360484" y="197799"/>
                </a:lnTo>
                <a:close/>
              </a:path>
              <a:path w="360679" h="380364">
                <a:moveTo>
                  <a:pt x="180464" y="380042"/>
                </a:moveTo>
                <a:lnTo>
                  <a:pt x="123069" y="375444"/>
                </a:lnTo>
                <a:lnTo>
                  <a:pt x="80008" y="361928"/>
                </a:lnTo>
                <a:lnTo>
                  <a:pt x="52950" y="339912"/>
                </a:lnTo>
                <a:lnTo>
                  <a:pt x="43560" y="309812"/>
                </a:lnTo>
                <a:lnTo>
                  <a:pt x="51595" y="282038"/>
                </a:lnTo>
                <a:lnTo>
                  <a:pt x="74841" y="260973"/>
                </a:lnTo>
                <a:lnTo>
                  <a:pt x="112005" y="246992"/>
                </a:lnTo>
                <a:lnTo>
                  <a:pt x="161795" y="240471"/>
                </a:lnTo>
                <a:lnTo>
                  <a:pt x="161795" y="197799"/>
                </a:lnTo>
                <a:lnTo>
                  <a:pt x="198688" y="197799"/>
                </a:lnTo>
                <a:lnTo>
                  <a:pt x="198688" y="240471"/>
                </a:lnTo>
                <a:lnTo>
                  <a:pt x="248409" y="246992"/>
                </a:lnTo>
                <a:lnTo>
                  <a:pt x="285420" y="260973"/>
                </a:lnTo>
                <a:lnTo>
                  <a:pt x="293156" y="268029"/>
                </a:lnTo>
                <a:lnTo>
                  <a:pt x="180019" y="268029"/>
                </a:lnTo>
                <a:lnTo>
                  <a:pt x="138022" y="270807"/>
                </a:lnTo>
                <a:lnTo>
                  <a:pt x="106734" y="278919"/>
                </a:lnTo>
                <a:lnTo>
                  <a:pt x="87197" y="292032"/>
                </a:lnTo>
                <a:lnTo>
                  <a:pt x="80453" y="309812"/>
                </a:lnTo>
                <a:lnTo>
                  <a:pt x="87197" y="327661"/>
                </a:lnTo>
                <a:lnTo>
                  <a:pt x="106734" y="340926"/>
                </a:lnTo>
                <a:lnTo>
                  <a:pt x="138022" y="349191"/>
                </a:lnTo>
                <a:lnTo>
                  <a:pt x="180019" y="352038"/>
                </a:lnTo>
                <a:lnTo>
                  <a:pt x="292373" y="352038"/>
                </a:lnTo>
                <a:lnTo>
                  <a:pt x="280308" y="361928"/>
                </a:lnTo>
                <a:lnTo>
                  <a:pt x="237533" y="375444"/>
                </a:lnTo>
                <a:lnTo>
                  <a:pt x="180464" y="380042"/>
                </a:lnTo>
                <a:close/>
              </a:path>
              <a:path w="360679" h="380364">
                <a:moveTo>
                  <a:pt x="292373" y="352038"/>
                </a:moveTo>
                <a:lnTo>
                  <a:pt x="180019" y="352038"/>
                </a:lnTo>
                <a:lnTo>
                  <a:pt x="221830" y="349191"/>
                </a:lnTo>
                <a:lnTo>
                  <a:pt x="253139" y="340926"/>
                </a:lnTo>
                <a:lnTo>
                  <a:pt x="272780" y="327661"/>
                </a:lnTo>
                <a:lnTo>
                  <a:pt x="279586" y="309812"/>
                </a:lnTo>
                <a:lnTo>
                  <a:pt x="272780" y="292032"/>
                </a:lnTo>
                <a:lnTo>
                  <a:pt x="253139" y="278919"/>
                </a:lnTo>
                <a:lnTo>
                  <a:pt x="221830" y="270807"/>
                </a:lnTo>
                <a:lnTo>
                  <a:pt x="180019" y="268029"/>
                </a:lnTo>
                <a:lnTo>
                  <a:pt x="293156" y="268029"/>
                </a:lnTo>
                <a:lnTo>
                  <a:pt x="308513" y="282038"/>
                </a:lnTo>
                <a:lnTo>
                  <a:pt x="316479" y="309812"/>
                </a:lnTo>
                <a:lnTo>
                  <a:pt x="307165" y="339912"/>
                </a:lnTo>
                <a:lnTo>
                  <a:pt x="292373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931836" y="5951220"/>
            <a:ext cx="36195" cy="67310"/>
          </a:xfrm>
          <a:custGeom>
            <a:avLst/>
            <a:gdLst/>
            <a:ahLst/>
            <a:cxnLst/>
            <a:rect l="l" t="t" r="r" b="b"/>
            <a:pathLst>
              <a:path w="36195" h="67310">
                <a:moveTo>
                  <a:pt x="0" y="0"/>
                </a:moveTo>
                <a:lnTo>
                  <a:pt x="36003" y="0"/>
                </a:lnTo>
                <a:lnTo>
                  <a:pt x="36003" y="67309"/>
                </a:lnTo>
                <a:lnTo>
                  <a:pt x="0" y="673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931836" y="6018529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931836" y="6046470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931836" y="612012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080741" y="5951783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8080741" y="6046905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188308" y="5923279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188308" y="60439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188308" y="60744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976730" y="61874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976730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369661" y="59385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369661" y="59931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369661" y="60223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369661" y="6082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603465" y="5938893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603465" y="6022902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323879" y="615936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485675" y="6188698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751482" y="5922447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5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5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5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190642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190642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187974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187974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141747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684632" y="592289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0082454" y="5923336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0494499" y="5922891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4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4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4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4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4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901656" y="5947783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1355039" y="59524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1592398" y="59817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1355928" y="60439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1355928" y="60731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1355928" y="61379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1472829" y="61671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1310590" y="62420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610448" y="6543477"/>
            <a:ext cx="368300" cy="400685"/>
          </a:xfrm>
          <a:custGeom>
            <a:avLst/>
            <a:gdLst/>
            <a:ahLst/>
            <a:cxnLst/>
            <a:rect l="l" t="t" r="r" b="b"/>
            <a:pathLst>
              <a:path w="368300" h="400684">
                <a:moveTo>
                  <a:pt x="135570" y="50672"/>
                </a:moveTo>
                <a:lnTo>
                  <a:pt x="99122" y="5067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50672"/>
                </a:lnTo>
                <a:close/>
              </a:path>
              <a:path w="368300" h="400684">
                <a:moveTo>
                  <a:pt x="223580" y="80008"/>
                </a:moveTo>
                <a:lnTo>
                  <a:pt x="10667" y="80008"/>
                </a:lnTo>
                <a:lnTo>
                  <a:pt x="10667" y="50672"/>
                </a:lnTo>
                <a:lnTo>
                  <a:pt x="223580" y="50672"/>
                </a:lnTo>
                <a:lnTo>
                  <a:pt x="223580" y="80008"/>
                </a:lnTo>
                <a:close/>
              </a:path>
              <a:path w="368300" h="400684">
                <a:moveTo>
                  <a:pt x="18224" y="236915"/>
                </a:moveTo>
                <a:lnTo>
                  <a:pt x="0" y="208023"/>
                </a:lnTo>
                <a:lnTo>
                  <a:pt x="40428" y="189020"/>
                </a:lnTo>
                <a:lnTo>
                  <a:pt x="71730" y="161351"/>
                </a:lnTo>
                <a:lnTo>
                  <a:pt x="91947" y="127014"/>
                </a:lnTo>
                <a:lnTo>
                  <a:pt x="99122" y="88009"/>
                </a:lnTo>
                <a:lnTo>
                  <a:pt x="99122" y="80008"/>
                </a:lnTo>
                <a:lnTo>
                  <a:pt x="135570" y="80008"/>
                </a:lnTo>
                <a:lnTo>
                  <a:pt x="135570" y="88009"/>
                </a:lnTo>
                <a:lnTo>
                  <a:pt x="142522" y="124152"/>
                </a:lnTo>
                <a:lnTo>
                  <a:pt x="155963" y="146238"/>
                </a:lnTo>
                <a:lnTo>
                  <a:pt x="117790" y="146238"/>
                </a:lnTo>
                <a:lnTo>
                  <a:pt x="101420" y="175970"/>
                </a:lnTo>
                <a:lnTo>
                  <a:pt x="78842" y="201411"/>
                </a:lnTo>
                <a:lnTo>
                  <a:pt x="50845" y="221934"/>
                </a:lnTo>
                <a:lnTo>
                  <a:pt x="18224" y="236915"/>
                </a:lnTo>
                <a:close/>
              </a:path>
              <a:path w="368300" h="400684">
                <a:moveTo>
                  <a:pt x="214690" y="229358"/>
                </a:moveTo>
                <a:lnTo>
                  <a:pt x="183048" y="215808"/>
                </a:lnTo>
                <a:lnTo>
                  <a:pt x="155906" y="196966"/>
                </a:lnTo>
                <a:lnTo>
                  <a:pt x="133931" y="173540"/>
                </a:lnTo>
                <a:lnTo>
                  <a:pt x="117790" y="146238"/>
                </a:lnTo>
                <a:lnTo>
                  <a:pt x="155963" y="146238"/>
                </a:lnTo>
                <a:lnTo>
                  <a:pt x="162184" y="156461"/>
                </a:lnTo>
                <a:lnTo>
                  <a:pt x="192764" y="182770"/>
                </a:lnTo>
                <a:lnTo>
                  <a:pt x="232470" y="200911"/>
                </a:lnTo>
                <a:lnTo>
                  <a:pt x="214690" y="229358"/>
                </a:lnTo>
                <a:close/>
              </a:path>
              <a:path w="368300" h="400684">
                <a:moveTo>
                  <a:pt x="308923" y="400488"/>
                </a:moveTo>
                <a:lnTo>
                  <a:pt x="272474" y="400488"/>
                </a:lnTo>
                <a:lnTo>
                  <a:pt x="272474" y="295588"/>
                </a:lnTo>
                <a:lnTo>
                  <a:pt x="49783" y="295588"/>
                </a:lnTo>
                <a:lnTo>
                  <a:pt x="49783" y="265807"/>
                </a:lnTo>
                <a:lnTo>
                  <a:pt x="308923" y="265807"/>
                </a:lnTo>
                <a:lnTo>
                  <a:pt x="308923" y="400488"/>
                </a:lnTo>
                <a:close/>
              </a:path>
              <a:path w="368300" h="400684">
                <a:moveTo>
                  <a:pt x="308923" y="244916"/>
                </a:moveTo>
                <a:lnTo>
                  <a:pt x="272474" y="244916"/>
                </a:lnTo>
                <a:lnTo>
                  <a:pt x="272474" y="2222"/>
                </a:lnTo>
                <a:lnTo>
                  <a:pt x="308923" y="2222"/>
                </a:lnTo>
                <a:lnTo>
                  <a:pt x="308923" y="108011"/>
                </a:lnTo>
                <a:lnTo>
                  <a:pt x="368040" y="108011"/>
                </a:lnTo>
                <a:lnTo>
                  <a:pt x="368040" y="138682"/>
                </a:lnTo>
                <a:lnTo>
                  <a:pt x="308923" y="138682"/>
                </a:lnTo>
                <a:lnTo>
                  <a:pt x="308923" y="2449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018493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425650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885256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885256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882589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882589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836362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371430" y="6545254"/>
            <a:ext cx="353060" cy="397510"/>
          </a:xfrm>
          <a:custGeom>
            <a:avLst/>
            <a:gdLst/>
            <a:ahLst/>
            <a:cxnLst/>
            <a:rect l="l" t="t" r="r" b="b"/>
            <a:pathLst>
              <a:path w="353060" h="397509">
                <a:moveTo>
                  <a:pt x="322702" y="288031"/>
                </a:moveTo>
                <a:lnTo>
                  <a:pt x="286253" y="288031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288031"/>
                </a:lnTo>
                <a:close/>
              </a:path>
              <a:path w="353060" h="397509">
                <a:moveTo>
                  <a:pt x="128458" y="155572"/>
                </a:moveTo>
                <a:lnTo>
                  <a:pt x="88218" y="150461"/>
                </a:lnTo>
                <a:lnTo>
                  <a:pt x="56895" y="136015"/>
                </a:lnTo>
                <a:lnTo>
                  <a:pt x="36573" y="113568"/>
                </a:lnTo>
                <a:lnTo>
                  <a:pt x="29336" y="84453"/>
                </a:lnTo>
                <a:lnTo>
                  <a:pt x="36573" y="54894"/>
                </a:lnTo>
                <a:lnTo>
                  <a:pt x="56895" y="32336"/>
                </a:lnTo>
                <a:lnTo>
                  <a:pt x="88218" y="17946"/>
                </a:lnTo>
                <a:lnTo>
                  <a:pt x="128458" y="12890"/>
                </a:lnTo>
                <a:lnTo>
                  <a:pt x="168699" y="17946"/>
                </a:lnTo>
                <a:lnTo>
                  <a:pt x="200022" y="32336"/>
                </a:lnTo>
                <a:lnTo>
                  <a:pt x="206929" y="40004"/>
                </a:lnTo>
                <a:lnTo>
                  <a:pt x="128458" y="40004"/>
                </a:lnTo>
                <a:lnTo>
                  <a:pt x="102587" y="43199"/>
                </a:lnTo>
                <a:lnTo>
                  <a:pt x="82509" y="52228"/>
                </a:lnTo>
                <a:lnTo>
                  <a:pt x="69514" y="66257"/>
                </a:lnTo>
                <a:lnTo>
                  <a:pt x="64896" y="84453"/>
                </a:lnTo>
                <a:lnTo>
                  <a:pt x="69514" y="102393"/>
                </a:lnTo>
                <a:lnTo>
                  <a:pt x="82509" y="116290"/>
                </a:lnTo>
                <a:lnTo>
                  <a:pt x="102587" y="125270"/>
                </a:lnTo>
                <a:lnTo>
                  <a:pt x="128458" y="128458"/>
                </a:lnTo>
                <a:lnTo>
                  <a:pt x="206863" y="128458"/>
                </a:lnTo>
                <a:lnTo>
                  <a:pt x="200022" y="136015"/>
                </a:lnTo>
                <a:lnTo>
                  <a:pt x="168699" y="150461"/>
                </a:lnTo>
                <a:lnTo>
                  <a:pt x="128458" y="155572"/>
                </a:lnTo>
                <a:close/>
              </a:path>
              <a:path w="353060" h="397509">
                <a:moveTo>
                  <a:pt x="206863" y="128458"/>
                </a:moveTo>
                <a:lnTo>
                  <a:pt x="128458" y="128458"/>
                </a:lnTo>
                <a:lnTo>
                  <a:pt x="154329" y="125270"/>
                </a:lnTo>
                <a:lnTo>
                  <a:pt x="174408" y="116290"/>
                </a:lnTo>
                <a:lnTo>
                  <a:pt x="187402" y="102393"/>
                </a:lnTo>
                <a:lnTo>
                  <a:pt x="192021" y="84453"/>
                </a:lnTo>
                <a:lnTo>
                  <a:pt x="187402" y="66257"/>
                </a:lnTo>
                <a:lnTo>
                  <a:pt x="174408" y="52228"/>
                </a:lnTo>
                <a:lnTo>
                  <a:pt x="154329" y="43199"/>
                </a:lnTo>
                <a:lnTo>
                  <a:pt x="128458" y="40004"/>
                </a:lnTo>
                <a:lnTo>
                  <a:pt x="206929" y="40004"/>
                </a:lnTo>
                <a:lnTo>
                  <a:pt x="220343" y="54894"/>
                </a:lnTo>
                <a:lnTo>
                  <a:pt x="227580" y="84453"/>
                </a:lnTo>
                <a:lnTo>
                  <a:pt x="220343" y="113568"/>
                </a:lnTo>
                <a:lnTo>
                  <a:pt x="206863" y="128458"/>
                </a:lnTo>
                <a:close/>
              </a:path>
              <a:path w="353060" h="397509">
                <a:moveTo>
                  <a:pt x="4889" y="216468"/>
                </a:moveTo>
                <a:lnTo>
                  <a:pt x="0" y="186242"/>
                </a:lnTo>
                <a:lnTo>
                  <a:pt x="47045" y="186050"/>
                </a:lnTo>
                <a:lnTo>
                  <a:pt x="98357" y="185133"/>
                </a:lnTo>
                <a:lnTo>
                  <a:pt x="152016" y="182978"/>
                </a:lnTo>
                <a:lnTo>
                  <a:pt x="206102" y="179074"/>
                </a:lnTo>
                <a:lnTo>
                  <a:pt x="258695" y="172908"/>
                </a:lnTo>
                <a:lnTo>
                  <a:pt x="260917" y="199577"/>
                </a:lnTo>
                <a:lnTo>
                  <a:pt x="231490" y="204154"/>
                </a:lnTo>
                <a:lnTo>
                  <a:pt x="201522" y="207856"/>
                </a:lnTo>
                <a:lnTo>
                  <a:pt x="171470" y="210641"/>
                </a:lnTo>
                <a:lnTo>
                  <a:pt x="141793" y="212467"/>
                </a:lnTo>
                <a:lnTo>
                  <a:pt x="141793" y="214245"/>
                </a:lnTo>
                <a:lnTo>
                  <a:pt x="105344" y="214245"/>
                </a:lnTo>
                <a:lnTo>
                  <a:pt x="78897" y="215343"/>
                </a:lnTo>
                <a:lnTo>
                  <a:pt x="53116" y="216023"/>
                </a:lnTo>
                <a:lnTo>
                  <a:pt x="4889" y="216468"/>
                </a:lnTo>
                <a:close/>
              </a:path>
              <a:path w="353060" h="397509">
                <a:moveTo>
                  <a:pt x="141793" y="281808"/>
                </a:moveTo>
                <a:lnTo>
                  <a:pt x="105344" y="281808"/>
                </a:lnTo>
                <a:lnTo>
                  <a:pt x="105344" y="214245"/>
                </a:lnTo>
                <a:lnTo>
                  <a:pt x="141793" y="214245"/>
                </a:lnTo>
                <a:lnTo>
                  <a:pt x="141793" y="281808"/>
                </a:lnTo>
                <a:close/>
              </a:path>
              <a:path w="353060" h="397509">
                <a:moveTo>
                  <a:pt x="64007" y="396932"/>
                </a:moveTo>
                <a:lnTo>
                  <a:pt x="50672" y="368929"/>
                </a:lnTo>
                <a:lnTo>
                  <a:pt x="101747" y="356601"/>
                </a:lnTo>
                <a:lnTo>
                  <a:pt x="143904" y="335314"/>
                </a:lnTo>
                <a:lnTo>
                  <a:pt x="172560" y="306610"/>
                </a:lnTo>
                <a:lnTo>
                  <a:pt x="183131" y="272030"/>
                </a:lnTo>
                <a:lnTo>
                  <a:pt x="183131" y="255139"/>
                </a:lnTo>
                <a:lnTo>
                  <a:pt x="220024" y="255139"/>
                </a:lnTo>
                <a:lnTo>
                  <a:pt x="220024" y="272030"/>
                </a:lnTo>
                <a:lnTo>
                  <a:pt x="230664" y="306610"/>
                </a:lnTo>
                <a:lnTo>
                  <a:pt x="243692" y="319590"/>
                </a:lnTo>
                <a:lnTo>
                  <a:pt x="201800" y="319590"/>
                </a:lnTo>
                <a:lnTo>
                  <a:pt x="178832" y="347802"/>
                </a:lnTo>
                <a:lnTo>
                  <a:pt x="146738" y="370263"/>
                </a:lnTo>
                <a:lnTo>
                  <a:pt x="107727" y="386723"/>
                </a:lnTo>
                <a:lnTo>
                  <a:pt x="64007" y="396932"/>
                </a:lnTo>
                <a:close/>
              </a:path>
              <a:path w="353060" h="397509">
                <a:moveTo>
                  <a:pt x="339148" y="396488"/>
                </a:moveTo>
                <a:lnTo>
                  <a:pt x="295685" y="386285"/>
                </a:lnTo>
                <a:lnTo>
                  <a:pt x="256806" y="369874"/>
                </a:lnTo>
                <a:lnTo>
                  <a:pt x="224760" y="347545"/>
                </a:lnTo>
                <a:lnTo>
                  <a:pt x="201800" y="319590"/>
                </a:lnTo>
                <a:lnTo>
                  <a:pt x="243692" y="319590"/>
                </a:lnTo>
                <a:lnTo>
                  <a:pt x="259473" y="335314"/>
                </a:lnTo>
                <a:lnTo>
                  <a:pt x="301783" y="356601"/>
                </a:lnTo>
                <a:lnTo>
                  <a:pt x="352927" y="368929"/>
                </a:lnTo>
                <a:lnTo>
                  <a:pt x="339148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3778586" y="6553700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187076" y="6570147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640459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4877819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4641348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4641348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641348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758250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4596010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124697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538076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950122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363056" y="6545699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09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09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09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09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764879" y="6570147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466290" y="6545254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4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190259" y="6584950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09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190259" y="66128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59">
                <a:moveTo>
                  <a:pt x="0" y="0"/>
                </a:moveTo>
                <a:lnTo>
                  <a:pt x="35559" y="0"/>
                </a:lnTo>
                <a:lnTo>
                  <a:pt x="35559" y="200659"/>
                </a:lnTo>
                <a:lnTo>
                  <a:pt x="0" y="200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190259" y="68135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09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335608" y="66128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40">
                <a:moveTo>
                  <a:pt x="0" y="0"/>
                </a:moveTo>
                <a:lnTo>
                  <a:pt x="36003" y="0"/>
                </a:lnTo>
                <a:lnTo>
                  <a:pt x="3600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335608" y="6640830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09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335608" y="66700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09">
                <a:moveTo>
                  <a:pt x="0" y="0"/>
                </a:moveTo>
                <a:lnTo>
                  <a:pt x="36003" y="0"/>
                </a:lnTo>
                <a:lnTo>
                  <a:pt x="36003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335608" y="67500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335608" y="6780530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66290" y="6670602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7466290" y="6780392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5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7722609" y="6585259"/>
            <a:ext cx="179070" cy="326390"/>
          </a:xfrm>
          <a:custGeom>
            <a:avLst/>
            <a:gdLst/>
            <a:ahLst/>
            <a:cxnLst/>
            <a:rect l="l" t="t" r="r" b="b"/>
            <a:pathLst>
              <a:path w="179070" h="326390">
                <a:moveTo>
                  <a:pt x="178686" y="325813"/>
                </a:moveTo>
                <a:lnTo>
                  <a:pt x="0" y="325813"/>
                </a:lnTo>
                <a:lnTo>
                  <a:pt x="0" y="292032"/>
                </a:lnTo>
                <a:lnTo>
                  <a:pt x="72452" y="292032"/>
                </a:lnTo>
                <a:lnTo>
                  <a:pt x="72452" y="48894"/>
                </a:lnTo>
                <a:lnTo>
                  <a:pt x="14668" y="48894"/>
                </a:lnTo>
                <a:lnTo>
                  <a:pt x="14668" y="23113"/>
                </a:lnTo>
                <a:lnTo>
                  <a:pt x="34913" y="18689"/>
                </a:lnTo>
                <a:lnTo>
                  <a:pt x="52616" y="13390"/>
                </a:lnTo>
                <a:lnTo>
                  <a:pt x="68236" y="7174"/>
                </a:lnTo>
                <a:lnTo>
                  <a:pt x="82231" y="0"/>
                </a:lnTo>
                <a:lnTo>
                  <a:pt x="113345" y="0"/>
                </a:lnTo>
                <a:lnTo>
                  <a:pt x="113345" y="292032"/>
                </a:lnTo>
                <a:lnTo>
                  <a:pt x="178686" y="292032"/>
                </a:lnTo>
                <a:lnTo>
                  <a:pt x="178686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950189" y="6580370"/>
            <a:ext cx="206375" cy="336550"/>
          </a:xfrm>
          <a:custGeom>
            <a:avLst/>
            <a:gdLst/>
            <a:ahLst/>
            <a:cxnLst/>
            <a:rect l="l" t="t" r="r" b="b"/>
            <a:pathLst>
              <a:path w="206375" h="336550">
                <a:moveTo>
                  <a:pt x="104011" y="336481"/>
                </a:moveTo>
                <a:lnTo>
                  <a:pt x="62444" y="330001"/>
                </a:lnTo>
                <a:lnTo>
                  <a:pt x="29503" y="311978"/>
                </a:lnTo>
                <a:lnTo>
                  <a:pt x="7813" y="284538"/>
                </a:lnTo>
                <a:lnTo>
                  <a:pt x="0" y="249805"/>
                </a:lnTo>
                <a:lnTo>
                  <a:pt x="5188" y="219649"/>
                </a:lnTo>
                <a:lnTo>
                  <a:pt x="18835" y="194577"/>
                </a:lnTo>
                <a:lnTo>
                  <a:pt x="38066" y="174672"/>
                </a:lnTo>
                <a:lnTo>
                  <a:pt x="60006" y="160017"/>
                </a:lnTo>
                <a:lnTo>
                  <a:pt x="60006" y="157795"/>
                </a:lnTo>
                <a:lnTo>
                  <a:pt x="43004" y="143932"/>
                </a:lnTo>
                <a:lnTo>
                  <a:pt x="29003" y="126902"/>
                </a:lnTo>
                <a:lnTo>
                  <a:pt x="19502" y="106539"/>
                </a:lnTo>
                <a:lnTo>
                  <a:pt x="16001" y="82675"/>
                </a:lnTo>
                <a:lnTo>
                  <a:pt x="22773" y="48755"/>
                </a:lnTo>
                <a:lnTo>
                  <a:pt x="41504" y="22669"/>
                </a:lnTo>
                <a:lnTo>
                  <a:pt x="69820" y="5917"/>
                </a:lnTo>
                <a:lnTo>
                  <a:pt x="105344" y="0"/>
                </a:lnTo>
                <a:lnTo>
                  <a:pt x="142744" y="6340"/>
                </a:lnTo>
                <a:lnTo>
                  <a:pt x="170852" y="24058"/>
                </a:lnTo>
                <a:lnTo>
                  <a:pt x="174583" y="29781"/>
                </a:lnTo>
                <a:lnTo>
                  <a:pt x="104456" y="29781"/>
                </a:lnTo>
                <a:lnTo>
                  <a:pt x="83835" y="33607"/>
                </a:lnTo>
                <a:lnTo>
                  <a:pt x="67507" y="44393"/>
                </a:lnTo>
                <a:lnTo>
                  <a:pt x="56763" y="61097"/>
                </a:lnTo>
                <a:lnTo>
                  <a:pt x="52894" y="82675"/>
                </a:lnTo>
                <a:lnTo>
                  <a:pt x="58978" y="108164"/>
                </a:lnTo>
                <a:lnTo>
                  <a:pt x="75230" y="127236"/>
                </a:lnTo>
                <a:lnTo>
                  <a:pt x="98649" y="141807"/>
                </a:lnTo>
                <a:lnTo>
                  <a:pt x="126236" y="153794"/>
                </a:lnTo>
                <a:lnTo>
                  <a:pt x="162720" y="153794"/>
                </a:lnTo>
                <a:lnTo>
                  <a:pt x="151127" y="164462"/>
                </a:lnTo>
                <a:lnTo>
                  <a:pt x="151127" y="166685"/>
                </a:lnTo>
                <a:lnTo>
                  <a:pt x="159622" y="172463"/>
                </a:lnTo>
                <a:lnTo>
                  <a:pt x="81342" y="172463"/>
                </a:lnTo>
                <a:lnTo>
                  <a:pt x="63333" y="186742"/>
                </a:lnTo>
                <a:lnTo>
                  <a:pt x="49283" y="204022"/>
                </a:lnTo>
                <a:lnTo>
                  <a:pt x="40150" y="223969"/>
                </a:lnTo>
                <a:lnTo>
                  <a:pt x="36892" y="246249"/>
                </a:lnTo>
                <a:lnTo>
                  <a:pt x="42018" y="270252"/>
                </a:lnTo>
                <a:lnTo>
                  <a:pt x="56228" y="289254"/>
                </a:lnTo>
                <a:lnTo>
                  <a:pt x="77772" y="301755"/>
                </a:lnTo>
                <a:lnTo>
                  <a:pt x="104900" y="306256"/>
                </a:lnTo>
                <a:lnTo>
                  <a:pt x="182651" y="306256"/>
                </a:lnTo>
                <a:lnTo>
                  <a:pt x="178130" y="312090"/>
                </a:lnTo>
                <a:lnTo>
                  <a:pt x="145863" y="329974"/>
                </a:lnTo>
                <a:lnTo>
                  <a:pt x="104011" y="336481"/>
                </a:lnTo>
                <a:close/>
              </a:path>
              <a:path w="206375" h="336550">
                <a:moveTo>
                  <a:pt x="162720" y="153794"/>
                </a:moveTo>
                <a:lnTo>
                  <a:pt x="126236" y="153794"/>
                </a:lnTo>
                <a:lnTo>
                  <a:pt x="140890" y="138640"/>
                </a:lnTo>
                <a:lnTo>
                  <a:pt x="151461" y="122569"/>
                </a:lnTo>
                <a:lnTo>
                  <a:pt x="157864" y="105664"/>
                </a:lnTo>
                <a:lnTo>
                  <a:pt x="160017" y="88009"/>
                </a:lnTo>
                <a:lnTo>
                  <a:pt x="156274" y="65410"/>
                </a:lnTo>
                <a:lnTo>
                  <a:pt x="145404" y="46894"/>
                </a:lnTo>
                <a:lnTo>
                  <a:pt x="127951" y="34378"/>
                </a:lnTo>
                <a:lnTo>
                  <a:pt x="104456" y="29781"/>
                </a:lnTo>
                <a:lnTo>
                  <a:pt x="174583" y="29781"/>
                </a:lnTo>
                <a:lnTo>
                  <a:pt x="188541" y="51193"/>
                </a:lnTo>
                <a:lnTo>
                  <a:pt x="194688" y="85787"/>
                </a:lnTo>
                <a:lnTo>
                  <a:pt x="190632" y="110394"/>
                </a:lnTo>
                <a:lnTo>
                  <a:pt x="180242" y="132292"/>
                </a:lnTo>
                <a:lnTo>
                  <a:pt x="166185" y="150606"/>
                </a:lnTo>
                <a:lnTo>
                  <a:pt x="162720" y="153794"/>
                </a:lnTo>
                <a:close/>
              </a:path>
              <a:path w="206375" h="336550">
                <a:moveTo>
                  <a:pt x="182651" y="306256"/>
                </a:moveTo>
                <a:lnTo>
                  <a:pt x="104900" y="306256"/>
                </a:lnTo>
                <a:lnTo>
                  <a:pt x="130444" y="302207"/>
                </a:lnTo>
                <a:lnTo>
                  <a:pt x="150238" y="290865"/>
                </a:lnTo>
                <a:lnTo>
                  <a:pt x="163031" y="273440"/>
                </a:lnTo>
                <a:lnTo>
                  <a:pt x="167574" y="251138"/>
                </a:lnTo>
                <a:lnTo>
                  <a:pt x="160601" y="223094"/>
                </a:lnTo>
                <a:lnTo>
                  <a:pt x="141793" y="202466"/>
                </a:lnTo>
                <a:lnTo>
                  <a:pt x="114318" y="186506"/>
                </a:lnTo>
                <a:lnTo>
                  <a:pt x="81342" y="172463"/>
                </a:lnTo>
                <a:lnTo>
                  <a:pt x="159622" y="172463"/>
                </a:lnTo>
                <a:lnTo>
                  <a:pt x="171741" y="180707"/>
                </a:lnTo>
                <a:lnTo>
                  <a:pt x="189354" y="198855"/>
                </a:lnTo>
                <a:lnTo>
                  <a:pt x="201633" y="222253"/>
                </a:lnTo>
                <a:lnTo>
                  <a:pt x="206245" y="252027"/>
                </a:lnTo>
                <a:lnTo>
                  <a:pt x="198897" y="285288"/>
                </a:lnTo>
                <a:lnTo>
                  <a:pt x="182651" y="306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195995" y="6545254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614708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9157042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9551308" y="6543032"/>
            <a:ext cx="361950" cy="401955"/>
          </a:xfrm>
          <a:custGeom>
            <a:avLst/>
            <a:gdLst/>
            <a:ahLst/>
            <a:cxnLst/>
            <a:rect l="l" t="t" r="r" b="b"/>
            <a:pathLst>
              <a:path w="361950" h="401954">
                <a:moveTo>
                  <a:pt x="198688" y="48005"/>
                </a:moveTo>
                <a:lnTo>
                  <a:pt x="161795" y="48005"/>
                </a:lnTo>
                <a:lnTo>
                  <a:pt x="161795" y="0"/>
                </a:lnTo>
                <a:lnTo>
                  <a:pt x="198688" y="0"/>
                </a:lnTo>
                <a:lnTo>
                  <a:pt x="198688" y="48005"/>
                </a:lnTo>
                <a:close/>
              </a:path>
              <a:path w="361950" h="401954">
                <a:moveTo>
                  <a:pt x="339148" y="77341"/>
                </a:moveTo>
                <a:lnTo>
                  <a:pt x="18668" y="77341"/>
                </a:lnTo>
                <a:lnTo>
                  <a:pt x="18668" y="48005"/>
                </a:lnTo>
                <a:lnTo>
                  <a:pt x="339148" y="48005"/>
                </a:lnTo>
                <a:lnTo>
                  <a:pt x="339148" y="77341"/>
                </a:lnTo>
                <a:close/>
              </a:path>
              <a:path w="361950" h="401954">
                <a:moveTo>
                  <a:pt x="180464" y="232914"/>
                </a:moveTo>
                <a:lnTo>
                  <a:pt x="125868" y="228566"/>
                </a:lnTo>
                <a:lnTo>
                  <a:pt x="85064" y="215801"/>
                </a:lnTo>
                <a:lnTo>
                  <a:pt x="59513" y="195035"/>
                </a:lnTo>
                <a:lnTo>
                  <a:pt x="50672" y="166685"/>
                </a:lnTo>
                <a:lnTo>
                  <a:pt x="59513" y="138265"/>
                </a:lnTo>
                <a:lnTo>
                  <a:pt x="85064" y="117346"/>
                </a:lnTo>
                <a:lnTo>
                  <a:pt x="125868" y="104428"/>
                </a:lnTo>
                <a:lnTo>
                  <a:pt x="180464" y="100011"/>
                </a:lnTo>
                <a:lnTo>
                  <a:pt x="234546" y="104428"/>
                </a:lnTo>
                <a:lnTo>
                  <a:pt x="275086" y="117346"/>
                </a:lnTo>
                <a:lnTo>
                  <a:pt x="288066" y="128014"/>
                </a:lnTo>
                <a:lnTo>
                  <a:pt x="180464" y="128014"/>
                </a:lnTo>
                <a:lnTo>
                  <a:pt x="141522" y="130618"/>
                </a:lnTo>
                <a:lnTo>
                  <a:pt x="112623" y="138181"/>
                </a:lnTo>
                <a:lnTo>
                  <a:pt x="94642" y="150329"/>
                </a:lnTo>
                <a:lnTo>
                  <a:pt x="88454" y="166685"/>
                </a:lnTo>
                <a:lnTo>
                  <a:pt x="94642" y="183041"/>
                </a:lnTo>
                <a:lnTo>
                  <a:pt x="112623" y="195188"/>
                </a:lnTo>
                <a:lnTo>
                  <a:pt x="141522" y="202751"/>
                </a:lnTo>
                <a:lnTo>
                  <a:pt x="180464" y="205356"/>
                </a:lnTo>
                <a:lnTo>
                  <a:pt x="287889" y="205356"/>
                </a:lnTo>
                <a:lnTo>
                  <a:pt x="275086" y="215801"/>
                </a:lnTo>
                <a:lnTo>
                  <a:pt x="234546" y="228566"/>
                </a:lnTo>
                <a:lnTo>
                  <a:pt x="180464" y="232914"/>
                </a:lnTo>
                <a:close/>
              </a:path>
              <a:path w="361950" h="401954">
                <a:moveTo>
                  <a:pt x="287889" y="205356"/>
                </a:moveTo>
                <a:lnTo>
                  <a:pt x="180464" y="205356"/>
                </a:lnTo>
                <a:lnTo>
                  <a:pt x="219267" y="202751"/>
                </a:lnTo>
                <a:lnTo>
                  <a:pt x="247860" y="195188"/>
                </a:lnTo>
                <a:lnTo>
                  <a:pt x="265536" y="183041"/>
                </a:lnTo>
                <a:lnTo>
                  <a:pt x="271585" y="166685"/>
                </a:lnTo>
                <a:lnTo>
                  <a:pt x="265536" y="150329"/>
                </a:lnTo>
                <a:lnTo>
                  <a:pt x="247860" y="138181"/>
                </a:lnTo>
                <a:lnTo>
                  <a:pt x="219267" y="130618"/>
                </a:lnTo>
                <a:lnTo>
                  <a:pt x="180464" y="128014"/>
                </a:lnTo>
                <a:lnTo>
                  <a:pt x="288066" y="128014"/>
                </a:lnTo>
                <a:lnTo>
                  <a:pt x="300540" y="138265"/>
                </a:lnTo>
                <a:lnTo>
                  <a:pt x="309367" y="166685"/>
                </a:lnTo>
                <a:lnTo>
                  <a:pt x="300540" y="195035"/>
                </a:lnTo>
                <a:lnTo>
                  <a:pt x="287889" y="205356"/>
                </a:lnTo>
                <a:close/>
              </a:path>
              <a:path w="361950" h="401954">
                <a:moveTo>
                  <a:pt x="361373" y="290698"/>
                </a:moveTo>
                <a:lnTo>
                  <a:pt x="0" y="290698"/>
                </a:lnTo>
                <a:lnTo>
                  <a:pt x="0" y="260917"/>
                </a:lnTo>
                <a:lnTo>
                  <a:pt x="361373" y="260917"/>
                </a:lnTo>
                <a:lnTo>
                  <a:pt x="361373" y="290698"/>
                </a:lnTo>
                <a:close/>
              </a:path>
              <a:path w="361950" h="401954">
                <a:moveTo>
                  <a:pt x="198688" y="401377"/>
                </a:moveTo>
                <a:lnTo>
                  <a:pt x="161795" y="401377"/>
                </a:lnTo>
                <a:lnTo>
                  <a:pt x="161795" y="290698"/>
                </a:lnTo>
                <a:lnTo>
                  <a:pt x="198688" y="290698"/>
                </a:lnTo>
                <a:lnTo>
                  <a:pt x="198688" y="401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0085381" y="6545254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4" h="389890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4" h="389890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4" h="389890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4" h="389890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4" h="389890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4" h="389890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0489425" y="6544810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5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5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5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5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5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5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0905027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1440852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652675" y="72009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09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652675" y="72301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652675" y="73596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5" h="27940">
                <a:moveTo>
                  <a:pt x="0" y="0"/>
                </a:moveTo>
                <a:lnTo>
                  <a:pt x="274697" y="0"/>
                </a:lnTo>
                <a:lnTo>
                  <a:pt x="27469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891813" y="7229847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771799" y="7388087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610004" y="7484987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062943" y="7202169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30" h="147320">
                <a:moveTo>
                  <a:pt x="0" y="0"/>
                </a:moveTo>
                <a:lnTo>
                  <a:pt x="36448" y="0"/>
                </a:lnTo>
                <a:lnTo>
                  <a:pt x="36448" y="147320"/>
                </a:lnTo>
                <a:lnTo>
                  <a:pt x="0" y="147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2062943" y="73494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09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2181178" y="73787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2018493" y="7485380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09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2430539" y="716761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2963411" y="716717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376345" y="7168063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09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09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09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09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795503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196436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2445224" y="3663475"/>
            <a:ext cx="5024037" cy="4998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33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1609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1609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1609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0747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0733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8938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1877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30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1877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0112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7427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41695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419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9419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1523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1523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45296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86117" y="4055800"/>
            <a:ext cx="361315" cy="389890"/>
          </a:xfrm>
          <a:custGeom>
            <a:avLst/>
            <a:gdLst/>
            <a:ahLst/>
            <a:cxnLst/>
            <a:rect l="l" t="t" r="r" b="b"/>
            <a:pathLst>
              <a:path w="361314" h="389889">
                <a:moveTo>
                  <a:pt x="104011" y="224469"/>
                </a:moveTo>
                <a:lnTo>
                  <a:pt x="62631" y="217246"/>
                </a:lnTo>
                <a:lnTo>
                  <a:pt x="29669" y="197021"/>
                </a:lnTo>
                <a:lnTo>
                  <a:pt x="7875" y="165962"/>
                </a:lnTo>
                <a:lnTo>
                  <a:pt x="0" y="126236"/>
                </a:lnTo>
                <a:lnTo>
                  <a:pt x="7875" y="86509"/>
                </a:lnTo>
                <a:lnTo>
                  <a:pt x="29669" y="55450"/>
                </a:lnTo>
                <a:lnTo>
                  <a:pt x="62631" y="35226"/>
                </a:lnTo>
                <a:lnTo>
                  <a:pt x="104011" y="28003"/>
                </a:lnTo>
                <a:lnTo>
                  <a:pt x="145391" y="35226"/>
                </a:lnTo>
                <a:lnTo>
                  <a:pt x="178353" y="55450"/>
                </a:lnTo>
                <a:lnTo>
                  <a:pt x="181238" y="59562"/>
                </a:lnTo>
                <a:lnTo>
                  <a:pt x="104011" y="59562"/>
                </a:lnTo>
                <a:lnTo>
                  <a:pt x="76814" y="64479"/>
                </a:lnTo>
                <a:lnTo>
                  <a:pt x="55117" y="78230"/>
                </a:lnTo>
                <a:lnTo>
                  <a:pt x="40754" y="99316"/>
                </a:lnTo>
                <a:lnTo>
                  <a:pt x="35559" y="126236"/>
                </a:lnTo>
                <a:lnTo>
                  <a:pt x="40754" y="153155"/>
                </a:lnTo>
                <a:lnTo>
                  <a:pt x="55117" y="174241"/>
                </a:lnTo>
                <a:lnTo>
                  <a:pt x="76814" y="187993"/>
                </a:lnTo>
                <a:lnTo>
                  <a:pt x="104011" y="192910"/>
                </a:lnTo>
                <a:lnTo>
                  <a:pt x="181238" y="192910"/>
                </a:lnTo>
                <a:lnTo>
                  <a:pt x="178353" y="197021"/>
                </a:lnTo>
                <a:lnTo>
                  <a:pt x="145391" y="217246"/>
                </a:lnTo>
                <a:lnTo>
                  <a:pt x="104011" y="224469"/>
                </a:lnTo>
                <a:close/>
              </a:path>
              <a:path w="361314" h="389889">
                <a:moveTo>
                  <a:pt x="181238" y="192910"/>
                </a:moveTo>
                <a:lnTo>
                  <a:pt x="104011" y="192910"/>
                </a:lnTo>
                <a:lnTo>
                  <a:pt x="131208" y="187993"/>
                </a:lnTo>
                <a:lnTo>
                  <a:pt x="152905" y="174241"/>
                </a:lnTo>
                <a:lnTo>
                  <a:pt x="167268" y="153155"/>
                </a:lnTo>
                <a:lnTo>
                  <a:pt x="172463" y="126236"/>
                </a:lnTo>
                <a:lnTo>
                  <a:pt x="167268" y="99316"/>
                </a:lnTo>
                <a:lnTo>
                  <a:pt x="152905" y="78230"/>
                </a:lnTo>
                <a:lnTo>
                  <a:pt x="131208" y="64479"/>
                </a:lnTo>
                <a:lnTo>
                  <a:pt x="104011" y="59562"/>
                </a:lnTo>
                <a:lnTo>
                  <a:pt x="181238" y="59562"/>
                </a:lnTo>
                <a:lnTo>
                  <a:pt x="200147" y="86509"/>
                </a:lnTo>
                <a:lnTo>
                  <a:pt x="208023" y="126236"/>
                </a:lnTo>
                <a:lnTo>
                  <a:pt x="200147" y="165962"/>
                </a:lnTo>
                <a:lnTo>
                  <a:pt x="181238" y="192910"/>
                </a:lnTo>
                <a:close/>
              </a:path>
              <a:path w="361314" h="389889">
                <a:moveTo>
                  <a:pt x="301811" y="293365"/>
                </a:moveTo>
                <a:lnTo>
                  <a:pt x="265362" y="293365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121346"/>
                </a:lnTo>
                <a:lnTo>
                  <a:pt x="360928" y="121346"/>
                </a:lnTo>
                <a:lnTo>
                  <a:pt x="360928" y="151572"/>
                </a:lnTo>
                <a:lnTo>
                  <a:pt x="301811" y="151572"/>
                </a:lnTo>
                <a:lnTo>
                  <a:pt x="301811" y="293365"/>
                </a:lnTo>
                <a:close/>
              </a:path>
              <a:path w="361314" h="389889">
                <a:moveTo>
                  <a:pt x="319590" y="389820"/>
                </a:moveTo>
                <a:lnTo>
                  <a:pt x="53783" y="389820"/>
                </a:lnTo>
                <a:lnTo>
                  <a:pt x="53783" y="263584"/>
                </a:lnTo>
                <a:lnTo>
                  <a:pt x="90232" y="263584"/>
                </a:lnTo>
                <a:lnTo>
                  <a:pt x="90232" y="360039"/>
                </a:lnTo>
                <a:lnTo>
                  <a:pt x="319590" y="360039"/>
                </a:lnTo>
                <a:lnTo>
                  <a:pt x="31959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7050" y="4055356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5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5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5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5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11097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35809" y="4056245"/>
            <a:ext cx="363220" cy="396875"/>
          </a:xfrm>
          <a:custGeom>
            <a:avLst/>
            <a:gdLst/>
            <a:ahLst/>
            <a:cxnLst/>
            <a:rect l="l" t="t" r="r" b="b"/>
            <a:pathLst>
              <a:path w="363220" h="396875">
                <a:moveTo>
                  <a:pt x="177352" y="392932"/>
                </a:moveTo>
                <a:lnTo>
                  <a:pt x="39115" y="392932"/>
                </a:lnTo>
                <a:lnTo>
                  <a:pt x="39115" y="233359"/>
                </a:lnTo>
                <a:lnTo>
                  <a:pt x="73341" y="233359"/>
                </a:lnTo>
                <a:lnTo>
                  <a:pt x="73341" y="283586"/>
                </a:lnTo>
                <a:lnTo>
                  <a:pt x="177352" y="283586"/>
                </a:lnTo>
                <a:lnTo>
                  <a:pt x="177352" y="310701"/>
                </a:lnTo>
                <a:lnTo>
                  <a:pt x="73341" y="310701"/>
                </a:lnTo>
                <a:lnTo>
                  <a:pt x="73341" y="364484"/>
                </a:lnTo>
                <a:lnTo>
                  <a:pt x="177352" y="364484"/>
                </a:lnTo>
                <a:lnTo>
                  <a:pt x="177352" y="392932"/>
                </a:lnTo>
                <a:close/>
              </a:path>
              <a:path w="363220" h="396875">
                <a:moveTo>
                  <a:pt x="177352" y="283586"/>
                </a:moveTo>
                <a:lnTo>
                  <a:pt x="143571" y="283586"/>
                </a:lnTo>
                <a:lnTo>
                  <a:pt x="143571" y="233359"/>
                </a:lnTo>
                <a:lnTo>
                  <a:pt x="177352" y="233359"/>
                </a:lnTo>
                <a:lnTo>
                  <a:pt x="177352" y="283586"/>
                </a:lnTo>
                <a:close/>
              </a:path>
              <a:path w="363220" h="396875">
                <a:moveTo>
                  <a:pt x="177352" y="364484"/>
                </a:moveTo>
                <a:lnTo>
                  <a:pt x="143571" y="364484"/>
                </a:lnTo>
                <a:lnTo>
                  <a:pt x="143571" y="310701"/>
                </a:lnTo>
                <a:lnTo>
                  <a:pt x="177352" y="310701"/>
                </a:lnTo>
                <a:lnTo>
                  <a:pt x="177352" y="364484"/>
                </a:lnTo>
                <a:close/>
              </a:path>
              <a:path w="363220" h="396875">
                <a:moveTo>
                  <a:pt x="322257" y="93343"/>
                </a:moveTo>
                <a:lnTo>
                  <a:pt x="285364" y="93343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93343"/>
                </a:lnTo>
                <a:close/>
              </a:path>
              <a:path w="363220" h="396875">
                <a:moveTo>
                  <a:pt x="102678" y="200911"/>
                </a:moveTo>
                <a:lnTo>
                  <a:pt x="61506" y="194222"/>
                </a:lnTo>
                <a:lnTo>
                  <a:pt x="29003" y="175408"/>
                </a:lnTo>
                <a:lnTo>
                  <a:pt x="7667" y="146342"/>
                </a:lnTo>
                <a:lnTo>
                  <a:pt x="0" y="108900"/>
                </a:lnTo>
                <a:lnTo>
                  <a:pt x="7667" y="71528"/>
                </a:lnTo>
                <a:lnTo>
                  <a:pt x="29003" y="42615"/>
                </a:lnTo>
                <a:lnTo>
                  <a:pt x="61506" y="23954"/>
                </a:lnTo>
                <a:lnTo>
                  <a:pt x="102678" y="17335"/>
                </a:lnTo>
                <a:lnTo>
                  <a:pt x="140140" y="22773"/>
                </a:lnTo>
                <a:lnTo>
                  <a:pt x="170685" y="38170"/>
                </a:lnTo>
                <a:lnTo>
                  <a:pt x="179251" y="47560"/>
                </a:lnTo>
                <a:lnTo>
                  <a:pt x="102678" y="47560"/>
                </a:lnTo>
                <a:lnTo>
                  <a:pt x="75362" y="52082"/>
                </a:lnTo>
                <a:lnTo>
                  <a:pt x="53839" y="64729"/>
                </a:lnTo>
                <a:lnTo>
                  <a:pt x="39733" y="84127"/>
                </a:lnTo>
                <a:lnTo>
                  <a:pt x="34670" y="108900"/>
                </a:lnTo>
                <a:lnTo>
                  <a:pt x="39733" y="133743"/>
                </a:lnTo>
                <a:lnTo>
                  <a:pt x="53839" y="153294"/>
                </a:lnTo>
                <a:lnTo>
                  <a:pt x="75362" y="166094"/>
                </a:lnTo>
                <a:lnTo>
                  <a:pt x="102678" y="170685"/>
                </a:lnTo>
                <a:lnTo>
                  <a:pt x="179164" y="170685"/>
                </a:lnTo>
                <a:lnTo>
                  <a:pt x="171352" y="179519"/>
                </a:lnTo>
                <a:lnTo>
                  <a:pt x="140640" y="195320"/>
                </a:lnTo>
                <a:lnTo>
                  <a:pt x="102678" y="200911"/>
                </a:lnTo>
                <a:close/>
              </a:path>
              <a:path w="363220" h="396875">
                <a:moveTo>
                  <a:pt x="179164" y="170685"/>
                </a:moveTo>
                <a:lnTo>
                  <a:pt x="102678" y="170685"/>
                </a:lnTo>
                <a:lnTo>
                  <a:pt x="129993" y="166094"/>
                </a:lnTo>
                <a:lnTo>
                  <a:pt x="151516" y="153294"/>
                </a:lnTo>
                <a:lnTo>
                  <a:pt x="165622" y="133743"/>
                </a:lnTo>
                <a:lnTo>
                  <a:pt x="170685" y="108900"/>
                </a:lnTo>
                <a:lnTo>
                  <a:pt x="165622" y="84127"/>
                </a:lnTo>
                <a:lnTo>
                  <a:pt x="151516" y="64729"/>
                </a:lnTo>
                <a:lnTo>
                  <a:pt x="129993" y="52082"/>
                </a:lnTo>
                <a:lnTo>
                  <a:pt x="102678" y="47560"/>
                </a:lnTo>
                <a:lnTo>
                  <a:pt x="179251" y="47560"/>
                </a:lnTo>
                <a:lnTo>
                  <a:pt x="192562" y="62152"/>
                </a:lnTo>
                <a:lnTo>
                  <a:pt x="204022" y="93343"/>
                </a:lnTo>
                <a:lnTo>
                  <a:pt x="322257" y="93343"/>
                </a:lnTo>
                <a:lnTo>
                  <a:pt x="322257" y="123124"/>
                </a:lnTo>
                <a:lnTo>
                  <a:pt x="204022" y="123124"/>
                </a:lnTo>
                <a:lnTo>
                  <a:pt x="193063" y="154968"/>
                </a:lnTo>
                <a:lnTo>
                  <a:pt x="179164" y="170685"/>
                </a:lnTo>
                <a:close/>
              </a:path>
              <a:path w="363220" h="396875">
                <a:moveTo>
                  <a:pt x="322257" y="210689"/>
                </a:moveTo>
                <a:lnTo>
                  <a:pt x="285364" y="210689"/>
                </a:lnTo>
                <a:lnTo>
                  <a:pt x="285364" y="123124"/>
                </a:lnTo>
                <a:lnTo>
                  <a:pt x="322257" y="123124"/>
                </a:lnTo>
                <a:lnTo>
                  <a:pt x="322257" y="210689"/>
                </a:lnTo>
                <a:close/>
              </a:path>
              <a:path w="363220" h="396875">
                <a:moveTo>
                  <a:pt x="200911" y="396488"/>
                </a:moveTo>
                <a:lnTo>
                  <a:pt x="182242" y="368929"/>
                </a:lnTo>
                <a:lnTo>
                  <a:pt x="213627" y="349733"/>
                </a:lnTo>
                <a:lnTo>
                  <a:pt x="236303" y="324369"/>
                </a:lnTo>
                <a:lnTo>
                  <a:pt x="250062" y="295171"/>
                </a:lnTo>
                <a:lnTo>
                  <a:pt x="254694" y="264473"/>
                </a:lnTo>
                <a:lnTo>
                  <a:pt x="254694" y="230692"/>
                </a:lnTo>
                <a:lnTo>
                  <a:pt x="290254" y="230692"/>
                </a:lnTo>
                <a:lnTo>
                  <a:pt x="290254" y="264473"/>
                </a:lnTo>
                <a:lnTo>
                  <a:pt x="294886" y="295984"/>
                </a:lnTo>
                <a:lnTo>
                  <a:pt x="306705" y="321368"/>
                </a:lnTo>
                <a:lnTo>
                  <a:pt x="272474" y="321368"/>
                </a:lnTo>
                <a:lnTo>
                  <a:pt x="260730" y="344670"/>
                </a:lnTo>
                <a:lnTo>
                  <a:pt x="244860" y="365429"/>
                </a:lnTo>
                <a:lnTo>
                  <a:pt x="224906" y="382938"/>
                </a:lnTo>
                <a:lnTo>
                  <a:pt x="200911" y="396488"/>
                </a:lnTo>
                <a:close/>
              </a:path>
              <a:path w="363220" h="396875">
                <a:moveTo>
                  <a:pt x="344482" y="396488"/>
                </a:moveTo>
                <a:lnTo>
                  <a:pt x="319729" y="383000"/>
                </a:lnTo>
                <a:lnTo>
                  <a:pt x="299477" y="365596"/>
                </a:lnTo>
                <a:lnTo>
                  <a:pt x="283725" y="344857"/>
                </a:lnTo>
                <a:lnTo>
                  <a:pt x="272474" y="321368"/>
                </a:lnTo>
                <a:lnTo>
                  <a:pt x="306705" y="321368"/>
                </a:lnTo>
                <a:lnTo>
                  <a:pt x="308645" y="325536"/>
                </a:lnTo>
                <a:lnTo>
                  <a:pt x="331321" y="350670"/>
                </a:lnTo>
                <a:lnTo>
                  <a:pt x="362706" y="368929"/>
                </a:lnTo>
                <a:lnTo>
                  <a:pt x="344482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86970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86970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84304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84304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38076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80594" y="4055800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26865" y="4088129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09" h="30479">
                <a:moveTo>
                  <a:pt x="0" y="0"/>
                </a:moveTo>
                <a:lnTo>
                  <a:pt x="270252" y="0"/>
                </a:lnTo>
                <a:lnTo>
                  <a:pt x="270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26865" y="4118609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0" y="0"/>
                </a:moveTo>
                <a:lnTo>
                  <a:pt x="36892" y="0"/>
                </a:lnTo>
                <a:lnTo>
                  <a:pt x="36892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26865" y="4174490"/>
            <a:ext cx="261620" cy="27940"/>
          </a:xfrm>
          <a:custGeom>
            <a:avLst/>
            <a:gdLst/>
            <a:ahLst/>
            <a:cxnLst/>
            <a:rect l="l" t="t" r="r" b="b"/>
            <a:pathLst>
              <a:path w="261620" h="27939">
                <a:moveTo>
                  <a:pt x="0" y="0"/>
                </a:moveTo>
                <a:lnTo>
                  <a:pt x="261362" y="0"/>
                </a:lnTo>
                <a:lnTo>
                  <a:pt x="261362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26865" y="4202429"/>
            <a:ext cx="37465" cy="60960"/>
          </a:xfrm>
          <a:custGeom>
            <a:avLst/>
            <a:gdLst/>
            <a:ahLst/>
            <a:cxnLst/>
            <a:rect l="l" t="t" r="r" b="b"/>
            <a:pathLst>
              <a:path w="37465" h="60960">
                <a:moveTo>
                  <a:pt x="0" y="0"/>
                </a:moveTo>
                <a:lnTo>
                  <a:pt x="36892" y="0"/>
                </a:lnTo>
                <a:lnTo>
                  <a:pt x="36892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26865" y="42633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42879" y="4292600"/>
            <a:ext cx="36830" cy="82550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0" y="0"/>
                </a:moveTo>
                <a:lnTo>
                  <a:pt x="36448" y="0"/>
                </a:lnTo>
                <a:lnTo>
                  <a:pt x="36448" y="82550"/>
                </a:ln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80194" y="43751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94462" y="4055800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94062" y="4055356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38909" y="4055800"/>
            <a:ext cx="361315" cy="389890"/>
          </a:xfrm>
          <a:custGeom>
            <a:avLst/>
            <a:gdLst/>
            <a:ahLst/>
            <a:cxnLst/>
            <a:rect l="l" t="t" r="r" b="b"/>
            <a:pathLst>
              <a:path w="361315" h="389889">
                <a:moveTo>
                  <a:pt x="104011" y="224469"/>
                </a:moveTo>
                <a:lnTo>
                  <a:pt x="62631" y="217246"/>
                </a:lnTo>
                <a:lnTo>
                  <a:pt x="29669" y="197021"/>
                </a:lnTo>
                <a:lnTo>
                  <a:pt x="7875" y="165962"/>
                </a:lnTo>
                <a:lnTo>
                  <a:pt x="0" y="126236"/>
                </a:lnTo>
                <a:lnTo>
                  <a:pt x="7875" y="86509"/>
                </a:lnTo>
                <a:lnTo>
                  <a:pt x="29669" y="55450"/>
                </a:lnTo>
                <a:lnTo>
                  <a:pt x="62631" y="35226"/>
                </a:lnTo>
                <a:lnTo>
                  <a:pt x="104011" y="28003"/>
                </a:lnTo>
                <a:lnTo>
                  <a:pt x="145391" y="35226"/>
                </a:lnTo>
                <a:lnTo>
                  <a:pt x="178353" y="55450"/>
                </a:lnTo>
                <a:lnTo>
                  <a:pt x="181238" y="59562"/>
                </a:lnTo>
                <a:lnTo>
                  <a:pt x="104011" y="59562"/>
                </a:lnTo>
                <a:lnTo>
                  <a:pt x="76814" y="64479"/>
                </a:lnTo>
                <a:lnTo>
                  <a:pt x="55117" y="78230"/>
                </a:lnTo>
                <a:lnTo>
                  <a:pt x="40754" y="99316"/>
                </a:lnTo>
                <a:lnTo>
                  <a:pt x="35559" y="126236"/>
                </a:lnTo>
                <a:lnTo>
                  <a:pt x="40754" y="153155"/>
                </a:lnTo>
                <a:lnTo>
                  <a:pt x="55117" y="174241"/>
                </a:lnTo>
                <a:lnTo>
                  <a:pt x="76814" y="187993"/>
                </a:lnTo>
                <a:lnTo>
                  <a:pt x="104011" y="192910"/>
                </a:lnTo>
                <a:lnTo>
                  <a:pt x="181238" y="192910"/>
                </a:lnTo>
                <a:lnTo>
                  <a:pt x="178353" y="197021"/>
                </a:lnTo>
                <a:lnTo>
                  <a:pt x="145391" y="217246"/>
                </a:lnTo>
                <a:lnTo>
                  <a:pt x="104011" y="224469"/>
                </a:lnTo>
                <a:close/>
              </a:path>
              <a:path w="361315" h="389889">
                <a:moveTo>
                  <a:pt x="181238" y="192910"/>
                </a:moveTo>
                <a:lnTo>
                  <a:pt x="104011" y="192910"/>
                </a:lnTo>
                <a:lnTo>
                  <a:pt x="131208" y="187993"/>
                </a:lnTo>
                <a:lnTo>
                  <a:pt x="152905" y="174241"/>
                </a:lnTo>
                <a:lnTo>
                  <a:pt x="167268" y="153155"/>
                </a:lnTo>
                <a:lnTo>
                  <a:pt x="172463" y="126236"/>
                </a:lnTo>
                <a:lnTo>
                  <a:pt x="167268" y="99316"/>
                </a:lnTo>
                <a:lnTo>
                  <a:pt x="152905" y="78230"/>
                </a:lnTo>
                <a:lnTo>
                  <a:pt x="131208" y="64479"/>
                </a:lnTo>
                <a:lnTo>
                  <a:pt x="104011" y="59562"/>
                </a:lnTo>
                <a:lnTo>
                  <a:pt x="181238" y="59562"/>
                </a:lnTo>
                <a:lnTo>
                  <a:pt x="200147" y="86509"/>
                </a:lnTo>
                <a:lnTo>
                  <a:pt x="208023" y="126236"/>
                </a:lnTo>
                <a:lnTo>
                  <a:pt x="200147" y="165962"/>
                </a:lnTo>
                <a:lnTo>
                  <a:pt x="181238" y="192910"/>
                </a:lnTo>
                <a:close/>
              </a:path>
              <a:path w="361315" h="389889">
                <a:moveTo>
                  <a:pt x="301811" y="293365"/>
                </a:moveTo>
                <a:lnTo>
                  <a:pt x="265362" y="293365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121346"/>
                </a:lnTo>
                <a:lnTo>
                  <a:pt x="360928" y="121346"/>
                </a:lnTo>
                <a:lnTo>
                  <a:pt x="360928" y="151572"/>
                </a:lnTo>
                <a:lnTo>
                  <a:pt x="301811" y="151572"/>
                </a:lnTo>
                <a:lnTo>
                  <a:pt x="301811" y="293365"/>
                </a:lnTo>
                <a:close/>
              </a:path>
              <a:path w="361315" h="389889">
                <a:moveTo>
                  <a:pt x="319590" y="389820"/>
                </a:moveTo>
                <a:lnTo>
                  <a:pt x="53783" y="389820"/>
                </a:lnTo>
                <a:lnTo>
                  <a:pt x="53783" y="263584"/>
                </a:lnTo>
                <a:lnTo>
                  <a:pt x="90232" y="263584"/>
                </a:lnTo>
                <a:lnTo>
                  <a:pt x="90232" y="360039"/>
                </a:lnTo>
                <a:lnTo>
                  <a:pt x="319590" y="360039"/>
                </a:lnTo>
                <a:lnTo>
                  <a:pt x="31959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239842" y="4055356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4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4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4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4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663889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91713" y="4056245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5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5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5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5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5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5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5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639763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639763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637096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637096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590868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30275" y="4056245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29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29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29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528986" y="4055356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937920" y="4055800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351299" y="4365168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891126" y="4056245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5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617762" y="40906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617762" y="41198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1617762" y="4248150"/>
            <a:ext cx="182245" cy="27940"/>
          </a:xfrm>
          <a:custGeom>
            <a:avLst/>
            <a:gdLst/>
            <a:ahLst/>
            <a:cxnLst/>
            <a:rect l="l" t="t" r="r" b="b"/>
            <a:pathLst>
              <a:path w="182245" h="27939">
                <a:moveTo>
                  <a:pt x="0" y="0"/>
                </a:moveTo>
                <a:lnTo>
                  <a:pt x="181797" y="0"/>
                </a:lnTo>
                <a:lnTo>
                  <a:pt x="1817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764001" y="41198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764001" y="41262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764001" y="41554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764001" y="4211320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764001" y="4240529"/>
            <a:ext cx="35560" cy="7620"/>
          </a:xfrm>
          <a:custGeom>
            <a:avLst/>
            <a:gdLst/>
            <a:ahLst/>
            <a:cxnLst/>
            <a:rect l="l" t="t" r="r" b="b"/>
            <a:pathLst>
              <a:path w="35559" h="7620">
                <a:moveTo>
                  <a:pt x="0" y="0"/>
                </a:moveTo>
                <a:lnTo>
                  <a:pt x="35559" y="0"/>
                </a:lnTo>
                <a:lnTo>
                  <a:pt x="35559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891126" y="4155812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891126" y="424115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5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671546" y="43205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671546" y="441579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008028" y="406246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564325" y="4055800"/>
            <a:ext cx="314960" cy="398780"/>
          </a:xfrm>
          <a:custGeom>
            <a:avLst/>
            <a:gdLst/>
            <a:ahLst/>
            <a:cxnLst/>
            <a:rect l="l" t="t" r="r" b="b"/>
            <a:pathLst>
              <a:path w="314959" h="398779">
                <a:moveTo>
                  <a:pt x="305811" y="212912"/>
                </a:moveTo>
                <a:lnTo>
                  <a:pt x="268918" y="212912"/>
                </a:lnTo>
                <a:lnTo>
                  <a:pt x="268918" y="90232"/>
                </a:lnTo>
                <a:lnTo>
                  <a:pt x="155128" y="90232"/>
                </a:lnTo>
                <a:lnTo>
                  <a:pt x="155128" y="60895"/>
                </a:lnTo>
                <a:lnTo>
                  <a:pt x="268918" y="60895"/>
                </a:lnTo>
                <a:lnTo>
                  <a:pt x="268918" y="0"/>
                </a:lnTo>
                <a:lnTo>
                  <a:pt x="305811" y="0"/>
                </a:lnTo>
                <a:lnTo>
                  <a:pt x="305811" y="212912"/>
                </a:lnTo>
                <a:close/>
              </a:path>
              <a:path w="314959" h="398779">
                <a:moveTo>
                  <a:pt x="30670" y="179130"/>
                </a:moveTo>
                <a:lnTo>
                  <a:pt x="0" y="179130"/>
                </a:lnTo>
                <a:lnTo>
                  <a:pt x="0" y="19113"/>
                </a:lnTo>
                <a:lnTo>
                  <a:pt x="36892" y="19113"/>
                </a:lnTo>
                <a:lnTo>
                  <a:pt x="36892" y="148460"/>
                </a:lnTo>
                <a:lnTo>
                  <a:pt x="210245" y="148460"/>
                </a:lnTo>
                <a:lnTo>
                  <a:pt x="212467" y="163573"/>
                </a:lnTo>
                <a:lnTo>
                  <a:pt x="167247" y="171067"/>
                </a:lnTo>
                <a:lnTo>
                  <a:pt x="123069" y="175852"/>
                </a:lnTo>
                <a:lnTo>
                  <a:pt x="78140" y="178387"/>
                </a:lnTo>
                <a:lnTo>
                  <a:pt x="30670" y="179130"/>
                </a:lnTo>
                <a:close/>
              </a:path>
              <a:path w="314959" h="398779">
                <a:moveTo>
                  <a:pt x="210245" y="148460"/>
                </a:moveTo>
                <a:lnTo>
                  <a:pt x="36892" y="148460"/>
                </a:lnTo>
                <a:lnTo>
                  <a:pt x="81321" y="147724"/>
                </a:lnTo>
                <a:lnTo>
                  <a:pt x="123624" y="145238"/>
                </a:lnTo>
                <a:lnTo>
                  <a:pt x="165344" y="140585"/>
                </a:lnTo>
                <a:lnTo>
                  <a:pt x="208023" y="133348"/>
                </a:lnTo>
                <a:lnTo>
                  <a:pt x="210245" y="148460"/>
                </a:lnTo>
                <a:close/>
              </a:path>
              <a:path w="314959" h="398779">
                <a:moveTo>
                  <a:pt x="192465" y="235137"/>
                </a:moveTo>
                <a:lnTo>
                  <a:pt x="156017" y="235137"/>
                </a:lnTo>
                <a:lnTo>
                  <a:pt x="156017" y="195577"/>
                </a:lnTo>
                <a:lnTo>
                  <a:pt x="192465" y="195577"/>
                </a:lnTo>
                <a:lnTo>
                  <a:pt x="192465" y="235137"/>
                </a:lnTo>
                <a:close/>
              </a:path>
              <a:path w="314959" h="398779">
                <a:moveTo>
                  <a:pt x="314701" y="263584"/>
                </a:moveTo>
                <a:lnTo>
                  <a:pt x="33337" y="263584"/>
                </a:lnTo>
                <a:lnTo>
                  <a:pt x="33337" y="235137"/>
                </a:lnTo>
                <a:lnTo>
                  <a:pt x="314701" y="235137"/>
                </a:lnTo>
                <a:lnTo>
                  <a:pt x="314701" y="263584"/>
                </a:lnTo>
                <a:close/>
              </a:path>
              <a:path w="314959" h="398779">
                <a:moveTo>
                  <a:pt x="174241" y="398266"/>
                </a:moveTo>
                <a:lnTo>
                  <a:pt x="127625" y="394342"/>
                </a:lnTo>
                <a:lnTo>
                  <a:pt x="92676" y="382875"/>
                </a:lnTo>
                <a:lnTo>
                  <a:pt x="70730" y="364325"/>
                </a:lnTo>
                <a:lnTo>
                  <a:pt x="63118" y="339148"/>
                </a:lnTo>
                <a:lnTo>
                  <a:pt x="70730" y="314229"/>
                </a:lnTo>
                <a:lnTo>
                  <a:pt x="92676" y="295810"/>
                </a:lnTo>
                <a:lnTo>
                  <a:pt x="127625" y="284392"/>
                </a:lnTo>
                <a:lnTo>
                  <a:pt x="174241" y="280475"/>
                </a:lnTo>
                <a:lnTo>
                  <a:pt x="220670" y="284392"/>
                </a:lnTo>
                <a:lnTo>
                  <a:pt x="255639" y="295810"/>
                </a:lnTo>
                <a:lnTo>
                  <a:pt x="269209" y="307145"/>
                </a:lnTo>
                <a:lnTo>
                  <a:pt x="174241" y="307145"/>
                </a:lnTo>
                <a:lnTo>
                  <a:pt x="142626" y="309270"/>
                </a:lnTo>
                <a:lnTo>
                  <a:pt x="119013" y="315479"/>
                </a:lnTo>
                <a:lnTo>
                  <a:pt x="104233" y="325522"/>
                </a:lnTo>
                <a:lnTo>
                  <a:pt x="99122" y="339148"/>
                </a:lnTo>
                <a:lnTo>
                  <a:pt x="104233" y="352844"/>
                </a:lnTo>
                <a:lnTo>
                  <a:pt x="119013" y="363040"/>
                </a:lnTo>
                <a:lnTo>
                  <a:pt x="142626" y="369402"/>
                </a:lnTo>
                <a:lnTo>
                  <a:pt x="174241" y="371596"/>
                </a:lnTo>
                <a:lnTo>
                  <a:pt x="269046" y="371596"/>
                </a:lnTo>
                <a:lnTo>
                  <a:pt x="255639" y="382875"/>
                </a:lnTo>
                <a:lnTo>
                  <a:pt x="220670" y="394342"/>
                </a:lnTo>
                <a:lnTo>
                  <a:pt x="174241" y="398266"/>
                </a:lnTo>
                <a:close/>
              </a:path>
              <a:path w="314959" h="398779">
                <a:moveTo>
                  <a:pt x="269046" y="371596"/>
                </a:moveTo>
                <a:lnTo>
                  <a:pt x="174241" y="371596"/>
                </a:lnTo>
                <a:lnTo>
                  <a:pt x="205668" y="369402"/>
                </a:lnTo>
                <a:lnTo>
                  <a:pt x="229303" y="363040"/>
                </a:lnTo>
                <a:lnTo>
                  <a:pt x="244186" y="352844"/>
                </a:lnTo>
                <a:lnTo>
                  <a:pt x="249360" y="339148"/>
                </a:lnTo>
                <a:lnTo>
                  <a:pt x="244186" y="325522"/>
                </a:lnTo>
                <a:lnTo>
                  <a:pt x="229303" y="315479"/>
                </a:lnTo>
                <a:lnTo>
                  <a:pt x="205668" y="309270"/>
                </a:lnTo>
                <a:lnTo>
                  <a:pt x="174241" y="307145"/>
                </a:lnTo>
                <a:lnTo>
                  <a:pt x="269209" y="307145"/>
                </a:lnTo>
                <a:lnTo>
                  <a:pt x="277690" y="314229"/>
                </a:lnTo>
                <a:lnTo>
                  <a:pt x="285364" y="339148"/>
                </a:lnTo>
                <a:lnTo>
                  <a:pt x="277690" y="364325"/>
                </a:lnTo>
                <a:lnTo>
                  <a:pt x="269046" y="3715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950145" y="406958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490441" y="4056245"/>
            <a:ext cx="343535" cy="397510"/>
          </a:xfrm>
          <a:custGeom>
            <a:avLst/>
            <a:gdLst/>
            <a:ahLst/>
            <a:cxnLst/>
            <a:rect l="l" t="t" r="r" b="b"/>
            <a:pathLst>
              <a:path w="343534" h="397510">
                <a:moveTo>
                  <a:pt x="321813" y="269363"/>
                </a:moveTo>
                <a:lnTo>
                  <a:pt x="284920" y="269363"/>
                </a:lnTo>
                <a:lnTo>
                  <a:pt x="284920" y="141793"/>
                </a:lnTo>
                <a:lnTo>
                  <a:pt x="199133" y="141793"/>
                </a:lnTo>
                <a:lnTo>
                  <a:pt x="199133" y="112012"/>
                </a:lnTo>
                <a:lnTo>
                  <a:pt x="284920" y="112012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269363"/>
                </a:lnTo>
                <a:close/>
              </a:path>
              <a:path w="343534" h="397510">
                <a:moveTo>
                  <a:pt x="16001" y="244027"/>
                </a:moveTo>
                <a:lnTo>
                  <a:pt x="0" y="215134"/>
                </a:lnTo>
                <a:lnTo>
                  <a:pt x="52005" y="194400"/>
                </a:lnTo>
                <a:lnTo>
                  <a:pt x="94517" y="168203"/>
                </a:lnTo>
                <a:lnTo>
                  <a:pt x="126894" y="136950"/>
                </a:lnTo>
                <a:lnTo>
                  <a:pt x="148496" y="101045"/>
                </a:lnTo>
                <a:lnTo>
                  <a:pt x="158684" y="60895"/>
                </a:lnTo>
                <a:lnTo>
                  <a:pt x="19113" y="60895"/>
                </a:lnTo>
                <a:lnTo>
                  <a:pt x="19113" y="31114"/>
                </a:lnTo>
                <a:lnTo>
                  <a:pt x="197799" y="31114"/>
                </a:lnTo>
                <a:lnTo>
                  <a:pt x="192235" y="79975"/>
                </a:lnTo>
                <a:lnTo>
                  <a:pt x="175953" y="123750"/>
                </a:lnTo>
                <a:lnTo>
                  <a:pt x="149572" y="162240"/>
                </a:lnTo>
                <a:lnTo>
                  <a:pt x="113708" y="195247"/>
                </a:lnTo>
                <a:lnTo>
                  <a:pt x="68978" y="222576"/>
                </a:lnTo>
                <a:lnTo>
                  <a:pt x="16001" y="244027"/>
                </a:lnTo>
                <a:close/>
              </a:path>
              <a:path w="343534" h="397510">
                <a:moveTo>
                  <a:pt x="56006" y="396932"/>
                </a:moveTo>
                <a:lnTo>
                  <a:pt x="41337" y="368040"/>
                </a:lnTo>
                <a:lnTo>
                  <a:pt x="92176" y="352990"/>
                </a:lnTo>
                <a:lnTo>
                  <a:pt x="134681" y="327647"/>
                </a:lnTo>
                <a:lnTo>
                  <a:pt x="163851" y="293720"/>
                </a:lnTo>
                <a:lnTo>
                  <a:pt x="174686" y="252916"/>
                </a:lnTo>
                <a:lnTo>
                  <a:pt x="174686" y="234692"/>
                </a:lnTo>
                <a:lnTo>
                  <a:pt x="211134" y="234692"/>
                </a:lnTo>
                <a:lnTo>
                  <a:pt x="211134" y="252916"/>
                </a:lnTo>
                <a:lnTo>
                  <a:pt x="221885" y="293150"/>
                </a:lnTo>
                <a:lnTo>
                  <a:pt x="233928" y="307145"/>
                </a:lnTo>
                <a:lnTo>
                  <a:pt x="192910" y="307145"/>
                </a:lnTo>
                <a:lnTo>
                  <a:pt x="169956" y="339238"/>
                </a:lnTo>
                <a:lnTo>
                  <a:pt x="137959" y="365207"/>
                </a:lnTo>
                <a:lnTo>
                  <a:pt x="99212" y="384591"/>
                </a:lnTo>
                <a:lnTo>
                  <a:pt x="56006" y="396932"/>
                </a:lnTo>
                <a:close/>
              </a:path>
              <a:path w="343534" h="397510">
                <a:moveTo>
                  <a:pt x="328480" y="396043"/>
                </a:moveTo>
                <a:lnTo>
                  <a:pt x="285858" y="383716"/>
                </a:lnTo>
                <a:lnTo>
                  <a:pt x="247527" y="364429"/>
                </a:lnTo>
                <a:lnTo>
                  <a:pt x="215780" y="338725"/>
                </a:lnTo>
                <a:lnTo>
                  <a:pt x="192910" y="307145"/>
                </a:lnTo>
                <a:lnTo>
                  <a:pt x="233928" y="307145"/>
                </a:lnTo>
                <a:lnTo>
                  <a:pt x="250805" y="326758"/>
                </a:lnTo>
                <a:lnTo>
                  <a:pt x="292893" y="352115"/>
                </a:lnTo>
                <a:lnTo>
                  <a:pt x="343149" y="367596"/>
                </a:lnTo>
                <a:lnTo>
                  <a:pt x="328480" y="396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016983" y="4071802"/>
            <a:ext cx="361315" cy="382270"/>
          </a:xfrm>
          <a:custGeom>
            <a:avLst/>
            <a:gdLst/>
            <a:ahLst/>
            <a:cxnLst/>
            <a:rect l="l" t="t" r="r" b="b"/>
            <a:pathLst>
              <a:path w="361315" h="382270">
                <a:moveTo>
                  <a:pt x="318701" y="135570"/>
                </a:moveTo>
                <a:lnTo>
                  <a:pt x="45338" y="135570"/>
                </a:lnTo>
                <a:lnTo>
                  <a:pt x="45338" y="0"/>
                </a:lnTo>
                <a:lnTo>
                  <a:pt x="316034" y="0"/>
                </a:lnTo>
                <a:lnTo>
                  <a:pt x="316034" y="29336"/>
                </a:lnTo>
                <a:lnTo>
                  <a:pt x="81786" y="29336"/>
                </a:lnTo>
                <a:lnTo>
                  <a:pt x="81786" y="106233"/>
                </a:lnTo>
                <a:lnTo>
                  <a:pt x="318701" y="106233"/>
                </a:lnTo>
                <a:lnTo>
                  <a:pt x="318701" y="135570"/>
                </a:lnTo>
                <a:close/>
              </a:path>
              <a:path w="361315" h="382270">
                <a:moveTo>
                  <a:pt x="180019" y="382264"/>
                </a:moveTo>
                <a:lnTo>
                  <a:pt x="122881" y="377514"/>
                </a:lnTo>
                <a:lnTo>
                  <a:pt x="79953" y="363595"/>
                </a:lnTo>
                <a:lnTo>
                  <a:pt x="52943" y="341009"/>
                </a:lnTo>
                <a:lnTo>
                  <a:pt x="43560" y="310256"/>
                </a:lnTo>
                <a:lnTo>
                  <a:pt x="52943" y="279503"/>
                </a:lnTo>
                <a:lnTo>
                  <a:pt x="79953" y="256917"/>
                </a:lnTo>
                <a:lnTo>
                  <a:pt x="122881" y="242999"/>
                </a:lnTo>
                <a:lnTo>
                  <a:pt x="180019" y="238248"/>
                </a:lnTo>
                <a:lnTo>
                  <a:pt x="237158" y="242999"/>
                </a:lnTo>
                <a:lnTo>
                  <a:pt x="280086" y="256917"/>
                </a:lnTo>
                <a:lnTo>
                  <a:pt x="291780" y="266696"/>
                </a:lnTo>
                <a:lnTo>
                  <a:pt x="180019" y="266696"/>
                </a:lnTo>
                <a:lnTo>
                  <a:pt x="138022" y="269564"/>
                </a:lnTo>
                <a:lnTo>
                  <a:pt x="106734" y="277975"/>
                </a:lnTo>
                <a:lnTo>
                  <a:pt x="87197" y="291636"/>
                </a:lnTo>
                <a:lnTo>
                  <a:pt x="80453" y="310256"/>
                </a:lnTo>
                <a:lnTo>
                  <a:pt x="87197" y="328876"/>
                </a:lnTo>
                <a:lnTo>
                  <a:pt x="106734" y="342537"/>
                </a:lnTo>
                <a:lnTo>
                  <a:pt x="138022" y="350948"/>
                </a:lnTo>
                <a:lnTo>
                  <a:pt x="180019" y="353816"/>
                </a:lnTo>
                <a:lnTo>
                  <a:pt x="291780" y="353816"/>
                </a:lnTo>
                <a:lnTo>
                  <a:pt x="280086" y="363595"/>
                </a:lnTo>
                <a:lnTo>
                  <a:pt x="237158" y="377514"/>
                </a:lnTo>
                <a:lnTo>
                  <a:pt x="180019" y="382264"/>
                </a:lnTo>
                <a:close/>
              </a:path>
              <a:path w="361315" h="382270">
                <a:moveTo>
                  <a:pt x="291780" y="353816"/>
                </a:moveTo>
                <a:lnTo>
                  <a:pt x="180019" y="353816"/>
                </a:lnTo>
                <a:lnTo>
                  <a:pt x="221830" y="350948"/>
                </a:lnTo>
                <a:lnTo>
                  <a:pt x="253139" y="342537"/>
                </a:lnTo>
                <a:lnTo>
                  <a:pt x="272780" y="328876"/>
                </a:lnTo>
                <a:lnTo>
                  <a:pt x="279586" y="310256"/>
                </a:lnTo>
                <a:lnTo>
                  <a:pt x="272842" y="291636"/>
                </a:lnTo>
                <a:lnTo>
                  <a:pt x="253305" y="277975"/>
                </a:lnTo>
                <a:lnTo>
                  <a:pt x="222017" y="269564"/>
                </a:lnTo>
                <a:lnTo>
                  <a:pt x="180019" y="266696"/>
                </a:lnTo>
                <a:lnTo>
                  <a:pt x="291780" y="266696"/>
                </a:lnTo>
                <a:lnTo>
                  <a:pt x="307096" y="279503"/>
                </a:lnTo>
                <a:lnTo>
                  <a:pt x="316479" y="310256"/>
                </a:lnTo>
                <a:lnTo>
                  <a:pt x="307096" y="341009"/>
                </a:lnTo>
                <a:lnTo>
                  <a:pt x="291780" y="353816"/>
                </a:lnTo>
                <a:close/>
              </a:path>
              <a:path w="361315" h="382270">
                <a:moveTo>
                  <a:pt x="360928" y="204022"/>
                </a:moveTo>
                <a:lnTo>
                  <a:pt x="0" y="204022"/>
                </a:lnTo>
                <a:lnTo>
                  <a:pt x="0" y="173797"/>
                </a:lnTo>
                <a:lnTo>
                  <a:pt x="360928" y="173797"/>
                </a:lnTo>
                <a:lnTo>
                  <a:pt x="360928" y="2040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440586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968435" y="4056245"/>
            <a:ext cx="353695" cy="396875"/>
          </a:xfrm>
          <a:custGeom>
            <a:avLst/>
            <a:gdLst/>
            <a:ahLst/>
            <a:cxnLst/>
            <a:rect l="l" t="t" r="r" b="b"/>
            <a:pathLst>
              <a:path w="353694" h="396875">
                <a:moveTo>
                  <a:pt x="317812" y="227580"/>
                </a:moveTo>
                <a:lnTo>
                  <a:pt x="281364" y="227580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27580"/>
                </a:lnTo>
                <a:close/>
              </a:path>
              <a:path w="353694" h="396875">
                <a:moveTo>
                  <a:pt x="103567" y="208912"/>
                </a:moveTo>
                <a:lnTo>
                  <a:pt x="62069" y="202147"/>
                </a:lnTo>
                <a:lnTo>
                  <a:pt x="29281" y="183131"/>
                </a:lnTo>
                <a:lnTo>
                  <a:pt x="7743" y="153780"/>
                </a:lnTo>
                <a:lnTo>
                  <a:pt x="0" y="116012"/>
                </a:lnTo>
                <a:lnTo>
                  <a:pt x="7743" y="78244"/>
                </a:lnTo>
                <a:lnTo>
                  <a:pt x="29281" y="48894"/>
                </a:lnTo>
                <a:lnTo>
                  <a:pt x="62069" y="29878"/>
                </a:lnTo>
                <a:lnTo>
                  <a:pt x="103567" y="23113"/>
                </a:lnTo>
                <a:lnTo>
                  <a:pt x="145391" y="29878"/>
                </a:lnTo>
                <a:lnTo>
                  <a:pt x="178464" y="48894"/>
                </a:lnTo>
                <a:lnTo>
                  <a:pt x="181756" y="53339"/>
                </a:lnTo>
                <a:lnTo>
                  <a:pt x="103567" y="53339"/>
                </a:lnTo>
                <a:lnTo>
                  <a:pt x="76251" y="58006"/>
                </a:lnTo>
                <a:lnTo>
                  <a:pt x="54728" y="71007"/>
                </a:lnTo>
                <a:lnTo>
                  <a:pt x="40622" y="90843"/>
                </a:lnTo>
                <a:lnTo>
                  <a:pt x="35559" y="116012"/>
                </a:lnTo>
                <a:lnTo>
                  <a:pt x="40622" y="141369"/>
                </a:lnTo>
                <a:lnTo>
                  <a:pt x="54728" y="161184"/>
                </a:lnTo>
                <a:lnTo>
                  <a:pt x="76251" y="174081"/>
                </a:lnTo>
                <a:lnTo>
                  <a:pt x="103567" y="178686"/>
                </a:lnTo>
                <a:lnTo>
                  <a:pt x="181756" y="178686"/>
                </a:lnTo>
                <a:lnTo>
                  <a:pt x="178464" y="183131"/>
                </a:lnTo>
                <a:lnTo>
                  <a:pt x="145391" y="202147"/>
                </a:lnTo>
                <a:lnTo>
                  <a:pt x="103567" y="208912"/>
                </a:lnTo>
                <a:close/>
              </a:path>
              <a:path w="353694" h="396875">
                <a:moveTo>
                  <a:pt x="181756" y="178686"/>
                </a:moveTo>
                <a:lnTo>
                  <a:pt x="103567" y="178686"/>
                </a:lnTo>
                <a:lnTo>
                  <a:pt x="131021" y="174081"/>
                </a:lnTo>
                <a:lnTo>
                  <a:pt x="152850" y="161184"/>
                </a:lnTo>
                <a:lnTo>
                  <a:pt x="167261" y="141369"/>
                </a:lnTo>
                <a:lnTo>
                  <a:pt x="172463" y="116012"/>
                </a:lnTo>
                <a:lnTo>
                  <a:pt x="167261" y="90843"/>
                </a:lnTo>
                <a:lnTo>
                  <a:pt x="152850" y="71007"/>
                </a:lnTo>
                <a:lnTo>
                  <a:pt x="131021" y="58006"/>
                </a:lnTo>
                <a:lnTo>
                  <a:pt x="103567" y="53339"/>
                </a:lnTo>
                <a:lnTo>
                  <a:pt x="181756" y="53339"/>
                </a:lnTo>
                <a:lnTo>
                  <a:pt x="200202" y="78244"/>
                </a:lnTo>
                <a:lnTo>
                  <a:pt x="208023" y="116012"/>
                </a:lnTo>
                <a:lnTo>
                  <a:pt x="200202" y="153780"/>
                </a:lnTo>
                <a:lnTo>
                  <a:pt x="181756" y="178686"/>
                </a:lnTo>
                <a:close/>
              </a:path>
              <a:path w="353694" h="396875">
                <a:moveTo>
                  <a:pt x="28447" y="392932"/>
                </a:moveTo>
                <a:lnTo>
                  <a:pt x="10223" y="365373"/>
                </a:lnTo>
                <a:lnTo>
                  <a:pt x="43914" y="347760"/>
                </a:lnTo>
                <a:lnTo>
                  <a:pt x="69063" y="323480"/>
                </a:lnTo>
                <a:lnTo>
                  <a:pt x="84794" y="295366"/>
                </a:lnTo>
                <a:lnTo>
                  <a:pt x="90232" y="266251"/>
                </a:lnTo>
                <a:lnTo>
                  <a:pt x="90232" y="244916"/>
                </a:lnTo>
                <a:lnTo>
                  <a:pt x="125347" y="244916"/>
                </a:lnTo>
                <a:lnTo>
                  <a:pt x="125347" y="266251"/>
                </a:lnTo>
                <a:lnTo>
                  <a:pt x="128771" y="292796"/>
                </a:lnTo>
                <a:lnTo>
                  <a:pt x="139070" y="318590"/>
                </a:lnTo>
                <a:lnTo>
                  <a:pt x="139481" y="319146"/>
                </a:lnTo>
                <a:lnTo>
                  <a:pt x="107122" y="319146"/>
                </a:lnTo>
                <a:lnTo>
                  <a:pt x="94079" y="342176"/>
                </a:lnTo>
                <a:lnTo>
                  <a:pt x="76452" y="362706"/>
                </a:lnTo>
                <a:lnTo>
                  <a:pt x="54492" y="379903"/>
                </a:lnTo>
                <a:lnTo>
                  <a:pt x="28447" y="392932"/>
                </a:lnTo>
                <a:close/>
              </a:path>
              <a:path w="353694" h="396875">
                <a:moveTo>
                  <a:pt x="229184" y="360928"/>
                </a:moveTo>
                <a:lnTo>
                  <a:pt x="180464" y="360928"/>
                </a:lnTo>
                <a:lnTo>
                  <a:pt x="205550" y="340572"/>
                </a:lnTo>
                <a:lnTo>
                  <a:pt x="223469" y="316423"/>
                </a:lnTo>
                <a:lnTo>
                  <a:pt x="234220" y="290858"/>
                </a:lnTo>
                <a:lnTo>
                  <a:pt x="237804" y="266251"/>
                </a:lnTo>
                <a:lnTo>
                  <a:pt x="237804" y="244916"/>
                </a:lnTo>
                <a:lnTo>
                  <a:pt x="273363" y="244916"/>
                </a:lnTo>
                <a:lnTo>
                  <a:pt x="273363" y="266251"/>
                </a:lnTo>
                <a:lnTo>
                  <a:pt x="278739" y="296803"/>
                </a:lnTo>
                <a:lnTo>
                  <a:pt x="290390" y="317812"/>
                </a:lnTo>
                <a:lnTo>
                  <a:pt x="255139" y="317812"/>
                </a:lnTo>
                <a:lnTo>
                  <a:pt x="243547" y="341544"/>
                </a:lnTo>
                <a:lnTo>
                  <a:pt x="229184" y="360928"/>
                </a:lnTo>
                <a:close/>
              </a:path>
              <a:path w="353694" h="396875">
                <a:moveTo>
                  <a:pt x="335148" y="392932"/>
                </a:moveTo>
                <a:lnTo>
                  <a:pt x="308020" y="379882"/>
                </a:lnTo>
                <a:lnTo>
                  <a:pt x="285476" y="362540"/>
                </a:lnTo>
                <a:lnTo>
                  <a:pt x="267765" y="341614"/>
                </a:lnTo>
                <a:lnTo>
                  <a:pt x="255139" y="317812"/>
                </a:lnTo>
                <a:lnTo>
                  <a:pt x="290390" y="317812"/>
                </a:lnTo>
                <a:lnTo>
                  <a:pt x="294365" y="324980"/>
                </a:lnTo>
                <a:lnTo>
                  <a:pt x="319493" y="348573"/>
                </a:lnTo>
                <a:lnTo>
                  <a:pt x="353372" y="365373"/>
                </a:lnTo>
                <a:lnTo>
                  <a:pt x="335148" y="392932"/>
                </a:lnTo>
                <a:close/>
              </a:path>
              <a:path w="353694" h="396875">
                <a:moveTo>
                  <a:pt x="181353" y="396488"/>
                </a:moveTo>
                <a:lnTo>
                  <a:pt x="155315" y="382715"/>
                </a:lnTo>
                <a:lnTo>
                  <a:pt x="134403" y="364651"/>
                </a:lnTo>
                <a:lnTo>
                  <a:pt x="118408" y="343169"/>
                </a:lnTo>
                <a:lnTo>
                  <a:pt x="107122" y="319146"/>
                </a:lnTo>
                <a:lnTo>
                  <a:pt x="139481" y="319146"/>
                </a:lnTo>
                <a:lnTo>
                  <a:pt x="156288" y="341885"/>
                </a:lnTo>
                <a:lnTo>
                  <a:pt x="180464" y="360928"/>
                </a:lnTo>
                <a:lnTo>
                  <a:pt x="229184" y="360928"/>
                </a:lnTo>
                <a:lnTo>
                  <a:pt x="227414" y="363318"/>
                </a:lnTo>
                <a:lnTo>
                  <a:pt x="206696" y="382007"/>
                </a:lnTo>
                <a:lnTo>
                  <a:pt x="181353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5384926" y="4055800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785859" y="4365168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026567" y="4089582"/>
            <a:ext cx="202565" cy="337820"/>
          </a:xfrm>
          <a:custGeom>
            <a:avLst/>
            <a:gdLst/>
            <a:ahLst/>
            <a:cxnLst/>
            <a:rect l="l" t="t" r="r" b="b"/>
            <a:pathLst>
              <a:path w="202565" h="337820">
                <a:moveTo>
                  <a:pt x="108900" y="337815"/>
                </a:moveTo>
                <a:lnTo>
                  <a:pt x="43492" y="311998"/>
                </a:lnTo>
                <a:lnTo>
                  <a:pt x="20283" y="279728"/>
                </a:lnTo>
                <a:lnTo>
                  <a:pt x="5309" y="234550"/>
                </a:lnTo>
                <a:lnTo>
                  <a:pt x="0" y="176463"/>
                </a:lnTo>
                <a:lnTo>
                  <a:pt x="6468" y="109124"/>
                </a:lnTo>
                <a:lnTo>
                  <a:pt x="24223" y="59238"/>
                </a:lnTo>
                <a:lnTo>
                  <a:pt x="50789" y="25375"/>
                </a:lnTo>
                <a:lnTo>
                  <a:pt x="83692" y="6105"/>
                </a:lnTo>
                <a:lnTo>
                  <a:pt x="120457" y="0"/>
                </a:lnTo>
                <a:lnTo>
                  <a:pt x="144085" y="2521"/>
                </a:lnTo>
                <a:lnTo>
                  <a:pt x="164462" y="9501"/>
                </a:lnTo>
                <a:lnTo>
                  <a:pt x="181839" y="20064"/>
                </a:lnTo>
                <a:lnTo>
                  <a:pt x="196466" y="33337"/>
                </a:lnTo>
                <a:lnTo>
                  <a:pt x="196076" y="33781"/>
                </a:lnTo>
                <a:lnTo>
                  <a:pt x="121791" y="33781"/>
                </a:lnTo>
                <a:lnTo>
                  <a:pt x="90162" y="40712"/>
                </a:lnTo>
                <a:lnTo>
                  <a:pt x="63784" y="63562"/>
                </a:lnTo>
                <a:lnTo>
                  <a:pt x="45407" y="105414"/>
                </a:lnTo>
                <a:lnTo>
                  <a:pt x="37781" y="169352"/>
                </a:lnTo>
                <a:lnTo>
                  <a:pt x="72859" y="169352"/>
                </a:lnTo>
                <a:lnTo>
                  <a:pt x="72341" y="169574"/>
                </a:lnTo>
                <a:lnTo>
                  <a:pt x="55214" y="182520"/>
                </a:lnTo>
                <a:lnTo>
                  <a:pt x="38670" y="201800"/>
                </a:lnTo>
                <a:lnTo>
                  <a:pt x="45956" y="246624"/>
                </a:lnTo>
                <a:lnTo>
                  <a:pt x="60284" y="279364"/>
                </a:lnTo>
                <a:lnTo>
                  <a:pt x="81363" y="299435"/>
                </a:lnTo>
                <a:lnTo>
                  <a:pt x="108900" y="306256"/>
                </a:lnTo>
                <a:lnTo>
                  <a:pt x="175986" y="306256"/>
                </a:lnTo>
                <a:lnTo>
                  <a:pt x="174574" y="308589"/>
                </a:lnTo>
                <a:lnTo>
                  <a:pt x="144863" y="330161"/>
                </a:lnTo>
                <a:lnTo>
                  <a:pt x="108900" y="337815"/>
                </a:lnTo>
                <a:close/>
              </a:path>
              <a:path w="202565" h="337820">
                <a:moveTo>
                  <a:pt x="174241" y="58673"/>
                </a:moveTo>
                <a:lnTo>
                  <a:pt x="163420" y="48220"/>
                </a:lnTo>
                <a:lnTo>
                  <a:pt x="150683" y="40393"/>
                </a:lnTo>
                <a:lnTo>
                  <a:pt x="136612" y="35483"/>
                </a:lnTo>
                <a:lnTo>
                  <a:pt x="121791" y="33781"/>
                </a:lnTo>
                <a:lnTo>
                  <a:pt x="196076" y="33781"/>
                </a:lnTo>
                <a:lnTo>
                  <a:pt x="174241" y="58673"/>
                </a:lnTo>
                <a:close/>
              </a:path>
              <a:path w="202565" h="337820">
                <a:moveTo>
                  <a:pt x="72859" y="169352"/>
                </a:moveTo>
                <a:lnTo>
                  <a:pt x="37781" y="169352"/>
                </a:lnTo>
                <a:lnTo>
                  <a:pt x="54193" y="152857"/>
                </a:lnTo>
                <a:lnTo>
                  <a:pt x="72730" y="140404"/>
                </a:lnTo>
                <a:lnTo>
                  <a:pt x="92350" y="132535"/>
                </a:lnTo>
                <a:lnTo>
                  <a:pt x="112012" y="129792"/>
                </a:lnTo>
                <a:lnTo>
                  <a:pt x="149363" y="136202"/>
                </a:lnTo>
                <a:lnTo>
                  <a:pt x="177797" y="155406"/>
                </a:lnTo>
                <a:lnTo>
                  <a:pt x="180409" y="160017"/>
                </a:lnTo>
                <a:lnTo>
                  <a:pt x="105344" y="160017"/>
                </a:lnTo>
                <a:lnTo>
                  <a:pt x="89301" y="162295"/>
                </a:lnTo>
                <a:lnTo>
                  <a:pt x="72859" y="169352"/>
                </a:lnTo>
                <a:close/>
              </a:path>
              <a:path w="202565" h="337820">
                <a:moveTo>
                  <a:pt x="175986" y="306256"/>
                </a:moveTo>
                <a:lnTo>
                  <a:pt x="108900" y="306256"/>
                </a:lnTo>
                <a:lnTo>
                  <a:pt x="130639" y="300908"/>
                </a:lnTo>
                <a:lnTo>
                  <a:pt x="148127" y="285809"/>
                </a:lnTo>
                <a:lnTo>
                  <a:pt x="159781" y="262376"/>
                </a:lnTo>
                <a:lnTo>
                  <a:pt x="164018" y="232025"/>
                </a:lnTo>
                <a:lnTo>
                  <a:pt x="160413" y="202209"/>
                </a:lnTo>
                <a:lnTo>
                  <a:pt x="149516" y="179519"/>
                </a:lnTo>
                <a:lnTo>
                  <a:pt x="131202" y="165080"/>
                </a:lnTo>
                <a:lnTo>
                  <a:pt x="105344" y="160017"/>
                </a:lnTo>
                <a:lnTo>
                  <a:pt x="180409" y="160017"/>
                </a:lnTo>
                <a:lnTo>
                  <a:pt x="195896" y="187361"/>
                </a:lnTo>
                <a:lnTo>
                  <a:pt x="202244" y="232025"/>
                </a:lnTo>
                <a:lnTo>
                  <a:pt x="194785" y="275183"/>
                </a:lnTo>
                <a:lnTo>
                  <a:pt x="175986" y="306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270596" y="4056245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30" h="394335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30" h="394335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30" h="394335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30" h="394335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30" h="394335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30" h="394335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55342" y="46939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4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655342" y="47485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55342" y="47777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4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55342" y="4837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889146" y="4694166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30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89146" y="4778175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30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09559" y="491463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71355" y="4943971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30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37162" y="4677719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4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4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4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548121" y="4711946"/>
            <a:ext cx="203200" cy="337820"/>
          </a:xfrm>
          <a:custGeom>
            <a:avLst/>
            <a:gdLst/>
            <a:ahLst/>
            <a:cxnLst/>
            <a:rect l="l" t="t" r="r" b="b"/>
            <a:pathLst>
              <a:path w="203200" h="337820">
                <a:moveTo>
                  <a:pt x="89787" y="208467"/>
                </a:moveTo>
                <a:lnTo>
                  <a:pt x="52880" y="201925"/>
                </a:lnTo>
                <a:lnTo>
                  <a:pt x="24558" y="182464"/>
                </a:lnTo>
                <a:lnTo>
                  <a:pt x="6403" y="150336"/>
                </a:lnTo>
                <a:lnTo>
                  <a:pt x="0" y="105789"/>
                </a:lnTo>
                <a:lnTo>
                  <a:pt x="7459" y="62631"/>
                </a:lnTo>
                <a:lnTo>
                  <a:pt x="27669" y="29225"/>
                </a:lnTo>
                <a:lnTo>
                  <a:pt x="57381" y="7653"/>
                </a:lnTo>
                <a:lnTo>
                  <a:pt x="93343" y="0"/>
                </a:lnTo>
                <a:lnTo>
                  <a:pt x="128782" y="6190"/>
                </a:lnTo>
                <a:lnTo>
                  <a:pt x="158908" y="24777"/>
                </a:lnTo>
                <a:lnTo>
                  <a:pt x="164348" y="32003"/>
                </a:lnTo>
                <a:lnTo>
                  <a:pt x="93343" y="32003"/>
                </a:lnTo>
                <a:lnTo>
                  <a:pt x="71605" y="37281"/>
                </a:lnTo>
                <a:lnTo>
                  <a:pt x="54117" y="52228"/>
                </a:lnTo>
                <a:lnTo>
                  <a:pt x="42463" y="75508"/>
                </a:lnTo>
                <a:lnTo>
                  <a:pt x="38226" y="105789"/>
                </a:lnTo>
                <a:lnTo>
                  <a:pt x="41886" y="135674"/>
                </a:lnTo>
                <a:lnTo>
                  <a:pt x="52839" y="158517"/>
                </a:lnTo>
                <a:lnTo>
                  <a:pt x="71042" y="173109"/>
                </a:lnTo>
                <a:lnTo>
                  <a:pt x="96455" y="178241"/>
                </a:lnTo>
                <a:lnTo>
                  <a:pt x="155003" y="178241"/>
                </a:lnTo>
                <a:lnTo>
                  <a:pt x="148794" y="184652"/>
                </a:lnTo>
                <a:lnTo>
                  <a:pt x="130347" y="197410"/>
                </a:lnTo>
                <a:lnTo>
                  <a:pt x="110401" y="205585"/>
                </a:lnTo>
                <a:lnTo>
                  <a:pt x="89787" y="208467"/>
                </a:lnTo>
                <a:close/>
              </a:path>
              <a:path w="203200" h="337820">
                <a:moveTo>
                  <a:pt x="155003" y="178241"/>
                </a:moveTo>
                <a:lnTo>
                  <a:pt x="96455" y="178241"/>
                </a:lnTo>
                <a:lnTo>
                  <a:pt x="113206" y="175811"/>
                </a:lnTo>
                <a:lnTo>
                  <a:pt x="130458" y="168129"/>
                </a:lnTo>
                <a:lnTo>
                  <a:pt x="147710" y="154614"/>
                </a:lnTo>
                <a:lnTo>
                  <a:pt x="164462" y="134681"/>
                </a:lnTo>
                <a:lnTo>
                  <a:pt x="157350" y="90322"/>
                </a:lnTo>
                <a:lnTo>
                  <a:pt x="142904" y="58173"/>
                </a:lnTo>
                <a:lnTo>
                  <a:pt x="121457" y="38608"/>
                </a:lnTo>
                <a:lnTo>
                  <a:pt x="93343" y="32003"/>
                </a:lnTo>
                <a:lnTo>
                  <a:pt x="164348" y="32003"/>
                </a:lnTo>
                <a:lnTo>
                  <a:pt x="182249" y="55782"/>
                </a:lnTo>
                <a:lnTo>
                  <a:pt x="197333" y="99225"/>
                </a:lnTo>
                <a:lnTo>
                  <a:pt x="202689" y="155128"/>
                </a:lnTo>
                <a:lnTo>
                  <a:pt x="201503" y="168018"/>
                </a:lnTo>
                <a:lnTo>
                  <a:pt x="164907" y="168018"/>
                </a:lnTo>
                <a:lnTo>
                  <a:pt x="155003" y="178241"/>
                </a:lnTo>
                <a:close/>
              </a:path>
              <a:path w="203200" h="337820">
                <a:moveTo>
                  <a:pt x="158164" y="304033"/>
                </a:moveTo>
                <a:lnTo>
                  <a:pt x="83120" y="304033"/>
                </a:lnTo>
                <a:lnTo>
                  <a:pt x="113276" y="297032"/>
                </a:lnTo>
                <a:lnTo>
                  <a:pt x="138682" y="274030"/>
                </a:lnTo>
                <a:lnTo>
                  <a:pt x="156753" y="232025"/>
                </a:lnTo>
                <a:lnTo>
                  <a:pt x="164907" y="168018"/>
                </a:lnTo>
                <a:lnTo>
                  <a:pt x="201503" y="168018"/>
                </a:lnTo>
                <a:lnTo>
                  <a:pt x="196281" y="224821"/>
                </a:lnTo>
                <a:lnTo>
                  <a:pt x="178736" y="276464"/>
                </a:lnTo>
                <a:lnTo>
                  <a:pt x="158164" y="304033"/>
                </a:lnTo>
                <a:close/>
              </a:path>
              <a:path w="203200" h="337820">
                <a:moveTo>
                  <a:pt x="84453" y="337815"/>
                </a:moveTo>
                <a:lnTo>
                  <a:pt x="59978" y="335294"/>
                </a:lnTo>
                <a:lnTo>
                  <a:pt x="39004" y="328314"/>
                </a:lnTo>
                <a:lnTo>
                  <a:pt x="21196" y="317750"/>
                </a:lnTo>
                <a:lnTo>
                  <a:pt x="6222" y="304478"/>
                </a:lnTo>
                <a:lnTo>
                  <a:pt x="28447" y="279142"/>
                </a:lnTo>
                <a:lnTo>
                  <a:pt x="39865" y="289594"/>
                </a:lnTo>
                <a:lnTo>
                  <a:pt x="53116" y="297421"/>
                </a:lnTo>
                <a:lnTo>
                  <a:pt x="67701" y="302332"/>
                </a:lnTo>
                <a:lnTo>
                  <a:pt x="83120" y="304033"/>
                </a:lnTo>
                <a:lnTo>
                  <a:pt x="158164" y="304033"/>
                </a:lnTo>
                <a:lnTo>
                  <a:pt x="152571" y="311529"/>
                </a:lnTo>
                <a:lnTo>
                  <a:pt x="120304" y="331489"/>
                </a:lnTo>
                <a:lnTo>
                  <a:pt x="84453" y="337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797482" y="4678608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30" h="394335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30" h="394335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30" h="394335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30" h="394335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30" h="394335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30" h="394335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212639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665134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665134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662467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662467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616239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158354" y="4678164"/>
            <a:ext cx="317500" cy="398780"/>
          </a:xfrm>
          <a:custGeom>
            <a:avLst/>
            <a:gdLst/>
            <a:ahLst/>
            <a:cxnLst/>
            <a:rect l="l" t="t" r="r" b="b"/>
            <a:pathLst>
              <a:path w="317500" h="398779">
                <a:moveTo>
                  <a:pt x="120013" y="309812"/>
                </a:moveTo>
                <a:lnTo>
                  <a:pt x="80661" y="303123"/>
                </a:lnTo>
                <a:lnTo>
                  <a:pt x="49561" y="284309"/>
                </a:lnTo>
                <a:lnTo>
                  <a:pt x="29128" y="255243"/>
                </a:lnTo>
                <a:lnTo>
                  <a:pt x="21780" y="217801"/>
                </a:lnTo>
                <a:lnTo>
                  <a:pt x="29128" y="180804"/>
                </a:lnTo>
                <a:lnTo>
                  <a:pt x="49561" y="151850"/>
                </a:lnTo>
                <a:lnTo>
                  <a:pt x="80661" y="132980"/>
                </a:lnTo>
                <a:lnTo>
                  <a:pt x="120013" y="126236"/>
                </a:lnTo>
                <a:lnTo>
                  <a:pt x="159809" y="132980"/>
                </a:lnTo>
                <a:lnTo>
                  <a:pt x="191021" y="151850"/>
                </a:lnTo>
                <a:lnTo>
                  <a:pt x="194266" y="156461"/>
                </a:lnTo>
                <a:lnTo>
                  <a:pt x="120013" y="156461"/>
                </a:lnTo>
                <a:lnTo>
                  <a:pt x="94517" y="161045"/>
                </a:lnTo>
                <a:lnTo>
                  <a:pt x="74397" y="173797"/>
                </a:lnTo>
                <a:lnTo>
                  <a:pt x="61194" y="193215"/>
                </a:lnTo>
                <a:lnTo>
                  <a:pt x="56450" y="217801"/>
                </a:lnTo>
                <a:lnTo>
                  <a:pt x="61194" y="242644"/>
                </a:lnTo>
                <a:lnTo>
                  <a:pt x="74397" y="262195"/>
                </a:lnTo>
                <a:lnTo>
                  <a:pt x="94517" y="274995"/>
                </a:lnTo>
                <a:lnTo>
                  <a:pt x="120013" y="279586"/>
                </a:lnTo>
                <a:lnTo>
                  <a:pt x="194332" y="279586"/>
                </a:lnTo>
                <a:lnTo>
                  <a:pt x="191021" y="284309"/>
                </a:lnTo>
                <a:lnTo>
                  <a:pt x="159809" y="303123"/>
                </a:lnTo>
                <a:lnTo>
                  <a:pt x="120013" y="309812"/>
                </a:lnTo>
                <a:close/>
              </a:path>
              <a:path w="317500" h="398779">
                <a:moveTo>
                  <a:pt x="194332" y="279586"/>
                </a:moveTo>
                <a:lnTo>
                  <a:pt x="120013" y="279586"/>
                </a:lnTo>
                <a:lnTo>
                  <a:pt x="145578" y="274995"/>
                </a:lnTo>
                <a:lnTo>
                  <a:pt x="165851" y="262195"/>
                </a:lnTo>
                <a:lnTo>
                  <a:pt x="179207" y="242644"/>
                </a:lnTo>
                <a:lnTo>
                  <a:pt x="184020" y="217801"/>
                </a:lnTo>
                <a:lnTo>
                  <a:pt x="179207" y="193215"/>
                </a:lnTo>
                <a:lnTo>
                  <a:pt x="165851" y="173797"/>
                </a:lnTo>
                <a:lnTo>
                  <a:pt x="145578" y="161045"/>
                </a:lnTo>
                <a:lnTo>
                  <a:pt x="120013" y="156461"/>
                </a:lnTo>
                <a:lnTo>
                  <a:pt x="194266" y="156461"/>
                </a:lnTo>
                <a:lnTo>
                  <a:pt x="211398" y="180804"/>
                </a:lnTo>
                <a:lnTo>
                  <a:pt x="218690" y="217801"/>
                </a:lnTo>
                <a:lnTo>
                  <a:pt x="211398" y="255243"/>
                </a:lnTo>
                <a:lnTo>
                  <a:pt x="194332" y="279586"/>
                </a:lnTo>
                <a:close/>
              </a:path>
              <a:path w="317500" h="398779">
                <a:moveTo>
                  <a:pt x="137793" y="64451"/>
                </a:moveTo>
                <a:lnTo>
                  <a:pt x="101344" y="64451"/>
                </a:lnTo>
                <a:lnTo>
                  <a:pt x="101344" y="4444"/>
                </a:lnTo>
                <a:lnTo>
                  <a:pt x="137793" y="4444"/>
                </a:lnTo>
                <a:lnTo>
                  <a:pt x="137793" y="64451"/>
                </a:lnTo>
                <a:close/>
              </a:path>
              <a:path w="317500" h="398779">
                <a:moveTo>
                  <a:pt x="239137" y="94232"/>
                </a:moveTo>
                <a:lnTo>
                  <a:pt x="0" y="94232"/>
                </a:lnTo>
                <a:lnTo>
                  <a:pt x="0" y="64451"/>
                </a:lnTo>
                <a:lnTo>
                  <a:pt x="239137" y="64451"/>
                </a:lnTo>
                <a:lnTo>
                  <a:pt x="239137" y="94232"/>
                </a:lnTo>
                <a:close/>
              </a:path>
              <a:path w="317500" h="398779">
                <a:moveTo>
                  <a:pt x="317368" y="398710"/>
                </a:moveTo>
                <a:lnTo>
                  <a:pt x="280919" y="398710"/>
                </a:lnTo>
                <a:lnTo>
                  <a:pt x="280919" y="0"/>
                </a:lnTo>
                <a:lnTo>
                  <a:pt x="317368" y="0"/>
                </a:lnTo>
                <a:lnTo>
                  <a:pt x="31736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604625" y="4710429"/>
            <a:ext cx="270510" cy="30480"/>
          </a:xfrm>
          <a:custGeom>
            <a:avLst/>
            <a:gdLst/>
            <a:ahLst/>
            <a:cxnLst/>
            <a:rect l="l" t="t" r="r" b="b"/>
            <a:pathLst>
              <a:path w="270510" h="30479">
                <a:moveTo>
                  <a:pt x="0" y="0"/>
                </a:moveTo>
                <a:lnTo>
                  <a:pt x="270252" y="0"/>
                </a:lnTo>
                <a:lnTo>
                  <a:pt x="27025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604625" y="4740909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0" y="0"/>
                </a:moveTo>
                <a:lnTo>
                  <a:pt x="36892" y="0"/>
                </a:lnTo>
                <a:lnTo>
                  <a:pt x="36892" y="55879"/>
                </a:lnTo>
                <a:lnTo>
                  <a:pt x="0" y="558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604625" y="4796790"/>
            <a:ext cx="261620" cy="27940"/>
          </a:xfrm>
          <a:custGeom>
            <a:avLst/>
            <a:gdLst/>
            <a:ahLst/>
            <a:cxnLst/>
            <a:rect l="l" t="t" r="r" b="b"/>
            <a:pathLst>
              <a:path w="261620" h="27939">
                <a:moveTo>
                  <a:pt x="0" y="0"/>
                </a:moveTo>
                <a:lnTo>
                  <a:pt x="261362" y="0"/>
                </a:lnTo>
                <a:lnTo>
                  <a:pt x="261362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604625" y="4824729"/>
            <a:ext cx="37465" cy="60960"/>
          </a:xfrm>
          <a:custGeom>
            <a:avLst/>
            <a:gdLst/>
            <a:ahLst/>
            <a:cxnLst/>
            <a:rect l="l" t="t" r="r" b="b"/>
            <a:pathLst>
              <a:path w="37464" h="60960">
                <a:moveTo>
                  <a:pt x="0" y="0"/>
                </a:moveTo>
                <a:lnTo>
                  <a:pt x="36892" y="0"/>
                </a:lnTo>
                <a:lnTo>
                  <a:pt x="36892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604625" y="488569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720638" y="4914900"/>
            <a:ext cx="36830" cy="82550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0" y="0"/>
                </a:moveTo>
                <a:lnTo>
                  <a:pt x="36448" y="0"/>
                </a:lnTo>
                <a:lnTo>
                  <a:pt x="36448" y="82550"/>
                </a:ln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57953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972222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421605" y="46901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55409" y="47155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422494" y="47485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422494" y="47726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422494" y="48069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419382" y="49237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656742" y="49491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20271" y="49834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420271" y="50088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420271" y="50457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376266" y="4863518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18732" y="4678608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318332" y="4678608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43713" y="47142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743713" y="47434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743713" y="48691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891285" y="4743060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4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000185" y="46774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000185" y="47993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000185" y="48298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699"/>
                </a:lnTo>
                <a:lnTo>
                  <a:pt x="0" y="1396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788607" y="49428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788607" y="50380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36200" y="4987532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393774" y="4678164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791596" y="4678608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242313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481895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249869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249869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249869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249869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79672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479672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364549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201863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610798" y="4703056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64181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301541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065070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65070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065070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181972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019732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477561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477561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474893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474893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428666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0001909" y="4950459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241491" y="4980940"/>
            <a:ext cx="36830" cy="96520"/>
          </a:xfrm>
          <a:custGeom>
            <a:avLst/>
            <a:gdLst/>
            <a:ahLst/>
            <a:cxnLst/>
            <a:rect l="l" t="t" r="r" b="b"/>
            <a:pathLst>
              <a:path w="36829" h="96520">
                <a:moveTo>
                  <a:pt x="0" y="0"/>
                </a:moveTo>
                <a:lnTo>
                  <a:pt x="36448" y="0"/>
                </a:lnTo>
                <a:lnTo>
                  <a:pt x="36448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0008132" y="4695190"/>
            <a:ext cx="268605" cy="27940"/>
          </a:xfrm>
          <a:custGeom>
            <a:avLst/>
            <a:gdLst/>
            <a:ahLst/>
            <a:cxnLst/>
            <a:rect l="l" t="t" r="r" b="b"/>
            <a:pathLst>
              <a:path w="268604" h="27939">
                <a:moveTo>
                  <a:pt x="0" y="0"/>
                </a:moveTo>
                <a:lnTo>
                  <a:pt x="268029" y="0"/>
                </a:lnTo>
                <a:lnTo>
                  <a:pt x="268029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008132" y="472312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0"/>
                </a:moveTo>
                <a:lnTo>
                  <a:pt x="35559" y="0"/>
                </a:lnTo>
                <a:lnTo>
                  <a:pt x="35559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008132" y="480060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0240158" y="4723502"/>
            <a:ext cx="36195" cy="77470"/>
          </a:xfrm>
          <a:custGeom>
            <a:avLst/>
            <a:gdLst/>
            <a:ahLst/>
            <a:cxnLst/>
            <a:rect l="l" t="t" r="r" b="b"/>
            <a:pathLst>
              <a:path w="36195" h="77470">
                <a:moveTo>
                  <a:pt x="36003" y="77341"/>
                </a:moveTo>
                <a:lnTo>
                  <a:pt x="0" y="77341"/>
                </a:lnTo>
                <a:lnTo>
                  <a:pt x="0" y="0"/>
                </a:lnTo>
                <a:lnTo>
                  <a:pt x="36003" y="0"/>
                </a:lnTo>
                <a:lnTo>
                  <a:pt x="36003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0124145" y="4829736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29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961460" y="488040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0662427" y="4678608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5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0389063" y="47129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0389063" y="47421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0389063" y="48704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0535301" y="47421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0535301" y="47485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5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535301" y="47777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535301" y="48336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0535301" y="48641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662427" y="4778175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662427" y="4863518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5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0442847" y="49441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442847" y="50380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0784663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1313820" y="4674608"/>
            <a:ext cx="329565" cy="401955"/>
          </a:xfrm>
          <a:custGeom>
            <a:avLst/>
            <a:gdLst/>
            <a:ahLst/>
            <a:cxnLst/>
            <a:rect l="l" t="t" r="r" b="b"/>
            <a:pathLst>
              <a:path w="329565" h="401954">
                <a:moveTo>
                  <a:pt x="131570" y="47560"/>
                </a:moveTo>
                <a:lnTo>
                  <a:pt x="95121" y="47560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7560"/>
                </a:lnTo>
                <a:close/>
              </a:path>
              <a:path w="329565" h="401954">
                <a:moveTo>
                  <a:pt x="327591" y="260917"/>
                </a:moveTo>
                <a:lnTo>
                  <a:pt x="290698" y="260917"/>
                </a:lnTo>
                <a:lnTo>
                  <a:pt x="290698" y="206689"/>
                </a:lnTo>
                <a:lnTo>
                  <a:pt x="223135" y="206689"/>
                </a:lnTo>
                <a:lnTo>
                  <a:pt x="223135" y="176908"/>
                </a:lnTo>
                <a:lnTo>
                  <a:pt x="290698" y="176908"/>
                </a:lnTo>
                <a:lnTo>
                  <a:pt x="290698" y="128903"/>
                </a:lnTo>
                <a:lnTo>
                  <a:pt x="223580" y="128903"/>
                </a:lnTo>
                <a:lnTo>
                  <a:pt x="223580" y="99566"/>
                </a:lnTo>
                <a:lnTo>
                  <a:pt x="290698" y="99566"/>
                </a:lnTo>
                <a:lnTo>
                  <a:pt x="290698" y="3555"/>
                </a:lnTo>
                <a:lnTo>
                  <a:pt x="327591" y="3555"/>
                </a:lnTo>
                <a:lnTo>
                  <a:pt x="327591" y="260917"/>
                </a:lnTo>
                <a:close/>
              </a:path>
              <a:path w="329565" h="401954">
                <a:moveTo>
                  <a:pt x="223135" y="76897"/>
                </a:moveTo>
                <a:lnTo>
                  <a:pt x="0" y="76897"/>
                </a:lnTo>
                <a:lnTo>
                  <a:pt x="0" y="47560"/>
                </a:lnTo>
                <a:lnTo>
                  <a:pt x="223135" y="47560"/>
                </a:lnTo>
                <a:lnTo>
                  <a:pt x="223135" y="76897"/>
                </a:lnTo>
                <a:close/>
              </a:path>
              <a:path w="329565" h="401954">
                <a:moveTo>
                  <a:pt x="112901" y="245360"/>
                </a:moveTo>
                <a:lnTo>
                  <a:pt x="76300" y="240075"/>
                </a:lnTo>
                <a:lnTo>
                  <a:pt x="47783" y="225080"/>
                </a:lnTo>
                <a:lnTo>
                  <a:pt x="29267" y="201668"/>
                </a:lnTo>
                <a:lnTo>
                  <a:pt x="22669" y="171130"/>
                </a:lnTo>
                <a:lnTo>
                  <a:pt x="29267" y="140848"/>
                </a:lnTo>
                <a:lnTo>
                  <a:pt x="47783" y="117568"/>
                </a:lnTo>
                <a:lnTo>
                  <a:pt x="76300" y="102622"/>
                </a:lnTo>
                <a:lnTo>
                  <a:pt x="112901" y="97344"/>
                </a:lnTo>
                <a:lnTo>
                  <a:pt x="149315" y="102622"/>
                </a:lnTo>
                <a:lnTo>
                  <a:pt x="177853" y="117568"/>
                </a:lnTo>
                <a:lnTo>
                  <a:pt x="184074" y="125347"/>
                </a:lnTo>
                <a:lnTo>
                  <a:pt x="112901" y="125347"/>
                </a:lnTo>
                <a:lnTo>
                  <a:pt x="90086" y="128625"/>
                </a:lnTo>
                <a:lnTo>
                  <a:pt x="72396" y="137904"/>
                </a:lnTo>
                <a:lnTo>
                  <a:pt x="60958" y="152350"/>
                </a:lnTo>
                <a:lnTo>
                  <a:pt x="56895" y="171130"/>
                </a:lnTo>
                <a:lnTo>
                  <a:pt x="60958" y="190166"/>
                </a:lnTo>
                <a:lnTo>
                  <a:pt x="72396" y="204744"/>
                </a:lnTo>
                <a:lnTo>
                  <a:pt x="90086" y="214072"/>
                </a:lnTo>
                <a:lnTo>
                  <a:pt x="112901" y="217357"/>
                </a:lnTo>
                <a:lnTo>
                  <a:pt x="183995" y="217357"/>
                </a:lnTo>
                <a:lnTo>
                  <a:pt x="177853" y="225080"/>
                </a:lnTo>
                <a:lnTo>
                  <a:pt x="149315" y="240075"/>
                </a:lnTo>
                <a:lnTo>
                  <a:pt x="112901" y="245360"/>
                </a:lnTo>
                <a:close/>
              </a:path>
              <a:path w="329565" h="401954">
                <a:moveTo>
                  <a:pt x="183995" y="217357"/>
                </a:moveTo>
                <a:lnTo>
                  <a:pt x="112901" y="217357"/>
                </a:lnTo>
                <a:lnTo>
                  <a:pt x="135716" y="214072"/>
                </a:lnTo>
                <a:lnTo>
                  <a:pt x="153405" y="204744"/>
                </a:lnTo>
                <a:lnTo>
                  <a:pt x="164844" y="190166"/>
                </a:lnTo>
                <a:lnTo>
                  <a:pt x="168907" y="171130"/>
                </a:lnTo>
                <a:lnTo>
                  <a:pt x="164844" y="152350"/>
                </a:lnTo>
                <a:lnTo>
                  <a:pt x="153405" y="137904"/>
                </a:lnTo>
                <a:lnTo>
                  <a:pt x="135716" y="128625"/>
                </a:lnTo>
                <a:lnTo>
                  <a:pt x="112901" y="125347"/>
                </a:lnTo>
                <a:lnTo>
                  <a:pt x="184074" y="125347"/>
                </a:lnTo>
                <a:lnTo>
                  <a:pt x="196473" y="140848"/>
                </a:lnTo>
                <a:lnTo>
                  <a:pt x="203133" y="171130"/>
                </a:lnTo>
                <a:lnTo>
                  <a:pt x="196473" y="201668"/>
                </a:lnTo>
                <a:lnTo>
                  <a:pt x="183995" y="217357"/>
                </a:lnTo>
                <a:close/>
              </a:path>
              <a:path w="329565" h="401954">
                <a:moveTo>
                  <a:pt x="196910" y="401822"/>
                </a:moveTo>
                <a:lnTo>
                  <a:pt x="141265" y="397259"/>
                </a:lnTo>
                <a:lnTo>
                  <a:pt x="99455" y="383986"/>
                </a:lnTo>
                <a:lnTo>
                  <a:pt x="73146" y="362630"/>
                </a:lnTo>
                <a:lnTo>
                  <a:pt x="64007" y="333814"/>
                </a:lnTo>
                <a:lnTo>
                  <a:pt x="73146" y="304811"/>
                </a:lnTo>
                <a:lnTo>
                  <a:pt x="99455" y="283475"/>
                </a:lnTo>
                <a:lnTo>
                  <a:pt x="141265" y="270307"/>
                </a:lnTo>
                <a:lnTo>
                  <a:pt x="196910" y="265807"/>
                </a:lnTo>
                <a:lnTo>
                  <a:pt x="252298" y="270307"/>
                </a:lnTo>
                <a:lnTo>
                  <a:pt x="293976" y="283475"/>
                </a:lnTo>
                <a:lnTo>
                  <a:pt x="306696" y="293810"/>
                </a:lnTo>
                <a:lnTo>
                  <a:pt x="196910" y="293810"/>
                </a:lnTo>
                <a:lnTo>
                  <a:pt x="157295" y="296435"/>
                </a:lnTo>
                <a:lnTo>
                  <a:pt x="127347" y="304144"/>
                </a:lnTo>
                <a:lnTo>
                  <a:pt x="108400" y="316687"/>
                </a:lnTo>
                <a:lnTo>
                  <a:pt x="101789" y="333814"/>
                </a:lnTo>
                <a:lnTo>
                  <a:pt x="108400" y="350754"/>
                </a:lnTo>
                <a:lnTo>
                  <a:pt x="127347" y="363318"/>
                </a:lnTo>
                <a:lnTo>
                  <a:pt x="157295" y="371131"/>
                </a:lnTo>
                <a:lnTo>
                  <a:pt x="196910" y="373819"/>
                </a:lnTo>
                <a:lnTo>
                  <a:pt x="306479" y="373819"/>
                </a:lnTo>
                <a:lnTo>
                  <a:pt x="293976" y="383986"/>
                </a:lnTo>
                <a:lnTo>
                  <a:pt x="252298" y="397259"/>
                </a:lnTo>
                <a:lnTo>
                  <a:pt x="196910" y="401822"/>
                </a:lnTo>
                <a:close/>
              </a:path>
              <a:path w="329565" h="401954">
                <a:moveTo>
                  <a:pt x="306479" y="373819"/>
                </a:moveTo>
                <a:lnTo>
                  <a:pt x="196910" y="373819"/>
                </a:lnTo>
                <a:lnTo>
                  <a:pt x="236456" y="371131"/>
                </a:lnTo>
                <a:lnTo>
                  <a:pt x="266251" y="363318"/>
                </a:lnTo>
                <a:lnTo>
                  <a:pt x="285045" y="350754"/>
                </a:lnTo>
                <a:lnTo>
                  <a:pt x="291587" y="333814"/>
                </a:lnTo>
                <a:lnTo>
                  <a:pt x="285045" y="316687"/>
                </a:lnTo>
                <a:lnTo>
                  <a:pt x="266251" y="304144"/>
                </a:lnTo>
                <a:lnTo>
                  <a:pt x="236456" y="296435"/>
                </a:lnTo>
                <a:lnTo>
                  <a:pt x="196910" y="293810"/>
                </a:lnTo>
                <a:lnTo>
                  <a:pt x="306696" y="293810"/>
                </a:lnTo>
                <a:lnTo>
                  <a:pt x="320236" y="304811"/>
                </a:lnTo>
                <a:lnTo>
                  <a:pt x="329369" y="333814"/>
                </a:lnTo>
                <a:lnTo>
                  <a:pt x="320236" y="362630"/>
                </a:lnTo>
                <a:lnTo>
                  <a:pt x="306479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1721865" y="4678608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2174804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2412164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2175693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175693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175693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292595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130354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709740" y="470027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363" y="0"/>
                </a:lnTo>
                <a:lnTo>
                  <a:pt x="26936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709740" y="4729479"/>
            <a:ext cx="35560" cy="96520"/>
          </a:xfrm>
          <a:custGeom>
            <a:avLst/>
            <a:gdLst/>
            <a:ahLst/>
            <a:cxnLst/>
            <a:rect l="l" t="t" r="r" b="b"/>
            <a:pathLst>
              <a:path w="35559" h="96520">
                <a:moveTo>
                  <a:pt x="0" y="0"/>
                </a:moveTo>
                <a:lnTo>
                  <a:pt x="35559" y="0"/>
                </a:lnTo>
                <a:lnTo>
                  <a:pt x="35559" y="96520"/>
                </a:lnTo>
                <a:lnTo>
                  <a:pt x="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2709740" y="482600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363" y="0"/>
                </a:lnTo>
                <a:lnTo>
                  <a:pt x="26936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943099" y="4729725"/>
            <a:ext cx="36195" cy="97155"/>
          </a:xfrm>
          <a:custGeom>
            <a:avLst/>
            <a:gdLst/>
            <a:ahLst/>
            <a:cxnLst/>
            <a:rect l="l" t="t" r="r" b="b"/>
            <a:pathLst>
              <a:path w="36195" h="97154">
                <a:moveTo>
                  <a:pt x="36003" y="96899"/>
                </a:moveTo>
                <a:lnTo>
                  <a:pt x="0" y="96899"/>
                </a:lnTo>
                <a:lnTo>
                  <a:pt x="0" y="0"/>
                </a:lnTo>
                <a:lnTo>
                  <a:pt x="36003" y="0"/>
                </a:lnTo>
                <a:lnTo>
                  <a:pt x="36003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2663513" y="490974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2825308" y="4939526"/>
            <a:ext cx="36830" cy="137160"/>
          </a:xfrm>
          <a:custGeom>
            <a:avLst/>
            <a:gdLst/>
            <a:ahLst/>
            <a:cxnLst/>
            <a:rect l="l" t="t" r="r" b="b"/>
            <a:pathLst>
              <a:path w="36829" h="137160">
                <a:moveTo>
                  <a:pt x="36448" y="136904"/>
                </a:moveTo>
                <a:lnTo>
                  <a:pt x="0" y="136904"/>
                </a:lnTo>
                <a:lnTo>
                  <a:pt x="0" y="0"/>
                </a:lnTo>
                <a:lnTo>
                  <a:pt x="36448" y="0"/>
                </a:lnTo>
                <a:lnTo>
                  <a:pt x="36448" y="13690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3074225" y="4678164"/>
            <a:ext cx="325755" cy="398780"/>
          </a:xfrm>
          <a:custGeom>
            <a:avLst/>
            <a:gdLst/>
            <a:ahLst/>
            <a:cxnLst/>
            <a:rect l="l" t="t" r="r" b="b"/>
            <a:pathLst>
              <a:path w="325755" h="398779">
                <a:moveTo>
                  <a:pt x="232470" y="182242"/>
                </a:moveTo>
                <a:lnTo>
                  <a:pt x="32003" y="182242"/>
                </a:lnTo>
                <a:lnTo>
                  <a:pt x="32003" y="34670"/>
                </a:lnTo>
                <a:lnTo>
                  <a:pt x="68452" y="34670"/>
                </a:lnTo>
                <a:lnTo>
                  <a:pt x="68452" y="152461"/>
                </a:lnTo>
                <a:lnTo>
                  <a:pt x="232470" y="152461"/>
                </a:lnTo>
                <a:lnTo>
                  <a:pt x="232470" y="182242"/>
                </a:lnTo>
                <a:close/>
              </a:path>
              <a:path w="325755" h="398779">
                <a:moveTo>
                  <a:pt x="4889" y="304478"/>
                </a:moveTo>
                <a:lnTo>
                  <a:pt x="0" y="273808"/>
                </a:lnTo>
                <a:lnTo>
                  <a:pt x="49121" y="273413"/>
                </a:lnTo>
                <a:lnTo>
                  <a:pt x="101529" y="272463"/>
                </a:lnTo>
                <a:lnTo>
                  <a:pt x="155601" y="270511"/>
                </a:lnTo>
                <a:lnTo>
                  <a:pt x="209715" y="267108"/>
                </a:lnTo>
                <a:lnTo>
                  <a:pt x="262251" y="261806"/>
                </a:lnTo>
                <a:lnTo>
                  <a:pt x="264473" y="288920"/>
                </a:lnTo>
                <a:lnTo>
                  <a:pt x="210978" y="295830"/>
                </a:lnTo>
                <a:lnTo>
                  <a:pt x="156970" y="300349"/>
                </a:lnTo>
                <a:lnTo>
                  <a:pt x="103751" y="302970"/>
                </a:lnTo>
                <a:lnTo>
                  <a:pt x="52624" y="304183"/>
                </a:lnTo>
                <a:lnTo>
                  <a:pt x="4889" y="304478"/>
                </a:lnTo>
                <a:close/>
              </a:path>
              <a:path w="325755" h="398779">
                <a:moveTo>
                  <a:pt x="325369" y="398266"/>
                </a:moveTo>
                <a:lnTo>
                  <a:pt x="288920" y="398266"/>
                </a:lnTo>
                <a:lnTo>
                  <a:pt x="288920" y="0"/>
                </a:lnTo>
                <a:lnTo>
                  <a:pt x="325369" y="0"/>
                </a:lnTo>
                <a:lnTo>
                  <a:pt x="325369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3527163" y="46901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3760967" y="47155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3528053" y="47485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3528053" y="47726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3528053" y="48069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3524941" y="49237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4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3762301" y="49491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3525830" y="49834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3525830" y="50088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3525830" y="50457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3481825" y="4863518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4031143" y="4704079"/>
            <a:ext cx="36195" cy="62230"/>
          </a:xfrm>
          <a:custGeom>
            <a:avLst/>
            <a:gdLst/>
            <a:ahLst/>
            <a:cxnLst/>
            <a:rect l="l" t="t" r="r" b="b"/>
            <a:pathLst>
              <a:path w="36194" h="62229">
                <a:moveTo>
                  <a:pt x="0" y="0"/>
                </a:moveTo>
                <a:lnTo>
                  <a:pt x="36003" y="0"/>
                </a:lnTo>
                <a:lnTo>
                  <a:pt x="36003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4031143" y="4766309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4031143" y="4794250"/>
            <a:ext cx="36195" cy="68580"/>
          </a:xfrm>
          <a:custGeom>
            <a:avLst/>
            <a:gdLst/>
            <a:ahLst/>
            <a:cxnLst/>
            <a:rect l="l" t="t" r="r" b="b"/>
            <a:pathLst>
              <a:path w="36194" h="68579">
                <a:moveTo>
                  <a:pt x="0" y="0"/>
                </a:moveTo>
                <a:lnTo>
                  <a:pt x="36003" y="0"/>
                </a:lnTo>
                <a:lnTo>
                  <a:pt x="36003" y="68580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4031143" y="486282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4180049" y="47035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35559" y="62229"/>
                </a:moveTo>
                <a:lnTo>
                  <a:pt x="0" y="62229"/>
                </a:lnTo>
                <a:lnTo>
                  <a:pt x="0" y="0"/>
                </a:lnTo>
                <a:lnTo>
                  <a:pt x="35559" y="0"/>
                </a:lnTo>
                <a:lnTo>
                  <a:pt x="35559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4180049" y="4794177"/>
            <a:ext cx="35560" cy="68580"/>
          </a:xfrm>
          <a:custGeom>
            <a:avLst/>
            <a:gdLst/>
            <a:ahLst/>
            <a:cxnLst/>
            <a:rect l="l" t="t" r="r" b="b"/>
            <a:pathLst>
              <a:path w="35559" h="68579">
                <a:moveTo>
                  <a:pt x="35559" y="68452"/>
                </a:moveTo>
                <a:lnTo>
                  <a:pt x="0" y="68452"/>
                </a:lnTo>
                <a:lnTo>
                  <a:pt x="0" y="0"/>
                </a:lnTo>
                <a:lnTo>
                  <a:pt x="35559" y="0"/>
                </a:lnTo>
                <a:lnTo>
                  <a:pt x="35559" y="684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064925" y="4940300"/>
            <a:ext cx="259715" cy="29209"/>
          </a:xfrm>
          <a:custGeom>
            <a:avLst/>
            <a:gdLst/>
            <a:ahLst/>
            <a:cxnLst/>
            <a:rect l="l" t="t" r="r" b="b"/>
            <a:pathLst>
              <a:path w="259715" h="29210">
                <a:moveTo>
                  <a:pt x="0" y="0"/>
                </a:moveTo>
                <a:lnTo>
                  <a:pt x="259139" y="0"/>
                </a:lnTo>
                <a:lnTo>
                  <a:pt x="25913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4287616" y="4969509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30" h="107950">
                <a:moveTo>
                  <a:pt x="0" y="0"/>
                </a:moveTo>
                <a:lnTo>
                  <a:pt x="36448" y="0"/>
                </a:lnTo>
                <a:lnTo>
                  <a:pt x="36448" y="107949"/>
                </a:lnTo>
                <a:lnTo>
                  <a:pt x="0" y="1079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4287616" y="4678679"/>
            <a:ext cx="36830" cy="102870"/>
          </a:xfrm>
          <a:custGeom>
            <a:avLst/>
            <a:gdLst/>
            <a:ahLst/>
            <a:cxnLst/>
            <a:rect l="l" t="t" r="r" b="b"/>
            <a:pathLst>
              <a:path w="36830" h="102870">
                <a:moveTo>
                  <a:pt x="0" y="0"/>
                </a:moveTo>
                <a:lnTo>
                  <a:pt x="36448" y="0"/>
                </a:lnTo>
                <a:lnTo>
                  <a:pt x="36448" y="102870"/>
                </a:ln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4287616" y="478155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4287616" y="48120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4429410" y="4678608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4963038" y="4678164"/>
            <a:ext cx="322580" cy="393700"/>
          </a:xfrm>
          <a:custGeom>
            <a:avLst/>
            <a:gdLst/>
            <a:ahLst/>
            <a:cxnLst/>
            <a:rect l="l" t="t" r="r" b="b"/>
            <a:pathLst>
              <a:path w="322580" h="393700">
                <a:moveTo>
                  <a:pt x="322257" y="393376"/>
                </a:moveTo>
                <a:lnTo>
                  <a:pt x="63118" y="393376"/>
                </a:lnTo>
                <a:lnTo>
                  <a:pt x="63118" y="249805"/>
                </a:lnTo>
                <a:lnTo>
                  <a:pt x="322257" y="249805"/>
                </a:lnTo>
                <a:lnTo>
                  <a:pt x="322257" y="278697"/>
                </a:lnTo>
                <a:lnTo>
                  <a:pt x="98677" y="278697"/>
                </a:lnTo>
                <a:lnTo>
                  <a:pt x="98677" y="364040"/>
                </a:lnTo>
                <a:lnTo>
                  <a:pt x="322257" y="364040"/>
                </a:lnTo>
                <a:lnTo>
                  <a:pt x="322257" y="393376"/>
                </a:lnTo>
                <a:close/>
              </a:path>
              <a:path w="322580" h="393700">
                <a:moveTo>
                  <a:pt x="322257" y="364040"/>
                </a:moveTo>
                <a:lnTo>
                  <a:pt x="286698" y="364040"/>
                </a:lnTo>
                <a:lnTo>
                  <a:pt x="286698" y="278697"/>
                </a:lnTo>
                <a:lnTo>
                  <a:pt x="322257" y="278697"/>
                </a:lnTo>
                <a:lnTo>
                  <a:pt x="322257" y="364040"/>
                </a:lnTo>
                <a:close/>
              </a:path>
              <a:path w="322580" h="393700">
                <a:moveTo>
                  <a:pt x="322257" y="56895"/>
                </a:moveTo>
                <a:lnTo>
                  <a:pt x="285364" y="56895"/>
                </a:lnTo>
                <a:lnTo>
                  <a:pt x="285364" y="444"/>
                </a:lnTo>
                <a:lnTo>
                  <a:pt x="322257" y="0"/>
                </a:lnTo>
                <a:lnTo>
                  <a:pt x="322257" y="56895"/>
                </a:lnTo>
                <a:close/>
              </a:path>
              <a:path w="322580" h="393700">
                <a:moveTo>
                  <a:pt x="102678" y="211134"/>
                </a:moveTo>
                <a:lnTo>
                  <a:pt x="61694" y="204154"/>
                </a:lnTo>
                <a:lnTo>
                  <a:pt x="29169" y="184631"/>
                </a:lnTo>
                <a:lnTo>
                  <a:pt x="7730" y="154690"/>
                </a:lnTo>
                <a:lnTo>
                  <a:pt x="0" y="116457"/>
                </a:lnTo>
                <a:lnTo>
                  <a:pt x="7730" y="78807"/>
                </a:lnTo>
                <a:lnTo>
                  <a:pt x="29169" y="49283"/>
                </a:lnTo>
                <a:lnTo>
                  <a:pt x="61694" y="30010"/>
                </a:lnTo>
                <a:lnTo>
                  <a:pt x="102678" y="23113"/>
                </a:lnTo>
                <a:lnTo>
                  <a:pt x="126819" y="25454"/>
                </a:lnTo>
                <a:lnTo>
                  <a:pt x="148794" y="32170"/>
                </a:lnTo>
                <a:lnTo>
                  <a:pt x="167935" y="42803"/>
                </a:lnTo>
                <a:lnTo>
                  <a:pt x="180122" y="53783"/>
                </a:lnTo>
                <a:lnTo>
                  <a:pt x="102678" y="53783"/>
                </a:lnTo>
                <a:lnTo>
                  <a:pt x="75550" y="58450"/>
                </a:lnTo>
                <a:lnTo>
                  <a:pt x="54005" y="71452"/>
                </a:lnTo>
                <a:lnTo>
                  <a:pt x="39796" y="91287"/>
                </a:lnTo>
                <a:lnTo>
                  <a:pt x="34670" y="116457"/>
                </a:lnTo>
                <a:lnTo>
                  <a:pt x="39796" y="142210"/>
                </a:lnTo>
                <a:lnTo>
                  <a:pt x="54005" y="162462"/>
                </a:lnTo>
                <a:lnTo>
                  <a:pt x="75550" y="175713"/>
                </a:lnTo>
                <a:lnTo>
                  <a:pt x="102678" y="180464"/>
                </a:lnTo>
                <a:lnTo>
                  <a:pt x="179224" y="180464"/>
                </a:lnTo>
                <a:lnTo>
                  <a:pt x="168185" y="190694"/>
                </a:lnTo>
                <a:lnTo>
                  <a:pt x="149016" y="201744"/>
                </a:lnTo>
                <a:lnTo>
                  <a:pt x="127014" y="208710"/>
                </a:lnTo>
                <a:lnTo>
                  <a:pt x="102678" y="211134"/>
                </a:lnTo>
                <a:close/>
              </a:path>
              <a:path w="322580" h="393700">
                <a:moveTo>
                  <a:pt x="179224" y="180464"/>
                </a:moveTo>
                <a:lnTo>
                  <a:pt x="102678" y="180464"/>
                </a:lnTo>
                <a:lnTo>
                  <a:pt x="129736" y="175713"/>
                </a:lnTo>
                <a:lnTo>
                  <a:pt x="151127" y="162462"/>
                </a:lnTo>
                <a:lnTo>
                  <a:pt x="165184" y="142210"/>
                </a:lnTo>
                <a:lnTo>
                  <a:pt x="170241" y="116457"/>
                </a:lnTo>
                <a:lnTo>
                  <a:pt x="165184" y="91287"/>
                </a:lnTo>
                <a:lnTo>
                  <a:pt x="151127" y="71452"/>
                </a:lnTo>
                <a:lnTo>
                  <a:pt x="129736" y="58450"/>
                </a:lnTo>
                <a:lnTo>
                  <a:pt x="102678" y="53783"/>
                </a:lnTo>
                <a:lnTo>
                  <a:pt x="180122" y="53783"/>
                </a:lnTo>
                <a:lnTo>
                  <a:pt x="183575" y="56895"/>
                </a:lnTo>
                <a:lnTo>
                  <a:pt x="322257" y="56895"/>
                </a:lnTo>
                <a:lnTo>
                  <a:pt x="322257" y="86676"/>
                </a:lnTo>
                <a:lnTo>
                  <a:pt x="200022" y="86676"/>
                </a:lnTo>
                <a:lnTo>
                  <a:pt x="202098" y="93767"/>
                </a:lnTo>
                <a:lnTo>
                  <a:pt x="203633" y="101066"/>
                </a:lnTo>
                <a:lnTo>
                  <a:pt x="204585" y="108616"/>
                </a:lnTo>
                <a:lnTo>
                  <a:pt x="204911" y="116457"/>
                </a:lnTo>
                <a:lnTo>
                  <a:pt x="204585" y="124555"/>
                </a:lnTo>
                <a:lnTo>
                  <a:pt x="203633" y="132236"/>
                </a:lnTo>
                <a:lnTo>
                  <a:pt x="202098" y="139584"/>
                </a:lnTo>
                <a:lnTo>
                  <a:pt x="200022" y="146682"/>
                </a:lnTo>
                <a:lnTo>
                  <a:pt x="322257" y="146682"/>
                </a:lnTo>
                <a:lnTo>
                  <a:pt x="322257" y="176019"/>
                </a:lnTo>
                <a:lnTo>
                  <a:pt x="184020" y="176019"/>
                </a:lnTo>
                <a:lnTo>
                  <a:pt x="179224" y="180464"/>
                </a:lnTo>
                <a:close/>
              </a:path>
              <a:path w="322580" h="393700">
                <a:moveTo>
                  <a:pt x="322257" y="146682"/>
                </a:moveTo>
                <a:lnTo>
                  <a:pt x="285364" y="146682"/>
                </a:lnTo>
                <a:lnTo>
                  <a:pt x="285364" y="86676"/>
                </a:lnTo>
                <a:lnTo>
                  <a:pt x="322257" y="86676"/>
                </a:lnTo>
                <a:lnTo>
                  <a:pt x="322257" y="146682"/>
                </a:lnTo>
                <a:close/>
              </a:path>
              <a:path w="322580" h="393700">
                <a:moveTo>
                  <a:pt x="322257" y="229358"/>
                </a:moveTo>
                <a:lnTo>
                  <a:pt x="285364" y="229358"/>
                </a:lnTo>
                <a:lnTo>
                  <a:pt x="285364" y="176019"/>
                </a:lnTo>
                <a:lnTo>
                  <a:pt x="322257" y="176019"/>
                </a:lnTo>
                <a:lnTo>
                  <a:pt x="322257" y="229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5366193" y="4678608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5776016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6307841" y="4694166"/>
            <a:ext cx="361315" cy="382905"/>
          </a:xfrm>
          <a:custGeom>
            <a:avLst/>
            <a:gdLst/>
            <a:ahLst/>
            <a:cxnLst/>
            <a:rect l="l" t="t" r="r" b="b"/>
            <a:pathLst>
              <a:path w="361315" h="382904">
                <a:moveTo>
                  <a:pt x="179575" y="173797"/>
                </a:moveTo>
                <a:lnTo>
                  <a:pt x="122958" y="167685"/>
                </a:lnTo>
                <a:lnTo>
                  <a:pt x="79008" y="150238"/>
                </a:lnTo>
                <a:lnTo>
                  <a:pt x="50561" y="122791"/>
                </a:lnTo>
                <a:lnTo>
                  <a:pt x="40448" y="86676"/>
                </a:lnTo>
                <a:lnTo>
                  <a:pt x="50561" y="50630"/>
                </a:lnTo>
                <a:lnTo>
                  <a:pt x="79008" y="23335"/>
                </a:lnTo>
                <a:lnTo>
                  <a:pt x="122958" y="6042"/>
                </a:lnTo>
                <a:lnTo>
                  <a:pt x="179575" y="0"/>
                </a:lnTo>
                <a:lnTo>
                  <a:pt x="236449" y="6042"/>
                </a:lnTo>
                <a:lnTo>
                  <a:pt x="280531" y="23335"/>
                </a:lnTo>
                <a:lnTo>
                  <a:pt x="286795" y="29336"/>
                </a:lnTo>
                <a:lnTo>
                  <a:pt x="179575" y="29336"/>
                </a:lnTo>
                <a:lnTo>
                  <a:pt x="138168" y="33357"/>
                </a:lnTo>
                <a:lnTo>
                  <a:pt x="106011" y="44838"/>
                </a:lnTo>
                <a:lnTo>
                  <a:pt x="85189" y="62902"/>
                </a:lnTo>
                <a:lnTo>
                  <a:pt x="77786" y="86676"/>
                </a:lnTo>
                <a:lnTo>
                  <a:pt x="85189" y="110519"/>
                </a:lnTo>
                <a:lnTo>
                  <a:pt x="106011" y="128736"/>
                </a:lnTo>
                <a:lnTo>
                  <a:pt x="138168" y="140369"/>
                </a:lnTo>
                <a:lnTo>
                  <a:pt x="179575" y="144460"/>
                </a:lnTo>
                <a:lnTo>
                  <a:pt x="286530" y="144460"/>
                </a:lnTo>
                <a:lnTo>
                  <a:pt x="280531" y="150238"/>
                </a:lnTo>
                <a:lnTo>
                  <a:pt x="236449" y="167685"/>
                </a:lnTo>
                <a:lnTo>
                  <a:pt x="179575" y="173797"/>
                </a:lnTo>
                <a:close/>
              </a:path>
              <a:path w="361315" h="382904">
                <a:moveTo>
                  <a:pt x="286530" y="144460"/>
                </a:moveTo>
                <a:lnTo>
                  <a:pt x="179575" y="144460"/>
                </a:lnTo>
                <a:lnTo>
                  <a:pt x="221239" y="140369"/>
                </a:lnTo>
                <a:lnTo>
                  <a:pt x="253528" y="128736"/>
                </a:lnTo>
                <a:lnTo>
                  <a:pt x="274398" y="110519"/>
                </a:lnTo>
                <a:lnTo>
                  <a:pt x="281808" y="86676"/>
                </a:lnTo>
                <a:lnTo>
                  <a:pt x="274398" y="62902"/>
                </a:lnTo>
                <a:lnTo>
                  <a:pt x="253528" y="44838"/>
                </a:lnTo>
                <a:lnTo>
                  <a:pt x="221239" y="33357"/>
                </a:lnTo>
                <a:lnTo>
                  <a:pt x="179575" y="29336"/>
                </a:lnTo>
                <a:lnTo>
                  <a:pt x="286795" y="29336"/>
                </a:lnTo>
                <a:lnTo>
                  <a:pt x="309027" y="50630"/>
                </a:lnTo>
                <a:lnTo>
                  <a:pt x="319146" y="86676"/>
                </a:lnTo>
                <a:lnTo>
                  <a:pt x="309027" y="122791"/>
                </a:lnTo>
                <a:lnTo>
                  <a:pt x="286530" y="144460"/>
                </a:lnTo>
                <a:close/>
              </a:path>
              <a:path w="361315" h="382904">
                <a:moveTo>
                  <a:pt x="360928" y="240915"/>
                </a:moveTo>
                <a:lnTo>
                  <a:pt x="0" y="240915"/>
                </a:lnTo>
                <a:lnTo>
                  <a:pt x="0" y="211134"/>
                </a:lnTo>
                <a:lnTo>
                  <a:pt x="360928" y="211134"/>
                </a:lnTo>
                <a:lnTo>
                  <a:pt x="360928" y="240915"/>
                </a:lnTo>
                <a:close/>
              </a:path>
              <a:path w="361315" h="382904">
                <a:moveTo>
                  <a:pt x="129792" y="382709"/>
                </a:moveTo>
                <a:lnTo>
                  <a:pt x="92899" y="382709"/>
                </a:lnTo>
                <a:lnTo>
                  <a:pt x="92899" y="240915"/>
                </a:lnTo>
                <a:lnTo>
                  <a:pt x="129792" y="240915"/>
                </a:lnTo>
                <a:lnTo>
                  <a:pt x="129792" y="382709"/>
                </a:lnTo>
                <a:close/>
              </a:path>
              <a:path w="361315" h="382904">
                <a:moveTo>
                  <a:pt x="266696" y="382709"/>
                </a:moveTo>
                <a:lnTo>
                  <a:pt x="229803" y="382709"/>
                </a:lnTo>
                <a:lnTo>
                  <a:pt x="229803" y="240915"/>
                </a:lnTo>
                <a:lnTo>
                  <a:pt x="266696" y="240915"/>
                </a:lnTo>
                <a:lnTo>
                  <a:pt x="266696" y="382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613560" y="5300528"/>
            <a:ext cx="367665" cy="398780"/>
          </a:xfrm>
          <a:custGeom>
            <a:avLst/>
            <a:gdLst/>
            <a:ahLst/>
            <a:cxnLst/>
            <a:rect l="l" t="t" r="r" b="b"/>
            <a:pathLst>
              <a:path w="367664" h="398779">
                <a:moveTo>
                  <a:pt x="8000" y="183131"/>
                </a:moveTo>
                <a:lnTo>
                  <a:pt x="1777" y="151127"/>
                </a:lnTo>
                <a:lnTo>
                  <a:pt x="153350" y="140904"/>
                </a:lnTo>
                <a:lnTo>
                  <a:pt x="157850" y="124062"/>
                </a:lnTo>
                <a:lnTo>
                  <a:pt x="161351" y="106845"/>
                </a:lnTo>
                <a:lnTo>
                  <a:pt x="163851" y="89211"/>
                </a:lnTo>
                <a:lnTo>
                  <a:pt x="165351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1800" y="41337"/>
                </a:lnTo>
                <a:lnTo>
                  <a:pt x="199840" y="84149"/>
                </a:lnTo>
                <a:lnTo>
                  <a:pt x="193458" y="125722"/>
                </a:lnTo>
                <a:lnTo>
                  <a:pt x="181899" y="165773"/>
                </a:lnTo>
                <a:lnTo>
                  <a:pt x="179856" y="170241"/>
                </a:lnTo>
                <a:lnTo>
                  <a:pt x="142237" y="170241"/>
                </a:lnTo>
                <a:lnTo>
                  <a:pt x="8000" y="183131"/>
                </a:lnTo>
                <a:close/>
              </a:path>
              <a:path w="367664" h="398779">
                <a:moveTo>
                  <a:pt x="20002" y="333370"/>
                </a:moveTo>
                <a:lnTo>
                  <a:pt x="0" y="305367"/>
                </a:lnTo>
                <a:lnTo>
                  <a:pt x="49915" y="276377"/>
                </a:lnTo>
                <a:lnTo>
                  <a:pt x="89621" y="244138"/>
                </a:lnTo>
                <a:lnTo>
                  <a:pt x="120075" y="208731"/>
                </a:lnTo>
                <a:lnTo>
                  <a:pt x="142237" y="170241"/>
                </a:lnTo>
                <a:lnTo>
                  <a:pt x="179856" y="170241"/>
                </a:lnTo>
                <a:lnTo>
                  <a:pt x="164407" y="204022"/>
                </a:lnTo>
                <a:lnTo>
                  <a:pt x="140226" y="240188"/>
                </a:lnTo>
                <a:lnTo>
                  <a:pt x="108602" y="273988"/>
                </a:lnTo>
                <a:lnTo>
                  <a:pt x="68779" y="305143"/>
                </a:lnTo>
                <a:lnTo>
                  <a:pt x="20002" y="333370"/>
                </a:lnTo>
                <a:close/>
              </a:path>
              <a:path w="367664" h="398779">
                <a:moveTo>
                  <a:pt x="303144" y="398710"/>
                </a:moveTo>
                <a:lnTo>
                  <a:pt x="266696" y="398710"/>
                </a:lnTo>
                <a:lnTo>
                  <a:pt x="266696" y="0"/>
                </a:lnTo>
                <a:lnTo>
                  <a:pt x="303144" y="0"/>
                </a:lnTo>
                <a:lnTo>
                  <a:pt x="303144" y="161795"/>
                </a:lnTo>
                <a:lnTo>
                  <a:pt x="367151" y="161795"/>
                </a:lnTo>
                <a:lnTo>
                  <a:pt x="367151" y="192021"/>
                </a:lnTo>
                <a:lnTo>
                  <a:pt x="303144" y="192021"/>
                </a:lnTo>
                <a:lnTo>
                  <a:pt x="30314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2036273" y="5300528"/>
            <a:ext cx="355600" cy="398780"/>
          </a:xfrm>
          <a:custGeom>
            <a:avLst/>
            <a:gdLst/>
            <a:ahLst/>
            <a:cxnLst/>
            <a:rect l="l" t="t" r="r" b="b"/>
            <a:pathLst>
              <a:path w="355600" h="398779">
                <a:moveTo>
                  <a:pt x="31114" y="302700"/>
                </a:moveTo>
                <a:lnTo>
                  <a:pt x="0" y="302700"/>
                </a:lnTo>
                <a:lnTo>
                  <a:pt x="0" y="36003"/>
                </a:lnTo>
                <a:lnTo>
                  <a:pt x="185798" y="36003"/>
                </a:lnTo>
                <a:lnTo>
                  <a:pt x="185798" y="65785"/>
                </a:lnTo>
                <a:lnTo>
                  <a:pt x="36448" y="65785"/>
                </a:lnTo>
                <a:lnTo>
                  <a:pt x="36448" y="148016"/>
                </a:lnTo>
                <a:lnTo>
                  <a:pt x="176908" y="148016"/>
                </a:lnTo>
                <a:lnTo>
                  <a:pt x="176908" y="177352"/>
                </a:lnTo>
                <a:lnTo>
                  <a:pt x="36448" y="177352"/>
                </a:lnTo>
                <a:lnTo>
                  <a:pt x="36448" y="272919"/>
                </a:lnTo>
                <a:lnTo>
                  <a:pt x="217141" y="272919"/>
                </a:lnTo>
                <a:lnTo>
                  <a:pt x="219135" y="289365"/>
                </a:lnTo>
                <a:lnTo>
                  <a:pt x="174442" y="295949"/>
                </a:lnTo>
                <a:lnTo>
                  <a:pt x="130292" y="300033"/>
                </a:lnTo>
                <a:lnTo>
                  <a:pt x="83557" y="302116"/>
                </a:lnTo>
                <a:lnTo>
                  <a:pt x="31114" y="302700"/>
                </a:lnTo>
                <a:close/>
              </a:path>
              <a:path w="355600" h="398779">
                <a:moveTo>
                  <a:pt x="217141" y="272919"/>
                </a:moveTo>
                <a:lnTo>
                  <a:pt x="36448" y="272919"/>
                </a:lnTo>
                <a:lnTo>
                  <a:pt x="86002" y="272280"/>
                </a:lnTo>
                <a:lnTo>
                  <a:pt x="130514" y="270141"/>
                </a:lnTo>
                <a:lnTo>
                  <a:pt x="172776" y="266168"/>
                </a:lnTo>
                <a:lnTo>
                  <a:pt x="215579" y="260028"/>
                </a:lnTo>
                <a:lnTo>
                  <a:pt x="217141" y="272919"/>
                </a:lnTo>
                <a:close/>
              </a:path>
              <a:path w="355600" h="398779">
                <a:moveTo>
                  <a:pt x="289365" y="398266"/>
                </a:moveTo>
                <a:lnTo>
                  <a:pt x="252916" y="398266"/>
                </a:lnTo>
                <a:lnTo>
                  <a:pt x="252916" y="0"/>
                </a:lnTo>
                <a:lnTo>
                  <a:pt x="289365" y="0"/>
                </a:lnTo>
                <a:lnTo>
                  <a:pt x="289365" y="160017"/>
                </a:lnTo>
                <a:lnTo>
                  <a:pt x="355150" y="160017"/>
                </a:lnTo>
                <a:lnTo>
                  <a:pt x="355150" y="190687"/>
                </a:lnTo>
                <a:lnTo>
                  <a:pt x="289365" y="190687"/>
                </a:lnTo>
                <a:lnTo>
                  <a:pt x="289365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473210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707014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474099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474099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474099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470988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708347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2471877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2471877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2471877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427872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970078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418128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418128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415461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415461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369233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912196" y="5300528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326464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861426" y="5300528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3131" y="188909"/>
                </a:moveTo>
                <a:lnTo>
                  <a:pt x="0" y="188909"/>
                </a:lnTo>
                <a:lnTo>
                  <a:pt x="0" y="25780"/>
                </a:lnTo>
                <a:lnTo>
                  <a:pt x="183131" y="25780"/>
                </a:lnTo>
                <a:lnTo>
                  <a:pt x="183131" y="55117"/>
                </a:lnTo>
                <a:lnTo>
                  <a:pt x="35559" y="55117"/>
                </a:lnTo>
                <a:lnTo>
                  <a:pt x="35559" y="160017"/>
                </a:lnTo>
                <a:lnTo>
                  <a:pt x="183131" y="160017"/>
                </a:lnTo>
                <a:lnTo>
                  <a:pt x="183131" y="188909"/>
                </a:lnTo>
                <a:close/>
              </a:path>
              <a:path w="352425" h="398779">
                <a:moveTo>
                  <a:pt x="183131" y="160017"/>
                </a:moveTo>
                <a:lnTo>
                  <a:pt x="147571" y="160017"/>
                </a:lnTo>
                <a:lnTo>
                  <a:pt x="147571" y="55117"/>
                </a:lnTo>
                <a:lnTo>
                  <a:pt x="183131" y="55117"/>
                </a:lnTo>
                <a:lnTo>
                  <a:pt x="183131" y="160017"/>
                </a:lnTo>
                <a:close/>
              </a:path>
              <a:path w="352425" h="398779">
                <a:moveTo>
                  <a:pt x="250249" y="244027"/>
                </a:moveTo>
                <a:lnTo>
                  <a:pt x="214690" y="244027"/>
                </a:lnTo>
                <a:lnTo>
                  <a:pt x="214690" y="208912"/>
                </a:lnTo>
                <a:lnTo>
                  <a:pt x="250249" y="208912"/>
                </a:lnTo>
                <a:lnTo>
                  <a:pt x="250249" y="244027"/>
                </a:lnTo>
                <a:close/>
              </a:path>
              <a:path w="352425" h="398779">
                <a:moveTo>
                  <a:pt x="44449" y="388487"/>
                </a:moveTo>
                <a:lnTo>
                  <a:pt x="25336" y="388487"/>
                </a:lnTo>
                <a:lnTo>
                  <a:pt x="25336" y="240026"/>
                </a:lnTo>
                <a:lnTo>
                  <a:pt x="60895" y="240026"/>
                </a:lnTo>
                <a:lnTo>
                  <a:pt x="60895" y="358261"/>
                </a:lnTo>
                <a:lnTo>
                  <a:pt x="143571" y="358261"/>
                </a:lnTo>
                <a:lnTo>
                  <a:pt x="146682" y="373819"/>
                </a:lnTo>
                <a:lnTo>
                  <a:pt x="118582" y="381361"/>
                </a:lnTo>
                <a:lnTo>
                  <a:pt x="91565" y="385820"/>
                </a:lnTo>
                <a:lnTo>
                  <a:pt x="66549" y="387945"/>
                </a:lnTo>
                <a:lnTo>
                  <a:pt x="44449" y="388487"/>
                </a:lnTo>
                <a:close/>
              </a:path>
              <a:path w="352425" h="398779">
                <a:moveTo>
                  <a:pt x="332481" y="271141"/>
                </a:moveTo>
                <a:lnTo>
                  <a:pt x="132014" y="271141"/>
                </a:lnTo>
                <a:lnTo>
                  <a:pt x="132014" y="244027"/>
                </a:lnTo>
                <a:lnTo>
                  <a:pt x="332481" y="244027"/>
                </a:lnTo>
                <a:lnTo>
                  <a:pt x="332481" y="271141"/>
                </a:lnTo>
                <a:close/>
              </a:path>
              <a:path w="352425" h="398779">
                <a:moveTo>
                  <a:pt x="232470" y="398266"/>
                </a:moveTo>
                <a:lnTo>
                  <a:pt x="202751" y="394321"/>
                </a:lnTo>
                <a:lnTo>
                  <a:pt x="179408" y="383042"/>
                </a:lnTo>
                <a:lnTo>
                  <a:pt x="164150" y="365262"/>
                </a:lnTo>
                <a:lnTo>
                  <a:pt x="158684" y="341815"/>
                </a:lnTo>
                <a:lnTo>
                  <a:pt x="164150" y="318625"/>
                </a:lnTo>
                <a:lnTo>
                  <a:pt x="179408" y="300977"/>
                </a:lnTo>
                <a:lnTo>
                  <a:pt x="202751" y="289747"/>
                </a:lnTo>
                <a:lnTo>
                  <a:pt x="232470" y="285809"/>
                </a:lnTo>
                <a:lnTo>
                  <a:pt x="262188" y="289747"/>
                </a:lnTo>
                <a:lnTo>
                  <a:pt x="285531" y="300977"/>
                </a:lnTo>
                <a:lnTo>
                  <a:pt x="295091" y="312034"/>
                </a:lnTo>
                <a:lnTo>
                  <a:pt x="232470" y="312034"/>
                </a:lnTo>
                <a:lnTo>
                  <a:pt x="215697" y="314125"/>
                </a:lnTo>
                <a:lnTo>
                  <a:pt x="202633" y="320090"/>
                </a:lnTo>
                <a:lnTo>
                  <a:pt x="194153" y="329473"/>
                </a:lnTo>
                <a:lnTo>
                  <a:pt x="191132" y="341815"/>
                </a:lnTo>
                <a:lnTo>
                  <a:pt x="194153" y="354483"/>
                </a:lnTo>
                <a:lnTo>
                  <a:pt x="202633" y="364151"/>
                </a:lnTo>
                <a:lnTo>
                  <a:pt x="215697" y="370318"/>
                </a:lnTo>
                <a:lnTo>
                  <a:pt x="232470" y="372485"/>
                </a:lnTo>
                <a:lnTo>
                  <a:pt x="294591" y="372485"/>
                </a:lnTo>
                <a:lnTo>
                  <a:pt x="285531" y="383042"/>
                </a:lnTo>
                <a:lnTo>
                  <a:pt x="262188" y="394321"/>
                </a:lnTo>
                <a:lnTo>
                  <a:pt x="232470" y="398266"/>
                </a:lnTo>
                <a:close/>
              </a:path>
              <a:path w="352425" h="398779">
                <a:moveTo>
                  <a:pt x="294591" y="372485"/>
                </a:moveTo>
                <a:lnTo>
                  <a:pt x="232470" y="372485"/>
                </a:lnTo>
                <a:lnTo>
                  <a:pt x="249055" y="370318"/>
                </a:lnTo>
                <a:lnTo>
                  <a:pt x="262140" y="364151"/>
                </a:lnTo>
                <a:lnTo>
                  <a:pt x="270724" y="354483"/>
                </a:lnTo>
                <a:lnTo>
                  <a:pt x="273808" y="341815"/>
                </a:lnTo>
                <a:lnTo>
                  <a:pt x="270724" y="329473"/>
                </a:lnTo>
                <a:lnTo>
                  <a:pt x="262140" y="320090"/>
                </a:lnTo>
                <a:lnTo>
                  <a:pt x="249055" y="314125"/>
                </a:lnTo>
                <a:lnTo>
                  <a:pt x="232470" y="312034"/>
                </a:lnTo>
                <a:lnTo>
                  <a:pt x="295091" y="312034"/>
                </a:lnTo>
                <a:lnTo>
                  <a:pt x="300790" y="318625"/>
                </a:lnTo>
                <a:lnTo>
                  <a:pt x="306256" y="341815"/>
                </a:lnTo>
                <a:lnTo>
                  <a:pt x="300790" y="365262"/>
                </a:lnTo>
                <a:lnTo>
                  <a:pt x="294591" y="372485"/>
                </a:lnTo>
                <a:close/>
              </a:path>
              <a:path w="352425" h="398779">
                <a:moveTo>
                  <a:pt x="143571" y="358261"/>
                </a:moveTo>
                <a:lnTo>
                  <a:pt x="60895" y="358261"/>
                </a:lnTo>
                <a:lnTo>
                  <a:pt x="79272" y="357053"/>
                </a:lnTo>
                <a:lnTo>
                  <a:pt x="99233" y="354594"/>
                </a:lnTo>
                <a:lnTo>
                  <a:pt x="120027" y="350636"/>
                </a:lnTo>
                <a:lnTo>
                  <a:pt x="140904" y="344927"/>
                </a:lnTo>
                <a:lnTo>
                  <a:pt x="143571" y="358261"/>
                </a:lnTo>
                <a:close/>
              </a:path>
              <a:path w="352425" h="398779">
                <a:moveTo>
                  <a:pt x="292921" y="203133"/>
                </a:moveTo>
                <a:lnTo>
                  <a:pt x="256472" y="203133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89343"/>
                </a:lnTo>
                <a:lnTo>
                  <a:pt x="352038" y="89343"/>
                </a:lnTo>
                <a:lnTo>
                  <a:pt x="352038" y="120013"/>
                </a:lnTo>
                <a:lnTo>
                  <a:pt x="292921" y="120013"/>
                </a:lnTo>
                <a:lnTo>
                  <a:pt x="292921" y="20313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270805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671737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926670" y="5340532"/>
            <a:ext cx="179070" cy="326390"/>
          </a:xfrm>
          <a:custGeom>
            <a:avLst/>
            <a:gdLst/>
            <a:ahLst/>
            <a:cxnLst/>
            <a:rect l="l" t="t" r="r" b="b"/>
            <a:pathLst>
              <a:path w="179070" h="326389">
                <a:moveTo>
                  <a:pt x="178686" y="325813"/>
                </a:moveTo>
                <a:lnTo>
                  <a:pt x="0" y="325813"/>
                </a:lnTo>
                <a:lnTo>
                  <a:pt x="0" y="292032"/>
                </a:lnTo>
                <a:lnTo>
                  <a:pt x="72452" y="292032"/>
                </a:lnTo>
                <a:lnTo>
                  <a:pt x="72452" y="48894"/>
                </a:lnTo>
                <a:lnTo>
                  <a:pt x="14668" y="48894"/>
                </a:lnTo>
                <a:lnTo>
                  <a:pt x="14668" y="23113"/>
                </a:lnTo>
                <a:lnTo>
                  <a:pt x="34913" y="18689"/>
                </a:lnTo>
                <a:lnTo>
                  <a:pt x="52616" y="13390"/>
                </a:lnTo>
                <a:lnTo>
                  <a:pt x="68236" y="7174"/>
                </a:lnTo>
                <a:lnTo>
                  <a:pt x="82231" y="0"/>
                </a:lnTo>
                <a:lnTo>
                  <a:pt x="113345" y="0"/>
                </a:lnTo>
                <a:lnTo>
                  <a:pt x="113345" y="292032"/>
                </a:lnTo>
                <a:lnTo>
                  <a:pt x="178686" y="292032"/>
                </a:lnTo>
                <a:lnTo>
                  <a:pt x="178686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6156029" y="5334309"/>
            <a:ext cx="203200" cy="337820"/>
          </a:xfrm>
          <a:custGeom>
            <a:avLst/>
            <a:gdLst/>
            <a:ahLst/>
            <a:cxnLst/>
            <a:rect l="l" t="t" r="r" b="b"/>
            <a:pathLst>
              <a:path w="203200" h="337820">
                <a:moveTo>
                  <a:pt x="101789" y="337815"/>
                </a:moveTo>
                <a:lnTo>
                  <a:pt x="39076" y="310690"/>
                </a:lnTo>
                <a:lnTo>
                  <a:pt x="17907" y="276752"/>
                </a:lnTo>
                <a:lnTo>
                  <a:pt x="4612" y="229202"/>
                </a:lnTo>
                <a:lnTo>
                  <a:pt x="0" y="168018"/>
                </a:lnTo>
                <a:lnTo>
                  <a:pt x="4599" y="107190"/>
                </a:lnTo>
                <a:lnTo>
                  <a:pt x="17907" y="59910"/>
                </a:lnTo>
                <a:lnTo>
                  <a:pt x="39076" y="26498"/>
                </a:lnTo>
                <a:lnTo>
                  <a:pt x="101789" y="0"/>
                </a:lnTo>
                <a:lnTo>
                  <a:pt x="136054" y="6635"/>
                </a:lnTo>
                <a:lnTo>
                  <a:pt x="164153" y="26626"/>
                </a:lnTo>
                <a:lnTo>
                  <a:pt x="168102" y="32892"/>
                </a:lnTo>
                <a:lnTo>
                  <a:pt x="101789" y="32892"/>
                </a:lnTo>
                <a:lnTo>
                  <a:pt x="76314" y="40629"/>
                </a:lnTo>
                <a:lnTo>
                  <a:pt x="56672" y="64784"/>
                </a:lnTo>
                <a:lnTo>
                  <a:pt x="44032" y="106775"/>
                </a:lnTo>
                <a:lnTo>
                  <a:pt x="39559" y="168018"/>
                </a:lnTo>
                <a:lnTo>
                  <a:pt x="44032" y="229983"/>
                </a:lnTo>
                <a:lnTo>
                  <a:pt x="56672" y="272696"/>
                </a:lnTo>
                <a:lnTo>
                  <a:pt x="76314" y="297407"/>
                </a:lnTo>
                <a:lnTo>
                  <a:pt x="101789" y="305367"/>
                </a:lnTo>
                <a:lnTo>
                  <a:pt x="167463" y="305367"/>
                </a:lnTo>
                <a:lnTo>
                  <a:pt x="164153" y="310690"/>
                </a:lnTo>
                <a:lnTo>
                  <a:pt x="136054" y="331037"/>
                </a:lnTo>
                <a:lnTo>
                  <a:pt x="101789" y="337815"/>
                </a:lnTo>
                <a:close/>
              </a:path>
              <a:path w="203200" h="337820">
                <a:moveTo>
                  <a:pt x="167463" y="305367"/>
                </a:moveTo>
                <a:lnTo>
                  <a:pt x="101789" y="305367"/>
                </a:lnTo>
                <a:lnTo>
                  <a:pt x="127007" y="297407"/>
                </a:lnTo>
                <a:lnTo>
                  <a:pt x="146516" y="272696"/>
                </a:lnTo>
                <a:lnTo>
                  <a:pt x="159107" y="229983"/>
                </a:lnTo>
                <a:lnTo>
                  <a:pt x="163573" y="168018"/>
                </a:lnTo>
                <a:lnTo>
                  <a:pt x="159107" y="106775"/>
                </a:lnTo>
                <a:lnTo>
                  <a:pt x="146516" y="64784"/>
                </a:lnTo>
                <a:lnTo>
                  <a:pt x="127007" y="40629"/>
                </a:lnTo>
                <a:lnTo>
                  <a:pt x="101789" y="32892"/>
                </a:lnTo>
                <a:lnTo>
                  <a:pt x="168102" y="32892"/>
                </a:lnTo>
                <a:lnTo>
                  <a:pt x="185254" y="60102"/>
                </a:lnTo>
                <a:lnTo>
                  <a:pt x="198525" y="107190"/>
                </a:lnTo>
                <a:lnTo>
                  <a:pt x="203133" y="168018"/>
                </a:lnTo>
                <a:lnTo>
                  <a:pt x="198525" y="229202"/>
                </a:lnTo>
                <a:lnTo>
                  <a:pt x="185254" y="276752"/>
                </a:lnTo>
                <a:lnTo>
                  <a:pt x="167463" y="30536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403167" y="5300972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29" h="394335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29" h="394335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29" h="394335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29" h="394335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29" h="394335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29" h="394335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858773" y="53162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858773" y="53708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858773" y="54000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858773" y="5459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092577" y="5316529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092577" y="5400538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812991" y="55369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974786" y="5566335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29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240593" y="5300083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5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5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5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744231" y="5340532"/>
            <a:ext cx="210820" cy="332105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103567" y="331592"/>
                </a:moveTo>
                <a:lnTo>
                  <a:pt x="69070" y="327918"/>
                </a:lnTo>
                <a:lnTo>
                  <a:pt x="40948" y="318201"/>
                </a:lnTo>
                <a:lnTo>
                  <a:pt x="18245" y="304401"/>
                </a:lnTo>
                <a:lnTo>
                  <a:pt x="0" y="288476"/>
                </a:lnTo>
                <a:lnTo>
                  <a:pt x="20002" y="261806"/>
                </a:lnTo>
                <a:lnTo>
                  <a:pt x="35066" y="275308"/>
                </a:lnTo>
                <a:lnTo>
                  <a:pt x="52839" y="286809"/>
                </a:lnTo>
                <a:lnTo>
                  <a:pt x="74195" y="294810"/>
                </a:lnTo>
                <a:lnTo>
                  <a:pt x="100011" y="297810"/>
                </a:lnTo>
                <a:lnTo>
                  <a:pt x="126972" y="292483"/>
                </a:lnTo>
                <a:lnTo>
                  <a:pt x="149016" y="277197"/>
                </a:lnTo>
                <a:lnTo>
                  <a:pt x="163893" y="252993"/>
                </a:lnTo>
                <a:lnTo>
                  <a:pt x="169352" y="220913"/>
                </a:lnTo>
                <a:lnTo>
                  <a:pt x="164545" y="189625"/>
                </a:lnTo>
                <a:lnTo>
                  <a:pt x="150905" y="166296"/>
                </a:lnTo>
                <a:lnTo>
                  <a:pt x="129597" y="151718"/>
                </a:lnTo>
                <a:lnTo>
                  <a:pt x="101789" y="146682"/>
                </a:lnTo>
                <a:lnTo>
                  <a:pt x="86752" y="147919"/>
                </a:lnTo>
                <a:lnTo>
                  <a:pt x="73508" y="151572"/>
                </a:lnTo>
                <a:lnTo>
                  <a:pt x="60847" y="157559"/>
                </a:lnTo>
                <a:lnTo>
                  <a:pt x="47560" y="165796"/>
                </a:lnTo>
                <a:lnTo>
                  <a:pt x="25780" y="152461"/>
                </a:lnTo>
                <a:lnTo>
                  <a:pt x="36003" y="0"/>
                </a:lnTo>
                <a:lnTo>
                  <a:pt x="194688" y="0"/>
                </a:lnTo>
                <a:lnTo>
                  <a:pt x="194688" y="34670"/>
                </a:lnTo>
                <a:lnTo>
                  <a:pt x="71563" y="34670"/>
                </a:lnTo>
                <a:lnTo>
                  <a:pt x="63562" y="128903"/>
                </a:lnTo>
                <a:lnTo>
                  <a:pt x="74383" y="123513"/>
                </a:lnTo>
                <a:lnTo>
                  <a:pt x="85787" y="119457"/>
                </a:lnTo>
                <a:lnTo>
                  <a:pt x="98191" y="116901"/>
                </a:lnTo>
                <a:lnTo>
                  <a:pt x="112012" y="116012"/>
                </a:lnTo>
                <a:lnTo>
                  <a:pt x="150238" y="122131"/>
                </a:lnTo>
                <a:lnTo>
                  <a:pt x="181464" y="140960"/>
                </a:lnTo>
                <a:lnTo>
                  <a:pt x="202522" y="173206"/>
                </a:lnTo>
                <a:lnTo>
                  <a:pt x="210245" y="219579"/>
                </a:lnTo>
                <a:lnTo>
                  <a:pt x="201327" y="267272"/>
                </a:lnTo>
                <a:lnTo>
                  <a:pt x="177575" y="302422"/>
                </a:lnTo>
                <a:lnTo>
                  <a:pt x="143488" y="324153"/>
                </a:lnTo>
                <a:lnTo>
                  <a:pt x="103567" y="3315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000703" y="5300972"/>
            <a:ext cx="341630" cy="394335"/>
          </a:xfrm>
          <a:custGeom>
            <a:avLst/>
            <a:gdLst/>
            <a:ahLst/>
            <a:cxnLst/>
            <a:rect l="l" t="t" r="r" b="b"/>
            <a:pathLst>
              <a:path w="341629" h="394335">
                <a:moveTo>
                  <a:pt x="327591" y="234248"/>
                </a:moveTo>
                <a:lnTo>
                  <a:pt x="291143" y="234248"/>
                </a:lnTo>
                <a:lnTo>
                  <a:pt x="291143" y="213356"/>
                </a:lnTo>
                <a:lnTo>
                  <a:pt x="212023" y="213356"/>
                </a:lnTo>
                <a:lnTo>
                  <a:pt x="212023" y="189354"/>
                </a:lnTo>
                <a:lnTo>
                  <a:pt x="291143" y="189354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234248"/>
                </a:lnTo>
                <a:close/>
              </a:path>
              <a:path w="341629" h="394335">
                <a:moveTo>
                  <a:pt x="128903" y="126680"/>
                </a:moveTo>
                <a:lnTo>
                  <a:pt x="88613" y="122569"/>
                </a:lnTo>
                <a:lnTo>
                  <a:pt x="57617" y="110790"/>
                </a:lnTo>
                <a:lnTo>
                  <a:pt x="37705" y="92176"/>
                </a:lnTo>
                <a:lnTo>
                  <a:pt x="30670" y="67563"/>
                </a:lnTo>
                <a:lnTo>
                  <a:pt x="37705" y="42435"/>
                </a:lnTo>
                <a:lnTo>
                  <a:pt x="57617" y="23558"/>
                </a:lnTo>
                <a:lnTo>
                  <a:pt x="88613" y="11681"/>
                </a:lnTo>
                <a:lnTo>
                  <a:pt x="128903" y="7556"/>
                </a:lnTo>
                <a:lnTo>
                  <a:pt x="169192" y="11681"/>
                </a:lnTo>
                <a:lnTo>
                  <a:pt x="200188" y="23558"/>
                </a:lnTo>
                <a:lnTo>
                  <a:pt x="210034" y="32892"/>
                </a:lnTo>
                <a:lnTo>
                  <a:pt x="128903" y="32892"/>
                </a:lnTo>
                <a:lnTo>
                  <a:pt x="102587" y="35309"/>
                </a:lnTo>
                <a:lnTo>
                  <a:pt x="82398" y="42226"/>
                </a:lnTo>
                <a:lnTo>
                  <a:pt x="69459" y="53144"/>
                </a:lnTo>
                <a:lnTo>
                  <a:pt x="64896" y="67563"/>
                </a:lnTo>
                <a:lnTo>
                  <a:pt x="69459" y="81536"/>
                </a:lnTo>
                <a:lnTo>
                  <a:pt x="82398" y="92343"/>
                </a:lnTo>
                <a:lnTo>
                  <a:pt x="102587" y="99316"/>
                </a:lnTo>
                <a:lnTo>
                  <a:pt x="128903" y="101789"/>
                </a:lnTo>
                <a:lnTo>
                  <a:pt x="209817" y="101789"/>
                </a:lnTo>
                <a:lnTo>
                  <a:pt x="200188" y="110790"/>
                </a:lnTo>
                <a:lnTo>
                  <a:pt x="169192" y="122569"/>
                </a:lnTo>
                <a:lnTo>
                  <a:pt x="128903" y="126680"/>
                </a:lnTo>
                <a:close/>
              </a:path>
              <a:path w="341629" h="394335">
                <a:moveTo>
                  <a:pt x="209817" y="101789"/>
                </a:moveTo>
                <a:lnTo>
                  <a:pt x="128903" y="101789"/>
                </a:lnTo>
                <a:lnTo>
                  <a:pt x="155406" y="99316"/>
                </a:lnTo>
                <a:lnTo>
                  <a:pt x="175574" y="92343"/>
                </a:lnTo>
                <a:lnTo>
                  <a:pt x="188409" y="81536"/>
                </a:lnTo>
                <a:lnTo>
                  <a:pt x="192910" y="67563"/>
                </a:lnTo>
                <a:lnTo>
                  <a:pt x="188409" y="53144"/>
                </a:lnTo>
                <a:lnTo>
                  <a:pt x="175574" y="42226"/>
                </a:lnTo>
                <a:lnTo>
                  <a:pt x="155406" y="35309"/>
                </a:lnTo>
                <a:lnTo>
                  <a:pt x="128903" y="32892"/>
                </a:lnTo>
                <a:lnTo>
                  <a:pt x="210034" y="32892"/>
                </a:lnTo>
                <a:lnTo>
                  <a:pt x="220100" y="42435"/>
                </a:lnTo>
                <a:lnTo>
                  <a:pt x="227136" y="67563"/>
                </a:lnTo>
                <a:lnTo>
                  <a:pt x="220100" y="92176"/>
                </a:lnTo>
                <a:lnTo>
                  <a:pt x="209817" y="101789"/>
                </a:lnTo>
                <a:close/>
              </a:path>
              <a:path w="341629" h="394335">
                <a:moveTo>
                  <a:pt x="4444" y="177352"/>
                </a:moveTo>
                <a:lnTo>
                  <a:pt x="0" y="149794"/>
                </a:lnTo>
                <a:lnTo>
                  <a:pt x="48332" y="149669"/>
                </a:lnTo>
                <a:lnTo>
                  <a:pt x="100014" y="149012"/>
                </a:lnTo>
                <a:lnTo>
                  <a:pt x="153488" y="147394"/>
                </a:lnTo>
                <a:lnTo>
                  <a:pt x="207198" y="144389"/>
                </a:lnTo>
                <a:lnTo>
                  <a:pt x="259584" y="139571"/>
                </a:lnTo>
                <a:lnTo>
                  <a:pt x="261806" y="163573"/>
                </a:lnTo>
                <a:lnTo>
                  <a:pt x="232664" y="167178"/>
                </a:lnTo>
                <a:lnTo>
                  <a:pt x="203355" y="170074"/>
                </a:lnTo>
                <a:lnTo>
                  <a:pt x="174047" y="172387"/>
                </a:lnTo>
                <a:lnTo>
                  <a:pt x="144904" y="174241"/>
                </a:lnTo>
                <a:lnTo>
                  <a:pt x="144904" y="176019"/>
                </a:lnTo>
                <a:lnTo>
                  <a:pt x="108456" y="176019"/>
                </a:lnTo>
                <a:lnTo>
                  <a:pt x="29010" y="177269"/>
                </a:lnTo>
                <a:lnTo>
                  <a:pt x="4444" y="177352"/>
                </a:lnTo>
                <a:close/>
              </a:path>
              <a:path w="341629" h="394335">
                <a:moveTo>
                  <a:pt x="144904" y="235581"/>
                </a:moveTo>
                <a:lnTo>
                  <a:pt x="108456" y="235581"/>
                </a:lnTo>
                <a:lnTo>
                  <a:pt x="108456" y="176019"/>
                </a:lnTo>
                <a:lnTo>
                  <a:pt x="144904" y="176019"/>
                </a:lnTo>
                <a:lnTo>
                  <a:pt x="144904" y="235581"/>
                </a:lnTo>
                <a:close/>
              </a:path>
              <a:path w="341629" h="394335">
                <a:moveTo>
                  <a:pt x="341371" y="393821"/>
                </a:moveTo>
                <a:lnTo>
                  <a:pt x="61340" y="393821"/>
                </a:lnTo>
                <a:lnTo>
                  <a:pt x="61340" y="307145"/>
                </a:lnTo>
                <a:lnTo>
                  <a:pt x="292032" y="307145"/>
                </a:lnTo>
                <a:lnTo>
                  <a:pt x="292032" y="275141"/>
                </a:lnTo>
                <a:lnTo>
                  <a:pt x="60451" y="275141"/>
                </a:lnTo>
                <a:lnTo>
                  <a:pt x="60451" y="248916"/>
                </a:lnTo>
                <a:lnTo>
                  <a:pt x="327591" y="248916"/>
                </a:lnTo>
                <a:lnTo>
                  <a:pt x="327591" y="332036"/>
                </a:lnTo>
                <a:lnTo>
                  <a:pt x="97344" y="332036"/>
                </a:lnTo>
                <a:lnTo>
                  <a:pt x="97344" y="367151"/>
                </a:lnTo>
                <a:lnTo>
                  <a:pt x="341371" y="367151"/>
                </a:lnTo>
                <a:lnTo>
                  <a:pt x="341371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415861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950128" y="5300528"/>
            <a:ext cx="336550" cy="394970"/>
          </a:xfrm>
          <a:custGeom>
            <a:avLst/>
            <a:gdLst/>
            <a:ahLst/>
            <a:cxnLst/>
            <a:rect l="l" t="t" r="r" b="b"/>
            <a:pathLst>
              <a:path w="336550" h="394970">
                <a:moveTo>
                  <a:pt x="322702" y="204467"/>
                </a:moveTo>
                <a:lnTo>
                  <a:pt x="285809" y="204467"/>
                </a:lnTo>
                <a:lnTo>
                  <a:pt x="285809" y="125347"/>
                </a:lnTo>
                <a:lnTo>
                  <a:pt x="199133" y="125347"/>
                </a:lnTo>
                <a:lnTo>
                  <a:pt x="199133" y="96010"/>
                </a:lnTo>
                <a:lnTo>
                  <a:pt x="285809" y="96010"/>
                </a:lnTo>
                <a:lnTo>
                  <a:pt x="285809" y="0"/>
                </a:lnTo>
                <a:lnTo>
                  <a:pt x="322702" y="0"/>
                </a:lnTo>
                <a:lnTo>
                  <a:pt x="322702" y="204467"/>
                </a:lnTo>
                <a:close/>
              </a:path>
              <a:path w="336550" h="394970">
                <a:moveTo>
                  <a:pt x="13334" y="212467"/>
                </a:moveTo>
                <a:lnTo>
                  <a:pt x="0" y="183575"/>
                </a:lnTo>
                <a:lnTo>
                  <a:pt x="52293" y="166795"/>
                </a:lnTo>
                <a:lnTo>
                  <a:pt x="94687" y="144488"/>
                </a:lnTo>
                <a:lnTo>
                  <a:pt x="126670" y="117104"/>
                </a:lnTo>
                <a:lnTo>
                  <a:pt x="147728" y="85090"/>
                </a:lnTo>
                <a:lnTo>
                  <a:pt x="157350" y="48894"/>
                </a:lnTo>
                <a:lnTo>
                  <a:pt x="21335" y="48894"/>
                </a:lnTo>
                <a:lnTo>
                  <a:pt x="21335" y="19557"/>
                </a:lnTo>
                <a:lnTo>
                  <a:pt x="196466" y="19557"/>
                </a:lnTo>
                <a:lnTo>
                  <a:pt x="190833" y="66289"/>
                </a:lnTo>
                <a:lnTo>
                  <a:pt x="174373" y="107304"/>
                </a:lnTo>
                <a:lnTo>
                  <a:pt x="147738" y="142515"/>
                </a:lnTo>
                <a:lnTo>
                  <a:pt x="111584" y="171837"/>
                </a:lnTo>
                <a:lnTo>
                  <a:pt x="66564" y="195184"/>
                </a:lnTo>
                <a:lnTo>
                  <a:pt x="13334" y="212467"/>
                </a:lnTo>
                <a:close/>
              </a:path>
              <a:path w="336550" h="394970">
                <a:moveTo>
                  <a:pt x="336037" y="394710"/>
                </a:moveTo>
                <a:lnTo>
                  <a:pt x="66674" y="394710"/>
                </a:lnTo>
                <a:lnTo>
                  <a:pt x="66674" y="292032"/>
                </a:lnTo>
                <a:lnTo>
                  <a:pt x="286253" y="292032"/>
                </a:lnTo>
                <a:lnTo>
                  <a:pt x="286253" y="250694"/>
                </a:lnTo>
                <a:lnTo>
                  <a:pt x="65785" y="250694"/>
                </a:lnTo>
                <a:lnTo>
                  <a:pt x="65785" y="221802"/>
                </a:lnTo>
                <a:lnTo>
                  <a:pt x="322702" y="221802"/>
                </a:lnTo>
                <a:lnTo>
                  <a:pt x="322702" y="319590"/>
                </a:lnTo>
                <a:lnTo>
                  <a:pt x="102678" y="319590"/>
                </a:lnTo>
                <a:lnTo>
                  <a:pt x="102678" y="365818"/>
                </a:lnTo>
                <a:lnTo>
                  <a:pt x="336037" y="365818"/>
                </a:lnTo>
                <a:lnTo>
                  <a:pt x="336037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353728" y="5300083"/>
            <a:ext cx="327660" cy="400050"/>
          </a:xfrm>
          <a:custGeom>
            <a:avLst/>
            <a:gdLst/>
            <a:ahLst/>
            <a:cxnLst/>
            <a:rect l="l" t="t" r="r" b="b"/>
            <a:pathLst>
              <a:path w="327659" h="400050">
                <a:moveTo>
                  <a:pt x="327591" y="399599"/>
                </a:moveTo>
                <a:lnTo>
                  <a:pt x="291143" y="399599"/>
                </a:lnTo>
                <a:lnTo>
                  <a:pt x="291143" y="239582"/>
                </a:lnTo>
                <a:lnTo>
                  <a:pt x="210245" y="239582"/>
                </a:lnTo>
                <a:lnTo>
                  <a:pt x="210245" y="209356"/>
                </a:lnTo>
                <a:lnTo>
                  <a:pt x="291143" y="209356"/>
                </a:lnTo>
                <a:lnTo>
                  <a:pt x="291143" y="156461"/>
                </a:lnTo>
                <a:lnTo>
                  <a:pt x="210245" y="156461"/>
                </a:lnTo>
                <a:lnTo>
                  <a:pt x="210245" y="126680"/>
                </a:lnTo>
                <a:lnTo>
                  <a:pt x="291143" y="126680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399599"/>
                </a:lnTo>
                <a:close/>
              </a:path>
              <a:path w="327659" h="400050">
                <a:moveTo>
                  <a:pt x="137348" y="69341"/>
                </a:moveTo>
                <a:lnTo>
                  <a:pt x="100900" y="69341"/>
                </a:lnTo>
                <a:lnTo>
                  <a:pt x="100900" y="7556"/>
                </a:lnTo>
                <a:lnTo>
                  <a:pt x="137348" y="7556"/>
                </a:lnTo>
                <a:lnTo>
                  <a:pt x="137348" y="69341"/>
                </a:lnTo>
                <a:close/>
              </a:path>
              <a:path w="327659" h="400050">
                <a:moveTo>
                  <a:pt x="225802" y="98677"/>
                </a:moveTo>
                <a:lnTo>
                  <a:pt x="11112" y="98677"/>
                </a:lnTo>
                <a:lnTo>
                  <a:pt x="11112" y="69341"/>
                </a:lnTo>
                <a:lnTo>
                  <a:pt x="225802" y="69341"/>
                </a:lnTo>
                <a:lnTo>
                  <a:pt x="225802" y="98677"/>
                </a:lnTo>
                <a:close/>
              </a:path>
              <a:path w="327659" h="400050">
                <a:moveTo>
                  <a:pt x="20446" y="321813"/>
                </a:moveTo>
                <a:lnTo>
                  <a:pt x="0" y="294254"/>
                </a:lnTo>
                <a:lnTo>
                  <a:pt x="40587" y="266369"/>
                </a:lnTo>
                <a:lnTo>
                  <a:pt x="72674" y="227191"/>
                </a:lnTo>
                <a:lnTo>
                  <a:pt x="93760" y="180429"/>
                </a:lnTo>
                <a:lnTo>
                  <a:pt x="101344" y="129792"/>
                </a:lnTo>
                <a:lnTo>
                  <a:pt x="101344" y="98677"/>
                </a:lnTo>
                <a:lnTo>
                  <a:pt x="137348" y="98677"/>
                </a:lnTo>
                <a:lnTo>
                  <a:pt x="137348" y="129792"/>
                </a:lnTo>
                <a:lnTo>
                  <a:pt x="145071" y="178200"/>
                </a:lnTo>
                <a:lnTo>
                  <a:pt x="154849" y="198688"/>
                </a:lnTo>
                <a:lnTo>
                  <a:pt x="119568" y="198688"/>
                </a:lnTo>
                <a:lnTo>
                  <a:pt x="103330" y="238054"/>
                </a:lnTo>
                <a:lnTo>
                  <a:pt x="80675" y="272585"/>
                </a:lnTo>
                <a:lnTo>
                  <a:pt x="52686" y="300949"/>
                </a:lnTo>
                <a:lnTo>
                  <a:pt x="20446" y="321813"/>
                </a:lnTo>
                <a:close/>
              </a:path>
              <a:path w="327659" h="400050">
                <a:moveTo>
                  <a:pt x="218690" y="315590"/>
                </a:moveTo>
                <a:lnTo>
                  <a:pt x="186763" y="295886"/>
                </a:lnTo>
                <a:lnTo>
                  <a:pt x="158962" y="268974"/>
                </a:lnTo>
                <a:lnTo>
                  <a:pt x="136244" y="236144"/>
                </a:lnTo>
                <a:lnTo>
                  <a:pt x="119568" y="198688"/>
                </a:lnTo>
                <a:lnTo>
                  <a:pt x="154849" y="198688"/>
                </a:lnTo>
                <a:lnTo>
                  <a:pt x="166462" y="223024"/>
                </a:lnTo>
                <a:lnTo>
                  <a:pt x="198855" y="260681"/>
                </a:lnTo>
                <a:lnTo>
                  <a:pt x="239582" y="287587"/>
                </a:lnTo>
                <a:lnTo>
                  <a:pt x="218690" y="315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762218" y="5300528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0219601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0219601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216934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216934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0170707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0704442" y="5325419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79" h="374014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79" h="374014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79" h="374014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79" h="374014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79" h="374014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1156936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1394296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1157825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1157825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1157825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1274727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1112487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935925" y="530052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1668785" y="53340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1668785" y="54394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1668785" y="54686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1668785" y="55740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1820357" y="533430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820357" y="54685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2073273" y="530052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89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89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89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89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2478652" y="530052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2888920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3406049" y="5304973"/>
            <a:ext cx="360045" cy="389890"/>
          </a:xfrm>
          <a:custGeom>
            <a:avLst/>
            <a:gdLst/>
            <a:ahLst/>
            <a:cxnLst/>
            <a:rect l="l" t="t" r="r" b="b"/>
            <a:pathLst>
              <a:path w="360044" h="389889">
                <a:moveTo>
                  <a:pt x="180019" y="138237"/>
                </a:moveTo>
                <a:lnTo>
                  <a:pt x="121200" y="133785"/>
                </a:lnTo>
                <a:lnTo>
                  <a:pt x="77175" y="120624"/>
                </a:lnTo>
                <a:lnTo>
                  <a:pt x="49567" y="99045"/>
                </a:lnTo>
                <a:lnTo>
                  <a:pt x="40004" y="69341"/>
                </a:lnTo>
                <a:lnTo>
                  <a:pt x="49567" y="39566"/>
                </a:lnTo>
                <a:lnTo>
                  <a:pt x="77175" y="17835"/>
                </a:lnTo>
                <a:lnTo>
                  <a:pt x="121200" y="4521"/>
                </a:lnTo>
                <a:lnTo>
                  <a:pt x="180019" y="0"/>
                </a:lnTo>
                <a:lnTo>
                  <a:pt x="239026" y="4521"/>
                </a:lnTo>
                <a:lnTo>
                  <a:pt x="283031" y="17835"/>
                </a:lnTo>
                <a:lnTo>
                  <a:pt x="295336" y="27558"/>
                </a:lnTo>
                <a:lnTo>
                  <a:pt x="180019" y="27558"/>
                </a:lnTo>
                <a:lnTo>
                  <a:pt x="136410" y="30336"/>
                </a:lnTo>
                <a:lnTo>
                  <a:pt x="104178" y="38448"/>
                </a:lnTo>
                <a:lnTo>
                  <a:pt x="84196" y="51561"/>
                </a:lnTo>
                <a:lnTo>
                  <a:pt x="77341" y="69341"/>
                </a:lnTo>
                <a:lnTo>
                  <a:pt x="84196" y="87120"/>
                </a:lnTo>
                <a:lnTo>
                  <a:pt x="104178" y="100233"/>
                </a:lnTo>
                <a:lnTo>
                  <a:pt x="136410" y="108345"/>
                </a:lnTo>
                <a:lnTo>
                  <a:pt x="180019" y="111123"/>
                </a:lnTo>
                <a:lnTo>
                  <a:pt x="295140" y="111123"/>
                </a:lnTo>
                <a:lnTo>
                  <a:pt x="283031" y="120624"/>
                </a:lnTo>
                <a:lnTo>
                  <a:pt x="239026" y="133785"/>
                </a:lnTo>
                <a:lnTo>
                  <a:pt x="180019" y="138237"/>
                </a:lnTo>
                <a:close/>
              </a:path>
              <a:path w="360044" h="389889">
                <a:moveTo>
                  <a:pt x="295140" y="111123"/>
                </a:moveTo>
                <a:lnTo>
                  <a:pt x="180019" y="111123"/>
                </a:lnTo>
                <a:lnTo>
                  <a:pt x="223628" y="108345"/>
                </a:lnTo>
                <a:lnTo>
                  <a:pt x="255861" y="100233"/>
                </a:lnTo>
                <a:lnTo>
                  <a:pt x="275843" y="87120"/>
                </a:lnTo>
                <a:lnTo>
                  <a:pt x="282697" y="69341"/>
                </a:lnTo>
                <a:lnTo>
                  <a:pt x="275843" y="51561"/>
                </a:lnTo>
                <a:lnTo>
                  <a:pt x="255861" y="38448"/>
                </a:lnTo>
                <a:lnTo>
                  <a:pt x="223628" y="30336"/>
                </a:lnTo>
                <a:lnTo>
                  <a:pt x="180019" y="27558"/>
                </a:lnTo>
                <a:lnTo>
                  <a:pt x="295336" y="27558"/>
                </a:lnTo>
                <a:lnTo>
                  <a:pt x="310534" y="39566"/>
                </a:lnTo>
                <a:lnTo>
                  <a:pt x="320035" y="69341"/>
                </a:lnTo>
                <a:lnTo>
                  <a:pt x="310534" y="99045"/>
                </a:lnTo>
                <a:lnTo>
                  <a:pt x="295140" y="111123"/>
                </a:lnTo>
                <a:close/>
              </a:path>
              <a:path w="360044" h="389889">
                <a:moveTo>
                  <a:pt x="360039" y="193799"/>
                </a:moveTo>
                <a:lnTo>
                  <a:pt x="0" y="193799"/>
                </a:lnTo>
                <a:lnTo>
                  <a:pt x="0" y="164462"/>
                </a:lnTo>
                <a:lnTo>
                  <a:pt x="360039" y="164462"/>
                </a:lnTo>
                <a:lnTo>
                  <a:pt x="360039" y="193799"/>
                </a:lnTo>
                <a:close/>
              </a:path>
              <a:path w="360044" h="389889">
                <a:moveTo>
                  <a:pt x="198244" y="231136"/>
                </a:moveTo>
                <a:lnTo>
                  <a:pt x="161795" y="231136"/>
                </a:lnTo>
                <a:lnTo>
                  <a:pt x="161795" y="193799"/>
                </a:lnTo>
                <a:lnTo>
                  <a:pt x="198244" y="193799"/>
                </a:lnTo>
                <a:lnTo>
                  <a:pt x="198244" y="231136"/>
                </a:lnTo>
                <a:close/>
              </a:path>
              <a:path w="360044" h="389889">
                <a:moveTo>
                  <a:pt x="326258" y="389820"/>
                </a:moveTo>
                <a:lnTo>
                  <a:pt x="44449" y="389820"/>
                </a:lnTo>
                <a:lnTo>
                  <a:pt x="44449" y="294254"/>
                </a:lnTo>
                <a:lnTo>
                  <a:pt x="278253" y="294254"/>
                </a:lnTo>
                <a:lnTo>
                  <a:pt x="278253" y="258695"/>
                </a:lnTo>
                <a:lnTo>
                  <a:pt x="43560" y="258695"/>
                </a:lnTo>
                <a:lnTo>
                  <a:pt x="43560" y="231136"/>
                </a:lnTo>
                <a:lnTo>
                  <a:pt x="314257" y="231136"/>
                </a:lnTo>
                <a:lnTo>
                  <a:pt x="314257" y="320924"/>
                </a:lnTo>
                <a:lnTo>
                  <a:pt x="80008" y="320924"/>
                </a:lnTo>
                <a:lnTo>
                  <a:pt x="80008" y="361373"/>
                </a:lnTo>
                <a:lnTo>
                  <a:pt x="326258" y="361373"/>
                </a:lnTo>
                <a:lnTo>
                  <a:pt x="32625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3939259" y="5296083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4" h="394335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4" h="394335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4" h="394335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4" h="394335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4" h="394335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4" h="394335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4364639" y="5300528"/>
            <a:ext cx="352425" cy="398780"/>
          </a:xfrm>
          <a:custGeom>
            <a:avLst/>
            <a:gdLst/>
            <a:ahLst/>
            <a:cxnLst/>
            <a:rect l="l" t="t" r="r" b="b"/>
            <a:pathLst>
              <a:path w="352425" h="398779">
                <a:moveTo>
                  <a:pt x="184464" y="208912"/>
                </a:moveTo>
                <a:lnTo>
                  <a:pt x="0" y="208912"/>
                </a:lnTo>
                <a:lnTo>
                  <a:pt x="0" y="25336"/>
                </a:lnTo>
                <a:lnTo>
                  <a:pt x="36003" y="25336"/>
                </a:lnTo>
                <a:lnTo>
                  <a:pt x="36003" y="85342"/>
                </a:lnTo>
                <a:lnTo>
                  <a:pt x="184464" y="85342"/>
                </a:lnTo>
                <a:lnTo>
                  <a:pt x="184464" y="113790"/>
                </a:lnTo>
                <a:lnTo>
                  <a:pt x="36003" y="113790"/>
                </a:lnTo>
                <a:lnTo>
                  <a:pt x="36003" y="179575"/>
                </a:lnTo>
                <a:lnTo>
                  <a:pt x="184464" y="179575"/>
                </a:lnTo>
                <a:lnTo>
                  <a:pt x="184464" y="208912"/>
                </a:lnTo>
                <a:close/>
              </a:path>
              <a:path w="352425" h="398779">
                <a:moveTo>
                  <a:pt x="184464" y="85342"/>
                </a:moveTo>
                <a:lnTo>
                  <a:pt x="148905" y="85342"/>
                </a:lnTo>
                <a:lnTo>
                  <a:pt x="148905" y="25336"/>
                </a:lnTo>
                <a:lnTo>
                  <a:pt x="184464" y="25336"/>
                </a:lnTo>
                <a:lnTo>
                  <a:pt x="184464" y="85342"/>
                </a:lnTo>
                <a:close/>
              </a:path>
              <a:path w="352425" h="398779">
                <a:moveTo>
                  <a:pt x="184464" y="179575"/>
                </a:moveTo>
                <a:lnTo>
                  <a:pt x="148905" y="179575"/>
                </a:lnTo>
                <a:lnTo>
                  <a:pt x="148905" y="113790"/>
                </a:lnTo>
                <a:lnTo>
                  <a:pt x="184464" y="113790"/>
                </a:lnTo>
                <a:lnTo>
                  <a:pt x="184464" y="179575"/>
                </a:lnTo>
                <a:close/>
              </a:path>
              <a:path w="352425" h="398779">
                <a:moveTo>
                  <a:pt x="166240" y="398710"/>
                </a:moveTo>
                <a:lnTo>
                  <a:pt x="111366" y="393738"/>
                </a:lnTo>
                <a:lnTo>
                  <a:pt x="69952" y="379264"/>
                </a:lnTo>
                <a:lnTo>
                  <a:pt x="43789" y="355956"/>
                </a:lnTo>
                <a:lnTo>
                  <a:pt x="34670" y="324480"/>
                </a:lnTo>
                <a:lnTo>
                  <a:pt x="43789" y="293004"/>
                </a:lnTo>
                <a:lnTo>
                  <a:pt x="69952" y="269696"/>
                </a:lnTo>
                <a:lnTo>
                  <a:pt x="111366" y="255222"/>
                </a:lnTo>
                <a:lnTo>
                  <a:pt x="166240" y="250249"/>
                </a:lnTo>
                <a:lnTo>
                  <a:pt x="220857" y="255222"/>
                </a:lnTo>
                <a:lnTo>
                  <a:pt x="262140" y="269696"/>
                </a:lnTo>
                <a:lnTo>
                  <a:pt x="273220" y="279586"/>
                </a:lnTo>
                <a:lnTo>
                  <a:pt x="166240" y="279586"/>
                </a:lnTo>
                <a:lnTo>
                  <a:pt x="126250" y="282600"/>
                </a:lnTo>
                <a:lnTo>
                  <a:pt x="96344" y="291365"/>
                </a:lnTo>
                <a:lnTo>
                  <a:pt x="77605" y="305464"/>
                </a:lnTo>
                <a:lnTo>
                  <a:pt x="71118" y="324480"/>
                </a:lnTo>
                <a:lnTo>
                  <a:pt x="77605" y="343565"/>
                </a:lnTo>
                <a:lnTo>
                  <a:pt x="96344" y="357817"/>
                </a:lnTo>
                <a:lnTo>
                  <a:pt x="126250" y="366735"/>
                </a:lnTo>
                <a:lnTo>
                  <a:pt x="166240" y="369818"/>
                </a:lnTo>
                <a:lnTo>
                  <a:pt x="272722" y="369818"/>
                </a:lnTo>
                <a:lnTo>
                  <a:pt x="262140" y="379264"/>
                </a:lnTo>
                <a:lnTo>
                  <a:pt x="220857" y="393738"/>
                </a:lnTo>
                <a:lnTo>
                  <a:pt x="166240" y="398710"/>
                </a:lnTo>
                <a:close/>
              </a:path>
              <a:path w="352425" h="398779">
                <a:moveTo>
                  <a:pt x="272722" y="369818"/>
                </a:moveTo>
                <a:lnTo>
                  <a:pt x="166240" y="369818"/>
                </a:lnTo>
                <a:lnTo>
                  <a:pt x="205786" y="366735"/>
                </a:lnTo>
                <a:lnTo>
                  <a:pt x="235581" y="357817"/>
                </a:lnTo>
                <a:lnTo>
                  <a:pt x="254375" y="343565"/>
                </a:lnTo>
                <a:lnTo>
                  <a:pt x="260917" y="324480"/>
                </a:lnTo>
                <a:lnTo>
                  <a:pt x="254375" y="305464"/>
                </a:lnTo>
                <a:lnTo>
                  <a:pt x="235581" y="291365"/>
                </a:lnTo>
                <a:lnTo>
                  <a:pt x="205786" y="282600"/>
                </a:lnTo>
                <a:lnTo>
                  <a:pt x="166240" y="279586"/>
                </a:lnTo>
                <a:lnTo>
                  <a:pt x="273220" y="279586"/>
                </a:lnTo>
                <a:lnTo>
                  <a:pt x="288254" y="293004"/>
                </a:lnTo>
                <a:lnTo>
                  <a:pt x="297366" y="324480"/>
                </a:lnTo>
                <a:lnTo>
                  <a:pt x="288254" y="355956"/>
                </a:lnTo>
                <a:lnTo>
                  <a:pt x="272722" y="369818"/>
                </a:lnTo>
                <a:close/>
              </a:path>
              <a:path w="352425" h="398779">
                <a:moveTo>
                  <a:pt x="292921" y="240026"/>
                </a:moveTo>
                <a:lnTo>
                  <a:pt x="256472" y="240026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00455"/>
                </a:lnTo>
                <a:lnTo>
                  <a:pt x="352038" y="100455"/>
                </a:lnTo>
                <a:lnTo>
                  <a:pt x="352038" y="130681"/>
                </a:lnTo>
                <a:lnTo>
                  <a:pt x="292921" y="130681"/>
                </a:lnTo>
                <a:lnTo>
                  <a:pt x="292921" y="24002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4756683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5299619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5747669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5747669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5745003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5745003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5698775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6125045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6525977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615338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061609" y="59563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2061609" y="59855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0" y="0"/>
                </a:moveTo>
                <a:lnTo>
                  <a:pt x="35114" y="0"/>
                </a:lnTo>
                <a:lnTo>
                  <a:pt x="35114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2061609" y="61150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5" h="27939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2300747" y="598512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180733" y="6143360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018938" y="6240260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2471877" y="59575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30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2471877" y="6103620"/>
            <a:ext cx="276860" cy="30480"/>
          </a:xfrm>
          <a:custGeom>
            <a:avLst/>
            <a:gdLst/>
            <a:ahLst/>
            <a:cxnLst/>
            <a:rect l="l" t="t" r="r" b="b"/>
            <a:pathLst>
              <a:path w="276860" h="30479">
                <a:moveTo>
                  <a:pt x="0" y="0"/>
                </a:moveTo>
                <a:lnTo>
                  <a:pt x="276475" y="0"/>
                </a:lnTo>
                <a:lnTo>
                  <a:pt x="2764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590112" y="61341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2427427" y="6240779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10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2959855" y="592333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374568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3827062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827062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824395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824395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3778168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351774" y="6196329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591356" y="6225540"/>
            <a:ext cx="36830" cy="96520"/>
          </a:xfrm>
          <a:custGeom>
            <a:avLst/>
            <a:gdLst/>
            <a:ahLst/>
            <a:cxnLst/>
            <a:rect l="l" t="t" r="r" b="b"/>
            <a:pathLst>
              <a:path w="36829" h="96520">
                <a:moveTo>
                  <a:pt x="0" y="0"/>
                </a:moveTo>
                <a:lnTo>
                  <a:pt x="36448" y="0"/>
                </a:lnTo>
                <a:lnTo>
                  <a:pt x="36448" y="96519"/>
                </a:lnTo>
                <a:lnTo>
                  <a:pt x="0" y="965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4357997" y="5939790"/>
            <a:ext cx="268605" cy="27940"/>
          </a:xfrm>
          <a:custGeom>
            <a:avLst/>
            <a:gdLst/>
            <a:ahLst/>
            <a:cxnLst/>
            <a:rect l="l" t="t" r="r" b="b"/>
            <a:pathLst>
              <a:path w="268604" h="27939">
                <a:moveTo>
                  <a:pt x="0" y="0"/>
                </a:moveTo>
                <a:lnTo>
                  <a:pt x="268029" y="0"/>
                </a:lnTo>
                <a:lnTo>
                  <a:pt x="268029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357997" y="596772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0"/>
                </a:moveTo>
                <a:lnTo>
                  <a:pt x="35559" y="0"/>
                </a:lnTo>
                <a:lnTo>
                  <a:pt x="35559" y="77470"/>
                </a:lnTo>
                <a:lnTo>
                  <a:pt x="0" y="774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4357997" y="604520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590023" y="5968229"/>
            <a:ext cx="36195" cy="77470"/>
          </a:xfrm>
          <a:custGeom>
            <a:avLst/>
            <a:gdLst/>
            <a:ahLst/>
            <a:cxnLst/>
            <a:rect l="l" t="t" r="r" b="b"/>
            <a:pathLst>
              <a:path w="36195" h="77470">
                <a:moveTo>
                  <a:pt x="36003" y="77341"/>
                </a:moveTo>
                <a:lnTo>
                  <a:pt x="0" y="77341"/>
                </a:lnTo>
                <a:lnTo>
                  <a:pt x="0" y="0"/>
                </a:lnTo>
                <a:lnTo>
                  <a:pt x="36003" y="0"/>
                </a:lnTo>
                <a:lnTo>
                  <a:pt x="36003" y="77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4474010" y="6074464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29" h="50800">
                <a:moveTo>
                  <a:pt x="36448" y="50672"/>
                </a:moveTo>
                <a:lnTo>
                  <a:pt x="0" y="50672"/>
                </a:lnTo>
                <a:lnTo>
                  <a:pt x="0" y="0"/>
                </a:lnTo>
                <a:lnTo>
                  <a:pt x="36448" y="0"/>
                </a:lnTo>
                <a:lnTo>
                  <a:pt x="36448" y="50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4311325" y="6125136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012292" y="5923336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4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738928" y="595757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4738928" y="5986779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4738928" y="61150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10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4885167" y="5986779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885167" y="5993129"/>
            <a:ext cx="164465" cy="29209"/>
          </a:xfrm>
          <a:custGeom>
            <a:avLst/>
            <a:gdLst/>
            <a:ahLst/>
            <a:cxnLst/>
            <a:rect l="l" t="t" r="r" b="b"/>
            <a:pathLst>
              <a:path w="164464" h="29210">
                <a:moveTo>
                  <a:pt x="0" y="0"/>
                </a:moveTo>
                <a:lnTo>
                  <a:pt x="164018" y="0"/>
                </a:lnTo>
                <a:lnTo>
                  <a:pt x="164018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4885167" y="6022340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60" h="55879">
                <a:moveTo>
                  <a:pt x="0" y="0"/>
                </a:moveTo>
                <a:lnTo>
                  <a:pt x="35559" y="0"/>
                </a:lnTo>
                <a:lnTo>
                  <a:pt x="35559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885167" y="607822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4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4885167" y="61087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5012292" y="6022902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5012292" y="610824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4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4792712" y="61887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80"/>
                </a:lnTo>
                <a:lnTo>
                  <a:pt x="0" y="939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792712" y="62826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5129194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685465" y="5922891"/>
            <a:ext cx="314960" cy="398780"/>
          </a:xfrm>
          <a:custGeom>
            <a:avLst/>
            <a:gdLst/>
            <a:ahLst/>
            <a:cxnLst/>
            <a:rect l="l" t="t" r="r" b="b"/>
            <a:pathLst>
              <a:path w="314960" h="398779">
                <a:moveTo>
                  <a:pt x="305811" y="212912"/>
                </a:moveTo>
                <a:lnTo>
                  <a:pt x="268918" y="212912"/>
                </a:lnTo>
                <a:lnTo>
                  <a:pt x="268918" y="90232"/>
                </a:lnTo>
                <a:lnTo>
                  <a:pt x="155128" y="90232"/>
                </a:lnTo>
                <a:lnTo>
                  <a:pt x="155128" y="60895"/>
                </a:lnTo>
                <a:lnTo>
                  <a:pt x="268918" y="60895"/>
                </a:lnTo>
                <a:lnTo>
                  <a:pt x="268918" y="0"/>
                </a:lnTo>
                <a:lnTo>
                  <a:pt x="305811" y="0"/>
                </a:lnTo>
                <a:lnTo>
                  <a:pt x="305811" y="212912"/>
                </a:lnTo>
                <a:close/>
              </a:path>
              <a:path w="314960" h="398779">
                <a:moveTo>
                  <a:pt x="30670" y="179130"/>
                </a:moveTo>
                <a:lnTo>
                  <a:pt x="0" y="179130"/>
                </a:lnTo>
                <a:lnTo>
                  <a:pt x="0" y="19113"/>
                </a:lnTo>
                <a:lnTo>
                  <a:pt x="36892" y="19113"/>
                </a:lnTo>
                <a:lnTo>
                  <a:pt x="36892" y="148460"/>
                </a:lnTo>
                <a:lnTo>
                  <a:pt x="210245" y="148460"/>
                </a:lnTo>
                <a:lnTo>
                  <a:pt x="212467" y="163573"/>
                </a:lnTo>
                <a:lnTo>
                  <a:pt x="167247" y="171067"/>
                </a:lnTo>
                <a:lnTo>
                  <a:pt x="123069" y="175852"/>
                </a:lnTo>
                <a:lnTo>
                  <a:pt x="78140" y="178387"/>
                </a:lnTo>
                <a:lnTo>
                  <a:pt x="30670" y="179130"/>
                </a:lnTo>
                <a:close/>
              </a:path>
              <a:path w="314960" h="398779">
                <a:moveTo>
                  <a:pt x="210245" y="148460"/>
                </a:moveTo>
                <a:lnTo>
                  <a:pt x="36892" y="148460"/>
                </a:lnTo>
                <a:lnTo>
                  <a:pt x="81321" y="147724"/>
                </a:lnTo>
                <a:lnTo>
                  <a:pt x="123624" y="145238"/>
                </a:lnTo>
                <a:lnTo>
                  <a:pt x="165344" y="140585"/>
                </a:lnTo>
                <a:lnTo>
                  <a:pt x="208023" y="133348"/>
                </a:lnTo>
                <a:lnTo>
                  <a:pt x="210245" y="148460"/>
                </a:lnTo>
                <a:close/>
              </a:path>
              <a:path w="314960" h="398779">
                <a:moveTo>
                  <a:pt x="192465" y="235137"/>
                </a:moveTo>
                <a:lnTo>
                  <a:pt x="156017" y="235137"/>
                </a:lnTo>
                <a:lnTo>
                  <a:pt x="156017" y="195577"/>
                </a:lnTo>
                <a:lnTo>
                  <a:pt x="192465" y="195577"/>
                </a:lnTo>
                <a:lnTo>
                  <a:pt x="192465" y="235137"/>
                </a:lnTo>
                <a:close/>
              </a:path>
              <a:path w="314960" h="398779">
                <a:moveTo>
                  <a:pt x="314701" y="263584"/>
                </a:moveTo>
                <a:lnTo>
                  <a:pt x="33337" y="263584"/>
                </a:lnTo>
                <a:lnTo>
                  <a:pt x="33337" y="235137"/>
                </a:lnTo>
                <a:lnTo>
                  <a:pt x="314701" y="235137"/>
                </a:lnTo>
                <a:lnTo>
                  <a:pt x="314701" y="263584"/>
                </a:lnTo>
                <a:close/>
              </a:path>
              <a:path w="314960" h="398779">
                <a:moveTo>
                  <a:pt x="174241" y="398266"/>
                </a:moveTo>
                <a:lnTo>
                  <a:pt x="127625" y="394342"/>
                </a:lnTo>
                <a:lnTo>
                  <a:pt x="92676" y="382875"/>
                </a:lnTo>
                <a:lnTo>
                  <a:pt x="70730" y="364325"/>
                </a:lnTo>
                <a:lnTo>
                  <a:pt x="63118" y="339148"/>
                </a:lnTo>
                <a:lnTo>
                  <a:pt x="70730" y="314229"/>
                </a:lnTo>
                <a:lnTo>
                  <a:pt x="92676" y="295810"/>
                </a:lnTo>
                <a:lnTo>
                  <a:pt x="127625" y="284392"/>
                </a:lnTo>
                <a:lnTo>
                  <a:pt x="174241" y="280475"/>
                </a:lnTo>
                <a:lnTo>
                  <a:pt x="220670" y="284392"/>
                </a:lnTo>
                <a:lnTo>
                  <a:pt x="255639" y="295810"/>
                </a:lnTo>
                <a:lnTo>
                  <a:pt x="269209" y="307145"/>
                </a:lnTo>
                <a:lnTo>
                  <a:pt x="174241" y="307145"/>
                </a:lnTo>
                <a:lnTo>
                  <a:pt x="142626" y="309270"/>
                </a:lnTo>
                <a:lnTo>
                  <a:pt x="119013" y="315479"/>
                </a:lnTo>
                <a:lnTo>
                  <a:pt x="104233" y="325522"/>
                </a:lnTo>
                <a:lnTo>
                  <a:pt x="99122" y="339148"/>
                </a:lnTo>
                <a:lnTo>
                  <a:pt x="104233" y="352844"/>
                </a:lnTo>
                <a:lnTo>
                  <a:pt x="119013" y="363040"/>
                </a:lnTo>
                <a:lnTo>
                  <a:pt x="142626" y="369402"/>
                </a:lnTo>
                <a:lnTo>
                  <a:pt x="174241" y="371596"/>
                </a:lnTo>
                <a:lnTo>
                  <a:pt x="269046" y="371596"/>
                </a:lnTo>
                <a:lnTo>
                  <a:pt x="255639" y="382875"/>
                </a:lnTo>
                <a:lnTo>
                  <a:pt x="220670" y="394342"/>
                </a:lnTo>
                <a:lnTo>
                  <a:pt x="174241" y="398266"/>
                </a:lnTo>
                <a:close/>
              </a:path>
              <a:path w="314960" h="398779">
                <a:moveTo>
                  <a:pt x="269046" y="371596"/>
                </a:moveTo>
                <a:lnTo>
                  <a:pt x="174241" y="371596"/>
                </a:lnTo>
                <a:lnTo>
                  <a:pt x="205668" y="369402"/>
                </a:lnTo>
                <a:lnTo>
                  <a:pt x="229303" y="363040"/>
                </a:lnTo>
                <a:lnTo>
                  <a:pt x="244186" y="352844"/>
                </a:lnTo>
                <a:lnTo>
                  <a:pt x="249360" y="339148"/>
                </a:lnTo>
                <a:lnTo>
                  <a:pt x="244186" y="325522"/>
                </a:lnTo>
                <a:lnTo>
                  <a:pt x="229303" y="315479"/>
                </a:lnTo>
                <a:lnTo>
                  <a:pt x="205668" y="309270"/>
                </a:lnTo>
                <a:lnTo>
                  <a:pt x="174241" y="307145"/>
                </a:lnTo>
                <a:lnTo>
                  <a:pt x="269209" y="307145"/>
                </a:lnTo>
                <a:lnTo>
                  <a:pt x="277690" y="314229"/>
                </a:lnTo>
                <a:lnTo>
                  <a:pt x="285364" y="339148"/>
                </a:lnTo>
                <a:lnTo>
                  <a:pt x="277690" y="364325"/>
                </a:lnTo>
                <a:lnTo>
                  <a:pt x="269046" y="3715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6071286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6604913" y="5931336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7013403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7552810" y="5922891"/>
            <a:ext cx="336550" cy="394970"/>
          </a:xfrm>
          <a:custGeom>
            <a:avLst/>
            <a:gdLst/>
            <a:ahLst/>
            <a:cxnLst/>
            <a:rect l="l" t="t" r="r" b="b"/>
            <a:pathLst>
              <a:path w="336550" h="394970">
                <a:moveTo>
                  <a:pt x="322702" y="204467"/>
                </a:moveTo>
                <a:lnTo>
                  <a:pt x="285809" y="204467"/>
                </a:lnTo>
                <a:lnTo>
                  <a:pt x="285809" y="125347"/>
                </a:lnTo>
                <a:lnTo>
                  <a:pt x="199133" y="125347"/>
                </a:lnTo>
                <a:lnTo>
                  <a:pt x="199133" y="96010"/>
                </a:lnTo>
                <a:lnTo>
                  <a:pt x="285809" y="96010"/>
                </a:lnTo>
                <a:lnTo>
                  <a:pt x="285809" y="0"/>
                </a:lnTo>
                <a:lnTo>
                  <a:pt x="322702" y="0"/>
                </a:lnTo>
                <a:lnTo>
                  <a:pt x="322702" y="204467"/>
                </a:lnTo>
                <a:close/>
              </a:path>
              <a:path w="336550" h="394970">
                <a:moveTo>
                  <a:pt x="13334" y="212467"/>
                </a:moveTo>
                <a:lnTo>
                  <a:pt x="0" y="183575"/>
                </a:lnTo>
                <a:lnTo>
                  <a:pt x="52293" y="166795"/>
                </a:lnTo>
                <a:lnTo>
                  <a:pt x="94687" y="144488"/>
                </a:lnTo>
                <a:lnTo>
                  <a:pt x="126670" y="117104"/>
                </a:lnTo>
                <a:lnTo>
                  <a:pt x="147728" y="85090"/>
                </a:lnTo>
                <a:lnTo>
                  <a:pt x="157350" y="48894"/>
                </a:lnTo>
                <a:lnTo>
                  <a:pt x="21335" y="48894"/>
                </a:lnTo>
                <a:lnTo>
                  <a:pt x="21335" y="19557"/>
                </a:lnTo>
                <a:lnTo>
                  <a:pt x="196466" y="19557"/>
                </a:lnTo>
                <a:lnTo>
                  <a:pt x="190833" y="66289"/>
                </a:lnTo>
                <a:lnTo>
                  <a:pt x="174373" y="107304"/>
                </a:lnTo>
                <a:lnTo>
                  <a:pt x="147738" y="142515"/>
                </a:lnTo>
                <a:lnTo>
                  <a:pt x="111584" y="171837"/>
                </a:lnTo>
                <a:lnTo>
                  <a:pt x="66564" y="195184"/>
                </a:lnTo>
                <a:lnTo>
                  <a:pt x="13334" y="212467"/>
                </a:lnTo>
                <a:close/>
              </a:path>
              <a:path w="336550" h="394970">
                <a:moveTo>
                  <a:pt x="336037" y="394710"/>
                </a:moveTo>
                <a:lnTo>
                  <a:pt x="66674" y="394710"/>
                </a:lnTo>
                <a:lnTo>
                  <a:pt x="66674" y="292032"/>
                </a:lnTo>
                <a:lnTo>
                  <a:pt x="286253" y="292032"/>
                </a:lnTo>
                <a:lnTo>
                  <a:pt x="286253" y="250694"/>
                </a:lnTo>
                <a:lnTo>
                  <a:pt x="65785" y="250694"/>
                </a:lnTo>
                <a:lnTo>
                  <a:pt x="65785" y="221802"/>
                </a:lnTo>
                <a:lnTo>
                  <a:pt x="322702" y="221802"/>
                </a:lnTo>
                <a:lnTo>
                  <a:pt x="322702" y="319590"/>
                </a:lnTo>
                <a:lnTo>
                  <a:pt x="102678" y="319590"/>
                </a:lnTo>
                <a:lnTo>
                  <a:pt x="102678" y="365818"/>
                </a:lnTo>
                <a:lnTo>
                  <a:pt x="336037" y="365818"/>
                </a:lnTo>
                <a:lnTo>
                  <a:pt x="336037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7956410" y="5922447"/>
            <a:ext cx="327660" cy="400050"/>
          </a:xfrm>
          <a:custGeom>
            <a:avLst/>
            <a:gdLst/>
            <a:ahLst/>
            <a:cxnLst/>
            <a:rect l="l" t="t" r="r" b="b"/>
            <a:pathLst>
              <a:path w="327659" h="400050">
                <a:moveTo>
                  <a:pt x="327591" y="399599"/>
                </a:moveTo>
                <a:lnTo>
                  <a:pt x="291143" y="399599"/>
                </a:lnTo>
                <a:lnTo>
                  <a:pt x="291143" y="239582"/>
                </a:lnTo>
                <a:lnTo>
                  <a:pt x="210245" y="239582"/>
                </a:lnTo>
                <a:lnTo>
                  <a:pt x="210245" y="209356"/>
                </a:lnTo>
                <a:lnTo>
                  <a:pt x="291143" y="209356"/>
                </a:lnTo>
                <a:lnTo>
                  <a:pt x="291143" y="156461"/>
                </a:lnTo>
                <a:lnTo>
                  <a:pt x="210245" y="156461"/>
                </a:lnTo>
                <a:lnTo>
                  <a:pt x="210245" y="126680"/>
                </a:lnTo>
                <a:lnTo>
                  <a:pt x="291143" y="126680"/>
                </a:lnTo>
                <a:lnTo>
                  <a:pt x="291143" y="0"/>
                </a:lnTo>
                <a:lnTo>
                  <a:pt x="327591" y="0"/>
                </a:lnTo>
                <a:lnTo>
                  <a:pt x="327591" y="399599"/>
                </a:lnTo>
                <a:close/>
              </a:path>
              <a:path w="327659" h="400050">
                <a:moveTo>
                  <a:pt x="137348" y="69341"/>
                </a:moveTo>
                <a:lnTo>
                  <a:pt x="100900" y="69341"/>
                </a:lnTo>
                <a:lnTo>
                  <a:pt x="100900" y="7556"/>
                </a:lnTo>
                <a:lnTo>
                  <a:pt x="137348" y="7556"/>
                </a:lnTo>
                <a:lnTo>
                  <a:pt x="137348" y="69341"/>
                </a:lnTo>
                <a:close/>
              </a:path>
              <a:path w="327659" h="400050">
                <a:moveTo>
                  <a:pt x="225802" y="98677"/>
                </a:moveTo>
                <a:lnTo>
                  <a:pt x="11112" y="98677"/>
                </a:lnTo>
                <a:lnTo>
                  <a:pt x="11112" y="69341"/>
                </a:lnTo>
                <a:lnTo>
                  <a:pt x="225802" y="69341"/>
                </a:lnTo>
                <a:lnTo>
                  <a:pt x="225802" y="98677"/>
                </a:lnTo>
                <a:close/>
              </a:path>
              <a:path w="327659" h="400050">
                <a:moveTo>
                  <a:pt x="20446" y="321813"/>
                </a:moveTo>
                <a:lnTo>
                  <a:pt x="0" y="294254"/>
                </a:lnTo>
                <a:lnTo>
                  <a:pt x="40587" y="266369"/>
                </a:lnTo>
                <a:lnTo>
                  <a:pt x="72674" y="227191"/>
                </a:lnTo>
                <a:lnTo>
                  <a:pt x="93760" y="180429"/>
                </a:lnTo>
                <a:lnTo>
                  <a:pt x="101344" y="129792"/>
                </a:lnTo>
                <a:lnTo>
                  <a:pt x="101344" y="98677"/>
                </a:lnTo>
                <a:lnTo>
                  <a:pt x="137348" y="98677"/>
                </a:lnTo>
                <a:lnTo>
                  <a:pt x="137348" y="129792"/>
                </a:lnTo>
                <a:lnTo>
                  <a:pt x="145071" y="178200"/>
                </a:lnTo>
                <a:lnTo>
                  <a:pt x="154849" y="198688"/>
                </a:lnTo>
                <a:lnTo>
                  <a:pt x="119568" y="198688"/>
                </a:lnTo>
                <a:lnTo>
                  <a:pt x="103330" y="238054"/>
                </a:lnTo>
                <a:lnTo>
                  <a:pt x="80675" y="272585"/>
                </a:lnTo>
                <a:lnTo>
                  <a:pt x="52686" y="300949"/>
                </a:lnTo>
                <a:lnTo>
                  <a:pt x="20446" y="321813"/>
                </a:lnTo>
                <a:close/>
              </a:path>
              <a:path w="327659" h="400050">
                <a:moveTo>
                  <a:pt x="218690" y="315590"/>
                </a:moveTo>
                <a:lnTo>
                  <a:pt x="186763" y="295886"/>
                </a:lnTo>
                <a:lnTo>
                  <a:pt x="158962" y="268974"/>
                </a:lnTo>
                <a:lnTo>
                  <a:pt x="136244" y="236144"/>
                </a:lnTo>
                <a:lnTo>
                  <a:pt x="119568" y="198688"/>
                </a:lnTo>
                <a:lnTo>
                  <a:pt x="154849" y="198688"/>
                </a:lnTo>
                <a:lnTo>
                  <a:pt x="166462" y="223024"/>
                </a:lnTo>
                <a:lnTo>
                  <a:pt x="198855" y="260681"/>
                </a:lnTo>
                <a:lnTo>
                  <a:pt x="239582" y="287587"/>
                </a:lnTo>
                <a:lnTo>
                  <a:pt x="218690" y="315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498484" y="592333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897639" y="5923336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480" y="398266"/>
                </a:moveTo>
                <a:lnTo>
                  <a:pt x="292032" y="398266"/>
                </a:lnTo>
                <a:lnTo>
                  <a:pt x="292032" y="189354"/>
                </a:lnTo>
                <a:lnTo>
                  <a:pt x="198688" y="189354"/>
                </a:lnTo>
                <a:lnTo>
                  <a:pt x="198688" y="159573"/>
                </a:lnTo>
                <a:lnTo>
                  <a:pt x="292032" y="159573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266"/>
                </a:lnTo>
                <a:close/>
              </a:path>
              <a:path w="328929" h="398779">
                <a:moveTo>
                  <a:pt x="20002" y="322257"/>
                </a:moveTo>
                <a:lnTo>
                  <a:pt x="0" y="293810"/>
                </a:lnTo>
                <a:lnTo>
                  <a:pt x="48816" y="265650"/>
                </a:lnTo>
                <a:lnTo>
                  <a:pt x="88421" y="233737"/>
                </a:lnTo>
                <a:lnTo>
                  <a:pt x="119235" y="198244"/>
                </a:lnTo>
                <a:lnTo>
                  <a:pt x="141678" y="159342"/>
                </a:lnTo>
                <a:lnTo>
                  <a:pt x="156169" y="117206"/>
                </a:lnTo>
                <a:lnTo>
                  <a:pt x="163129" y="72007"/>
                </a:lnTo>
                <a:lnTo>
                  <a:pt x="17779" y="72007"/>
                </a:lnTo>
                <a:lnTo>
                  <a:pt x="17779" y="42671"/>
                </a:lnTo>
                <a:lnTo>
                  <a:pt x="199577" y="42671"/>
                </a:lnTo>
                <a:lnTo>
                  <a:pt x="196581" y="90418"/>
                </a:lnTo>
                <a:lnTo>
                  <a:pt x="187147" y="136237"/>
                </a:lnTo>
                <a:lnTo>
                  <a:pt x="170606" y="179724"/>
                </a:lnTo>
                <a:lnTo>
                  <a:pt x="146290" y="220474"/>
                </a:lnTo>
                <a:lnTo>
                  <a:pt x="113529" y="258082"/>
                </a:lnTo>
                <a:lnTo>
                  <a:pt x="71656" y="292145"/>
                </a:lnTo>
                <a:lnTo>
                  <a:pt x="2000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323020" y="5922891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858399" y="5922891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89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89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89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89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0250888" y="5922891"/>
            <a:ext cx="346710" cy="389890"/>
          </a:xfrm>
          <a:custGeom>
            <a:avLst/>
            <a:gdLst/>
            <a:ahLst/>
            <a:cxnLst/>
            <a:rect l="l" t="t" r="r" b="b"/>
            <a:pathLst>
              <a:path w="346709" h="389889">
                <a:moveTo>
                  <a:pt x="334703" y="300033"/>
                </a:moveTo>
                <a:lnTo>
                  <a:pt x="299588" y="300033"/>
                </a:lnTo>
                <a:lnTo>
                  <a:pt x="299588" y="0"/>
                </a:lnTo>
                <a:lnTo>
                  <a:pt x="334703" y="0"/>
                </a:lnTo>
                <a:lnTo>
                  <a:pt x="334703" y="300033"/>
                </a:lnTo>
                <a:close/>
              </a:path>
              <a:path w="346709" h="389889">
                <a:moveTo>
                  <a:pt x="257361" y="289365"/>
                </a:moveTo>
                <a:lnTo>
                  <a:pt x="222691" y="289365"/>
                </a:lnTo>
                <a:lnTo>
                  <a:pt x="222691" y="140459"/>
                </a:lnTo>
                <a:lnTo>
                  <a:pt x="163129" y="140459"/>
                </a:lnTo>
                <a:lnTo>
                  <a:pt x="163129" y="110678"/>
                </a:lnTo>
                <a:lnTo>
                  <a:pt x="222691" y="110678"/>
                </a:lnTo>
                <a:lnTo>
                  <a:pt x="222691" y="8889"/>
                </a:lnTo>
                <a:lnTo>
                  <a:pt x="257361" y="8889"/>
                </a:lnTo>
                <a:lnTo>
                  <a:pt x="257361" y="289365"/>
                </a:lnTo>
                <a:close/>
              </a:path>
              <a:path w="346709" h="389889">
                <a:moveTo>
                  <a:pt x="184464" y="67563"/>
                </a:moveTo>
                <a:lnTo>
                  <a:pt x="7556" y="67563"/>
                </a:lnTo>
                <a:lnTo>
                  <a:pt x="7556" y="37781"/>
                </a:lnTo>
                <a:lnTo>
                  <a:pt x="184464" y="37781"/>
                </a:lnTo>
                <a:lnTo>
                  <a:pt x="184464" y="67563"/>
                </a:lnTo>
                <a:close/>
              </a:path>
              <a:path w="346709" h="389889">
                <a:moveTo>
                  <a:pt x="19113" y="240026"/>
                </a:moveTo>
                <a:lnTo>
                  <a:pt x="0" y="212023"/>
                </a:lnTo>
                <a:lnTo>
                  <a:pt x="34392" y="190437"/>
                </a:lnTo>
                <a:lnTo>
                  <a:pt x="59784" y="161017"/>
                </a:lnTo>
                <a:lnTo>
                  <a:pt x="75508" y="126764"/>
                </a:lnTo>
                <a:lnTo>
                  <a:pt x="80897" y="90676"/>
                </a:lnTo>
                <a:lnTo>
                  <a:pt x="80897" y="67563"/>
                </a:lnTo>
                <a:lnTo>
                  <a:pt x="116012" y="67563"/>
                </a:lnTo>
                <a:lnTo>
                  <a:pt x="116012" y="90676"/>
                </a:lnTo>
                <a:lnTo>
                  <a:pt x="121173" y="123992"/>
                </a:lnTo>
                <a:lnTo>
                  <a:pt x="134400" y="151572"/>
                </a:lnTo>
                <a:lnTo>
                  <a:pt x="98677" y="151572"/>
                </a:lnTo>
                <a:lnTo>
                  <a:pt x="86058" y="179082"/>
                </a:lnTo>
                <a:lnTo>
                  <a:pt x="68396" y="203633"/>
                </a:lnTo>
                <a:lnTo>
                  <a:pt x="45984" y="224267"/>
                </a:lnTo>
                <a:lnTo>
                  <a:pt x="19113" y="240026"/>
                </a:lnTo>
                <a:close/>
              </a:path>
              <a:path w="346709" h="389889">
                <a:moveTo>
                  <a:pt x="175574" y="230692"/>
                </a:moveTo>
                <a:lnTo>
                  <a:pt x="149995" y="216642"/>
                </a:lnTo>
                <a:lnTo>
                  <a:pt x="128625" y="198299"/>
                </a:lnTo>
                <a:lnTo>
                  <a:pt x="111505" y="176373"/>
                </a:lnTo>
                <a:lnTo>
                  <a:pt x="98677" y="151572"/>
                </a:lnTo>
                <a:lnTo>
                  <a:pt x="134400" y="151572"/>
                </a:lnTo>
                <a:lnTo>
                  <a:pt x="136292" y="155517"/>
                </a:lnTo>
                <a:lnTo>
                  <a:pt x="160830" y="182624"/>
                </a:lnTo>
                <a:lnTo>
                  <a:pt x="194243" y="202689"/>
                </a:lnTo>
                <a:lnTo>
                  <a:pt x="175574" y="230692"/>
                </a:lnTo>
                <a:close/>
              </a:path>
              <a:path w="346709" h="389889">
                <a:moveTo>
                  <a:pt x="346260" y="389820"/>
                </a:moveTo>
                <a:lnTo>
                  <a:pt x="74674" y="389820"/>
                </a:lnTo>
                <a:lnTo>
                  <a:pt x="74674" y="263584"/>
                </a:lnTo>
                <a:lnTo>
                  <a:pt x="111123" y="263584"/>
                </a:lnTo>
                <a:lnTo>
                  <a:pt x="111123" y="360039"/>
                </a:lnTo>
                <a:lnTo>
                  <a:pt x="346260" y="360039"/>
                </a:lnTo>
                <a:lnTo>
                  <a:pt x="34626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0657599" y="592955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1200536" y="592333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1648585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1648585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1645918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1645918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159969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2023738" y="5922891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2418004" y="6232259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2684181" y="5922891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19" h="389889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19" h="389889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19" h="389889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19" h="389889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3076670" y="5922891"/>
            <a:ext cx="346710" cy="389890"/>
          </a:xfrm>
          <a:custGeom>
            <a:avLst/>
            <a:gdLst/>
            <a:ahLst/>
            <a:cxnLst/>
            <a:rect l="l" t="t" r="r" b="b"/>
            <a:pathLst>
              <a:path w="346709" h="389889">
                <a:moveTo>
                  <a:pt x="334703" y="300033"/>
                </a:moveTo>
                <a:lnTo>
                  <a:pt x="299588" y="300033"/>
                </a:lnTo>
                <a:lnTo>
                  <a:pt x="299588" y="0"/>
                </a:lnTo>
                <a:lnTo>
                  <a:pt x="334703" y="0"/>
                </a:lnTo>
                <a:lnTo>
                  <a:pt x="334703" y="300033"/>
                </a:lnTo>
                <a:close/>
              </a:path>
              <a:path w="346709" h="389889">
                <a:moveTo>
                  <a:pt x="257361" y="289365"/>
                </a:moveTo>
                <a:lnTo>
                  <a:pt x="222691" y="289365"/>
                </a:lnTo>
                <a:lnTo>
                  <a:pt x="222691" y="140459"/>
                </a:lnTo>
                <a:lnTo>
                  <a:pt x="163129" y="140459"/>
                </a:lnTo>
                <a:lnTo>
                  <a:pt x="163129" y="110678"/>
                </a:lnTo>
                <a:lnTo>
                  <a:pt x="222691" y="110678"/>
                </a:lnTo>
                <a:lnTo>
                  <a:pt x="222691" y="8889"/>
                </a:lnTo>
                <a:lnTo>
                  <a:pt x="257361" y="8889"/>
                </a:lnTo>
                <a:lnTo>
                  <a:pt x="257361" y="289365"/>
                </a:lnTo>
                <a:close/>
              </a:path>
              <a:path w="346709" h="389889">
                <a:moveTo>
                  <a:pt x="184464" y="67563"/>
                </a:moveTo>
                <a:lnTo>
                  <a:pt x="7556" y="67563"/>
                </a:lnTo>
                <a:lnTo>
                  <a:pt x="7556" y="37781"/>
                </a:lnTo>
                <a:lnTo>
                  <a:pt x="184464" y="37781"/>
                </a:lnTo>
                <a:lnTo>
                  <a:pt x="184464" y="67563"/>
                </a:lnTo>
                <a:close/>
              </a:path>
              <a:path w="346709" h="389889">
                <a:moveTo>
                  <a:pt x="19113" y="240026"/>
                </a:moveTo>
                <a:lnTo>
                  <a:pt x="0" y="212023"/>
                </a:lnTo>
                <a:lnTo>
                  <a:pt x="34392" y="190437"/>
                </a:lnTo>
                <a:lnTo>
                  <a:pt x="59784" y="161017"/>
                </a:lnTo>
                <a:lnTo>
                  <a:pt x="75508" y="126764"/>
                </a:lnTo>
                <a:lnTo>
                  <a:pt x="80897" y="90676"/>
                </a:lnTo>
                <a:lnTo>
                  <a:pt x="80897" y="67563"/>
                </a:lnTo>
                <a:lnTo>
                  <a:pt x="116012" y="67563"/>
                </a:lnTo>
                <a:lnTo>
                  <a:pt x="116012" y="90676"/>
                </a:lnTo>
                <a:lnTo>
                  <a:pt x="121173" y="123992"/>
                </a:lnTo>
                <a:lnTo>
                  <a:pt x="134400" y="151572"/>
                </a:lnTo>
                <a:lnTo>
                  <a:pt x="98677" y="151572"/>
                </a:lnTo>
                <a:lnTo>
                  <a:pt x="86058" y="179082"/>
                </a:lnTo>
                <a:lnTo>
                  <a:pt x="68396" y="203633"/>
                </a:lnTo>
                <a:lnTo>
                  <a:pt x="45984" y="224267"/>
                </a:lnTo>
                <a:lnTo>
                  <a:pt x="19113" y="240026"/>
                </a:lnTo>
                <a:close/>
              </a:path>
              <a:path w="346709" h="389889">
                <a:moveTo>
                  <a:pt x="175574" y="230692"/>
                </a:moveTo>
                <a:lnTo>
                  <a:pt x="149995" y="216642"/>
                </a:lnTo>
                <a:lnTo>
                  <a:pt x="128625" y="198299"/>
                </a:lnTo>
                <a:lnTo>
                  <a:pt x="111505" y="176373"/>
                </a:lnTo>
                <a:lnTo>
                  <a:pt x="98677" y="151572"/>
                </a:lnTo>
                <a:lnTo>
                  <a:pt x="134400" y="151572"/>
                </a:lnTo>
                <a:lnTo>
                  <a:pt x="136292" y="155517"/>
                </a:lnTo>
                <a:lnTo>
                  <a:pt x="160830" y="182624"/>
                </a:lnTo>
                <a:lnTo>
                  <a:pt x="194243" y="202689"/>
                </a:lnTo>
                <a:lnTo>
                  <a:pt x="175574" y="230692"/>
                </a:lnTo>
                <a:close/>
              </a:path>
              <a:path w="346709" h="389889">
                <a:moveTo>
                  <a:pt x="346260" y="389820"/>
                </a:moveTo>
                <a:lnTo>
                  <a:pt x="74674" y="389820"/>
                </a:lnTo>
                <a:lnTo>
                  <a:pt x="74674" y="263584"/>
                </a:lnTo>
                <a:lnTo>
                  <a:pt x="111123" y="263584"/>
                </a:lnTo>
                <a:lnTo>
                  <a:pt x="111123" y="360039"/>
                </a:lnTo>
                <a:lnTo>
                  <a:pt x="346260" y="360039"/>
                </a:lnTo>
                <a:lnTo>
                  <a:pt x="34626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3483381" y="5936670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4018316" y="592333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4425917" y="5922447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8036" y="398710"/>
                </a:moveTo>
                <a:lnTo>
                  <a:pt x="291587" y="398710"/>
                </a:lnTo>
                <a:lnTo>
                  <a:pt x="291587" y="246249"/>
                </a:lnTo>
                <a:lnTo>
                  <a:pt x="181353" y="246249"/>
                </a:lnTo>
                <a:lnTo>
                  <a:pt x="181353" y="216468"/>
                </a:lnTo>
                <a:lnTo>
                  <a:pt x="291587" y="216468"/>
                </a:lnTo>
                <a:lnTo>
                  <a:pt x="291587" y="139126"/>
                </a:lnTo>
                <a:lnTo>
                  <a:pt x="187131" y="139126"/>
                </a:lnTo>
                <a:lnTo>
                  <a:pt x="169913" y="182423"/>
                </a:lnTo>
                <a:lnTo>
                  <a:pt x="145079" y="222968"/>
                </a:lnTo>
                <a:lnTo>
                  <a:pt x="112051" y="260355"/>
                </a:lnTo>
                <a:lnTo>
                  <a:pt x="70254" y="294180"/>
                </a:lnTo>
                <a:lnTo>
                  <a:pt x="19113" y="324035"/>
                </a:lnTo>
                <a:lnTo>
                  <a:pt x="0" y="294699"/>
                </a:lnTo>
                <a:lnTo>
                  <a:pt x="48079" y="266879"/>
                </a:lnTo>
                <a:lnTo>
                  <a:pt x="87565" y="235120"/>
                </a:lnTo>
                <a:lnTo>
                  <a:pt x="118679" y="199633"/>
                </a:lnTo>
                <a:lnTo>
                  <a:pt x="141645" y="160626"/>
                </a:lnTo>
                <a:lnTo>
                  <a:pt x="156684" y="118311"/>
                </a:lnTo>
                <a:lnTo>
                  <a:pt x="164018" y="72896"/>
                </a:lnTo>
                <a:lnTo>
                  <a:pt x="17335" y="72896"/>
                </a:lnTo>
                <a:lnTo>
                  <a:pt x="17335" y="43560"/>
                </a:lnTo>
                <a:lnTo>
                  <a:pt x="200466" y="43560"/>
                </a:lnTo>
                <a:lnTo>
                  <a:pt x="200056" y="60471"/>
                </a:lnTo>
                <a:lnTo>
                  <a:pt x="198855" y="77175"/>
                </a:lnTo>
                <a:lnTo>
                  <a:pt x="196903" y="93628"/>
                </a:lnTo>
                <a:lnTo>
                  <a:pt x="194243" y="109789"/>
                </a:lnTo>
                <a:lnTo>
                  <a:pt x="291587" y="10978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4834852" y="5927336"/>
            <a:ext cx="360045" cy="389890"/>
          </a:xfrm>
          <a:custGeom>
            <a:avLst/>
            <a:gdLst/>
            <a:ahLst/>
            <a:cxnLst/>
            <a:rect l="l" t="t" r="r" b="b"/>
            <a:pathLst>
              <a:path w="360044" h="389889">
                <a:moveTo>
                  <a:pt x="180019" y="138237"/>
                </a:moveTo>
                <a:lnTo>
                  <a:pt x="121200" y="133785"/>
                </a:lnTo>
                <a:lnTo>
                  <a:pt x="77175" y="120624"/>
                </a:lnTo>
                <a:lnTo>
                  <a:pt x="49567" y="99045"/>
                </a:lnTo>
                <a:lnTo>
                  <a:pt x="40004" y="69341"/>
                </a:lnTo>
                <a:lnTo>
                  <a:pt x="49567" y="39566"/>
                </a:lnTo>
                <a:lnTo>
                  <a:pt x="77175" y="17835"/>
                </a:lnTo>
                <a:lnTo>
                  <a:pt x="121200" y="4521"/>
                </a:lnTo>
                <a:lnTo>
                  <a:pt x="180019" y="0"/>
                </a:lnTo>
                <a:lnTo>
                  <a:pt x="239026" y="4521"/>
                </a:lnTo>
                <a:lnTo>
                  <a:pt x="283031" y="17835"/>
                </a:lnTo>
                <a:lnTo>
                  <a:pt x="295336" y="27558"/>
                </a:lnTo>
                <a:lnTo>
                  <a:pt x="180019" y="27558"/>
                </a:lnTo>
                <a:lnTo>
                  <a:pt x="136410" y="30336"/>
                </a:lnTo>
                <a:lnTo>
                  <a:pt x="104178" y="38448"/>
                </a:lnTo>
                <a:lnTo>
                  <a:pt x="84196" y="51561"/>
                </a:lnTo>
                <a:lnTo>
                  <a:pt x="77341" y="69341"/>
                </a:lnTo>
                <a:lnTo>
                  <a:pt x="84196" y="87120"/>
                </a:lnTo>
                <a:lnTo>
                  <a:pt x="104178" y="100233"/>
                </a:lnTo>
                <a:lnTo>
                  <a:pt x="136410" y="108345"/>
                </a:lnTo>
                <a:lnTo>
                  <a:pt x="180019" y="111123"/>
                </a:lnTo>
                <a:lnTo>
                  <a:pt x="295140" y="111123"/>
                </a:lnTo>
                <a:lnTo>
                  <a:pt x="283031" y="120624"/>
                </a:lnTo>
                <a:lnTo>
                  <a:pt x="239026" y="133785"/>
                </a:lnTo>
                <a:lnTo>
                  <a:pt x="180019" y="138237"/>
                </a:lnTo>
                <a:close/>
              </a:path>
              <a:path w="360044" h="389889">
                <a:moveTo>
                  <a:pt x="295140" y="111123"/>
                </a:moveTo>
                <a:lnTo>
                  <a:pt x="180019" y="111123"/>
                </a:lnTo>
                <a:lnTo>
                  <a:pt x="223628" y="108345"/>
                </a:lnTo>
                <a:lnTo>
                  <a:pt x="255861" y="100233"/>
                </a:lnTo>
                <a:lnTo>
                  <a:pt x="275843" y="87120"/>
                </a:lnTo>
                <a:lnTo>
                  <a:pt x="282697" y="69341"/>
                </a:lnTo>
                <a:lnTo>
                  <a:pt x="275843" y="51561"/>
                </a:lnTo>
                <a:lnTo>
                  <a:pt x="255861" y="38448"/>
                </a:lnTo>
                <a:lnTo>
                  <a:pt x="223628" y="30336"/>
                </a:lnTo>
                <a:lnTo>
                  <a:pt x="180019" y="27558"/>
                </a:lnTo>
                <a:lnTo>
                  <a:pt x="295336" y="27558"/>
                </a:lnTo>
                <a:lnTo>
                  <a:pt x="310534" y="39566"/>
                </a:lnTo>
                <a:lnTo>
                  <a:pt x="320035" y="69341"/>
                </a:lnTo>
                <a:lnTo>
                  <a:pt x="310534" y="99045"/>
                </a:lnTo>
                <a:lnTo>
                  <a:pt x="295140" y="111123"/>
                </a:lnTo>
                <a:close/>
              </a:path>
              <a:path w="360044" h="389889">
                <a:moveTo>
                  <a:pt x="360039" y="193799"/>
                </a:moveTo>
                <a:lnTo>
                  <a:pt x="0" y="193799"/>
                </a:lnTo>
                <a:lnTo>
                  <a:pt x="0" y="164462"/>
                </a:lnTo>
                <a:lnTo>
                  <a:pt x="360039" y="164462"/>
                </a:lnTo>
                <a:lnTo>
                  <a:pt x="360039" y="193799"/>
                </a:lnTo>
                <a:close/>
              </a:path>
              <a:path w="360044" h="389889">
                <a:moveTo>
                  <a:pt x="198244" y="231136"/>
                </a:moveTo>
                <a:lnTo>
                  <a:pt x="161795" y="231136"/>
                </a:lnTo>
                <a:lnTo>
                  <a:pt x="161795" y="193799"/>
                </a:lnTo>
                <a:lnTo>
                  <a:pt x="198244" y="193799"/>
                </a:lnTo>
                <a:lnTo>
                  <a:pt x="198244" y="231136"/>
                </a:lnTo>
                <a:close/>
              </a:path>
              <a:path w="360044" h="389889">
                <a:moveTo>
                  <a:pt x="326258" y="389820"/>
                </a:moveTo>
                <a:lnTo>
                  <a:pt x="44449" y="389820"/>
                </a:lnTo>
                <a:lnTo>
                  <a:pt x="44449" y="294254"/>
                </a:lnTo>
                <a:lnTo>
                  <a:pt x="278253" y="294254"/>
                </a:lnTo>
                <a:lnTo>
                  <a:pt x="278253" y="258695"/>
                </a:lnTo>
                <a:lnTo>
                  <a:pt x="43560" y="258695"/>
                </a:lnTo>
                <a:lnTo>
                  <a:pt x="43560" y="231136"/>
                </a:lnTo>
                <a:lnTo>
                  <a:pt x="314257" y="231136"/>
                </a:lnTo>
                <a:lnTo>
                  <a:pt x="314257" y="320924"/>
                </a:lnTo>
                <a:lnTo>
                  <a:pt x="80008" y="320924"/>
                </a:lnTo>
                <a:lnTo>
                  <a:pt x="80008" y="361373"/>
                </a:lnTo>
                <a:lnTo>
                  <a:pt x="326258" y="361373"/>
                </a:lnTo>
                <a:lnTo>
                  <a:pt x="32625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5248675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5781807" y="5922891"/>
            <a:ext cx="322580" cy="393700"/>
          </a:xfrm>
          <a:custGeom>
            <a:avLst/>
            <a:gdLst/>
            <a:ahLst/>
            <a:cxnLst/>
            <a:rect l="l" t="t" r="r" b="b"/>
            <a:pathLst>
              <a:path w="322580" h="393700">
                <a:moveTo>
                  <a:pt x="228914" y="55561"/>
                </a:moveTo>
                <a:lnTo>
                  <a:pt x="10223" y="55561"/>
                </a:lnTo>
                <a:lnTo>
                  <a:pt x="10223" y="25780"/>
                </a:lnTo>
                <a:lnTo>
                  <a:pt x="228914" y="25780"/>
                </a:lnTo>
                <a:lnTo>
                  <a:pt x="228914" y="55561"/>
                </a:lnTo>
                <a:close/>
              </a:path>
              <a:path w="322580" h="393700">
                <a:moveTo>
                  <a:pt x="18668" y="216912"/>
                </a:moveTo>
                <a:lnTo>
                  <a:pt x="0" y="188020"/>
                </a:lnTo>
                <a:lnTo>
                  <a:pt x="41337" y="168338"/>
                </a:lnTo>
                <a:lnTo>
                  <a:pt x="73341" y="139571"/>
                </a:lnTo>
                <a:lnTo>
                  <a:pt x="94010" y="104136"/>
                </a:lnTo>
                <a:lnTo>
                  <a:pt x="101344" y="64451"/>
                </a:lnTo>
                <a:lnTo>
                  <a:pt x="101344" y="55561"/>
                </a:lnTo>
                <a:lnTo>
                  <a:pt x="138682" y="55561"/>
                </a:lnTo>
                <a:lnTo>
                  <a:pt x="138682" y="64451"/>
                </a:lnTo>
                <a:lnTo>
                  <a:pt x="146127" y="102351"/>
                </a:lnTo>
                <a:lnTo>
                  <a:pt x="158147" y="121791"/>
                </a:lnTo>
                <a:lnTo>
                  <a:pt x="120457" y="121791"/>
                </a:lnTo>
                <a:lnTo>
                  <a:pt x="103928" y="152905"/>
                </a:lnTo>
                <a:lnTo>
                  <a:pt x="80897" y="179686"/>
                </a:lnTo>
                <a:lnTo>
                  <a:pt x="52200" y="201300"/>
                </a:lnTo>
                <a:lnTo>
                  <a:pt x="18668" y="216912"/>
                </a:lnTo>
                <a:close/>
              </a:path>
              <a:path w="322580" h="393700">
                <a:moveTo>
                  <a:pt x="221357" y="209801"/>
                </a:moveTo>
                <a:lnTo>
                  <a:pt x="188840" y="195674"/>
                </a:lnTo>
                <a:lnTo>
                  <a:pt x="160573" y="175797"/>
                </a:lnTo>
                <a:lnTo>
                  <a:pt x="137473" y="150919"/>
                </a:lnTo>
                <a:lnTo>
                  <a:pt x="120457" y="121791"/>
                </a:lnTo>
                <a:lnTo>
                  <a:pt x="158147" y="121791"/>
                </a:lnTo>
                <a:lnTo>
                  <a:pt x="166907" y="135959"/>
                </a:lnTo>
                <a:lnTo>
                  <a:pt x="198688" y="163150"/>
                </a:lnTo>
                <a:lnTo>
                  <a:pt x="239137" y="181797"/>
                </a:lnTo>
                <a:lnTo>
                  <a:pt x="221357" y="209801"/>
                </a:lnTo>
                <a:close/>
              </a:path>
              <a:path w="322580" h="393700">
                <a:moveTo>
                  <a:pt x="322257" y="393376"/>
                </a:moveTo>
                <a:lnTo>
                  <a:pt x="65340" y="393376"/>
                </a:lnTo>
                <a:lnTo>
                  <a:pt x="65340" y="235137"/>
                </a:lnTo>
                <a:lnTo>
                  <a:pt x="101344" y="235137"/>
                </a:lnTo>
                <a:lnTo>
                  <a:pt x="101344" y="283586"/>
                </a:lnTo>
                <a:lnTo>
                  <a:pt x="322257" y="283586"/>
                </a:lnTo>
                <a:lnTo>
                  <a:pt x="322257" y="312034"/>
                </a:lnTo>
                <a:lnTo>
                  <a:pt x="101344" y="312034"/>
                </a:lnTo>
                <a:lnTo>
                  <a:pt x="101344" y="363595"/>
                </a:lnTo>
                <a:lnTo>
                  <a:pt x="322257" y="363595"/>
                </a:lnTo>
                <a:lnTo>
                  <a:pt x="322257" y="393376"/>
                </a:lnTo>
                <a:close/>
              </a:path>
              <a:path w="322580" h="393700">
                <a:moveTo>
                  <a:pt x="322257" y="283586"/>
                </a:moveTo>
                <a:lnTo>
                  <a:pt x="286253" y="283586"/>
                </a:lnTo>
                <a:lnTo>
                  <a:pt x="286253" y="235137"/>
                </a:lnTo>
                <a:lnTo>
                  <a:pt x="322257" y="235137"/>
                </a:lnTo>
                <a:lnTo>
                  <a:pt x="322257" y="283586"/>
                </a:lnTo>
                <a:close/>
              </a:path>
              <a:path w="322580" h="393700">
                <a:moveTo>
                  <a:pt x="322257" y="363595"/>
                </a:moveTo>
                <a:lnTo>
                  <a:pt x="286253" y="363595"/>
                </a:lnTo>
                <a:lnTo>
                  <a:pt x="286253" y="312034"/>
                </a:lnTo>
                <a:lnTo>
                  <a:pt x="322257" y="312034"/>
                </a:lnTo>
                <a:lnTo>
                  <a:pt x="322257" y="363595"/>
                </a:lnTo>
                <a:close/>
              </a:path>
              <a:path w="322580" h="393700">
                <a:moveTo>
                  <a:pt x="322257" y="216023"/>
                </a:moveTo>
                <a:lnTo>
                  <a:pt x="285809" y="216023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2160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6190741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610004" y="6545254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2152547" y="6545699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2600597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2600597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597930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2597930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2551703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3085331" y="6553700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3508933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3920090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4321023" y="685462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4569421" y="6545254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4985467" y="6573519"/>
            <a:ext cx="36195" cy="67310"/>
          </a:xfrm>
          <a:custGeom>
            <a:avLst/>
            <a:gdLst/>
            <a:ahLst/>
            <a:cxnLst/>
            <a:rect l="l" t="t" r="r" b="b"/>
            <a:pathLst>
              <a:path w="36195" h="67309">
                <a:moveTo>
                  <a:pt x="0" y="0"/>
                </a:moveTo>
                <a:lnTo>
                  <a:pt x="36003" y="0"/>
                </a:lnTo>
                <a:lnTo>
                  <a:pt x="36003" y="67309"/>
                </a:lnTo>
                <a:lnTo>
                  <a:pt x="0" y="673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4985467" y="66408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40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4985467" y="66687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59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4985467" y="67424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5134373" y="6574147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60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5134373" y="6669268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5241940" y="65455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5241940" y="66662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5241940" y="66967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5030361" y="68097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5030361" y="69049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379289" y="6545254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5786445" y="6570147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6239828" y="65747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6477188" y="66040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30"/>
                </a:lnTo>
                <a:lnTo>
                  <a:pt x="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6240717" y="66662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6240717" y="66954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6240717" y="67602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6357619" y="67894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6195379" y="68643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6734263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7180535" y="65786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09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7180535" y="66078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7180535" y="67373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4" h="27940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7419672" y="6607484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7299659" y="6765724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7137863" y="6862623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7590802" y="6579869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7590802" y="67271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59" h="29209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7709037" y="67564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7546353" y="6863080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4" h="29209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001070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234874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001959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001959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001959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7998848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236207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7999737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7999737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7999737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7955732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497912" y="6545699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897067" y="6551922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442697" y="6545254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844520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0297014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10297014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0294347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10294347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0248120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0781721" y="6561256"/>
            <a:ext cx="361315" cy="383540"/>
          </a:xfrm>
          <a:custGeom>
            <a:avLst/>
            <a:gdLst/>
            <a:ahLst/>
            <a:cxnLst/>
            <a:rect l="l" t="t" r="r" b="b"/>
            <a:pathLst>
              <a:path w="361315" h="383540">
                <a:moveTo>
                  <a:pt x="179575" y="174686"/>
                </a:moveTo>
                <a:lnTo>
                  <a:pt x="122958" y="168567"/>
                </a:lnTo>
                <a:lnTo>
                  <a:pt x="79008" y="151072"/>
                </a:lnTo>
                <a:lnTo>
                  <a:pt x="50561" y="123492"/>
                </a:lnTo>
                <a:lnTo>
                  <a:pt x="40448" y="87120"/>
                </a:lnTo>
                <a:lnTo>
                  <a:pt x="50561" y="51005"/>
                </a:lnTo>
                <a:lnTo>
                  <a:pt x="79008" y="23558"/>
                </a:lnTo>
                <a:lnTo>
                  <a:pt x="122958" y="6111"/>
                </a:lnTo>
                <a:lnTo>
                  <a:pt x="179575" y="0"/>
                </a:lnTo>
                <a:lnTo>
                  <a:pt x="236449" y="6111"/>
                </a:lnTo>
                <a:lnTo>
                  <a:pt x="280531" y="23558"/>
                </a:lnTo>
                <a:lnTo>
                  <a:pt x="286530" y="29336"/>
                </a:lnTo>
                <a:lnTo>
                  <a:pt x="179575" y="29336"/>
                </a:lnTo>
                <a:lnTo>
                  <a:pt x="138168" y="33427"/>
                </a:lnTo>
                <a:lnTo>
                  <a:pt x="106011" y="45060"/>
                </a:lnTo>
                <a:lnTo>
                  <a:pt x="85189" y="63277"/>
                </a:lnTo>
                <a:lnTo>
                  <a:pt x="77786" y="87120"/>
                </a:lnTo>
                <a:lnTo>
                  <a:pt x="85189" y="111220"/>
                </a:lnTo>
                <a:lnTo>
                  <a:pt x="106011" y="129569"/>
                </a:lnTo>
                <a:lnTo>
                  <a:pt x="138168" y="141251"/>
                </a:lnTo>
                <a:lnTo>
                  <a:pt x="179575" y="145349"/>
                </a:lnTo>
                <a:lnTo>
                  <a:pt x="286444" y="145349"/>
                </a:lnTo>
                <a:lnTo>
                  <a:pt x="280531" y="151072"/>
                </a:lnTo>
                <a:lnTo>
                  <a:pt x="236449" y="168567"/>
                </a:lnTo>
                <a:lnTo>
                  <a:pt x="179575" y="174686"/>
                </a:lnTo>
                <a:close/>
              </a:path>
              <a:path w="361315" h="383540">
                <a:moveTo>
                  <a:pt x="286444" y="145349"/>
                </a:moveTo>
                <a:lnTo>
                  <a:pt x="179575" y="145349"/>
                </a:lnTo>
                <a:lnTo>
                  <a:pt x="221239" y="141251"/>
                </a:lnTo>
                <a:lnTo>
                  <a:pt x="253528" y="129569"/>
                </a:lnTo>
                <a:lnTo>
                  <a:pt x="274398" y="111220"/>
                </a:lnTo>
                <a:lnTo>
                  <a:pt x="281808" y="87120"/>
                </a:lnTo>
                <a:lnTo>
                  <a:pt x="274398" y="63277"/>
                </a:lnTo>
                <a:lnTo>
                  <a:pt x="253528" y="45060"/>
                </a:lnTo>
                <a:lnTo>
                  <a:pt x="221239" y="33427"/>
                </a:lnTo>
                <a:lnTo>
                  <a:pt x="179575" y="29336"/>
                </a:lnTo>
                <a:lnTo>
                  <a:pt x="286530" y="29336"/>
                </a:lnTo>
                <a:lnTo>
                  <a:pt x="309027" y="51005"/>
                </a:lnTo>
                <a:lnTo>
                  <a:pt x="319146" y="87120"/>
                </a:lnTo>
                <a:lnTo>
                  <a:pt x="309027" y="123492"/>
                </a:lnTo>
                <a:lnTo>
                  <a:pt x="286444" y="145349"/>
                </a:lnTo>
                <a:close/>
              </a:path>
              <a:path w="361315" h="383540">
                <a:moveTo>
                  <a:pt x="360928" y="242693"/>
                </a:moveTo>
                <a:lnTo>
                  <a:pt x="0" y="242693"/>
                </a:lnTo>
                <a:lnTo>
                  <a:pt x="0" y="212467"/>
                </a:lnTo>
                <a:lnTo>
                  <a:pt x="360928" y="212467"/>
                </a:lnTo>
                <a:lnTo>
                  <a:pt x="360928" y="242693"/>
                </a:lnTo>
                <a:close/>
              </a:path>
              <a:path w="361315" h="383540">
                <a:moveTo>
                  <a:pt x="197799" y="383153"/>
                </a:moveTo>
                <a:lnTo>
                  <a:pt x="161351" y="383153"/>
                </a:lnTo>
                <a:lnTo>
                  <a:pt x="161351" y="242693"/>
                </a:lnTo>
                <a:lnTo>
                  <a:pt x="197799" y="242693"/>
                </a:lnTo>
                <a:lnTo>
                  <a:pt x="197799" y="383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1191100" y="6545699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90">
                <a:moveTo>
                  <a:pt x="328036" y="297810"/>
                </a:moveTo>
                <a:lnTo>
                  <a:pt x="291143" y="297810"/>
                </a:lnTo>
                <a:lnTo>
                  <a:pt x="291143" y="123569"/>
                </a:lnTo>
                <a:lnTo>
                  <a:pt x="204022" y="123569"/>
                </a:lnTo>
                <a:lnTo>
                  <a:pt x="204022" y="93343"/>
                </a:lnTo>
                <a:lnTo>
                  <a:pt x="291143" y="93343"/>
                </a:lnTo>
                <a:lnTo>
                  <a:pt x="291143" y="0"/>
                </a:lnTo>
                <a:lnTo>
                  <a:pt x="328036" y="0"/>
                </a:lnTo>
                <a:lnTo>
                  <a:pt x="328036" y="297810"/>
                </a:lnTo>
                <a:close/>
              </a:path>
              <a:path w="337820" h="389890">
                <a:moveTo>
                  <a:pt x="19113" y="240915"/>
                </a:moveTo>
                <a:lnTo>
                  <a:pt x="0" y="212023"/>
                </a:lnTo>
                <a:lnTo>
                  <a:pt x="40685" y="189659"/>
                </a:lnTo>
                <a:lnTo>
                  <a:pt x="72119" y="157128"/>
                </a:lnTo>
                <a:lnTo>
                  <a:pt x="92385" y="117262"/>
                </a:lnTo>
                <a:lnTo>
                  <a:pt x="99566" y="72896"/>
                </a:lnTo>
                <a:lnTo>
                  <a:pt x="99566" y="23558"/>
                </a:lnTo>
                <a:lnTo>
                  <a:pt x="136015" y="23558"/>
                </a:lnTo>
                <a:lnTo>
                  <a:pt x="136015" y="74230"/>
                </a:lnTo>
                <a:lnTo>
                  <a:pt x="143022" y="114880"/>
                </a:lnTo>
                <a:lnTo>
                  <a:pt x="154804" y="136904"/>
                </a:lnTo>
                <a:lnTo>
                  <a:pt x="118235" y="136904"/>
                </a:lnTo>
                <a:lnTo>
                  <a:pt x="102184" y="170595"/>
                </a:lnTo>
                <a:lnTo>
                  <a:pt x="79842" y="199744"/>
                </a:lnTo>
                <a:lnTo>
                  <a:pt x="51915" y="223476"/>
                </a:lnTo>
                <a:lnTo>
                  <a:pt x="19113" y="240915"/>
                </a:lnTo>
                <a:close/>
              </a:path>
              <a:path w="337820" h="389890">
                <a:moveTo>
                  <a:pt x="213356" y="231581"/>
                </a:moveTo>
                <a:lnTo>
                  <a:pt x="182304" y="215537"/>
                </a:lnTo>
                <a:lnTo>
                  <a:pt x="155628" y="193910"/>
                </a:lnTo>
                <a:lnTo>
                  <a:pt x="134035" y="167449"/>
                </a:lnTo>
                <a:lnTo>
                  <a:pt x="118235" y="136904"/>
                </a:lnTo>
                <a:lnTo>
                  <a:pt x="154804" y="136904"/>
                </a:lnTo>
                <a:lnTo>
                  <a:pt x="162740" y="151739"/>
                </a:lnTo>
                <a:lnTo>
                  <a:pt x="193208" y="182179"/>
                </a:lnTo>
                <a:lnTo>
                  <a:pt x="232470" y="203578"/>
                </a:lnTo>
                <a:lnTo>
                  <a:pt x="213356" y="231581"/>
                </a:lnTo>
                <a:close/>
              </a:path>
              <a:path w="337820" h="389890">
                <a:moveTo>
                  <a:pt x="337370" y="389376"/>
                </a:moveTo>
                <a:lnTo>
                  <a:pt x="71563" y="389376"/>
                </a:lnTo>
                <a:lnTo>
                  <a:pt x="71563" y="264918"/>
                </a:lnTo>
                <a:lnTo>
                  <a:pt x="108011" y="264918"/>
                </a:lnTo>
                <a:lnTo>
                  <a:pt x="108011" y="359595"/>
                </a:lnTo>
                <a:lnTo>
                  <a:pt x="337370" y="359595"/>
                </a:lnTo>
                <a:lnTo>
                  <a:pt x="337370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1740730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2422583" y="654525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2155443" y="65786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2155443" y="66840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2155443" y="67132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2155443" y="68186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2307015" y="657903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12307015" y="67132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2587046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2820849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2587935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2587935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2587935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2584824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2822184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2585713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2585713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2585713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2541708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3078866" y="6545254"/>
            <a:ext cx="335280" cy="389890"/>
          </a:xfrm>
          <a:custGeom>
            <a:avLst/>
            <a:gdLst/>
            <a:ahLst/>
            <a:cxnLst/>
            <a:rect l="l" t="t" r="r" b="b"/>
            <a:pathLst>
              <a:path w="335280" h="389890">
                <a:moveTo>
                  <a:pt x="323146" y="292476"/>
                </a:moveTo>
                <a:lnTo>
                  <a:pt x="286698" y="292476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292476"/>
                </a:lnTo>
                <a:close/>
              </a:path>
              <a:path w="335280" h="389890">
                <a:moveTo>
                  <a:pt x="19113" y="235581"/>
                </a:moveTo>
                <a:lnTo>
                  <a:pt x="0" y="205800"/>
                </a:lnTo>
                <a:lnTo>
                  <a:pt x="40942" y="182436"/>
                </a:lnTo>
                <a:lnTo>
                  <a:pt x="72508" y="148905"/>
                </a:lnTo>
                <a:lnTo>
                  <a:pt x="92822" y="108039"/>
                </a:lnTo>
                <a:lnTo>
                  <a:pt x="100011" y="62673"/>
                </a:lnTo>
                <a:lnTo>
                  <a:pt x="100011" y="22224"/>
                </a:lnTo>
                <a:lnTo>
                  <a:pt x="136459" y="22224"/>
                </a:lnTo>
                <a:lnTo>
                  <a:pt x="136459" y="62673"/>
                </a:lnTo>
                <a:lnTo>
                  <a:pt x="143703" y="106178"/>
                </a:lnTo>
                <a:lnTo>
                  <a:pt x="155622" y="128903"/>
                </a:lnTo>
                <a:lnTo>
                  <a:pt x="118679" y="128903"/>
                </a:lnTo>
                <a:lnTo>
                  <a:pt x="102559" y="163261"/>
                </a:lnTo>
                <a:lnTo>
                  <a:pt x="80064" y="193076"/>
                </a:lnTo>
                <a:lnTo>
                  <a:pt x="51984" y="217475"/>
                </a:lnTo>
                <a:lnTo>
                  <a:pt x="19113" y="235581"/>
                </a:lnTo>
                <a:close/>
              </a:path>
              <a:path w="335280" h="389890">
                <a:moveTo>
                  <a:pt x="216912" y="227580"/>
                </a:moveTo>
                <a:lnTo>
                  <a:pt x="184937" y="211224"/>
                </a:lnTo>
                <a:lnTo>
                  <a:pt x="157461" y="188743"/>
                </a:lnTo>
                <a:lnTo>
                  <a:pt x="135153" y="161010"/>
                </a:lnTo>
                <a:lnTo>
                  <a:pt x="118679" y="128903"/>
                </a:lnTo>
                <a:lnTo>
                  <a:pt x="155622" y="128903"/>
                </a:lnTo>
                <a:lnTo>
                  <a:pt x="164073" y="145016"/>
                </a:lnTo>
                <a:lnTo>
                  <a:pt x="195528" y="176686"/>
                </a:lnTo>
                <a:lnTo>
                  <a:pt x="236026" y="198688"/>
                </a:lnTo>
                <a:lnTo>
                  <a:pt x="216912" y="227580"/>
                </a:lnTo>
                <a:close/>
              </a:path>
              <a:path w="335280" h="389890">
                <a:moveTo>
                  <a:pt x="335148" y="389820"/>
                </a:moveTo>
                <a:lnTo>
                  <a:pt x="66674" y="389820"/>
                </a:lnTo>
                <a:lnTo>
                  <a:pt x="66674" y="265362"/>
                </a:lnTo>
                <a:lnTo>
                  <a:pt x="103122" y="265362"/>
                </a:lnTo>
                <a:lnTo>
                  <a:pt x="103122" y="360039"/>
                </a:lnTo>
                <a:lnTo>
                  <a:pt x="335148" y="360039"/>
                </a:lnTo>
                <a:lnTo>
                  <a:pt x="335148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3484245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3892733" y="6854622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4141443" y="6587481"/>
            <a:ext cx="360680" cy="298450"/>
          </a:xfrm>
          <a:custGeom>
            <a:avLst/>
            <a:gdLst/>
            <a:ahLst/>
            <a:cxnLst/>
            <a:rect l="l" t="t" r="r" b="b"/>
            <a:pathLst>
              <a:path w="360680" h="298450">
                <a:moveTo>
                  <a:pt x="296477" y="234248"/>
                </a:moveTo>
                <a:lnTo>
                  <a:pt x="260028" y="230247"/>
                </a:lnTo>
                <a:lnTo>
                  <a:pt x="269279" y="173144"/>
                </a:lnTo>
                <a:lnTo>
                  <a:pt x="274030" y="123124"/>
                </a:lnTo>
                <a:lnTo>
                  <a:pt x="275780" y="79105"/>
                </a:lnTo>
                <a:lnTo>
                  <a:pt x="276030" y="40004"/>
                </a:lnTo>
                <a:lnTo>
                  <a:pt x="276030" y="29781"/>
                </a:lnTo>
                <a:lnTo>
                  <a:pt x="38670" y="29781"/>
                </a:lnTo>
                <a:lnTo>
                  <a:pt x="38670" y="0"/>
                </a:lnTo>
                <a:lnTo>
                  <a:pt x="295143" y="0"/>
                </a:lnTo>
                <a:lnTo>
                  <a:pt x="295143" y="444"/>
                </a:lnTo>
                <a:lnTo>
                  <a:pt x="312034" y="444"/>
                </a:lnTo>
                <a:lnTo>
                  <a:pt x="312034" y="40004"/>
                </a:lnTo>
                <a:lnTo>
                  <a:pt x="311791" y="79606"/>
                </a:lnTo>
                <a:lnTo>
                  <a:pt x="310089" y="123791"/>
                </a:lnTo>
                <a:lnTo>
                  <a:pt x="305471" y="174644"/>
                </a:lnTo>
                <a:lnTo>
                  <a:pt x="296477" y="234248"/>
                </a:lnTo>
                <a:close/>
              </a:path>
              <a:path w="360680" h="298450">
                <a:moveTo>
                  <a:pt x="360484" y="298255"/>
                </a:moveTo>
                <a:lnTo>
                  <a:pt x="0" y="298255"/>
                </a:lnTo>
                <a:lnTo>
                  <a:pt x="0" y="268029"/>
                </a:lnTo>
                <a:lnTo>
                  <a:pt x="360484" y="268029"/>
                </a:lnTo>
                <a:lnTo>
                  <a:pt x="360484" y="2982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4691100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5083142" y="6554144"/>
            <a:ext cx="360680" cy="384810"/>
          </a:xfrm>
          <a:custGeom>
            <a:avLst/>
            <a:gdLst/>
            <a:ahLst/>
            <a:cxnLst/>
            <a:rect l="l" t="t" r="r" b="b"/>
            <a:pathLst>
              <a:path w="360680" h="384809">
                <a:moveTo>
                  <a:pt x="180019" y="150683"/>
                </a:moveTo>
                <a:lnTo>
                  <a:pt x="121763" y="145571"/>
                </a:lnTo>
                <a:lnTo>
                  <a:pt x="77675" y="130792"/>
                </a:lnTo>
                <a:lnTo>
                  <a:pt x="49755" y="107178"/>
                </a:lnTo>
                <a:lnTo>
                  <a:pt x="40004" y="75563"/>
                </a:lnTo>
                <a:lnTo>
                  <a:pt x="49755" y="43692"/>
                </a:lnTo>
                <a:lnTo>
                  <a:pt x="77675" y="19946"/>
                </a:lnTo>
                <a:lnTo>
                  <a:pt x="121763" y="5118"/>
                </a:lnTo>
                <a:lnTo>
                  <a:pt x="180019" y="0"/>
                </a:lnTo>
                <a:lnTo>
                  <a:pt x="238276" y="5118"/>
                </a:lnTo>
                <a:lnTo>
                  <a:pt x="282364" y="19946"/>
                </a:lnTo>
                <a:lnTo>
                  <a:pt x="292882" y="28892"/>
                </a:lnTo>
                <a:lnTo>
                  <a:pt x="180019" y="28892"/>
                </a:lnTo>
                <a:lnTo>
                  <a:pt x="137348" y="32059"/>
                </a:lnTo>
                <a:lnTo>
                  <a:pt x="105011" y="41226"/>
                </a:lnTo>
                <a:lnTo>
                  <a:pt x="84509" y="55895"/>
                </a:lnTo>
                <a:lnTo>
                  <a:pt x="77341" y="75563"/>
                </a:lnTo>
                <a:lnTo>
                  <a:pt x="84509" y="95232"/>
                </a:lnTo>
                <a:lnTo>
                  <a:pt x="105011" y="109901"/>
                </a:lnTo>
                <a:lnTo>
                  <a:pt x="137348" y="119068"/>
                </a:lnTo>
                <a:lnTo>
                  <a:pt x="180019" y="122235"/>
                </a:lnTo>
                <a:lnTo>
                  <a:pt x="292481" y="122235"/>
                </a:lnTo>
                <a:lnTo>
                  <a:pt x="282364" y="130792"/>
                </a:lnTo>
                <a:lnTo>
                  <a:pt x="238276" y="145571"/>
                </a:lnTo>
                <a:lnTo>
                  <a:pt x="180019" y="150683"/>
                </a:lnTo>
                <a:close/>
              </a:path>
              <a:path w="360680" h="384809">
                <a:moveTo>
                  <a:pt x="292481" y="122235"/>
                </a:moveTo>
                <a:lnTo>
                  <a:pt x="180019" y="122235"/>
                </a:lnTo>
                <a:lnTo>
                  <a:pt x="222691" y="119068"/>
                </a:lnTo>
                <a:lnTo>
                  <a:pt x="255028" y="109901"/>
                </a:lnTo>
                <a:lnTo>
                  <a:pt x="275530" y="95232"/>
                </a:lnTo>
                <a:lnTo>
                  <a:pt x="282697" y="75563"/>
                </a:lnTo>
                <a:lnTo>
                  <a:pt x="275530" y="55895"/>
                </a:lnTo>
                <a:lnTo>
                  <a:pt x="255028" y="41226"/>
                </a:lnTo>
                <a:lnTo>
                  <a:pt x="222691" y="32059"/>
                </a:lnTo>
                <a:lnTo>
                  <a:pt x="180019" y="28892"/>
                </a:lnTo>
                <a:lnTo>
                  <a:pt x="292882" y="28892"/>
                </a:lnTo>
                <a:lnTo>
                  <a:pt x="310284" y="43692"/>
                </a:lnTo>
                <a:lnTo>
                  <a:pt x="320035" y="75563"/>
                </a:lnTo>
                <a:lnTo>
                  <a:pt x="310284" y="107178"/>
                </a:lnTo>
                <a:lnTo>
                  <a:pt x="292481" y="122235"/>
                </a:lnTo>
                <a:close/>
              </a:path>
              <a:path w="360680" h="384809">
                <a:moveTo>
                  <a:pt x="316479" y="384487"/>
                </a:moveTo>
                <a:lnTo>
                  <a:pt x="44449" y="384487"/>
                </a:lnTo>
                <a:lnTo>
                  <a:pt x="44449" y="253361"/>
                </a:lnTo>
                <a:lnTo>
                  <a:pt x="316479" y="253361"/>
                </a:lnTo>
                <a:lnTo>
                  <a:pt x="316479" y="282253"/>
                </a:lnTo>
                <a:lnTo>
                  <a:pt x="80008" y="282253"/>
                </a:lnTo>
                <a:lnTo>
                  <a:pt x="80008" y="355150"/>
                </a:lnTo>
                <a:lnTo>
                  <a:pt x="316479" y="355150"/>
                </a:lnTo>
                <a:lnTo>
                  <a:pt x="316479" y="384487"/>
                </a:lnTo>
                <a:close/>
              </a:path>
              <a:path w="360680" h="384809">
                <a:moveTo>
                  <a:pt x="316479" y="355150"/>
                </a:moveTo>
                <a:lnTo>
                  <a:pt x="280919" y="355150"/>
                </a:lnTo>
                <a:lnTo>
                  <a:pt x="280919" y="282253"/>
                </a:lnTo>
                <a:lnTo>
                  <a:pt x="316479" y="282253"/>
                </a:lnTo>
                <a:lnTo>
                  <a:pt x="316479" y="355150"/>
                </a:lnTo>
                <a:close/>
              </a:path>
              <a:path w="360680" h="384809">
                <a:moveTo>
                  <a:pt x="360484" y="214245"/>
                </a:moveTo>
                <a:lnTo>
                  <a:pt x="0" y="214245"/>
                </a:lnTo>
                <a:lnTo>
                  <a:pt x="0" y="184909"/>
                </a:lnTo>
                <a:lnTo>
                  <a:pt x="360484" y="184909"/>
                </a:lnTo>
                <a:lnTo>
                  <a:pt x="360484" y="2142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5496965" y="654525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6024345" y="6545699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4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4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4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4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6439946" y="6545699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622005" y="7167618"/>
            <a:ext cx="327025" cy="398780"/>
          </a:xfrm>
          <a:custGeom>
            <a:avLst/>
            <a:gdLst/>
            <a:ahLst/>
            <a:cxnLst/>
            <a:rect l="l" t="t" r="r" b="b"/>
            <a:pathLst>
              <a:path w="327025" h="398779">
                <a:moveTo>
                  <a:pt x="27558" y="303144"/>
                </a:moveTo>
                <a:lnTo>
                  <a:pt x="1333" y="303144"/>
                </a:lnTo>
                <a:lnTo>
                  <a:pt x="1333" y="153794"/>
                </a:lnTo>
                <a:lnTo>
                  <a:pt x="114234" y="153794"/>
                </a:lnTo>
                <a:lnTo>
                  <a:pt x="114234" y="73341"/>
                </a:lnTo>
                <a:lnTo>
                  <a:pt x="0" y="73341"/>
                </a:lnTo>
                <a:lnTo>
                  <a:pt x="0" y="43560"/>
                </a:lnTo>
                <a:lnTo>
                  <a:pt x="149794" y="43560"/>
                </a:lnTo>
                <a:lnTo>
                  <a:pt x="149794" y="183575"/>
                </a:lnTo>
                <a:lnTo>
                  <a:pt x="36448" y="183575"/>
                </a:lnTo>
                <a:lnTo>
                  <a:pt x="36448" y="272919"/>
                </a:lnTo>
                <a:lnTo>
                  <a:pt x="175222" y="272919"/>
                </a:lnTo>
                <a:lnTo>
                  <a:pt x="176908" y="292032"/>
                </a:lnTo>
                <a:lnTo>
                  <a:pt x="137258" y="297706"/>
                </a:lnTo>
                <a:lnTo>
                  <a:pt x="100066" y="301088"/>
                </a:lnTo>
                <a:lnTo>
                  <a:pt x="63958" y="302721"/>
                </a:lnTo>
                <a:lnTo>
                  <a:pt x="27558" y="303144"/>
                </a:lnTo>
                <a:close/>
              </a:path>
              <a:path w="327025" h="398779">
                <a:moveTo>
                  <a:pt x="175222" y="272919"/>
                </a:moveTo>
                <a:lnTo>
                  <a:pt x="36448" y="272919"/>
                </a:lnTo>
                <a:lnTo>
                  <a:pt x="69979" y="272245"/>
                </a:lnTo>
                <a:lnTo>
                  <a:pt x="103344" y="270529"/>
                </a:lnTo>
                <a:lnTo>
                  <a:pt x="137709" y="267230"/>
                </a:lnTo>
                <a:lnTo>
                  <a:pt x="174241" y="261806"/>
                </a:lnTo>
                <a:lnTo>
                  <a:pt x="175222" y="272919"/>
                </a:lnTo>
                <a:close/>
              </a:path>
              <a:path w="327025" h="398779">
                <a:moveTo>
                  <a:pt x="326702" y="157350"/>
                </a:moveTo>
                <a:lnTo>
                  <a:pt x="291587" y="157350"/>
                </a:lnTo>
                <a:lnTo>
                  <a:pt x="291587" y="0"/>
                </a:lnTo>
                <a:lnTo>
                  <a:pt x="326702" y="0"/>
                </a:lnTo>
                <a:lnTo>
                  <a:pt x="326702" y="157350"/>
                </a:lnTo>
                <a:close/>
              </a:path>
              <a:path w="327025" h="398779">
                <a:moveTo>
                  <a:pt x="235137" y="378264"/>
                </a:moveTo>
                <a:lnTo>
                  <a:pt x="200911" y="378264"/>
                </a:lnTo>
                <a:lnTo>
                  <a:pt x="200911" y="8889"/>
                </a:lnTo>
                <a:lnTo>
                  <a:pt x="235137" y="8889"/>
                </a:lnTo>
                <a:lnTo>
                  <a:pt x="235137" y="157350"/>
                </a:lnTo>
                <a:lnTo>
                  <a:pt x="326702" y="157350"/>
                </a:lnTo>
                <a:lnTo>
                  <a:pt x="326702" y="187131"/>
                </a:lnTo>
                <a:lnTo>
                  <a:pt x="235137" y="187131"/>
                </a:lnTo>
                <a:lnTo>
                  <a:pt x="235137" y="378264"/>
                </a:lnTo>
                <a:close/>
              </a:path>
              <a:path w="327025" h="398779">
                <a:moveTo>
                  <a:pt x="326702" y="398266"/>
                </a:moveTo>
                <a:lnTo>
                  <a:pt x="291587" y="398266"/>
                </a:lnTo>
                <a:lnTo>
                  <a:pt x="291587" y="187131"/>
                </a:lnTo>
                <a:lnTo>
                  <a:pt x="326702" y="187131"/>
                </a:lnTo>
                <a:lnTo>
                  <a:pt x="32670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2143213" y="7173841"/>
            <a:ext cx="361950" cy="393065"/>
          </a:xfrm>
          <a:custGeom>
            <a:avLst/>
            <a:gdLst/>
            <a:ahLst/>
            <a:cxnLst/>
            <a:rect l="l" t="t" r="r" b="b"/>
            <a:pathLst>
              <a:path w="361950" h="393065">
                <a:moveTo>
                  <a:pt x="35559" y="154239"/>
                </a:moveTo>
                <a:lnTo>
                  <a:pt x="21780" y="124902"/>
                </a:lnTo>
                <a:lnTo>
                  <a:pt x="73403" y="111477"/>
                </a:lnTo>
                <a:lnTo>
                  <a:pt x="118068" y="87509"/>
                </a:lnTo>
                <a:lnTo>
                  <a:pt x="149481" y="55457"/>
                </a:lnTo>
                <a:lnTo>
                  <a:pt x="161351" y="17779"/>
                </a:lnTo>
                <a:lnTo>
                  <a:pt x="161351" y="0"/>
                </a:lnTo>
                <a:lnTo>
                  <a:pt x="198688" y="0"/>
                </a:lnTo>
                <a:lnTo>
                  <a:pt x="198688" y="17779"/>
                </a:lnTo>
                <a:lnTo>
                  <a:pt x="210564" y="55457"/>
                </a:lnTo>
                <a:lnTo>
                  <a:pt x="221574" y="66674"/>
                </a:lnTo>
                <a:lnTo>
                  <a:pt x="180019" y="66674"/>
                </a:lnTo>
                <a:lnTo>
                  <a:pt x="155510" y="98233"/>
                </a:lnTo>
                <a:lnTo>
                  <a:pt x="121291" y="123791"/>
                </a:lnTo>
                <a:lnTo>
                  <a:pt x="80321" y="142682"/>
                </a:lnTo>
                <a:lnTo>
                  <a:pt x="35559" y="154239"/>
                </a:lnTo>
                <a:close/>
              </a:path>
              <a:path w="361950" h="393065">
                <a:moveTo>
                  <a:pt x="324924" y="154239"/>
                </a:moveTo>
                <a:lnTo>
                  <a:pt x="280156" y="142682"/>
                </a:lnTo>
                <a:lnTo>
                  <a:pt x="239137" y="123791"/>
                </a:lnTo>
                <a:lnTo>
                  <a:pt x="204786" y="98233"/>
                </a:lnTo>
                <a:lnTo>
                  <a:pt x="180019" y="66674"/>
                </a:lnTo>
                <a:lnTo>
                  <a:pt x="221574" y="66674"/>
                </a:lnTo>
                <a:lnTo>
                  <a:pt x="242026" y="87509"/>
                </a:lnTo>
                <a:lnTo>
                  <a:pt x="286823" y="111477"/>
                </a:lnTo>
                <a:lnTo>
                  <a:pt x="338704" y="124902"/>
                </a:lnTo>
                <a:lnTo>
                  <a:pt x="324924" y="154239"/>
                </a:lnTo>
                <a:close/>
              </a:path>
              <a:path w="361950" h="393065">
                <a:moveTo>
                  <a:pt x="198244" y="193799"/>
                </a:moveTo>
                <a:lnTo>
                  <a:pt x="161795" y="193799"/>
                </a:lnTo>
                <a:lnTo>
                  <a:pt x="161795" y="133348"/>
                </a:lnTo>
                <a:lnTo>
                  <a:pt x="198244" y="133348"/>
                </a:lnTo>
                <a:lnTo>
                  <a:pt x="198244" y="193799"/>
                </a:lnTo>
                <a:close/>
              </a:path>
              <a:path w="361950" h="393065">
                <a:moveTo>
                  <a:pt x="361817" y="223580"/>
                </a:moveTo>
                <a:lnTo>
                  <a:pt x="0" y="223580"/>
                </a:lnTo>
                <a:lnTo>
                  <a:pt x="0" y="193799"/>
                </a:lnTo>
                <a:lnTo>
                  <a:pt x="361817" y="193799"/>
                </a:lnTo>
                <a:lnTo>
                  <a:pt x="361817" y="223580"/>
                </a:lnTo>
                <a:close/>
              </a:path>
              <a:path w="361950" h="393065">
                <a:moveTo>
                  <a:pt x="316034" y="392932"/>
                </a:moveTo>
                <a:lnTo>
                  <a:pt x="279586" y="392932"/>
                </a:lnTo>
                <a:lnTo>
                  <a:pt x="279586" y="292032"/>
                </a:lnTo>
                <a:lnTo>
                  <a:pt x="40004" y="292032"/>
                </a:lnTo>
                <a:lnTo>
                  <a:pt x="40004" y="262251"/>
                </a:lnTo>
                <a:lnTo>
                  <a:pt x="316034" y="262251"/>
                </a:lnTo>
                <a:lnTo>
                  <a:pt x="316034" y="39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2552147" y="7176064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2957081" y="7167618"/>
            <a:ext cx="373380" cy="398780"/>
          </a:xfrm>
          <a:custGeom>
            <a:avLst/>
            <a:gdLst/>
            <a:ahLst/>
            <a:cxnLst/>
            <a:rect l="l" t="t" r="r" b="b"/>
            <a:pathLst>
              <a:path w="373379" h="398779">
                <a:moveTo>
                  <a:pt x="212023" y="223580"/>
                </a:moveTo>
                <a:lnTo>
                  <a:pt x="175574" y="220024"/>
                </a:lnTo>
                <a:lnTo>
                  <a:pt x="182138" y="173665"/>
                </a:lnTo>
                <a:lnTo>
                  <a:pt x="185742" y="133848"/>
                </a:lnTo>
                <a:lnTo>
                  <a:pt x="187263" y="100448"/>
                </a:lnTo>
                <a:lnTo>
                  <a:pt x="187576" y="73341"/>
                </a:lnTo>
                <a:lnTo>
                  <a:pt x="21780" y="73341"/>
                </a:lnTo>
                <a:lnTo>
                  <a:pt x="21780" y="43560"/>
                </a:lnTo>
                <a:lnTo>
                  <a:pt x="223135" y="43560"/>
                </a:lnTo>
                <a:lnTo>
                  <a:pt x="223085" y="73341"/>
                </a:lnTo>
                <a:lnTo>
                  <a:pt x="222962" y="93128"/>
                </a:lnTo>
                <a:lnTo>
                  <a:pt x="221746" y="128625"/>
                </a:lnTo>
                <a:lnTo>
                  <a:pt x="218447" y="172039"/>
                </a:lnTo>
                <a:lnTo>
                  <a:pt x="212023" y="223580"/>
                </a:lnTo>
                <a:close/>
              </a:path>
              <a:path w="373379" h="398779">
                <a:moveTo>
                  <a:pt x="4000" y="311590"/>
                </a:moveTo>
                <a:lnTo>
                  <a:pt x="0" y="281364"/>
                </a:lnTo>
                <a:lnTo>
                  <a:pt x="40560" y="281031"/>
                </a:lnTo>
                <a:lnTo>
                  <a:pt x="84453" y="280031"/>
                </a:lnTo>
                <a:lnTo>
                  <a:pt x="84453" y="157350"/>
                </a:lnTo>
                <a:lnTo>
                  <a:pt x="120457" y="157350"/>
                </a:lnTo>
                <a:lnTo>
                  <a:pt x="120457" y="279142"/>
                </a:lnTo>
                <a:lnTo>
                  <a:pt x="249694" y="279142"/>
                </a:lnTo>
                <a:lnTo>
                  <a:pt x="200473" y="303169"/>
                </a:lnTo>
                <a:lnTo>
                  <a:pt x="148784" y="307557"/>
                </a:lnTo>
                <a:lnTo>
                  <a:pt x="97713" y="310110"/>
                </a:lnTo>
                <a:lnTo>
                  <a:pt x="48904" y="311298"/>
                </a:lnTo>
                <a:lnTo>
                  <a:pt x="4000" y="311590"/>
                </a:lnTo>
                <a:close/>
              </a:path>
              <a:path w="373379" h="398779">
                <a:moveTo>
                  <a:pt x="249694" y="279142"/>
                </a:moveTo>
                <a:lnTo>
                  <a:pt x="120457" y="279142"/>
                </a:lnTo>
                <a:lnTo>
                  <a:pt x="153218" y="277683"/>
                </a:lnTo>
                <a:lnTo>
                  <a:pt x="185853" y="275808"/>
                </a:lnTo>
                <a:lnTo>
                  <a:pt x="217906" y="273266"/>
                </a:lnTo>
                <a:lnTo>
                  <a:pt x="248916" y="269807"/>
                </a:lnTo>
                <a:lnTo>
                  <a:pt x="249694" y="279142"/>
                </a:lnTo>
                <a:close/>
              </a:path>
              <a:path w="373379" h="398779">
                <a:moveTo>
                  <a:pt x="309812" y="398710"/>
                </a:moveTo>
                <a:lnTo>
                  <a:pt x="273363" y="398710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166685"/>
                </a:lnTo>
                <a:lnTo>
                  <a:pt x="373374" y="166685"/>
                </a:lnTo>
                <a:lnTo>
                  <a:pt x="373374" y="197355"/>
                </a:lnTo>
                <a:lnTo>
                  <a:pt x="309812" y="197355"/>
                </a:lnTo>
                <a:lnTo>
                  <a:pt x="309812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3510241" y="716761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4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4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4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3905840" y="716761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4312552" y="7192510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79" h="374015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79" h="374015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79" h="374015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79" h="374015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79" h="374015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4737488" y="719709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0" y="0"/>
                </a:moveTo>
                <a:lnTo>
                  <a:pt x="36003" y="0"/>
                </a:lnTo>
                <a:lnTo>
                  <a:pt x="36003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4737488" y="72631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40">
                <a:moveTo>
                  <a:pt x="0" y="0"/>
                </a:moveTo>
                <a:lnTo>
                  <a:pt x="184464" y="0"/>
                </a:lnTo>
                <a:lnTo>
                  <a:pt x="1844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4737488" y="72910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59">
                <a:moveTo>
                  <a:pt x="0" y="0"/>
                </a:moveTo>
                <a:lnTo>
                  <a:pt x="36003" y="0"/>
                </a:lnTo>
                <a:lnTo>
                  <a:pt x="36003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4737488" y="73647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4886393" y="719651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60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4886393" y="7291632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4993961" y="71678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4993961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4993961" y="73190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4782382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4782382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5129531" y="7174286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5672130" y="7168063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6072175" y="720762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6621805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7028516" y="7167174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1353"/>
                </a:lnTo>
                <a:lnTo>
                  <a:pt x="151127" y="181353"/>
                </a:lnTo>
                <a:lnTo>
                  <a:pt x="151127" y="151572"/>
                </a:lnTo>
                <a:lnTo>
                  <a:pt x="208912" y="151572"/>
                </a:lnTo>
                <a:lnTo>
                  <a:pt x="208912" y="10223"/>
                </a:lnTo>
                <a:lnTo>
                  <a:pt x="243138" y="10223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3144"/>
                </a:moveTo>
                <a:lnTo>
                  <a:pt x="0" y="303144"/>
                </a:lnTo>
                <a:lnTo>
                  <a:pt x="0" y="48005"/>
                </a:lnTo>
                <a:lnTo>
                  <a:pt x="148460" y="48005"/>
                </a:lnTo>
                <a:lnTo>
                  <a:pt x="148460" y="77786"/>
                </a:lnTo>
                <a:lnTo>
                  <a:pt x="35114" y="77786"/>
                </a:lnTo>
                <a:lnTo>
                  <a:pt x="35114" y="156017"/>
                </a:lnTo>
                <a:lnTo>
                  <a:pt x="129792" y="156017"/>
                </a:lnTo>
                <a:lnTo>
                  <a:pt x="129792" y="184909"/>
                </a:lnTo>
                <a:lnTo>
                  <a:pt x="35114" y="184909"/>
                </a:lnTo>
                <a:lnTo>
                  <a:pt x="35114" y="273363"/>
                </a:lnTo>
                <a:lnTo>
                  <a:pt x="169086" y="273363"/>
                </a:lnTo>
                <a:lnTo>
                  <a:pt x="171130" y="292921"/>
                </a:lnTo>
                <a:lnTo>
                  <a:pt x="138105" y="298269"/>
                </a:lnTo>
                <a:lnTo>
                  <a:pt x="104956" y="301366"/>
                </a:lnTo>
                <a:lnTo>
                  <a:pt x="68556" y="302797"/>
                </a:lnTo>
                <a:lnTo>
                  <a:pt x="25780" y="303144"/>
                </a:lnTo>
                <a:close/>
              </a:path>
              <a:path w="323850" h="398779">
                <a:moveTo>
                  <a:pt x="169086" y="273363"/>
                </a:moveTo>
                <a:lnTo>
                  <a:pt x="35114" y="273363"/>
                </a:lnTo>
                <a:lnTo>
                  <a:pt x="73633" y="272953"/>
                </a:lnTo>
                <a:lnTo>
                  <a:pt x="106900" y="271418"/>
                </a:lnTo>
                <a:lnTo>
                  <a:pt x="137501" y="268300"/>
                </a:lnTo>
                <a:lnTo>
                  <a:pt x="168018" y="263140"/>
                </a:lnTo>
                <a:lnTo>
                  <a:pt x="169086" y="27336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7438784" y="72072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79" h="29209">
                <a:moveTo>
                  <a:pt x="0" y="0"/>
                </a:moveTo>
                <a:lnTo>
                  <a:pt x="182686" y="0"/>
                </a:lnTo>
                <a:lnTo>
                  <a:pt x="18268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7438784" y="7236459"/>
            <a:ext cx="35560" cy="199390"/>
          </a:xfrm>
          <a:custGeom>
            <a:avLst/>
            <a:gdLst/>
            <a:ahLst/>
            <a:cxnLst/>
            <a:rect l="l" t="t" r="r" b="b"/>
            <a:pathLst>
              <a:path w="35559" h="199390">
                <a:moveTo>
                  <a:pt x="0" y="0"/>
                </a:moveTo>
                <a:lnTo>
                  <a:pt x="35559" y="0"/>
                </a:lnTo>
                <a:lnTo>
                  <a:pt x="35559" y="199390"/>
                </a:lnTo>
                <a:lnTo>
                  <a:pt x="0" y="199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7438784" y="74358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79" h="29209">
                <a:moveTo>
                  <a:pt x="0" y="0"/>
                </a:moveTo>
                <a:lnTo>
                  <a:pt x="182686" y="0"/>
                </a:lnTo>
                <a:lnTo>
                  <a:pt x="18268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7585911" y="7236959"/>
            <a:ext cx="35560" cy="198755"/>
          </a:xfrm>
          <a:custGeom>
            <a:avLst/>
            <a:gdLst/>
            <a:ahLst/>
            <a:cxnLst/>
            <a:rect l="l" t="t" r="r" b="b"/>
            <a:pathLst>
              <a:path w="35559" h="198754">
                <a:moveTo>
                  <a:pt x="35559" y="198688"/>
                </a:moveTo>
                <a:lnTo>
                  <a:pt x="0" y="198688"/>
                </a:lnTo>
                <a:lnTo>
                  <a:pt x="0" y="0"/>
                </a:lnTo>
                <a:lnTo>
                  <a:pt x="35559" y="0"/>
                </a:lnTo>
                <a:lnTo>
                  <a:pt x="35559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7693035" y="7167880"/>
            <a:ext cx="36830" cy="158750"/>
          </a:xfrm>
          <a:custGeom>
            <a:avLst/>
            <a:gdLst/>
            <a:ahLst/>
            <a:cxnLst/>
            <a:rect l="l" t="t" r="r" b="b"/>
            <a:pathLst>
              <a:path w="36829" h="158750">
                <a:moveTo>
                  <a:pt x="0" y="0"/>
                </a:moveTo>
                <a:lnTo>
                  <a:pt x="36448" y="0"/>
                </a:lnTo>
                <a:lnTo>
                  <a:pt x="36448" y="158750"/>
                </a:lnTo>
                <a:lnTo>
                  <a:pt x="0" y="158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7693035" y="732663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7693035" y="7357109"/>
            <a:ext cx="36830" cy="209550"/>
          </a:xfrm>
          <a:custGeom>
            <a:avLst/>
            <a:gdLst/>
            <a:ahLst/>
            <a:cxnLst/>
            <a:rect l="l" t="t" r="r" b="b"/>
            <a:pathLst>
              <a:path w="36829" h="209550">
                <a:moveTo>
                  <a:pt x="0" y="0"/>
                </a:moveTo>
                <a:lnTo>
                  <a:pt x="36448" y="0"/>
                </a:lnTo>
                <a:lnTo>
                  <a:pt x="36448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7839717" y="7167618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4" h="398779">
                <a:moveTo>
                  <a:pt x="7556" y="183131"/>
                </a:moveTo>
                <a:lnTo>
                  <a:pt x="1333" y="151127"/>
                </a:lnTo>
                <a:lnTo>
                  <a:pt x="155128" y="140904"/>
                </a:lnTo>
                <a:lnTo>
                  <a:pt x="160080" y="124062"/>
                </a:lnTo>
                <a:lnTo>
                  <a:pt x="163740" y="106845"/>
                </a:lnTo>
                <a:lnTo>
                  <a:pt x="166317" y="89211"/>
                </a:lnTo>
                <a:lnTo>
                  <a:pt x="168018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4022" y="41337"/>
                </a:lnTo>
                <a:lnTo>
                  <a:pt x="201966" y="84187"/>
                </a:lnTo>
                <a:lnTo>
                  <a:pt x="195327" y="125854"/>
                </a:lnTo>
                <a:lnTo>
                  <a:pt x="183395" y="166031"/>
                </a:lnTo>
                <a:lnTo>
                  <a:pt x="181428" y="170241"/>
                </a:lnTo>
                <a:lnTo>
                  <a:pt x="143571" y="170241"/>
                </a:lnTo>
                <a:lnTo>
                  <a:pt x="7556" y="183131"/>
                </a:lnTo>
                <a:close/>
              </a:path>
              <a:path w="319404" h="398779">
                <a:moveTo>
                  <a:pt x="19557" y="333814"/>
                </a:moveTo>
                <a:lnTo>
                  <a:pt x="0" y="304922"/>
                </a:lnTo>
                <a:lnTo>
                  <a:pt x="49936" y="276377"/>
                </a:lnTo>
                <a:lnTo>
                  <a:pt x="90121" y="244249"/>
                </a:lnTo>
                <a:lnTo>
                  <a:pt x="121138" y="208787"/>
                </a:lnTo>
                <a:lnTo>
                  <a:pt x="143571" y="170241"/>
                </a:lnTo>
                <a:lnTo>
                  <a:pt x="181428" y="170241"/>
                </a:lnTo>
                <a:lnTo>
                  <a:pt x="165462" y="204411"/>
                </a:lnTo>
                <a:lnTo>
                  <a:pt x="140821" y="240687"/>
                </a:lnTo>
                <a:lnTo>
                  <a:pt x="108762" y="274551"/>
                </a:lnTo>
                <a:lnTo>
                  <a:pt x="68577" y="305696"/>
                </a:lnTo>
                <a:lnTo>
                  <a:pt x="19557" y="333814"/>
                </a:lnTo>
                <a:close/>
              </a:path>
              <a:path w="319404" h="398779">
                <a:moveTo>
                  <a:pt x="319146" y="398710"/>
                </a:moveTo>
                <a:lnTo>
                  <a:pt x="282697" y="398710"/>
                </a:lnTo>
                <a:lnTo>
                  <a:pt x="282697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8284655" y="71970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8522015" y="72263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8285544" y="72885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8285544" y="73177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8285544" y="73825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8402446" y="74117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8240206" y="74866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8791695" y="716761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90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90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90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90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9200629" y="716761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90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90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90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90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9589117" y="7168063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0000718" y="7167618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0579632" y="71818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0579632" y="72110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59" h="74929">
                <a:moveTo>
                  <a:pt x="0" y="0"/>
                </a:moveTo>
                <a:lnTo>
                  <a:pt x="35559" y="0"/>
                </a:lnTo>
                <a:lnTo>
                  <a:pt x="35559" y="74930"/>
                </a:lnTo>
                <a:lnTo>
                  <a:pt x="0" y="749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0579632" y="72859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0811658" y="7210734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5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0565853" y="74333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4" h="29209">
                <a:moveTo>
                  <a:pt x="0" y="0"/>
                </a:moveTo>
                <a:lnTo>
                  <a:pt x="134681" y="0"/>
                </a:lnTo>
                <a:lnTo>
                  <a:pt x="134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0664975" y="7462519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59" h="104140">
                <a:moveTo>
                  <a:pt x="0" y="0"/>
                </a:moveTo>
                <a:lnTo>
                  <a:pt x="35559" y="0"/>
                </a:lnTo>
                <a:lnTo>
                  <a:pt x="35559" y="104140"/>
                </a:lnTo>
                <a:lnTo>
                  <a:pt x="0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0720537" y="74333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09" h="29209">
                <a:moveTo>
                  <a:pt x="0" y="0"/>
                </a:moveTo>
                <a:lnTo>
                  <a:pt x="130681" y="0"/>
                </a:lnTo>
                <a:lnTo>
                  <a:pt x="130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0815214" y="7462519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40">
                <a:moveTo>
                  <a:pt x="0" y="0"/>
                </a:moveTo>
                <a:lnTo>
                  <a:pt x="36003" y="0"/>
                </a:lnTo>
                <a:lnTo>
                  <a:pt x="36003" y="104140"/>
                </a:lnTo>
                <a:lnTo>
                  <a:pt x="0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0532960" y="7352527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0695200" y="7381864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4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0990789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0990789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0988122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0988122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0941894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1368164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1769097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2024448" y="716761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2420048" y="716761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2826759" y="7192510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80" h="374015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80" h="374015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80" h="374015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80" h="374015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80" h="374015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3251695" y="719709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4" h="66040">
                <a:moveTo>
                  <a:pt x="0" y="0"/>
                </a:moveTo>
                <a:lnTo>
                  <a:pt x="36003" y="0"/>
                </a:lnTo>
                <a:lnTo>
                  <a:pt x="36003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3251695" y="72631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40">
                <a:moveTo>
                  <a:pt x="0" y="0"/>
                </a:moveTo>
                <a:lnTo>
                  <a:pt x="184464" y="0"/>
                </a:lnTo>
                <a:lnTo>
                  <a:pt x="1844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3251695" y="72910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4" h="73659">
                <a:moveTo>
                  <a:pt x="0" y="0"/>
                </a:moveTo>
                <a:lnTo>
                  <a:pt x="36003" y="0"/>
                </a:lnTo>
                <a:lnTo>
                  <a:pt x="36003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3251695" y="73647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13400600" y="719651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13400600" y="7291632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13508167" y="71678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30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13508167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13508167" y="73190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30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13296589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30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13296589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13649072" y="716761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14101567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4101567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4098900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14098900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4052672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4585911" y="7176064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5001958" y="7168063"/>
            <a:ext cx="342265" cy="397510"/>
          </a:xfrm>
          <a:custGeom>
            <a:avLst/>
            <a:gdLst/>
            <a:ahLst/>
            <a:cxnLst/>
            <a:rect l="l" t="t" r="r" b="b"/>
            <a:pathLst>
              <a:path w="342265" h="397509">
                <a:moveTo>
                  <a:pt x="319146" y="267140"/>
                </a:moveTo>
                <a:lnTo>
                  <a:pt x="282697" y="267140"/>
                </a:lnTo>
                <a:lnTo>
                  <a:pt x="282697" y="0"/>
                </a:lnTo>
                <a:lnTo>
                  <a:pt x="319146" y="0"/>
                </a:lnTo>
                <a:lnTo>
                  <a:pt x="319146" y="267140"/>
                </a:lnTo>
                <a:close/>
              </a:path>
              <a:path w="342265" h="397509">
                <a:moveTo>
                  <a:pt x="14223" y="244471"/>
                </a:moveTo>
                <a:lnTo>
                  <a:pt x="0" y="215579"/>
                </a:lnTo>
                <a:lnTo>
                  <a:pt x="53029" y="195136"/>
                </a:lnTo>
                <a:lnTo>
                  <a:pt x="96842" y="168847"/>
                </a:lnTo>
                <a:lnTo>
                  <a:pt x="130542" y="137266"/>
                </a:lnTo>
                <a:lnTo>
                  <a:pt x="153232" y="100949"/>
                </a:lnTo>
                <a:lnTo>
                  <a:pt x="164018" y="60451"/>
                </a:lnTo>
                <a:lnTo>
                  <a:pt x="19557" y="60451"/>
                </a:lnTo>
                <a:lnTo>
                  <a:pt x="19557" y="30670"/>
                </a:lnTo>
                <a:lnTo>
                  <a:pt x="202689" y="30670"/>
                </a:lnTo>
                <a:lnTo>
                  <a:pt x="196846" y="79998"/>
                </a:lnTo>
                <a:lnTo>
                  <a:pt x="179805" y="124227"/>
                </a:lnTo>
                <a:lnTo>
                  <a:pt x="152294" y="163073"/>
                </a:lnTo>
                <a:lnTo>
                  <a:pt x="115041" y="196252"/>
                </a:lnTo>
                <a:lnTo>
                  <a:pt x="68775" y="223479"/>
                </a:lnTo>
                <a:lnTo>
                  <a:pt x="14223" y="244471"/>
                </a:lnTo>
                <a:close/>
              </a:path>
              <a:path w="342265" h="397509">
                <a:moveTo>
                  <a:pt x="52894" y="396932"/>
                </a:moveTo>
                <a:lnTo>
                  <a:pt x="38226" y="368485"/>
                </a:lnTo>
                <a:lnTo>
                  <a:pt x="89134" y="353907"/>
                </a:lnTo>
                <a:lnTo>
                  <a:pt x="131792" y="329203"/>
                </a:lnTo>
                <a:lnTo>
                  <a:pt x="161115" y="295914"/>
                </a:lnTo>
                <a:lnTo>
                  <a:pt x="172019" y="255583"/>
                </a:lnTo>
                <a:lnTo>
                  <a:pt x="172019" y="239582"/>
                </a:lnTo>
                <a:lnTo>
                  <a:pt x="209356" y="239582"/>
                </a:lnTo>
                <a:lnTo>
                  <a:pt x="209356" y="255583"/>
                </a:lnTo>
                <a:lnTo>
                  <a:pt x="220114" y="295539"/>
                </a:lnTo>
                <a:lnTo>
                  <a:pt x="230201" y="307145"/>
                </a:lnTo>
                <a:lnTo>
                  <a:pt x="190687" y="307145"/>
                </a:lnTo>
                <a:lnTo>
                  <a:pt x="167657" y="339426"/>
                </a:lnTo>
                <a:lnTo>
                  <a:pt x="135459" y="365373"/>
                </a:lnTo>
                <a:lnTo>
                  <a:pt x="96427" y="384653"/>
                </a:lnTo>
                <a:lnTo>
                  <a:pt x="52894" y="396932"/>
                </a:lnTo>
                <a:close/>
              </a:path>
              <a:path w="342265" h="397509">
                <a:moveTo>
                  <a:pt x="327147" y="396932"/>
                </a:moveTo>
                <a:lnTo>
                  <a:pt x="284010" y="384653"/>
                </a:lnTo>
                <a:lnTo>
                  <a:pt x="245416" y="365373"/>
                </a:lnTo>
                <a:lnTo>
                  <a:pt x="213572" y="339426"/>
                </a:lnTo>
                <a:lnTo>
                  <a:pt x="190687" y="307145"/>
                </a:lnTo>
                <a:lnTo>
                  <a:pt x="230201" y="307145"/>
                </a:lnTo>
                <a:lnTo>
                  <a:pt x="249083" y="328869"/>
                </a:lnTo>
                <a:lnTo>
                  <a:pt x="291303" y="353782"/>
                </a:lnTo>
                <a:lnTo>
                  <a:pt x="341815" y="368485"/>
                </a:lnTo>
                <a:lnTo>
                  <a:pt x="32714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15403335" y="7174286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15955162" y="716761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19" h="389890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19" h="389890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19" h="389890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19" h="389890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1626894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2027828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2267229" y="7798427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4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4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4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4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4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2683275" y="7790426"/>
            <a:ext cx="342265" cy="397510"/>
          </a:xfrm>
          <a:custGeom>
            <a:avLst/>
            <a:gdLst/>
            <a:ahLst/>
            <a:cxnLst/>
            <a:rect l="l" t="t" r="r" b="b"/>
            <a:pathLst>
              <a:path w="342264" h="397509">
                <a:moveTo>
                  <a:pt x="319146" y="267140"/>
                </a:moveTo>
                <a:lnTo>
                  <a:pt x="282697" y="267140"/>
                </a:lnTo>
                <a:lnTo>
                  <a:pt x="282697" y="0"/>
                </a:lnTo>
                <a:lnTo>
                  <a:pt x="319146" y="0"/>
                </a:lnTo>
                <a:lnTo>
                  <a:pt x="319146" y="267140"/>
                </a:lnTo>
                <a:close/>
              </a:path>
              <a:path w="342264" h="397509">
                <a:moveTo>
                  <a:pt x="14223" y="244471"/>
                </a:moveTo>
                <a:lnTo>
                  <a:pt x="0" y="215579"/>
                </a:lnTo>
                <a:lnTo>
                  <a:pt x="53029" y="195136"/>
                </a:lnTo>
                <a:lnTo>
                  <a:pt x="96842" y="168847"/>
                </a:lnTo>
                <a:lnTo>
                  <a:pt x="130542" y="137266"/>
                </a:lnTo>
                <a:lnTo>
                  <a:pt x="153232" y="100949"/>
                </a:lnTo>
                <a:lnTo>
                  <a:pt x="164018" y="60451"/>
                </a:lnTo>
                <a:lnTo>
                  <a:pt x="19557" y="60451"/>
                </a:lnTo>
                <a:lnTo>
                  <a:pt x="19557" y="30670"/>
                </a:lnTo>
                <a:lnTo>
                  <a:pt x="202689" y="30670"/>
                </a:lnTo>
                <a:lnTo>
                  <a:pt x="196846" y="79998"/>
                </a:lnTo>
                <a:lnTo>
                  <a:pt x="179805" y="124227"/>
                </a:lnTo>
                <a:lnTo>
                  <a:pt x="152294" y="163073"/>
                </a:lnTo>
                <a:lnTo>
                  <a:pt x="115041" y="196252"/>
                </a:lnTo>
                <a:lnTo>
                  <a:pt x="68775" y="223479"/>
                </a:lnTo>
                <a:lnTo>
                  <a:pt x="14223" y="244471"/>
                </a:lnTo>
                <a:close/>
              </a:path>
              <a:path w="342264" h="397509">
                <a:moveTo>
                  <a:pt x="52894" y="396932"/>
                </a:moveTo>
                <a:lnTo>
                  <a:pt x="38226" y="368485"/>
                </a:lnTo>
                <a:lnTo>
                  <a:pt x="89134" y="353907"/>
                </a:lnTo>
                <a:lnTo>
                  <a:pt x="131792" y="329203"/>
                </a:lnTo>
                <a:lnTo>
                  <a:pt x="161115" y="295914"/>
                </a:lnTo>
                <a:lnTo>
                  <a:pt x="172019" y="255583"/>
                </a:lnTo>
                <a:lnTo>
                  <a:pt x="172019" y="239582"/>
                </a:lnTo>
                <a:lnTo>
                  <a:pt x="209356" y="239582"/>
                </a:lnTo>
                <a:lnTo>
                  <a:pt x="209356" y="255583"/>
                </a:lnTo>
                <a:lnTo>
                  <a:pt x="220114" y="295539"/>
                </a:lnTo>
                <a:lnTo>
                  <a:pt x="230201" y="307145"/>
                </a:lnTo>
                <a:lnTo>
                  <a:pt x="190687" y="307145"/>
                </a:lnTo>
                <a:lnTo>
                  <a:pt x="167657" y="339426"/>
                </a:lnTo>
                <a:lnTo>
                  <a:pt x="135459" y="365373"/>
                </a:lnTo>
                <a:lnTo>
                  <a:pt x="96427" y="384653"/>
                </a:lnTo>
                <a:lnTo>
                  <a:pt x="52894" y="396932"/>
                </a:lnTo>
                <a:close/>
              </a:path>
              <a:path w="342264" h="397509">
                <a:moveTo>
                  <a:pt x="327147" y="396932"/>
                </a:moveTo>
                <a:lnTo>
                  <a:pt x="284010" y="384653"/>
                </a:lnTo>
                <a:lnTo>
                  <a:pt x="245416" y="365373"/>
                </a:lnTo>
                <a:lnTo>
                  <a:pt x="213572" y="339426"/>
                </a:lnTo>
                <a:lnTo>
                  <a:pt x="190687" y="307145"/>
                </a:lnTo>
                <a:lnTo>
                  <a:pt x="230201" y="307145"/>
                </a:lnTo>
                <a:lnTo>
                  <a:pt x="249083" y="328869"/>
                </a:lnTo>
                <a:lnTo>
                  <a:pt x="291303" y="353782"/>
                </a:lnTo>
                <a:lnTo>
                  <a:pt x="341815" y="368485"/>
                </a:lnTo>
                <a:lnTo>
                  <a:pt x="32714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3084652" y="7803761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3619747" y="7789092"/>
            <a:ext cx="337185" cy="391160"/>
          </a:xfrm>
          <a:custGeom>
            <a:avLst/>
            <a:gdLst/>
            <a:ahLst/>
            <a:cxnLst/>
            <a:rect l="l" t="t" r="r" b="b"/>
            <a:pathLst>
              <a:path w="337185" h="391159">
                <a:moveTo>
                  <a:pt x="148016" y="41337"/>
                </a:moveTo>
                <a:lnTo>
                  <a:pt x="111567" y="41337"/>
                </a:lnTo>
                <a:lnTo>
                  <a:pt x="111567" y="0"/>
                </a:lnTo>
                <a:lnTo>
                  <a:pt x="148016" y="0"/>
                </a:lnTo>
                <a:lnTo>
                  <a:pt x="148016" y="41337"/>
                </a:lnTo>
                <a:close/>
              </a:path>
              <a:path w="337185" h="391159">
                <a:moveTo>
                  <a:pt x="324480" y="311590"/>
                </a:moveTo>
                <a:lnTo>
                  <a:pt x="288031" y="311590"/>
                </a:lnTo>
                <a:lnTo>
                  <a:pt x="288031" y="1777"/>
                </a:lnTo>
                <a:lnTo>
                  <a:pt x="324480" y="1777"/>
                </a:lnTo>
                <a:lnTo>
                  <a:pt x="324480" y="311590"/>
                </a:lnTo>
                <a:close/>
              </a:path>
              <a:path w="337185" h="391159">
                <a:moveTo>
                  <a:pt x="246693" y="68896"/>
                </a:moveTo>
                <a:lnTo>
                  <a:pt x="13334" y="68896"/>
                </a:lnTo>
                <a:lnTo>
                  <a:pt x="13334" y="41337"/>
                </a:lnTo>
                <a:lnTo>
                  <a:pt x="246693" y="41337"/>
                </a:lnTo>
                <a:lnTo>
                  <a:pt x="246693" y="68896"/>
                </a:lnTo>
                <a:close/>
              </a:path>
              <a:path w="337185" h="391159">
                <a:moveTo>
                  <a:pt x="129792" y="209801"/>
                </a:moveTo>
                <a:lnTo>
                  <a:pt x="91065" y="205522"/>
                </a:lnTo>
                <a:lnTo>
                  <a:pt x="61340" y="193243"/>
                </a:lnTo>
                <a:lnTo>
                  <a:pt x="42282" y="173797"/>
                </a:lnTo>
                <a:lnTo>
                  <a:pt x="35559" y="148016"/>
                </a:lnTo>
                <a:lnTo>
                  <a:pt x="42282" y="122166"/>
                </a:lnTo>
                <a:lnTo>
                  <a:pt x="61340" y="102566"/>
                </a:lnTo>
                <a:lnTo>
                  <a:pt x="91065" y="90134"/>
                </a:lnTo>
                <a:lnTo>
                  <a:pt x="129792" y="85787"/>
                </a:lnTo>
                <a:lnTo>
                  <a:pt x="169032" y="90134"/>
                </a:lnTo>
                <a:lnTo>
                  <a:pt x="199022" y="102566"/>
                </a:lnTo>
                <a:lnTo>
                  <a:pt x="208253" y="112012"/>
                </a:lnTo>
                <a:lnTo>
                  <a:pt x="129792" y="112012"/>
                </a:lnTo>
                <a:lnTo>
                  <a:pt x="105039" y="114512"/>
                </a:lnTo>
                <a:lnTo>
                  <a:pt x="86120" y="121680"/>
                </a:lnTo>
                <a:lnTo>
                  <a:pt x="74035" y="133014"/>
                </a:lnTo>
                <a:lnTo>
                  <a:pt x="69785" y="148016"/>
                </a:lnTo>
                <a:lnTo>
                  <a:pt x="74035" y="163018"/>
                </a:lnTo>
                <a:lnTo>
                  <a:pt x="86120" y="174352"/>
                </a:lnTo>
                <a:lnTo>
                  <a:pt x="105039" y="181520"/>
                </a:lnTo>
                <a:lnTo>
                  <a:pt x="129792" y="184020"/>
                </a:lnTo>
                <a:lnTo>
                  <a:pt x="208106" y="184020"/>
                </a:lnTo>
                <a:lnTo>
                  <a:pt x="199022" y="193243"/>
                </a:lnTo>
                <a:lnTo>
                  <a:pt x="169032" y="205522"/>
                </a:lnTo>
                <a:lnTo>
                  <a:pt x="129792" y="209801"/>
                </a:lnTo>
                <a:close/>
              </a:path>
              <a:path w="337185" h="391159">
                <a:moveTo>
                  <a:pt x="208106" y="184020"/>
                </a:moveTo>
                <a:lnTo>
                  <a:pt x="129792" y="184020"/>
                </a:lnTo>
                <a:lnTo>
                  <a:pt x="154871" y="181520"/>
                </a:lnTo>
                <a:lnTo>
                  <a:pt x="174074" y="174352"/>
                </a:lnTo>
                <a:lnTo>
                  <a:pt x="186360" y="163018"/>
                </a:lnTo>
                <a:lnTo>
                  <a:pt x="190687" y="148016"/>
                </a:lnTo>
                <a:lnTo>
                  <a:pt x="186360" y="133014"/>
                </a:lnTo>
                <a:lnTo>
                  <a:pt x="174074" y="121680"/>
                </a:lnTo>
                <a:lnTo>
                  <a:pt x="154871" y="114512"/>
                </a:lnTo>
                <a:lnTo>
                  <a:pt x="129792" y="112012"/>
                </a:lnTo>
                <a:lnTo>
                  <a:pt x="208253" y="112012"/>
                </a:lnTo>
                <a:lnTo>
                  <a:pt x="218176" y="122166"/>
                </a:lnTo>
                <a:lnTo>
                  <a:pt x="224913" y="148016"/>
                </a:lnTo>
                <a:lnTo>
                  <a:pt x="218176" y="173797"/>
                </a:lnTo>
                <a:lnTo>
                  <a:pt x="208106" y="184020"/>
                </a:lnTo>
                <a:close/>
              </a:path>
              <a:path w="337185" h="391159">
                <a:moveTo>
                  <a:pt x="5333" y="263584"/>
                </a:moveTo>
                <a:lnTo>
                  <a:pt x="0" y="235137"/>
                </a:lnTo>
                <a:lnTo>
                  <a:pt x="46942" y="234952"/>
                </a:lnTo>
                <a:lnTo>
                  <a:pt x="97959" y="234084"/>
                </a:lnTo>
                <a:lnTo>
                  <a:pt x="151152" y="232064"/>
                </a:lnTo>
                <a:lnTo>
                  <a:pt x="204623" y="228423"/>
                </a:lnTo>
                <a:lnTo>
                  <a:pt x="256472" y="222691"/>
                </a:lnTo>
                <a:lnTo>
                  <a:pt x="258695" y="248471"/>
                </a:lnTo>
                <a:lnTo>
                  <a:pt x="205932" y="255334"/>
                </a:lnTo>
                <a:lnTo>
                  <a:pt x="152678" y="259744"/>
                </a:lnTo>
                <a:lnTo>
                  <a:pt x="100469" y="262233"/>
                </a:lnTo>
                <a:lnTo>
                  <a:pt x="50842" y="263335"/>
                </a:lnTo>
                <a:lnTo>
                  <a:pt x="5333" y="263584"/>
                </a:lnTo>
                <a:close/>
              </a:path>
              <a:path w="337185" h="391159">
                <a:moveTo>
                  <a:pt x="336926" y="390709"/>
                </a:moveTo>
                <a:lnTo>
                  <a:pt x="64451" y="390709"/>
                </a:lnTo>
                <a:lnTo>
                  <a:pt x="64451" y="290698"/>
                </a:lnTo>
                <a:lnTo>
                  <a:pt x="100900" y="290698"/>
                </a:lnTo>
                <a:lnTo>
                  <a:pt x="100900" y="360928"/>
                </a:lnTo>
                <a:lnTo>
                  <a:pt x="336926" y="360928"/>
                </a:lnTo>
                <a:lnTo>
                  <a:pt x="336926" y="39070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4027347" y="7790426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4450505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4978329" y="7789981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5394375" y="781939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0" y="0"/>
                </a:moveTo>
                <a:lnTo>
                  <a:pt x="36003" y="0"/>
                </a:lnTo>
                <a:lnTo>
                  <a:pt x="36003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5394375" y="78854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5" h="27940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5394375" y="79133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59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5394375" y="79870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5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5543281" y="7818873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60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5543281" y="7913996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5650848" y="77901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5650848" y="79108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5650848" y="79413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5439269" y="80543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5439269" y="81495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5788197" y="7789981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6210466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6896764" y="7789981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4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6620733" y="7829550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09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6620733" y="7857490"/>
            <a:ext cx="35560" cy="201930"/>
          </a:xfrm>
          <a:custGeom>
            <a:avLst/>
            <a:gdLst/>
            <a:ahLst/>
            <a:cxnLst/>
            <a:rect l="l" t="t" r="r" b="b"/>
            <a:pathLst>
              <a:path w="35559" h="201929">
                <a:moveTo>
                  <a:pt x="0" y="0"/>
                </a:moveTo>
                <a:lnTo>
                  <a:pt x="35559" y="0"/>
                </a:lnTo>
                <a:lnTo>
                  <a:pt x="35559" y="201929"/>
                </a:lnTo>
                <a:lnTo>
                  <a:pt x="0" y="201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6620733" y="8059419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09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6766083" y="78574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40">
                <a:moveTo>
                  <a:pt x="0" y="0"/>
                </a:moveTo>
                <a:lnTo>
                  <a:pt x="36003" y="0"/>
                </a:lnTo>
                <a:lnTo>
                  <a:pt x="3600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6766083" y="788543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6766083" y="7915909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09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6766083" y="799591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09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6766083" y="802513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6896764" y="7915329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6896764" y="8025119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5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7136948" y="779042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7551661" y="778998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8089289" y="7790426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4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4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4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4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4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4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8537339" y="78041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8537339" y="79095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8534672" y="80619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8534672" y="81495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8488445" y="799311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9027407" y="778998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9473679" y="78232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09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9473679" y="78524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9473679" y="79819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4" h="27940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9712816" y="7852211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59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9592803" y="8010451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5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9431008" y="8107350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9883946" y="7824469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20"/>
                </a:lnTo>
                <a:lnTo>
                  <a:pt x="0" y="1473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9883946" y="79717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59" h="29209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10002181" y="80010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9839497" y="8107680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4" h="29209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0372814" y="7798427"/>
            <a:ext cx="360045" cy="389255"/>
          </a:xfrm>
          <a:custGeom>
            <a:avLst/>
            <a:gdLst/>
            <a:ahLst/>
            <a:cxnLst/>
            <a:rect l="l" t="t" r="r" b="b"/>
            <a:pathLst>
              <a:path w="360045" h="389254">
                <a:moveTo>
                  <a:pt x="42226" y="388931"/>
                </a:moveTo>
                <a:lnTo>
                  <a:pt x="27558" y="360484"/>
                </a:lnTo>
                <a:lnTo>
                  <a:pt x="79286" y="347496"/>
                </a:lnTo>
                <a:lnTo>
                  <a:pt x="122013" y="324924"/>
                </a:lnTo>
                <a:lnTo>
                  <a:pt x="151072" y="294352"/>
                </a:lnTo>
                <a:lnTo>
                  <a:pt x="161795" y="257361"/>
                </a:lnTo>
                <a:lnTo>
                  <a:pt x="161795" y="245360"/>
                </a:lnTo>
                <a:lnTo>
                  <a:pt x="199133" y="245360"/>
                </a:lnTo>
                <a:lnTo>
                  <a:pt x="199133" y="257361"/>
                </a:lnTo>
                <a:lnTo>
                  <a:pt x="209717" y="294352"/>
                </a:lnTo>
                <a:lnTo>
                  <a:pt x="222167" y="307589"/>
                </a:lnTo>
                <a:lnTo>
                  <a:pt x="180019" y="307589"/>
                </a:lnTo>
                <a:lnTo>
                  <a:pt x="157052" y="337051"/>
                </a:lnTo>
                <a:lnTo>
                  <a:pt x="124958" y="360595"/>
                </a:lnTo>
                <a:lnTo>
                  <a:pt x="85947" y="377972"/>
                </a:lnTo>
                <a:lnTo>
                  <a:pt x="42226" y="388931"/>
                </a:lnTo>
                <a:close/>
              </a:path>
              <a:path w="360045" h="389254">
                <a:moveTo>
                  <a:pt x="317812" y="388931"/>
                </a:moveTo>
                <a:lnTo>
                  <a:pt x="274342" y="377972"/>
                </a:lnTo>
                <a:lnTo>
                  <a:pt x="235414" y="360595"/>
                </a:lnTo>
                <a:lnTo>
                  <a:pt x="203237" y="337051"/>
                </a:lnTo>
                <a:lnTo>
                  <a:pt x="180019" y="307589"/>
                </a:lnTo>
                <a:lnTo>
                  <a:pt x="222167" y="307589"/>
                </a:lnTo>
                <a:lnTo>
                  <a:pt x="238470" y="324924"/>
                </a:lnTo>
                <a:lnTo>
                  <a:pt x="280892" y="347496"/>
                </a:lnTo>
                <a:lnTo>
                  <a:pt x="332481" y="360484"/>
                </a:lnTo>
                <a:lnTo>
                  <a:pt x="317812" y="388931"/>
                </a:lnTo>
                <a:close/>
              </a:path>
              <a:path w="360045" h="389254">
                <a:moveTo>
                  <a:pt x="198244" y="188909"/>
                </a:moveTo>
                <a:lnTo>
                  <a:pt x="161795" y="188909"/>
                </a:lnTo>
                <a:lnTo>
                  <a:pt x="161795" y="149794"/>
                </a:lnTo>
                <a:lnTo>
                  <a:pt x="110887" y="142626"/>
                </a:lnTo>
                <a:lnTo>
                  <a:pt x="72563" y="127458"/>
                </a:lnTo>
                <a:lnTo>
                  <a:pt x="48408" y="104789"/>
                </a:lnTo>
                <a:lnTo>
                  <a:pt x="40004" y="75119"/>
                </a:lnTo>
                <a:lnTo>
                  <a:pt x="49755" y="43317"/>
                </a:lnTo>
                <a:lnTo>
                  <a:pt x="77675" y="19724"/>
                </a:lnTo>
                <a:lnTo>
                  <a:pt x="121763" y="5049"/>
                </a:lnTo>
                <a:lnTo>
                  <a:pt x="180019" y="0"/>
                </a:lnTo>
                <a:lnTo>
                  <a:pt x="238276" y="5049"/>
                </a:lnTo>
                <a:lnTo>
                  <a:pt x="282364" y="19724"/>
                </a:lnTo>
                <a:lnTo>
                  <a:pt x="292687" y="28447"/>
                </a:lnTo>
                <a:lnTo>
                  <a:pt x="180019" y="28447"/>
                </a:lnTo>
                <a:lnTo>
                  <a:pt x="137348" y="31614"/>
                </a:lnTo>
                <a:lnTo>
                  <a:pt x="105011" y="40782"/>
                </a:lnTo>
                <a:lnTo>
                  <a:pt x="84509" y="55450"/>
                </a:lnTo>
                <a:lnTo>
                  <a:pt x="77341" y="75119"/>
                </a:lnTo>
                <a:lnTo>
                  <a:pt x="84509" y="94788"/>
                </a:lnTo>
                <a:lnTo>
                  <a:pt x="105011" y="109456"/>
                </a:lnTo>
                <a:lnTo>
                  <a:pt x="137348" y="118624"/>
                </a:lnTo>
                <a:lnTo>
                  <a:pt x="180019" y="121791"/>
                </a:lnTo>
                <a:lnTo>
                  <a:pt x="293524" y="121791"/>
                </a:lnTo>
                <a:lnTo>
                  <a:pt x="287309" y="127625"/>
                </a:lnTo>
                <a:lnTo>
                  <a:pt x="248965" y="142814"/>
                </a:lnTo>
                <a:lnTo>
                  <a:pt x="198244" y="149794"/>
                </a:lnTo>
                <a:lnTo>
                  <a:pt x="198244" y="188909"/>
                </a:lnTo>
                <a:close/>
              </a:path>
              <a:path w="360045" h="389254">
                <a:moveTo>
                  <a:pt x="293524" y="121791"/>
                </a:moveTo>
                <a:lnTo>
                  <a:pt x="180019" y="121791"/>
                </a:lnTo>
                <a:lnTo>
                  <a:pt x="222691" y="118624"/>
                </a:lnTo>
                <a:lnTo>
                  <a:pt x="255028" y="109456"/>
                </a:lnTo>
                <a:lnTo>
                  <a:pt x="275530" y="94788"/>
                </a:lnTo>
                <a:lnTo>
                  <a:pt x="282697" y="75119"/>
                </a:lnTo>
                <a:lnTo>
                  <a:pt x="275530" y="55450"/>
                </a:lnTo>
                <a:lnTo>
                  <a:pt x="255028" y="40782"/>
                </a:lnTo>
                <a:lnTo>
                  <a:pt x="222691" y="31614"/>
                </a:lnTo>
                <a:lnTo>
                  <a:pt x="180019" y="28447"/>
                </a:lnTo>
                <a:lnTo>
                  <a:pt x="292687" y="28447"/>
                </a:lnTo>
                <a:lnTo>
                  <a:pt x="310284" y="43317"/>
                </a:lnTo>
                <a:lnTo>
                  <a:pt x="320035" y="75119"/>
                </a:lnTo>
                <a:lnTo>
                  <a:pt x="311569" y="104851"/>
                </a:lnTo>
                <a:lnTo>
                  <a:pt x="293524" y="121791"/>
                </a:lnTo>
                <a:close/>
              </a:path>
              <a:path w="360045" h="389254">
                <a:moveTo>
                  <a:pt x="360039" y="218246"/>
                </a:moveTo>
                <a:lnTo>
                  <a:pt x="0" y="218246"/>
                </a:lnTo>
                <a:lnTo>
                  <a:pt x="0" y="188909"/>
                </a:lnTo>
                <a:lnTo>
                  <a:pt x="360039" y="188909"/>
                </a:lnTo>
                <a:lnTo>
                  <a:pt x="360039" y="2182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10788860" y="7790426"/>
            <a:ext cx="342265" cy="397510"/>
          </a:xfrm>
          <a:custGeom>
            <a:avLst/>
            <a:gdLst/>
            <a:ahLst/>
            <a:cxnLst/>
            <a:rect l="l" t="t" r="r" b="b"/>
            <a:pathLst>
              <a:path w="342265" h="397509">
                <a:moveTo>
                  <a:pt x="319146" y="267140"/>
                </a:moveTo>
                <a:lnTo>
                  <a:pt x="282697" y="267140"/>
                </a:lnTo>
                <a:lnTo>
                  <a:pt x="282697" y="0"/>
                </a:lnTo>
                <a:lnTo>
                  <a:pt x="319146" y="0"/>
                </a:lnTo>
                <a:lnTo>
                  <a:pt x="319146" y="267140"/>
                </a:lnTo>
                <a:close/>
              </a:path>
              <a:path w="342265" h="397509">
                <a:moveTo>
                  <a:pt x="14223" y="244471"/>
                </a:moveTo>
                <a:lnTo>
                  <a:pt x="0" y="215579"/>
                </a:lnTo>
                <a:lnTo>
                  <a:pt x="53029" y="195136"/>
                </a:lnTo>
                <a:lnTo>
                  <a:pt x="96842" y="168847"/>
                </a:lnTo>
                <a:lnTo>
                  <a:pt x="130542" y="137266"/>
                </a:lnTo>
                <a:lnTo>
                  <a:pt x="153232" y="100949"/>
                </a:lnTo>
                <a:lnTo>
                  <a:pt x="164018" y="60451"/>
                </a:lnTo>
                <a:lnTo>
                  <a:pt x="19557" y="60451"/>
                </a:lnTo>
                <a:lnTo>
                  <a:pt x="19557" y="30670"/>
                </a:lnTo>
                <a:lnTo>
                  <a:pt x="202689" y="30670"/>
                </a:lnTo>
                <a:lnTo>
                  <a:pt x="196846" y="79998"/>
                </a:lnTo>
                <a:lnTo>
                  <a:pt x="179805" y="124227"/>
                </a:lnTo>
                <a:lnTo>
                  <a:pt x="152294" y="163073"/>
                </a:lnTo>
                <a:lnTo>
                  <a:pt x="115041" y="196252"/>
                </a:lnTo>
                <a:lnTo>
                  <a:pt x="68775" y="223479"/>
                </a:lnTo>
                <a:lnTo>
                  <a:pt x="14223" y="244471"/>
                </a:lnTo>
                <a:close/>
              </a:path>
              <a:path w="342265" h="397509">
                <a:moveTo>
                  <a:pt x="52894" y="396932"/>
                </a:moveTo>
                <a:lnTo>
                  <a:pt x="38226" y="368485"/>
                </a:lnTo>
                <a:lnTo>
                  <a:pt x="89134" y="353907"/>
                </a:lnTo>
                <a:lnTo>
                  <a:pt x="131792" y="329203"/>
                </a:lnTo>
                <a:lnTo>
                  <a:pt x="161115" y="295914"/>
                </a:lnTo>
                <a:lnTo>
                  <a:pt x="172019" y="255583"/>
                </a:lnTo>
                <a:lnTo>
                  <a:pt x="172019" y="239582"/>
                </a:lnTo>
                <a:lnTo>
                  <a:pt x="209356" y="239582"/>
                </a:lnTo>
                <a:lnTo>
                  <a:pt x="209356" y="255583"/>
                </a:lnTo>
                <a:lnTo>
                  <a:pt x="220114" y="295539"/>
                </a:lnTo>
                <a:lnTo>
                  <a:pt x="230201" y="307145"/>
                </a:lnTo>
                <a:lnTo>
                  <a:pt x="190687" y="307145"/>
                </a:lnTo>
                <a:lnTo>
                  <a:pt x="167657" y="339426"/>
                </a:lnTo>
                <a:lnTo>
                  <a:pt x="135459" y="365373"/>
                </a:lnTo>
                <a:lnTo>
                  <a:pt x="96427" y="384653"/>
                </a:lnTo>
                <a:lnTo>
                  <a:pt x="52894" y="396932"/>
                </a:lnTo>
                <a:close/>
              </a:path>
              <a:path w="342265" h="397509">
                <a:moveTo>
                  <a:pt x="327147" y="396932"/>
                </a:moveTo>
                <a:lnTo>
                  <a:pt x="284010" y="384653"/>
                </a:lnTo>
                <a:lnTo>
                  <a:pt x="245416" y="365373"/>
                </a:lnTo>
                <a:lnTo>
                  <a:pt x="213572" y="339426"/>
                </a:lnTo>
                <a:lnTo>
                  <a:pt x="190687" y="307145"/>
                </a:lnTo>
                <a:lnTo>
                  <a:pt x="230201" y="307145"/>
                </a:lnTo>
                <a:lnTo>
                  <a:pt x="249083" y="328869"/>
                </a:lnTo>
                <a:lnTo>
                  <a:pt x="291303" y="353782"/>
                </a:lnTo>
                <a:lnTo>
                  <a:pt x="341815" y="368485"/>
                </a:lnTo>
                <a:lnTo>
                  <a:pt x="32714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11233353" y="781811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11233353" y="78892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11233353" y="7919719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90">
                <a:moveTo>
                  <a:pt x="0" y="0"/>
                </a:moveTo>
                <a:lnTo>
                  <a:pt x="36003" y="0"/>
                </a:lnTo>
                <a:lnTo>
                  <a:pt x="36003" y="72390"/>
                </a:lnTo>
                <a:lnTo>
                  <a:pt x="0" y="72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1233353" y="7992109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1472935" y="7818429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1472935" y="7919329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59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1352477" y="8022008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59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11190682" y="810779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11616507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12126969" y="7823763"/>
            <a:ext cx="207010" cy="332105"/>
          </a:xfrm>
          <a:custGeom>
            <a:avLst/>
            <a:gdLst/>
            <a:ahLst/>
            <a:cxnLst/>
            <a:rect l="l" t="t" r="r" b="b"/>
            <a:pathLst>
              <a:path w="207009" h="332104">
                <a:moveTo>
                  <a:pt x="206689" y="332036"/>
                </a:moveTo>
                <a:lnTo>
                  <a:pt x="1777" y="332036"/>
                </a:lnTo>
                <a:lnTo>
                  <a:pt x="1777" y="308034"/>
                </a:lnTo>
                <a:lnTo>
                  <a:pt x="56568" y="257237"/>
                </a:lnTo>
                <a:lnTo>
                  <a:pt x="98514" y="211561"/>
                </a:lnTo>
                <a:lnTo>
                  <a:pt x="127999" y="170258"/>
                </a:lnTo>
                <a:lnTo>
                  <a:pt x="145409" y="132583"/>
                </a:lnTo>
                <a:lnTo>
                  <a:pt x="151127" y="97788"/>
                </a:lnTo>
                <a:lnTo>
                  <a:pt x="147439" y="71966"/>
                </a:lnTo>
                <a:lnTo>
                  <a:pt x="136292" y="51561"/>
                </a:lnTo>
                <a:lnTo>
                  <a:pt x="117561" y="38157"/>
                </a:lnTo>
                <a:lnTo>
                  <a:pt x="91121" y="33337"/>
                </a:lnTo>
                <a:lnTo>
                  <a:pt x="71813" y="36240"/>
                </a:lnTo>
                <a:lnTo>
                  <a:pt x="54005" y="44227"/>
                </a:lnTo>
                <a:lnTo>
                  <a:pt x="37865" y="56214"/>
                </a:lnTo>
                <a:lnTo>
                  <a:pt x="23558" y="71118"/>
                </a:lnTo>
                <a:lnTo>
                  <a:pt x="0" y="48005"/>
                </a:lnTo>
                <a:lnTo>
                  <a:pt x="20439" y="28315"/>
                </a:lnTo>
                <a:lnTo>
                  <a:pt x="42504" y="13168"/>
                </a:lnTo>
                <a:lnTo>
                  <a:pt x="67319" y="3437"/>
                </a:lnTo>
                <a:lnTo>
                  <a:pt x="96010" y="0"/>
                </a:lnTo>
                <a:lnTo>
                  <a:pt x="135369" y="6882"/>
                </a:lnTo>
                <a:lnTo>
                  <a:pt x="165184" y="26391"/>
                </a:lnTo>
                <a:lnTo>
                  <a:pt x="184082" y="56818"/>
                </a:lnTo>
                <a:lnTo>
                  <a:pt x="190687" y="96455"/>
                </a:lnTo>
                <a:lnTo>
                  <a:pt x="184760" y="135591"/>
                </a:lnTo>
                <a:lnTo>
                  <a:pt x="167801" y="175283"/>
                </a:lnTo>
                <a:lnTo>
                  <a:pt x="141050" y="215764"/>
                </a:lnTo>
                <a:lnTo>
                  <a:pt x="105743" y="257269"/>
                </a:lnTo>
                <a:lnTo>
                  <a:pt x="63118" y="300033"/>
                </a:lnTo>
                <a:lnTo>
                  <a:pt x="89954" y="297977"/>
                </a:lnTo>
                <a:lnTo>
                  <a:pt x="103560" y="297220"/>
                </a:lnTo>
                <a:lnTo>
                  <a:pt x="116457" y="296921"/>
                </a:lnTo>
                <a:lnTo>
                  <a:pt x="206689" y="296921"/>
                </a:lnTo>
                <a:lnTo>
                  <a:pt x="206689" y="3320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12381664" y="7908217"/>
            <a:ext cx="407034" cy="253365"/>
          </a:xfrm>
          <a:custGeom>
            <a:avLst/>
            <a:gdLst/>
            <a:ahLst/>
            <a:cxnLst/>
            <a:rect l="l" t="t" r="r" b="b"/>
            <a:pathLst>
              <a:path w="407034" h="253365">
                <a:moveTo>
                  <a:pt x="105344" y="253361"/>
                </a:moveTo>
                <a:lnTo>
                  <a:pt x="63944" y="244825"/>
                </a:lnTo>
                <a:lnTo>
                  <a:pt x="30503" y="220079"/>
                </a:lnTo>
                <a:lnTo>
                  <a:pt x="8146" y="180415"/>
                </a:lnTo>
                <a:lnTo>
                  <a:pt x="0" y="127125"/>
                </a:lnTo>
                <a:lnTo>
                  <a:pt x="8750" y="73133"/>
                </a:lnTo>
                <a:lnTo>
                  <a:pt x="32336" y="33225"/>
                </a:lnTo>
                <a:lnTo>
                  <a:pt x="66757" y="8487"/>
                </a:lnTo>
                <a:lnTo>
                  <a:pt x="108011" y="0"/>
                </a:lnTo>
                <a:lnTo>
                  <a:pt x="128090" y="2187"/>
                </a:lnTo>
                <a:lnTo>
                  <a:pt x="145293" y="8167"/>
                </a:lnTo>
                <a:lnTo>
                  <a:pt x="160080" y="17064"/>
                </a:lnTo>
                <a:lnTo>
                  <a:pt x="172908" y="28003"/>
                </a:lnTo>
                <a:lnTo>
                  <a:pt x="168658" y="33337"/>
                </a:lnTo>
                <a:lnTo>
                  <a:pt x="110234" y="33337"/>
                </a:lnTo>
                <a:lnTo>
                  <a:pt x="82849" y="40178"/>
                </a:lnTo>
                <a:lnTo>
                  <a:pt x="61173" y="59395"/>
                </a:lnTo>
                <a:lnTo>
                  <a:pt x="46914" y="89030"/>
                </a:lnTo>
                <a:lnTo>
                  <a:pt x="41782" y="127125"/>
                </a:lnTo>
                <a:lnTo>
                  <a:pt x="46713" y="165011"/>
                </a:lnTo>
                <a:lnTo>
                  <a:pt x="60562" y="194188"/>
                </a:lnTo>
                <a:lnTo>
                  <a:pt x="81911" y="212947"/>
                </a:lnTo>
                <a:lnTo>
                  <a:pt x="109345" y="219579"/>
                </a:lnTo>
                <a:lnTo>
                  <a:pt x="174795" y="219579"/>
                </a:lnTo>
                <a:lnTo>
                  <a:pt x="177352" y="223580"/>
                </a:lnTo>
                <a:lnTo>
                  <a:pt x="161663" y="236296"/>
                </a:lnTo>
                <a:lnTo>
                  <a:pt x="144182" y="245638"/>
                </a:lnTo>
                <a:lnTo>
                  <a:pt x="125284" y="251395"/>
                </a:lnTo>
                <a:lnTo>
                  <a:pt x="105344" y="253361"/>
                </a:lnTo>
                <a:close/>
              </a:path>
              <a:path w="407034" h="253365">
                <a:moveTo>
                  <a:pt x="152016" y="54228"/>
                </a:moveTo>
                <a:lnTo>
                  <a:pt x="142800" y="45713"/>
                </a:lnTo>
                <a:lnTo>
                  <a:pt x="132959" y="39115"/>
                </a:lnTo>
                <a:lnTo>
                  <a:pt x="122201" y="34851"/>
                </a:lnTo>
                <a:lnTo>
                  <a:pt x="110234" y="33337"/>
                </a:lnTo>
                <a:lnTo>
                  <a:pt x="168658" y="33337"/>
                </a:lnTo>
                <a:lnTo>
                  <a:pt x="152016" y="54228"/>
                </a:lnTo>
                <a:close/>
              </a:path>
              <a:path w="407034" h="253365">
                <a:moveTo>
                  <a:pt x="174795" y="219579"/>
                </a:moveTo>
                <a:lnTo>
                  <a:pt x="109345" y="219579"/>
                </a:lnTo>
                <a:lnTo>
                  <a:pt x="123638" y="217906"/>
                </a:lnTo>
                <a:lnTo>
                  <a:pt x="137015" y="213190"/>
                </a:lnTo>
                <a:lnTo>
                  <a:pt x="149224" y="205890"/>
                </a:lnTo>
                <a:lnTo>
                  <a:pt x="160017" y="196466"/>
                </a:lnTo>
                <a:lnTo>
                  <a:pt x="174795" y="219579"/>
                </a:lnTo>
                <a:close/>
              </a:path>
              <a:path w="407034" h="253365">
                <a:moveTo>
                  <a:pt x="275614" y="35559"/>
                </a:moveTo>
                <a:lnTo>
                  <a:pt x="247138" y="35559"/>
                </a:lnTo>
                <a:lnTo>
                  <a:pt x="254312" y="21071"/>
                </a:lnTo>
                <a:lnTo>
                  <a:pt x="263529" y="10001"/>
                </a:lnTo>
                <a:lnTo>
                  <a:pt x="275329" y="2930"/>
                </a:lnTo>
                <a:lnTo>
                  <a:pt x="290254" y="444"/>
                </a:lnTo>
                <a:lnTo>
                  <a:pt x="303033" y="3104"/>
                </a:lnTo>
                <a:lnTo>
                  <a:pt x="312812" y="10723"/>
                </a:lnTo>
                <a:lnTo>
                  <a:pt x="319757" y="22759"/>
                </a:lnTo>
                <a:lnTo>
                  <a:pt x="323079" y="35114"/>
                </a:lnTo>
                <a:lnTo>
                  <a:pt x="277364" y="35114"/>
                </a:lnTo>
                <a:lnTo>
                  <a:pt x="275614" y="35559"/>
                </a:lnTo>
                <a:close/>
              </a:path>
              <a:path w="407034" h="253365">
                <a:moveTo>
                  <a:pt x="342427" y="38670"/>
                </a:moveTo>
                <a:lnTo>
                  <a:pt x="324035" y="38670"/>
                </a:lnTo>
                <a:lnTo>
                  <a:pt x="330946" y="23134"/>
                </a:lnTo>
                <a:lnTo>
                  <a:pt x="340315" y="11056"/>
                </a:lnTo>
                <a:lnTo>
                  <a:pt x="352101" y="3229"/>
                </a:lnTo>
                <a:lnTo>
                  <a:pt x="366262" y="444"/>
                </a:lnTo>
                <a:lnTo>
                  <a:pt x="383271" y="4646"/>
                </a:lnTo>
                <a:lnTo>
                  <a:pt x="395988" y="17057"/>
                </a:lnTo>
                <a:lnTo>
                  <a:pt x="403064" y="35114"/>
                </a:lnTo>
                <a:lnTo>
                  <a:pt x="352483" y="35114"/>
                </a:lnTo>
                <a:lnTo>
                  <a:pt x="343996" y="37261"/>
                </a:lnTo>
                <a:lnTo>
                  <a:pt x="342427" y="38670"/>
                </a:lnTo>
                <a:close/>
              </a:path>
              <a:path w="407034" h="253365">
                <a:moveTo>
                  <a:pt x="248916" y="247582"/>
                </a:moveTo>
                <a:lnTo>
                  <a:pt x="213801" y="247582"/>
                </a:lnTo>
                <a:lnTo>
                  <a:pt x="213801" y="5778"/>
                </a:lnTo>
                <a:lnTo>
                  <a:pt x="242249" y="5778"/>
                </a:lnTo>
                <a:lnTo>
                  <a:pt x="245360" y="35559"/>
                </a:lnTo>
                <a:lnTo>
                  <a:pt x="275614" y="35559"/>
                </a:lnTo>
                <a:lnTo>
                  <a:pt x="268918" y="37261"/>
                </a:lnTo>
                <a:lnTo>
                  <a:pt x="261473" y="43615"/>
                </a:lnTo>
                <a:lnTo>
                  <a:pt x="254861" y="54054"/>
                </a:lnTo>
                <a:lnTo>
                  <a:pt x="248916" y="68452"/>
                </a:lnTo>
                <a:lnTo>
                  <a:pt x="248916" y="247582"/>
                </a:lnTo>
                <a:close/>
              </a:path>
              <a:path w="407034" h="253365">
                <a:moveTo>
                  <a:pt x="325369" y="247582"/>
                </a:moveTo>
                <a:lnTo>
                  <a:pt x="295588" y="247582"/>
                </a:lnTo>
                <a:lnTo>
                  <a:pt x="295588" y="71563"/>
                </a:lnTo>
                <a:lnTo>
                  <a:pt x="294490" y="56117"/>
                </a:lnTo>
                <a:lnTo>
                  <a:pt x="291143" y="44671"/>
                </a:lnTo>
                <a:lnTo>
                  <a:pt x="285462" y="37559"/>
                </a:lnTo>
                <a:lnTo>
                  <a:pt x="277364" y="35114"/>
                </a:lnTo>
                <a:lnTo>
                  <a:pt x="323079" y="35114"/>
                </a:lnTo>
                <a:lnTo>
                  <a:pt x="324035" y="38670"/>
                </a:lnTo>
                <a:lnTo>
                  <a:pt x="342427" y="38670"/>
                </a:lnTo>
                <a:lnTo>
                  <a:pt x="336926" y="43615"/>
                </a:lnTo>
                <a:lnTo>
                  <a:pt x="330856" y="54054"/>
                </a:lnTo>
                <a:lnTo>
                  <a:pt x="325369" y="68452"/>
                </a:lnTo>
                <a:lnTo>
                  <a:pt x="325369" y="247582"/>
                </a:lnTo>
                <a:close/>
              </a:path>
              <a:path w="407034" h="253365">
                <a:moveTo>
                  <a:pt x="406711" y="247582"/>
                </a:moveTo>
                <a:lnTo>
                  <a:pt x="371596" y="247582"/>
                </a:lnTo>
                <a:lnTo>
                  <a:pt x="371596" y="71563"/>
                </a:lnTo>
                <a:lnTo>
                  <a:pt x="370297" y="55367"/>
                </a:lnTo>
                <a:lnTo>
                  <a:pt x="366540" y="44004"/>
                </a:lnTo>
                <a:lnTo>
                  <a:pt x="360532" y="37309"/>
                </a:lnTo>
                <a:lnTo>
                  <a:pt x="352483" y="35114"/>
                </a:lnTo>
                <a:lnTo>
                  <a:pt x="403064" y="35114"/>
                </a:lnTo>
                <a:lnTo>
                  <a:pt x="403905" y="37261"/>
                </a:lnTo>
                <a:lnTo>
                  <a:pt x="403971" y="37559"/>
                </a:lnTo>
                <a:lnTo>
                  <a:pt x="406711" y="65340"/>
                </a:lnTo>
                <a:lnTo>
                  <a:pt x="406711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12825269" y="779042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13278653" y="78219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3278653" y="78511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13278653" y="79768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3394664" y="80060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13232424" y="81076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13808481" y="781811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4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13808481" y="78892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13808481" y="7919719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4" h="72390">
                <a:moveTo>
                  <a:pt x="0" y="0"/>
                </a:moveTo>
                <a:lnTo>
                  <a:pt x="36003" y="0"/>
                </a:lnTo>
                <a:lnTo>
                  <a:pt x="36003" y="72390"/>
                </a:lnTo>
                <a:lnTo>
                  <a:pt x="0" y="72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3808481" y="7992109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4048063" y="7818429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4048063" y="7919329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59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3927605" y="8022008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59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13765809" y="810779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14189411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14629460" y="78219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14629460" y="78511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14629460" y="79768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14745473" y="80060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14583232" y="81076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15032615" y="8069580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4" h="29209">
                <a:moveTo>
                  <a:pt x="0" y="0"/>
                </a:moveTo>
                <a:lnTo>
                  <a:pt x="277364" y="0"/>
                </a:lnTo>
                <a:lnTo>
                  <a:pt x="277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15273531" y="8098790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59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15037950" y="78003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40">
                <a:moveTo>
                  <a:pt x="0" y="0"/>
                </a:moveTo>
                <a:lnTo>
                  <a:pt x="269807" y="0"/>
                </a:lnTo>
                <a:lnTo>
                  <a:pt x="269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15271754" y="7828280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4" h="41909">
                <a:moveTo>
                  <a:pt x="0" y="0"/>
                </a:moveTo>
                <a:lnTo>
                  <a:pt x="36003" y="0"/>
                </a:lnTo>
                <a:lnTo>
                  <a:pt x="36003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15038838" y="7870190"/>
            <a:ext cx="269240" cy="26670"/>
          </a:xfrm>
          <a:custGeom>
            <a:avLst/>
            <a:gdLst/>
            <a:ahLst/>
            <a:cxnLst/>
            <a:rect l="l" t="t" r="r" b="b"/>
            <a:pathLst>
              <a:path w="269240" h="26670">
                <a:moveTo>
                  <a:pt x="0" y="0"/>
                </a:moveTo>
                <a:lnTo>
                  <a:pt x="268918" y="0"/>
                </a:lnTo>
                <a:lnTo>
                  <a:pt x="26891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15038838" y="789685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4" h="41909">
                <a:moveTo>
                  <a:pt x="0" y="0"/>
                </a:moveTo>
                <a:lnTo>
                  <a:pt x="36003" y="0"/>
                </a:lnTo>
                <a:lnTo>
                  <a:pt x="36003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5038838" y="7938769"/>
            <a:ext cx="277495" cy="27940"/>
          </a:xfrm>
          <a:custGeom>
            <a:avLst/>
            <a:gdLst/>
            <a:ahLst/>
            <a:cxnLst/>
            <a:rect l="l" t="t" r="r" b="b"/>
            <a:pathLst>
              <a:path w="277494" h="27940">
                <a:moveTo>
                  <a:pt x="0" y="0"/>
                </a:moveTo>
                <a:lnTo>
                  <a:pt x="277364" y="0"/>
                </a:lnTo>
                <a:lnTo>
                  <a:pt x="2773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5154851" y="7967335"/>
            <a:ext cx="37465" cy="41910"/>
          </a:xfrm>
          <a:custGeom>
            <a:avLst/>
            <a:gdLst/>
            <a:ahLst/>
            <a:cxnLst/>
            <a:rect l="l" t="t" r="r" b="b"/>
            <a:pathLst>
              <a:path w="37465" h="41909">
                <a:moveTo>
                  <a:pt x="36892" y="41782"/>
                </a:moveTo>
                <a:lnTo>
                  <a:pt x="0" y="41782"/>
                </a:lnTo>
                <a:lnTo>
                  <a:pt x="0" y="0"/>
                </a:lnTo>
                <a:lnTo>
                  <a:pt x="36892" y="0"/>
                </a:lnTo>
                <a:lnTo>
                  <a:pt x="36892" y="417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14992167" y="8009117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15527077" y="7790426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15951568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16352501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1615338" y="8412345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2061609" y="84455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5" h="29209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2061609" y="8474709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0" y="0"/>
                </a:moveTo>
                <a:lnTo>
                  <a:pt x="35114" y="0"/>
                </a:lnTo>
                <a:lnTo>
                  <a:pt x="35114" y="129540"/>
                </a:lnTo>
                <a:lnTo>
                  <a:pt x="0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2061609" y="8604250"/>
            <a:ext cx="274955" cy="27940"/>
          </a:xfrm>
          <a:custGeom>
            <a:avLst/>
            <a:gdLst/>
            <a:ahLst/>
            <a:cxnLst/>
            <a:rect l="l" t="t" r="r" b="b"/>
            <a:pathLst>
              <a:path w="274955" h="27940">
                <a:moveTo>
                  <a:pt x="0" y="0"/>
                </a:moveTo>
                <a:lnTo>
                  <a:pt x="274697" y="0"/>
                </a:lnTo>
                <a:lnTo>
                  <a:pt x="27469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2300747" y="8474574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40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2180733" y="8632814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2018938" y="8729714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2471877" y="8446769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30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2471877" y="859409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09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2590112" y="8623300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30" h="106679">
                <a:moveTo>
                  <a:pt x="0" y="0"/>
                </a:moveTo>
                <a:lnTo>
                  <a:pt x="36448" y="0"/>
                </a:lnTo>
                <a:lnTo>
                  <a:pt x="3644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2427427" y="8729980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09">
                <a:moveTo>
                  <a:pt x="0" y="0"/>
                </a:moveTo>
                <a:lnTo>
                  <a:pt x="362262" y="0"/>
                </a:lnTo>
                <a:lnTo>
                  <a:pt x="36226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2882145" y="84239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3115948" y="84493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2883033" y="84823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2883033" y="85064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2883033" y="85407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2879922" y="86575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5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3117282" y="86842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2880811" y="87172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2880811" y="87426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2880811" y="8779509"/>
            <a:ext cx="285115" cy="26670"/>
          </a:xfrm>
          <a:custGeom>
            <a:avLst/>
            <a:gdLst/>
            <a:ahLst/>
            <a:cxnLst/>
            <a:rect l="l" t="t" r="r" b="b"/>
            <a:pathLst>
              <a:path w="285114" h="26670">
                <a:moveTo>
                  <a:pt x="0" y="0"/>
                </a:moveTo>
                <a:lnTo>
                  <a:pt x="284920" y="0"/>
                </a:lnTo>
                <a:lnTo>
                  <a:pt x="28492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2836806" y="859769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3378987" y="8412790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5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5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5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5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5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5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3778142" y="8419013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4323771" y="8412345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4769154" y="84264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4769154" y="85318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4766487" y="86842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4766487" y="87718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4720259" y="8615479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5253888" y="8440348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5662822" y="8440348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6115761" y="84416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6353120" y="84709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6116650" y="8533130"/>
            <a:ext cx="272415" cy="30480"/>
          </a:xfrm>
          <a:custGeom>
            <a:avLst/>
            <a:gdLst/>
            <a:ahLst/>
            <a:cxnLst/>
            <a:rect l="l" t="t" r="r" b="b"/>
            <a:pathLst>
              <a:path w="272414" h="30479">
                <a:moveTo>
                  <a:pt x="0" y="0"/>
                </a:moveTo>
                <a:lnTo>
                  <a:pt x="272030" y="0"/>
                </a:lnTo>
                <a:lnTo>
                  <a:pt x="272030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6116650" y="8563609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5" h="63500">
                <a:moveTo>
                  <a:pt x="0" y="0"/>
                </a:moveTo>
                <a:lnTo>
                  <a:pt x="36003" y="0"/>
                </a:lnTo>
                <a:lnTo>
                  <a:pt x="36003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6116650" y="86271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6233552" y="8656319"/>
            <a:ext cx="37465" cy="76200"/>
          </a:xfrm>
          <a:custGeom>
            <a:avLst/>
            <a:gdLst/>
            <a:ahLst/>
            <a:cxnLst/>
            <a:rect l="l" t="t" r="r" b="b"/>
            <a:pathLst>
              <a:path w="37464" h="76200">
                <a:moveTo>
                  <a:pt x="0" y="0"/>
                </a:moveTo>
                <a:lnTo>
                  <a:pt x="36892" y="0"/>
                </a:lnTo>
                <a:lnTo>
                  <a:pt x="36892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6071311" y="8732519"/>
            <a:ext cx="362585" cy="29209"/>
          </a:xfrm>
          <a:custGeom>
            <a:avLst/>
            <a:gdLst/>
            <a:ahLst/>
            <a:cxnLst/>
            <a:rect l="l" t="t" r="r" b="b"/>
            <a:pathLst>
              <a:path w="362585" h="29209">
                <a:moveTo>
                  <a:pt x="0" y="0"/>
                </a:moveTo>
                <a:lnTo>
                  <a:pt x="362262" y="0"/>
                </a:lnTo>
                <a:lnTo>
                  <a:pt x="36226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6647585" y="844041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19"/>
                </a:lnTo>
                <a:lnTo>
                  <a:pt x="0" y="711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6647585" y="85115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6647585" y="8542019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90">
                <a:moveTo>
                  <a:pt x="0" y="0"/>
                </a:moveTo>
                <a:lnTo>
                  <a:pt x="36003" y="0"/>
                </a:lnTo>
                <a:lnTo>
                  <a:pt x="36003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6647585" y="8614409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6887167" y="8440793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6887167" y="8541693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59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6766710" y="8644371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59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6604913" y="873015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7019626" y="8412790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29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29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29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7548809" y="8412345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90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20" h="389890">
                <a:moveTo>
                  <a:pt x="5333" y="246249"/>
                </a:moveTo>
                <a:lnTo>
                  <a:pt x="0" y="216023"/>
                </a:lnTo>
                <a:lnTo>
                  <a:pt x="52228" y="215634"/>
                </a:lnTo>
                <a:lnTo>
                  <a:pt x="108456" y="214245"/>
                </a:lnTo>
                <a:lnTo>
                  <a:pt x="108456" y="176463"/>
                </a:lnTo>
                <a:lnTo>
                  <a:pt x="75237" y="167650"/>
                </a:lnTo>
                <a:lnTo>
                  <a:pt x="49394" y="150627"/>
                </a:lnTo>
                <a:lnTo>
                  <a:pt x="32635" y="126520"/>
                </a:lnTo>
                <a:lnTo>
                  <a:pt x="26669" y="96455"/>
                </a:lnTo>
                <a:lnTo>
                  <a:pt x="34045" y="63375"/>
                </a:lnTo>
                <a:lnTo>
                  <a:pt x="54672" y="37837"/>
                </a:lnTo>
                <a:lnTo>
                  <a:pt x="86301" y="21384"/>
                </a:lnTo>
                <a:lnTo>
                  <a:pt x="126680" y="15557"/>
                </a:lnTo>
                <a:lnTo>
                  <a:pt x="167060" y="21384"/>
                </a:lnTo>
                <a:lnTo>
                  <a:pt x="198688" y="37837"/>
                </a:lnTo>
                <a:lnTo>
                  <a:pt x="203670" y="44004"/>
                </a:lnTo>
                <a:lnTo>
                  <a:pt x="126680" y="44004"/>
                </a:lnTo>
                <a:lnTo>
                  <a:pt x="99899" y="47762"/>
                </a:lnTo>
                <a:lnTo>
                  <a:pt x="79119" y="58395"/>
                </a:lnTo>
                <a:lnTo>
                  <a:pt x="65673" y="74945"/>
                </a:lnTo>
                <a:lnTo>
                  <a:pt x="60895" y="96455"/>
                </a:lnTo>
                <a:lnTo>
                  <a:pt x="65673" y="118033"/>
                </a:lnTo>
                <a:lnTo>
                  <a:pt x="79119" y="134737"/>
                </a:lnTo>
                <a:lnTo>
                  <a:pt x="99899" y="145523"/>
                </a:lnTo>
                <a:lnTo>
                  <a:pt x="126680" y="149349"/>
                </a:lnTo>
                <a:lnTo>
                  <a:pt x="205016" y="149349"/>
                </a:lnTo>
                <a:lnTo>
                  <a:pt x="204133" y="150627"/>
                </a:lnTo>
                <a:lnTo>
                  <a:pt x="178311" y="167650"/>
                </a:lnTo>
                <a:lnTo>
                  <a:pt x="144904" y="176463"/>
                </a:lnTo>
                <a:lnTo>
                  <a:pt x="144904" y="212912"/>
                </a:lnTo>
                <a:lnTo>
                  <a:pt x="257176" y="212912"/>
                </a:lnTo>
                <a:lnTo>
                  <a:pt x="258695" y="231136"/>
                </a:lnTo>
                <a:lnTo>
                  <a:pt x="206998" y="237487"/>
                </a:lnTo>
                <a:lnTo>
                  <a:pt x="154278" y="241833"/>
                </a:lnTo>
                <a:lnTo>
                  <a:pt x="102069" y="244514"/>
                </a:lnTo>
                <a:lnTo>
                  <a:pt x="51909" y="245872"/>
                </a:lnTo>
                <a:lnTo>
                  <a:pt x="5333" y="246249"/>
                </a:lnTo>
                <a:close/>
              </a:path>
              <a:path w="337820" h="389890">
                <a:moveTo>
                  <a:pt x="205016" y="149349"/>
                </a:moveTo>
                <a:lnTo>
                  <a:pt x="126680" y="149349"/>
                </a:lnTo>
                <a:lnTo>
                  <a:pt x="153086" y="145523"/>
                </a:lnTo>
                <a:lnTo>
                  <a:pt x="173908" y="134737"/>
                </a:lnTo>
                <a:lnTo>
                  <a:pt x="187562" y="118033"/>
                </a:lnTo>
                <a:lnTo>
                  <a:pt x="192465" y="96455"/>
                </a:lnTo>
                <a:lnTo>
                  <a:pt x="187562" y="74945"/>
                </a:lnTo>
                <a:lnTo>
                  <a:pt x="173908" y="58395"/>
                </a:lnTo>
                <a:lnTo>
                  <a:pt x="153086" y="47762"/>
                </a:lnTo>
                <a:lnTo>
                  <a:pt x="126680" y="44004"/>
                </a:lnTo>
                <a:lnTo>
                  <a:pt x="203670" y="44004"/>
                </a:lnTo>
                <a:lnTo>
                  <a:pt x="219315" y="63375"/>
                </a:lnTo>
                <a:lnTo>
                  <a:pt x="226691" y="96455"/>
                </a:lnTo>
                <a:lnTo>
                  <a:pt x="220788" y="126520"/>
                </a:lnTo>
                <a:lnTo>
                  <a:pt x="205016" y="149349"/>
                </a:lnTo>
                <a:close/>
              </a:path>
              <a:path w="337820" h="389890">
                <a:moveTo>
                  <a:pt x="257176" y="212912"/>
                </a:moveTo>
                <a:lnTo>
                  <a:pt x="144904" y="212912"/>
                </a:lnTo>
                <a:lnTo>
                  <a:pt x="173463" y="211467"/>
                </a:lnTo>
                <a:lnTo>
                  <a:pt x="201688" y="209689"/>
                </a:lnTo>
                <a:lnTo>
                  <a:pt x="229414" y="207411"/>
                </a:lnTo>
                <a:lnTo>
                  <a:pt x="256472" y="204467"/>
                </a:lnTo>
                <a:lnTo>
                  <a:pt x="257176" y="212912"/>
                </a:lnTo>
                <a:close/>
              </a:path>
              <a:path w="337820" h="389890">
                <a:moveTo>
                  <a:pt x="337370" y="389820"/>
                </a:moveTo>
                <a:lnTo>
                  <a:pt x="64451" y="389820"/>
                </a:lnTo>
                <a:lnTo>
                  <a:pt x="64451" y="277364"/>
                </a:lnTo>
                <a:lnTo>
                  <a:pt x="100900" y="277364"/>
                </a:lnTo>
                <a:lnTo>
                  <a:pt x="100900" y="360039"/>
                </a:lnTo>
                <a:lnTo>
                  <a:pt x="337370" y="360039"/>
                </a:lnTo>
                <a:lnTo>
                  <a:pt x="33737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7955966" y="8426569"/>
            <a:ext cx="361950" cy="385445"/>
          </a:xfrm>
          <a:custGeom>
            <a:avLst/>
            <a:gdLst/>
            <a:ahLst/>
            <a:cxnLst/>
            <a:rect l="l" t="t" r="r" b="b"/>
            <a:pathLst>
              <a:path w="361950" h="385445">
                <a:moveTo>
                  <a:pt x="172019" y="29781"/>
                </a:moveTo>
                <a:lnTo>
                  <a:pt x="23558" y="29781"/>
                </a:lnTo>
                <a:lnTo>
                  <a:pt x="23558" y="0"/>
                </a:lnTo>
                <a:lnTo>
                  <a:pt x="172019" y="0"/>
                </a:lnTo>
                <a:lnTo>
                  <a:pt x="172019" y="29781"/>
                </a:lnTo>
                <a:close/>
              </a:path>
              <a:path w="361950" h="385445">
                <a:moveTo>
                  <a:pt x="336926" y="29781"/>
                </a:moveTo>
                <a:lnTo>
                  <a:pt x="188020" y="29781"/>
                </a:lnTo>
                <a:lnTo>
                  <a:pt x="188020" y="0"/>
                </a:lnTo>
                <a:lnTo>
                  <a:pt x="336926" y="0"/>
                </a:lnTo>
                <a:lnTo>
                  <a:pt x="336926" y="29781"/>
                </a:lnTo>
                <a:close/>
              </a:path>
              <a:path w="361950" h="385445">
                <a:moveTo>
                  <a:pt x="27558" y="144015"/>
                </a:moveTo>
                <a:lnTo>
                  <a:pt x="12001" y="116901"/>
                </a:lnTo>
                <a:lnTo>
                  <a:pt x="42963" y="102052"/>
                </a:lnTo>
                <a:lnTo>
                  <a:pt x="66007" y="82120"/>
                </a:lnTo>
                <a:lnTo>
                  <a:pt x="80383" y="60020"/>
                </a:lnTo>
                <a:lnTo>
                  <a:pt x="85342" y="38670"/>
                </a:lnTo>
                <a:lnTo>
                  <a:pt x="85342" y="29781"/>
                </a:lnTo>
                <a:lnTo>
                  <a:pt x="121791" y="29781"/>
                </a:lnTo>
                <a:lnTo>
                  <a:pt x="121791" y="36448"/>
                </a:lnTo>
                <a:lnTo>
                  <a:pt x="125770" y="54290"/>
                </a:lnTo>
                <a:lnTo>
                  <a:pt x="137292" y="73508"/>
                </a:lnTo>
                <a:lnTo>
                  <a:pt x="139835" y="76008"/>
                </a:lnTo>
                <a:lnTo>
                  <a:pt x="104900" y="76008"/>
                </a:lnTo>
                <a:lnTo>
                  <a:pt x="93065" y="96635"/>
                </a:lnTo>
                <a:lnTo>
                  <a:pt x="76230" y="115679"/>
                </a:lnTo>
                <a:lnTo>
                  <a:pt x="54394" y="131889"/>
                </a:lnTo>
                <a:lnTo>
                  <a:pt x="27558" y="144015"/>
                </a:lnTo>
                <a:close/>
              </a:path>
              <a:path w="361950" h="385445">
                <a:moveTo>
                  <a:pt x="233174" y="106233"/>
                </a:moveTo>
                <a:lnTo>
                  <a:pt x="180464" y="106233"/>
                </a:lnTo>
                <a:lnTo>
                  <a:pt x="204869" y="91829"/>
                </a:lnTo>
                <a:lnTo>
                  <a:pt x="223024" y="74008"/>
                </a:lnTo>
                <a:lnTo>
                  <a:pt x="234345" y="54853"/>
                </a:lnTo>
                <a:lnTo>
                  <a:pt x="238248" y="36448"/>
                </a:lnTo>
                <a:lnTo>
                  <a:pt x="238248" y="29781"/>
                </a:lnTo>
                <a:lnTo>
                  <a:pt x="274252" y="29781"/>
                </a:lnTo>
                <a:lnTo>
                  <a:pt x="274252" y="38670"/>
                </a:lnTo>
                <a:lnTo>
                  <a:pt x="279287" y="61708"/>
                </a:lnTo>
                <a:lnTo>
                  <a:pt x="289532" y="77341"/>
                </a:lnTo>
                <a:lnTo>
                  <a:pt x="254694" y="77341"/>
                </a:lnTo>
                <a:lnTo>
                  <a:pt x="243033" y="95920"/>
                </a:lnTo>
                <a:lnTo>
                  <a:pt x="233174" y="106233"/>
                </a:lnTo>
                <a:close/>
              </a:path>
              <a:path w="361950" h="385445">
                <a:moveTo>
                  <a:pt x="180464" y="138237"/>
                </a:moveTo>
                <a:lnTo>
                  <a:pt x="154531" y="127014"/>
                </a:lnTo>
                <a:lnTo>
                  <a:pt x="133348" y="112123"/>
                </a:lnTo>
                <a:lnTo>
                  <a:pt x="116832" y="94732"/>
                </a:lnTo>
                <a:lnTo>
                  <a:pt x="104900" y="76008"/>
                </a:lnTo>
                <a:lnTo>
                  <a:pt x="139835" y="76008"/>
                </a:lnTo>
                <a:lnTo>
                  <a:pt x="155732" y="91642"/>
                </a:lnTo>
                <a:lnTo>
                  <a:pt x="180464" y="106233"/>
                </a:lnTo>
                <a:lnTo>
                  <a:pt x="233174" y="106233"/>
                </a:lnTo>
                <a:lnTo>
                  <a:pt x="226747" y="112956"/>
                </a:lnTo>
                <a:lnTo>
                  <a:pt x="205876" y="127409"/>
                </a:lnTo>
                <a:lnTo>
                  <a:pt x="180464" y="138237"/>
                </a:lnTo>
                <a:close/>
              </a:path>
              <a:path w="361950" h="385445">
                <a:moveTo>
                  <a:pt x="332481" y="144015"/>
                </a:moveTo>
                <a:lnTo>
                  <a:pt x="305575" y="132598"/>
                </a:lnTo>
                <a:lnTo>
                  <a:pt x="283586" y="117012"/>
                </a:lnTo>
                <a:lnTo>
                  <a:pt x="266598" y="98260"/>
                </a:lnTo>
                <a:lnTo>
                  <a:pt x="254694" y="77341"/>
                </a:lnTo>
                <a:lnTo>
                  <a:pt x="289532" y="77341"/>
                </a:lnTo>
                <a:lnTo>
                  <a:pt x="293865" y="83953"/>
                </a:lnTo>
                <a:lnTo>
                  <a:pt x="317194" y="103115"/>
                </a:lnTo>
                <a:lnTo>
                  <a:pt x="348483" y="116901"/>
                </a:lnTo>
                <a:lnTo>
                  <a:pt x="332481" y="144015"/>
                </a:lnTo>
                <a:close/>
              </a:path>
              <a:path w="361950" h="385445">
                <a:moveTo>
                  <a:pt x="198688" y="183131"/>
                </a:moveTo>
                <a:lnTo>
                  <a:pt x="161795" y="183131"/>
                </a:lnTo>
                <a:lnTo>
                  <a:pt x="161795" y="143126"/>
                </a:lnTo>
                <a:lnTo>
                  <a:pt x="198688" y="143126"/>
                </a:lnTo>
                <a:lnTo>
                  <a:pt x="198688" y="183131"/>
                </a:lnTo>
                <a:close/>
              </a:path>
              <a:path w="361950" h="385445">
                <a:moveTo>
                  <a:pt x="361817" y="212467"/>
                </a:moveTo>
                <a:lnTo>
                  <a:pt x="0" y="212467"/>
                </a:lnTo>
                <a:lnTo>
                  <a:pt x="0" y="183131"/>
                </a:lnTo>
                <a:lnTo>
                  <a:pt x="361817" y="183131"/>
                </a:lnTo>
                <a:lnTo>
                  <a:pt x="361817" y="212467"/>
                </a:lnTo>
                <a:close/>
              </a:path>
              <a:path w="361950" h="385445">
                <a:moveTo>
                  <a:pt x="315146" y="384931"/>
                </a:moveTo>
                <a:lnTo>
                  <a:pt x="278697" y="384931"/>
                </a:lnTo>
                <a:lnTo>
                  <a:pt x="278697" y="284475"/>
                </a:lnTo>
                <a:lnTo>
                  <a:pt x="39559" y="284475"/>
                </a:lnTo>
                <a:lnTo>
                  <a:pt x="39559" y="255139"/>
                </a:lnTo>
                <a:lnTo>
                  <a:pt x="315146" y="255139"/>
                </a:lnTo>
                <a:lnTo>
                  <a:pt x="315146" y="384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8367567" y="8412345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8898057" y="8412790"/>
            <a:ext cx="336550" cy="392430"/>
          </a:xfrm>
          <a:custGeom>
            <a:avLst/>
            <a:gdLst/>
            <a:ahLst/>
            <a:cxnLst/>
            <a:rect l="l" t="t" r="r" b="b"/>
            <a:pathLst>
              <a:path w="336550" h="392429">
                <a:moveTo>
                  <a:pt x="328036" y="224024"/>
                </a:moveTo>
                <a:lnTo>
                  <a:pt x="291587" y="224024"/>
                </a:lnTo>
                <a:lnTo>
                  <a:pt x="291587" y="104456"/>
                </a:lnTo>
                <a:lnTo>
                  <a:pt x="204467" y="104456"/>
                </a:lnTo>
                <a:lnTo>
                  <a:pt x="204467" y="74230"/>
                </a:lnTo>
                <a:lnTo>
                  <a:pt x="291587" y="7423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224024"/>
                </a:lnTo>
                <a:close/>
              </a:path>
              <a:path w="336550" h="392429">
                <a:moveTo>
                  <a:pt x="19113" y="213356"/>
                </a:moveTo>
                <a:lnTo>
                  <a:pt x="0" y="184909"/>
                </a:lnTo>
                <a:lnTo>
                  <a:pt x="40990" y="163858"/>
                </a:lnTo>
                <a:lnTo>
                  <a:pt x="72230" y="133514"/>
                </a:lnTo>
                <a:lnTo>
                  <a:pt x="92135" y="96087"/>
                </a:lnTo>
                <a:lnTo>
                  <a:pt x="99122" y="53783"/>
                </a:lnTo>
                <a:lnTo>
                  <a:pt x="99122" y="15112"/>
                </a:lnTo>
                <a:lnTo>
                  <a:pt x="135126" y="15112"/>
                </a:lnTo>
                <a:lnTo>
                  <a:pt x="135126" y="55561"/>
                </a:lnTo>
                <a:lnTo>
                  <a:pt x="142279" y="93760"/>
                </a:lnTo>
                <a:lnTo>
                  <a:pt x="155536" y="116457"/>
                </a:lnTo>
                <a:lnTo>
                  <a:pt x="117790" y="116457"/>
                </a:lnTo>
                <a:lnTo>
                  <a:pt x="101997" y="148349"/>
                </a:lnTo>
                <a:lnTo>
                  <a:pt x="79786" y="175574"/>
                </a:lnTo>
                <a:lnTo>
                  <a:pt x="51908" y="197466"/>
                </a:lnTo>
                <a:lnTo>
                  <a:pt x="19113" y="213356"/>
                </a:lnTo>
                <a:close/>
              </a:path>
              <a:path w="336550" h="392429">
                <a:moveTo>
                  <a:pt x="213356" y="204467"/>
                </a:moveTo>
                <a:lnTo>
                  <a:pt x="182547" y="189652"/>
                </a:lnTo>
                <a:lnTo>
                  <a:pt x="155906" y="169629"/>
                </a:lnTo>
                <a:lnTo>
                  <a:pt x="134098" y="145023"/>
                </a:lnTo>
                <a:lnTo>
                  <a:pt x="117790" y="116457"/>
                </a:lnTo>
                <a:lnTo>
                  <a:pt x="155536" y="116457"/>
                </a:lnTo>
                <a:lnTo>
                  <a:pt x="162351" y="128125"/>
                </a:lnTo>
                <a:lnTo>
                  <a:pt x="193257" y="156322"/>
                </a:lnTo>
                <a:lnTo>
                  <a:pt x="232914" y="176019"/>
                </a:lnTo>
                <a:lnTo>
                  <a:pt x="213356" y="204467"/>
                </a:lnTo>
                <a:close/>
              </a:path>
              <a:path w="336550" h="392429">
                <a:moveTo>
                  <a:pt x="331592" y="274252"/>
                </a:moveTo>
                <a:lnTo>
                  <a:pt x="63118" y="274252"/>
                </a:lnTo>
                <a:lnTo>
                  <a:pt x="63118" y="244916"/>
                </a:lnTo>
                <a:lnTo>
                  <a:pt x="331592" y="244916"/>
                </a:lnTo>
                <a:lnTo>
                  <a:pt x="331592" y="274252"/>
                </a:lnTo>
                <a:close/>
              </a:path>
              <a:path w="336550" h="392429">
                <a:moveTo>
                  <a:pt x="156017" y="362706"/>
                </a:moveTo>
                <a:lnTo>
                  <a:pt x="120013" y="362706"/>
                </a:lnTo>
                <a:lnTo>
                  <a:pt x="120013" y="274252"/>
                </a:lnTo>
                <a:lnTo>
                  <a:pt x="156017" y="274252"/>
                </a:lnTo>
                <a:lnTo>
                  <a:pt x="156017" y="362706"/>
                </a:lnTo>
                <a:close/>
              </a:path>
              <a:path w="336550" h="392429">
                <a:moveTo>
                  <a:pt x="274252" y="362706"/>
                </a:moveTo>
                <a:lnTo>
                  <a:pt x="238248" y="362706"/>
                </a:lnTo>
                <a:lnTo>
                  <a:pt x="238248" y="274252"/>
                </a:lnTo>
                <a:lnTo>
                  <a:pt x="274252" y="274252"/>
                </a:lnTo>
                <a:lnTo>
                  <a:pt x="274252" y="362706"/>
                </a:lnTo>
                <a:close/>
              </a:path>
              <a:path w="336550" h="392429">
                <a:moveTo>
                  <a:pt x="336481" y="392043"/>
                </a:moveTo>
                <a:lnTo>
                  <a:pt x="59562" y="392043"/>
                </a:lnTo>
                <a:lnTo>
                  <a:pt x="59562" y="362706"/>
                </a:lnTo>
                <a:lnTo>
                  <a:pt x="336481" y="362706"/>
                </a:lnTo>
                <a:lnTo>
                  <a:pt x="336481" y="392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9306547" y="8419013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9839731" y="8438570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10294448" y="842518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10528251" y="8454390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5" h="43179">
                <a:moveTo>
                  <a:pt x="0" y="0"/>
                </a:moveTo>
                <a:lnTo>
                  <a:pt x="36003" y="0"/>
                </a:lnTo>
                <a:lnTo>
                  <a:pt x="36003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10295337" y="8497569"/>
            <a:ext cx="269240" cy="26670"/>
          </a:xfrm>
          <a:custGeom>
            <a:avLst/>
            <a:gdLst/>
            <a:ahLst/>
            <a:cxnLst/>
            <a:rect l="l" t="t" r="r" b="b"/>
            <a:pathLst>
              <a:path w="269240" h="26670">
                <a:moveTo>
                  <a:pt x="0" y="0"/>
                </a:moveTo>
                <a:lnTo>
                  <a:pt x="268918" y="0"/>
                </a:lnTo>
                <a:lnTo>
                  <a:pt x="268918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10295337" y="8524240"/>
            <a:ext cx="36195" cy="44450"/>
          </a:xfrm>
          <a:custGeom>
            <a:avLst/>
            <a:gdLst/>
            <a:ahLst/>
            <a:cxnLst/>
            <a:rect l="l" t="t" r="r" b="b"/>
            <a:pathLst>
              <a:path w="36195" h="44450">
                <a:moveTo>
                  <a:pt x="0" y="0"/>
                </a:moveTo>
                <a:lnTo>
                  <a:pt x="36003" y="0"/>
                </a:lnTo>
                <a:lnTo>
                  <a:pt x="36003" y="44449"/>
                </a:lnTo>
                <a:lnTo>
                  <a:pt x="0" y="444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10295337" y="8568690"/>
            <a:ext cx="277495" cy="27940"/>
          </a:xfrm>
          <a:custGeom>
            <a:avLst/>
            <a:gdLst/>
            <a:ahLst/>
            <a:cxnLst/>
            <a:rect l="l" t="t" r="r" b="b"/>
            <a:pathLst>
              <a:path w="277495" h="27940">
                <a:moveTo>
                  <a:pt x="0" y="0"/>
                </a:moveTo>
                <a:lnTo>
                  <a:pt x="277364" y="0"/>
                </a:lnTo>
                <a:lnTo>
                  <a:pt x="2773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10296226" y="8693150"/>
            <a:ext cx="36830" cy="78740"/>
          </a:xfrm>
          <a:custGeom>
            <a:avLst/>
            <a:gdLst/>
            <a:ahLst/>
            <a:cxnLst/>
            <a:rect l="l" t="t" r="r" b="b"/>
            <a:pathLst>
              <a:path w="36829" h="78740">
                <a:moveTo>
                  <a:pt x="0" y="0"/>
                </a:moveTo>
                <a:lnTo>
                  <a:pt x="36448" y="0"/>
                </a:lnTo>
                <a:lnTo>
                  <a:pt x="36448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10296226" y="8771890"/>
            <a:ext cx="276860" cy="30480"/>
          </a:xfrm>
          <a:custGeom>
            <a:avLst/>
            <a:gdLst/>
            <a:ahLst/>
            <a:cxnLst/>
            <a:rect l="l" t="t" r="r" b="b"/>
            <a:pathLst>
              <a:path w="276859" h="30479">
                <a:moveTo>
                  <a:pt x="0" y="0"/>
                </a:moveTo>
                <a:lnTo>
                  <a:pt x="276475" y="0"/>
                </a:lnTo>
                <a:lnTo>
                  <a:pt x="276475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10248665" y="8633259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10658044" y="8426569"/>
            <a:ext cx="361950" cy="385445"/>
          </a:xfrm>
          <a:custGeom>
            <a:avLst/>
            <a:gdLst/>
            <a:ahLst/>
            <a:cxnLst/>
            <a:rect l="l" t="t" r="r" b="b"/>
            <a:pathLst>
              <a:path w="361950" h="385445">
                <a:moveTo>
                  <a:pt x="172019" y="29781"/>
                </a:moveTo>
                <a:lnTo>
                  <a:pt x="23558" y="29781"/>
                </a:lnTo>
                <a:lnTo>
                  <a:pt x="23558" y="0"/>
                </a:lnTo>
                <a:lnTo>
                  <a:pt x="172019" y="0"/>
                </a:lnTo>
                <a:lnTo>
                  <a:pt x="172019" y="29781"/>
                </a:lnTo>
                <a:close/>
              </a:path>
              <a:path w="361950" h="385445">
                <a:moveTo>
                  <a:pt x="336926" y="29781"/>
                </a:moveTo>
                <a:lnTo>
                  <a:pt x="188020" y="29781"/>
                </a:lnTo>
                <a:lnTo>
                  <a:pt x="188020" y="0"/>
                </a:lnTo>
                <a:lnTo>
                  <a:pt x="336926" y="0"/>
                </a:lnTo>
                <a:lnTo>
                  <a:pt x="336926" y="29781"/>
                </a:lnTo>
                <a:close/>
              </a:path>
              <a:path w="361950" h="385445">
                <a:moveTo>
                  <a:pt x="27558" y="144015"/>
                </a:moveTo>
                <a:lnTo>
                  <a:pt x="12001" y="116901"/>
                </a:lnTo>
                <a:lnTo>
                  <a:pt x="42963" y="102052"/>
                </a:lnTo>
                <a:lnTo>
                  <a:pt x="66007" y="82120"/>
                </a:lnTo>
                <a:lnTo>
                  <a:pt x="80383" y="60020"/>
                </a:lnTo>
                <a:lnTo>
                  <a:pt x="85342" y="38670"/>
                </a:lnTo>
                <a:lnTo>
                  <a:pt x="85342" y="29781"/>
                </a:lnTo>
                <a:lnTo>
                  <a:pt x="121791" y="29781"/>
                </a:lnTo>
                <a:lnTo>
                  <a:pt x="121791" y="36448"/>
                </a:lnTo>
                <a:lnTo>
                  <a:pt x="125770" y="54290"/>
                </a:lnTo>
                <a:lnTo>
                  <a:pt x="137292" y="73508"/>
                </a:lnTo>
                <a:lnTo>
                  <a:pt x="139835" y="76008"/>
                </a:lnTo>
                <a:lnTo>
                  <a:pt x="104900" y="76008"/>
                </a:lnTo>
                <a:lnTo>
                  <a:pt x="93065" y="96635"/>
                </a:lnTo>
                <a:lnTo>
                  <a:pt x="76230" y="115679"/>
                </a:lnTo>
                <a:lnTo>
                  <a:pt x="54394" y="131889"/>
                </a:lnTo>
                <a:lnTo>
                  <a:pt x="27558" y="144015"/>
                </a:lnTo>
                <a:close/>
              </a:path>
              <a:path w="361950" h="385445">
                <a:moveTo>
                  <a:pt x="233174" y="106233"/>
                </a:moveTo>
                <a:lnTo>
                  <a:pt x="180464" y="106233"/>
                </a:lnTo>
                <a:lnTo>
                  <a:pt x="204869" y="91829"/>
                </a:lnTo>
                <a:lnTo>
                  <a:pt x="223024" y="74008"/>
                </a:lnTo>
                <a:lnTo>
                  <a:pt x="234345" y="54853"/>
                </a:lnTo>
                <a:lnTo>
                  <a:pt x="238248" y="36448"/>
                </a:lnTo>
                <a:lnTo>
                  <a:pt x="238248" y="29781"/>
                </a:lnTo>
                <a:lnTo>
                  <a:pt x="274252" y="29781"/>
                </a:lnTo>
                <a:lnTo>
                  <a:pt x="274252" y="38670"/>
                </a:lnTo>
                <a:lnTo>
                  <a:pt x="279287" y="61708"/>
                </a:lnTo>
                <a:lnTo>
                  <a:pt x="289532" y="77341"/>
                </a:lnTo>
                <a:lnTo>
                  <a:pt x="254694" y="77341"/>
                </a:lnTo>
                <a:lnTo>
                  <a:pt x="243033" y="95920"/>
                </a:lnTo>
                <a:lnTo>
                  <a:pt x="233174" y="106233"/>
                </a:lnTo>
                <a:close/>
              </a:path>
              <a:path w="361950" h="385445">
                <a:moveTo>
                  <a:pt x="180464" y="138237"/>
                </a:moveTo>
                <a:lnTo>
                  <a:pt x="154531" y="127014"/>
                </a:lnTo>
                <a:lnTo>
                  <a:pt x="133348" y="112123"/>
                </a:lnTo>
                <a:lnTo>
                  <a:pt x="116832" y="94732"/>
                </a:lnTo>
                <a:lnTo>
                  <a:pt x="104900" y="76008"/>
                </a:lnTo>
                <a:lnTo>
                  <a:pt x="139835" y="76008"/>
                </a:lnTo>
                <a:lnTo>
                  <a:pt x="155732" y="91642"/>
                </a:lnTo>
                <a:lnTo>
                  <a:pt x="180464" y="106233"/>
                </a:lnTo>
                <a:lnTo>
                  <a:pt x="233174" y="106233"/>
                </a:lnTo>
                <a:lnTo>
                  <a:pt x="226747" y="112956"/>
                </a:lnTo>
                <a:lnTo>
                  <a:pt x="205876" y="127409"/>
                </a:lnTo>
                <a:lnTo>
                  <a:pt x="180464" y="138237"/>
                </a:lnTo>
                <a:close/>
              </a:path>
              <a:path w="361950" h="385445">
                <a:moveTo>
                  <a:pt x="332481" y="144015"/>
                </a:moveTo>
                <a:lnTo>
                  <a:pt x="305575" y="132598"/>
                </a:lnTo>
                <a:lnTo>
                  <a:pt x="283586" y="117012"/>
                </a:lnTo>
                <a:lnTo>
                  <a:pt x="266598" y="98260"/>
                </a:lnTo>
                <a:lnTo>
                  <a:pt x="254694" y="77341"/>
                </a:lnTo>
                <a:lnTo>
                  <a:pt x="289532" y="77341"/>
                </a:lnTo>
                <a:lnTo>
                  <a:pt x="293865" y="83953"/>
                </a:lnTo>
                <a:lnTo>
                  <a:pt x="317194" y="103115"/>
                </a:lnTo>
                <a:lnTo>
                  <a:pt x="348483" y="116901"/>
                </a:lnTo>
                <a:lnTo>
                  <a:pt x="332481" y="144015"/>
                </a:lnTo>
                <a:close/>
              </a:path>
              <a:path w="361950" h="385445">
                <a:moveTo>
                  <a:pt x="198688" y="183131"/>
                </a:moveTo>
                <a:lnTo>
                  <a:pt x="161795" y="183131"/>
                </a:lnTo>
                <a:lnTo>
                  <a:pt x="161795" y="143126"/>
                </a:lnTo>
                <a:lnTo>
                  <a:pt x="198688" y="143126"/>
                </a:lnTo>
                <a:lnTo>
                  <a:pt x="198688" y="183131"/>
                </a:lnTo>
                <a:close/>
              </a:path>
              <a:path w="361950" h="385445">
                <a:moveTo>
                  <a:pt x="361817" y="212467"/>
                </a:moveTo>
                <a:lnTo>
                  <a:pt x="0" y="212467"/>
                </a:lnTo>
                <a:lnTo>
                  <a:pt x="0" y="183131"/>
                </a:lnTo>
                <a:lnTo>
                  <a:pt x="361817" y="183131"/>
                </a:lnTo>
                <a:lnTo>
                  <a:pt x="361817" y="212467"/>
                </a:lnTo>
                <a:close/>
              </a:path>
              <a:path w="361950" h="385445">
                <a:moveTo>
                  <a:pt x="315146" y="384931"/>
                </a:moveTo>
                <a:lnTo>
                  <a:pt x="278697" y="384931"/>
                </a:lnTo>
                <a:lnTo>
                  <a:pt x="278697" y="284475"/>
                </a:lnTo>
                <a:lnTo>
                  <a:pt x="39559" y="284475"/>
                </a:lnTo>
                <a:lnTo>
                  <a:pt x="39559" y="255139"/>
                </a:lnTo>
                <a:lnTo>
                  <a:pt x="315146" y="255139"/>
                </a:lnTo>
                <a:lnTo>
                  <a:pt x="315146" y="384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11191202" y="8412790"/>
            <a:ext cx="336550" cy="392430"/>
          </a:xfrm>
          <a:custGeom>
            <a:avLst/>
            <a:gdLst/>
            <a:ahLst/>
            <a:cxnLst/>
            <a:rect l="l" t="t" r="r" b="b"/>
            <a:pathLst>
              <a:path w="336550" h="392429">
                <a:moveTo>
                  <a:pt x="328036" y="224024"/>
                </a:moveTo>
                <a:lnTo>
                  <a:pt x="291587" y="224024"/>
                </a:lnTo>
                <a:lnTo>
                  <a:pt x="291587" y="104456"/>
                </a:lnTo>
                <a:lnTo>
                  <a:pt x="204467" y="104456"/>
                </a:lnTo>
                <a:lnTo>
                  <a:pt x="204467" y="74230"/>
                </a:lnTo>
                <a:lnTo>
                  <a:pt x="291587" y="7423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224024"/>
                </a:lnTo>
                <a:close/>
              </a:path>
              <a:path w="336550" h="392429">
                <a:moveTo>
                  <a:pt x="19113" y="213356"/>
                </a:moveTo>
                <a:lnTo>
                  <a:pt x="0" y="184909"/>
                </a:lnTo>
                <a:lnTo>
                  <a:pt x="40990" y="163858"/>
                </a:lnTo>
                <a:lnTo>
                  <a:pt x="72230" y="133514"/>
                </a:lnTo>
                <a:lnTo>
                  <a:pt x="92135" y="96087"/>
                </a:lnTo>
                <a:lnTo>
                  <a:pt x="99122" y="53783"/>
                </a:lnTo>
                <a:lnTo>
                  <a:pt x="99122" y="15112"/>
                </a:lnTo>
                <a:lnTo>
                  <a:pt x="135126" y="15112"/>
                </a:lnTo>
                <a:lnTo>
                  <a:pt x="135126" y="55561"/>
                </a:lnTo>
                <a:lnTo>
                  <a:pt x="142279" y="93760"/>
                </a:lnTo>
                <a:lnTo>
                  <a:pt x="155536" y="116457"/>
                </a:lnTo>
                <a:lnTo>
                  <a:pt x="117790" y="116457"/>
                </a:lnTo>
                <a:lnTo>
                  <a:pt x="101997" y="148349"/>
                </a:lnTo>
                <a:lnTo>
                  <a:pt x="79786" y="175574"/>
                </a:lnTo>
                <a:lnTo>
                  <a:pt x="51908" y="197466"/>
                </a:lnTo>
                <a:lnTo>
                  <a:pt x="19113" y="213356"/>
                </a:lnTo>
                <a:close/>
              </a:path>
              <a:path w="336550" h="392429">
                <a:moveTo>
                  <a:pt x="213356" y="204467"/>
                </a:moveTo>
                <a:lnTo>
                  <a:pt x="182547" y="189652"/>
                </a:lnTo>
                <a:lnTo>
                  <a:pt x="155906" y="169629"/>
                </a:lnTo>
                <a:lnTo>
                  <a:pt x="134098" y="145023"/>
                </a:lnTo>
                <a:lnTo>
                  <a:pt x="117790" y="116457"/>
                </a:lnTo>
                <a:lnTo>
                  <a:pt x="155536" y="116457"/>
                </a:lnTo>
                <a:lnTo>
                  <a:pt x="162351" y="128125"/>
                </a:lnTo>
                <a:lnTo>
                  <a:pt x="193257" y="156322"/>
                </a:lnTo>
                <a:lnTo>
                  <a:pt x="232914" y="176019"/>
                </a:lnTo>
                <a:lnTo>
                  <a:pt x="213356" y="204467"/>
                </a:lnTo>
                <a:close/>
              </a:path>
              <a:path w="336550" h="392429">
                <a:moveTo>
                  <a:pt x="331592" y="274252"/>
                </a:moveTo>
                <a:lnTo>
                  <a:pt x="63118" y="274252"/>
                </a:lnTo>
                <a:lnTo>
                  <a:pt x="63118" y="244916"/>
                </a:lnTo>
                <a:lnTo>
                  <a:pt x="331592" y="244916"/>
                </a:lnTo>
                <a:lnTo>
                  <a:pt x="331592" y="274252"/>
                </a:lnTo>
                <a:close/>
              </a:path>
              <a:path w="336550" h="392429">
                <a:moveTo>
                  <a:pt x="156017" y="362706"/>
                </a:moveTo>
                <a:lnTo>
                  <a:pt x="120013" y="362706"/>
                </a:lnTo>
                <a:lnTo>
                  <a:pt x="120013" y="274252"/>
                </a:lnTo>
                <a:lnTo>
                  <a:pt x="156017" y="274252"/>
                </a:lnTo>
                <a:lnTo>
                  <a:pt x="156017" y="362706"/>
                </a:lnTo>
                <a:close/>
              </a:path>
              <a:path w="336550" h="392429">
                <a:moveTo>
                  <a:pt x="274252" y="362706"/>
                </a:moveTo>
                <a:lnTo>
                  <a:pt x="238248" y="362706"/>
                </a:lnTo>
                <a:lnTo>
                  <a:pt x="238248" y="274252"/>
                </a:lnTo>
                <a:lnTo>
                  <a:pt x="274252" y="274252"/>
                </a:lnTo>
                <a:lnTo>
                  <a:pt x="274252" y="362706"/>
                </a:lnTo>
                <a:close/>
              </a:path>
              <a:path w="336550" h="392429">
                <a:moveTo>
                  <a:pt x="336481" y="392043"/>
                </a:moveTo>
                <a:lnTo>
                  <a:pt x="59562" y="392043"/>
                </a:lnTo>
                <a:lnTo>
                  <a:pt x="59562" y="362706"/>
                </a:lnTo>
                <a:lnTo>
                  <a:pt x="336481" y="362706"/>
                </a:lnTo>
                <a:lnTo>
                  <a:pt x="336481" y="39204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11599247" y="8412790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131570" y="182242"/>
                </a:moveTo>
                <a:lnTo>
                  <a:pt x="90537" y="176276"/>
                </a:lnTo>
                <a:lnTo>
                  <a:pt x="58339" y="159517"/>
                </a:lnTo>
                <a:lnTo>
                  <a:pt x="37309" y="133674"/>
                </a:lnTo>
                <a:lnTo>
                  <a:pt x="29781" y="100455"/>
                </a:lnTo>
                <a:lnTo>
                  <a:pt x="37309" y="66979"/>
                </a:lnTo>
                <a:lnTo>
                  <a:pt x="58339" y="41004"/>
                </a:lnTo>
                <a:lnTo>
                  <a:pt x="90537" y="24197"/>
                </a:lnTo>
                <a:lnTo>
                  <a:pt x="131570" y="18224"/>
                </a:lnTo>
                <a:lnTo>
                  <a:pt x="172345" y="24197"/>
                </a:lnTo>
                <a:lnTo>
                  <a:pt x="204411" y="41004"/>
                </a:lnTo>
                <a:lnTo>
                  <a:pt x="210425" y="48449"/>
                </a:lnTo>
                <a:lnTo>
                  <a:pt x="131570" y="48449"/>
                </a:lnTo>
                <a:lnTo>
                  <a:pt x="104650" y="52200"/>
                </a:lnTo>
                <a:lnTo>
                  <a:pt x="83564" y="62784"/>
                </a:lnTo>
                <a:lnTo>
                  <a:pt x="69813" y="79203"/>
                </a:lnTo>
                <a:lnTo>
                  <a:pt x="64896" y="100455"/>
                </a:lnTo>
                <a:lnTo>
                  <a:pt x="69813" y="121707"/>
                </a:lnTo>
                <a:lnTo>
                  <a:pt x="83564" y="138126"/>
                </a:lnTo>
                <a:lnTo>
                  <a:pt x="104650" y="148710"/>
                </a:lnTo>
                <a:lnTo>
                  <a:pt x="131570" y="152461"/>
                </a:lnTo>
                <a:lnTo>
                  <a:pt x="210140" y="152461"/>
                </a:lnTo>
                <a:lnTo>
                  <a:pt x="204411" y="159517"/>
                </a:lnTo>
                <a:lnTo>
                  <a:pt x="172345" y="176276"/>
                </a:lnTo>
                <a:lnTo>
                  <a:pt x="131570" y="182242"/>
                </a:lnTo>
                <a:close/>
              </a:path>
              <a:path w="328295" h="398779">
                <a:moveTo>
                  <a:pt x="210140" y="152461"/>
                </a:moveTo>
                <a:lnTo>
                  <a:pt x="131570" y="152461"/>
                </a:lnTo>
                <a:lnTo>
                  <a:pt x="158232" y="148710"/>
                </a:lnTo>
                <a:lnTo>
                  <a:pt x="179186" y="138126"/>
                </a:lnTo>
                <a:lnTo>
                  <a:pt x="192889" y="121707"/>
                </a:lnTo>
                <a:lnTo>
                  <a:pt x="197799" y="100455"/>
                </a:lnTo>
                <a:lnTo>
                  <a:pt x="192889" y="79203"/>
                </a:lnTo>
                <a:lnTo>
                  <a:pt x="179186" y="62784"/>
                </a:lnTo>
                <a:lnTo>
                  <a:pt x="158232" y="52200"/>
                </a:lnTo>
                <a:lnTo>
                  <a:pt x="131570" y="48449"/>
                </a:lnTo>
                <a:lnTo>
                  <a:pt x="210425" y="48449"/>
                </a:lnTo>
                <a:lnTo>
                  <a:pt x="225393" y="66979"/>
                </a:lnTo>
                <a:lnTo>
                  <a:pt x="232914" y="100455"/>
                </a:lnTo>
                <a:lnTo>
                  <a:pt x="225393" y="133674"/>
                </a:lnTo>
                <a:lnTo>
                  <a:pt x="210140" y="152461"/>
                </a:lnTo>
                <a:close/>
              </a:path>
              <a:path w="328295" h="398779">
                <a:moveTo>
                  <a:pt x="4889" y="246693"/>
                </a:moveTo>
                <a:lnTo>
                  <a:pt x="0" y="216023"/>
                </a:lnTo>
                <a:lnTo>
                  <a:pt x="47418" y="215824"/>
                </a:lnTo>
                <a:lnTo>
                  <a:pt x="99317" y="214857"/>
                </a:lnTo>
                <a:lnTo>
                  <a:pt x="153777" y="212567"/>
                </a:lnTo>
                <a:lnTo>
                  <a:pt x="208876" y="208399"/>
                </a:lnTo>
                <a:lnTo>
                  <a:pt x="262695" y="201800"/>
                </a:lnTo>
                <a:lnTo>
                  <a:pt x="265807" y="228914"/>
                </a:lnTo>
                <a:lnTo>
                  <a:pt x="237331" y="233498"/>
                </a:lnTo>
                <a:lnTo>
                  <a:pt x="208689" y="237248"/>
                </a:lnTo>
                <a:lnTo>
                  <a:pt x="180047" y="240165"/>
                </a:lnTo>
                <a:lnTo>
                  <a:pt x="151572" y="242249"/>
                </a:lnTo>
                <a:lnTo>
                  <a:pt x="151572" y="244471"/>
                </a:lnTo>
                <a:lnTo>
                  <a:pt x="115123" y="244471"/>
                </a:lnTo>
                <a:lnTo>
                  <a:pt x="85835" y="245568"/>
                </a:lnTo>
                <a:lnTo>
                  <a:pt x="57506" y="246249"/>
                </a:lnTo>
                <a:lnTo>
                  <a:pt x="4889" y="246693"/>
                </a:lnTo>
                <a:close/>
              </a:path>
              <a:path w="328295" h="398779">
                <a:moveTo>
                  <a:pt x="151572" y="385820"/>
                </a:moveTo>
                <a:lnTo>
                  <a:pt x="115123" y="385820"/>
                </a:lnTo>
                <a:lnTo>
                  <a:pt x="115123" y="244471"/>
                </a:lnTo>
                <a:lnTo>
                  <a:pt x="151572" y="244471"/>
                </a:lnTo>
                <a:lnTo>
                  <a:pt x="151572" y="385820"/>
                </a:lnTo>
                <a:close/>
              </a:path>
              <a:path w="328295" h="398779">
                <a:moveTo>
                  <a:pt x="328036" y="398710"/>
                </a:moveTo>
                <a:lnTo>
                  <a:pt x="291587" y="398710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12013959" y="8412345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12546831" y="8412345"/>
            <a:ext cx="323215" cy="393700"/>
          </a:xfrm>
          <a:custGeom>
            <a:avLst/>
            <a:gdLst/>
            <a:ahLst/>
            <a:cxnLst/>
            <a:rect l="l" t="t" r="r" b="b"/>
            <a:pathLst>
              <a:path w="323215" h="393700">
                <a:moveTo>
                  <a:pt x="323146" y="393376"/>
                </a:moveTo>
                <a:lnTo>
                  <a:pt x="65340" y="393376"/>
                </a:lnTo>
                <a:lnTo>
                  <a:pt x="65340" y="234692"/>
                </a:lnTo>
                <a:lnTo>
                  <a:pt x="101789" y="234692"/>
                </a:lnTo>
                <a:lnTo>
                  <a:pt x="101789" y="284475"/>
                </a:lnTo>
                <a:lnTo>
                  <a:pt x="323146" y="284475"/>
                </a:lnTo>
                <a:lnTo>
                  <a:pt x="323146" y="312923"/>
                </a:lnTo>
                <a:lnTo>
                  <a:pt x="101789" y="312923"/>
                </a:lnTo>
                <a:lnTo>
                  <a:pt x="101789" y="364040"/>
                </a:lnTo>
                <a:lnTo>
                  <a:pt x="323146" y="364040"/>
                </a:lnTo>
                <a:lnTo>
                  <a:pt x="323146" y="393376"/>
                </a:lnTo>
                <a:close/>
              </a:path>
              <a:path w="323215" h="393700">
                <a:moveTo>
                  <a:pt x="323146" y="284475"/>
                </a:moveTo>
                <a:lnTo>
                  <a:pt x="287142" y="284475"/>
                </a:lnTo>
                <a:lnTo>
                  <a:pt x="287142" y="234692"/>
                </a:lnTo>
                <a:lnTo>
                  <a:pt x="323146" y="234692"/>
                </a:lnTo>
                <a:lnTo>
                  <a:pt x="323146" y="284475"/>
                </a:lnTo>
                <a:close/>
              </a:path>
              <a:path w="323215" h="393700">
                <a:moveTo>
                  <a:pt x="323146" y="364040"/>
                </a:moveTo>
                <a:lnTo>
                  <a:pt x="287142" y="364040"/>
                </a:lnTo>
                <a:lnTo>
                  <a:pt x="287142" y="312923"/>
                </a:lnTo>
                <a:lnTo>
                  <a:pt x="323146" y="312923"/>
                </a:lnTo>
                <a:lnTo>
                  <a:pt x="323146" y="364040"/>
                </a:lnTo>
                <a:close/>
              </a:path>
              <a:path w="323215" h="393700">
                <a:moveTo>
                  <a:pt x="323146" y="62673"/>
                </a:moveTo>
                <a:lnTo>
                  <a:pt x="286698" y="62673"/>
                </a:lnTo>
                <a:lnTo>
                  <a:pt x="286698" y="0"/>
                </a:lnTo>
                <a:lnTo>
                  <a:pt x="323146" y="0"/>
                </a:lnTo>
                <a:lnTo>
                  <a:pt x="323146" y="62673"/>
                </a:lnTo>
                <a:close/>
              </a:path>
              <a:path w="323215" h="393700">
                <a:moveTo>
                  <a:pt x="15112" y="223135"/>
                </a:moveTo>
                <a:lnTo>
                  <a:pt x="0" y="194243"/>
                </a:lnTo>
                <a:lnTo>
                  <a:pt x="53733" y="176442"/>
                </a:lnTo>
                <a:lnTo>
                  <a:pt x="97248" y="153179"/>
                </a:lnTo>
                <a:lnTo>
                  <a:pt x="130030" y="124860"/>
                </a:lnTo>
                <a:lnTo>
                  <a:pt x="151568" y="91889"/>
                </a:lnTo>
                <a:lnTo>
                  <a:pt x="161351" y="54672"/>
                </a:lnTo>
                <a:lnTo>
                  <a:pt x="20446" y="54672"/>
                </a:lnTo>
                <a:lnTo>
                  <a:pt x="20446" y="24891"/>
                </a:lnTo>
                <a:lnTo>
                  <a:pt x="200466" y="24891"/>
                </a:lnTo>
                <a:lnTo>
                  <a:pt x="200223" y="34733"/>
                </a:lnTo>
                <a:lnTo>
                  <a:pt x="199522" y="44282"/>
                </a:lnTo>
                <a:lnTo>
                  <a:pt x="198403" y="53582"/>
                </a:lnTo>
                <a:lnTo>
                  <a:pt x="196910" y="62673"/>
                </a:lnTo>
                <a:lnTo>
                  <a:pt x="323146" y="62673"/>
                </a:lnTo>
                <a:lnTo>
                  <a:pt x="323146" y="92454"/>
                </a:lnTo>
                <a:lnTo>
                  <a:pt x="188465" y="92454"/>
                </a:lnTo>
                <a:lnTo>
                  <a:pt x="169497" y="128277"/>
                </a:lnTo>
                <a:lnTo>
                  <a:pt x="142230" y="159384"/>
                </a:lnTo>
                <a:lnTo>
                  <a:pt x="107112" y="185649"/>
                </a:lnTo>
                <a:lnTo>
                  <a:pt x="64590" y="206942"/>
                </a:lnTo>
                <a:lnTo>
                  <a:pt x="15112" y="223135"/>
                </a:lnTo>
                <a:close/>
              </a:path>
              <a:path w="323215" h="393700">
                <a:moveTo>
                  <a:pt x="323146" y="214245"/>
                </a:moveTo>
                <a:lnTo>
                  <a:pt x="286698" y="214245"/>
                </a:lnTo>
                <a:lnTo>
                  <a:pt x="286698" y="173797"/>
                </a:lnTo>
                <a:lnTo>
                  <a:pt x="183575" y="173797"/>
                </a:lnTo>
                <a:lnTo>
                  <a:pt x="183575" y="144015"/>
                </a:lnTo>
                <a:lnTo>
                  <a:pt x="286698" y="144015"/>
                </a:lnTo>
                <a:lnTo>
                  <a:pt x="286698" y="92454"/>
                </a:lnTo>
                <a:lnTo>
                  <a:pt x="323146" y="92454"/>
                </a:lnTo>
                <a:lnTo>
                  <a:pt x="323146" y="2142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12958433" y="8411901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5" h="398779">
                <a:moveTo>
                  <a:pt x="139571" y="69341"/>
                </a:moveTo>
                <a:lnTo>
                  <a:pt x="102678" y="69341"/>
                </a:lnTo>
                <a:lnTo>
                  <a:pt x="102678" y="7556"/>
                </a:lnTo>
                <a:lnTo>
                  <a:pt x="139571" y="7556"/>
                </a:lnTo>
                <a:lnTo>
                  <a:pt x="139571" y="69341"/>
                </a:lnTo>
                <a:close/>
              </a:path>
              <a:path w="319405" h="398779">
                <a:moveTo>
                  <a:pt x="230247" y="98677"/>
                </a:moveTo>
                <a:lnTo>
                  <a:pt x="10667" y="98677"/>
                </a:lnTo>
                <a:lnTo>
                  <a:pt x="10667" y="69341"/>
                </a:lnTo>
                <a:lnTo>
                  <a:pt x="230247" y="69341"/>
                </a:lnTo>
                <a:lnTo>
                  <a:pt x="230247" y="98677"/>
                </a:lnTo>
                <a:close/>
              </a:path>
              <a:path w="319405" h="398779">
                <a:moveTo>
                  <a:pt x="20446" y="321813"/>
                </a:moveTo>
                <a:lnTo>
                  <a:pt x="0" y="294254"/>
                </a:lnTo>
                <a:lnTo>
                  <a:pt x="41053" y="266487"/>
                </a:lnTo>
                <a:lnTo>
                  <a:pt x="73730" y="227469"/>
                </a:lnTo>
                <a:lnTo>
                  <a:pt x="95323" y="180617"/>
                </a:lnTo>
                <a:lnTo>
                  <a:pt x="103122" y="129347"/>
                </a:lnTo>
                <a:lnTo>
                  <a:pt x="103122" y="98677"/>
                </a:lnTo>
                <a:lnTo>
                  <a:pt x="139126" y="98677"/>
                </a:lnTo>
                <a:lnTo>
                  <a:pt x="139126" y="129347"/>
                </a:lnTo>
                <a:lnTo>
                  <a:pt x="147141" y="178436"/>
                </a:lnTo>
                <a:lnTo>
                  <a:pt x="157104" y="198688"/>
                </a:lnTo>
                <a:lnTo>
                  <a:pt x="121791" y="198688"/>
                </a:lnTo>
                <a:lnTo>
                  <a:pt x="104893" y="238241"/>
                </a:lnTo>
                <a:lnTo>
                  <a:pt x="81620" y="272752"/>
                </a:lnTo>
                <a:lnTo>
                  <a:pt x="53096" y="301012"/>
                </a:lnTo>
                <a:lnTo>
                  <a:pt x="20446" y="321813"/>
                </a:lnTo>
                <a:close/>
              </a:path>
              <a:path w="319405" h="398779">
                <a:moveTo>
                  <a:pt x="223580" y="315146"/>
                </a:moveTo>
                <a:lnTo>
                  <a:pt x="190923" y="295511"/>
                </a:lnTo>
                <a:lnTo>
                  <a:pt x="162351" y="268751"/>
                </a:lnTo>
                <a:lnTo>
                  <a:pt x="138945" y="236074"/>
                </a:lnTo>
                <a:lnTo>
                  <a:pt x="121791" y="198688"/>
                </a:lnTo>
                <a:lnTo>
                  <a:pt x="157104" y="198688"/>
                </a:lnTo>
                <a:lnTo>
                  <a:pt x="169240" y="223358"/>
                </a:lnTo>
                <a:lnTo>
                  <a:pt x="202508" y="260612"/>
                </a:lnTo>
                <a:lnTo>
                  <a:pt x="244027" y="286698"/>
                </a:lnTo>
                <a:lnTo>
                  <a:pt x="223580" y="315146"/>
                </a:lnTo>
                <a:close/>
              </a:path>
              <a:path w="319405" h="398779">
                <a:moveTo>
                  <a:pt x="319146" y="398710"/>
                </a:moveTo>
                <a:lnTo>
                  <a:pt x="282253" y="398710"/>
                </a:lnTo>
                <a:lnTo>
                  <a:pt x="282253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13360254" y="8412345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5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5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5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5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13894302" y="8412790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90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90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90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90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90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90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14318792" y="8412345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14719726" y="8721713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559" y="408202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08748" y="4055800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41607" y="40894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1607" y="41948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1607" y="42240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1607" y="43281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60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3179" y="4089582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93179" y="42238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44318" y="4055800"/>
            <a:ext cx="352425" cy="389890"/>
          </a:xfrm>
          <a:custGeom>
            <a:avLst/>
            <a:gdLst/>
            <a:ahLst/>
            <a:cxnLst/>
            <a:rect l="l" t="t" r="r" b="b"/>
            <a:pathLst>
              <a:path w="352425" h="389889">
                <a:moveTo>
                  <a:pt x="32448" y="232025"/>
                </a:moveTo>
                <a:lnTo>
                  <a:pt x="888" y="232025"/>
                </a:lnTo>
                <a:lnTo>
                  <a:pt x="888" y="112012"/>
                </a:lnTo>
                <a:lnTo>
                  <a:pt x="143571" y="112012"/>
                </a:lnTo>
                <a:lnTo>
                  <a:pt x="143571" y="55561"/>
                </a:lnTo>
                <a:lnTo>
                  <a:pt x="0" y="55561"/>
                </a:lnTo>
                <a:lnTo>
                  <a:pt x="0" y="26225"/>
                </a:lnTo>
                <a:lnTo>
                  <a:pt x="179575" y="26225"/>
                </a:lnTo>
                <a:lnTo>
                  <a:pt x="179575" y="140015"/>
                </a:lnTo>
                <a:lnTo>
                  <a:pt x="36892" y="140015"/>
                </a:lnTo>
                <a:lnTo>
                  <a:pt x="36892" y="202244"/>
                </a:lnTo>
                <a:lnTo>
                  <a:pt x="219815" y="202244"/>
                </a:lnTo>
                <a:lnTo>
                  <a:pt x="221802" y="219135"/>
                </a:lnTo>
                <a:lnTo>
                  <a:pt x="175963" y="225649"/>
                </a:lnTo>
                <a:lnTo>
                  <a:pt x="131125" y="229580"/>
                </a:lnTo>
                <a:lnTo>
                  <a:pt x="84287" y="231511"/>
                </a:lnTo>
                <a:lnTo>
                  <a:pt x="32448" y="232025"/>
                </a:lnTo>
                <a:close/>
              </a:path>
              <a:path w="352425" h="389889">
                <a:moveTo>
                  <a:pt x="219815" y="202244"/>
                </a:moveTo>
                <a:lnTo>
                  <a:pt x="36892" y="202244"/>
                </a:lnTo>
                <a:lnTo>
                  <a:pt x="86356" y="201661"/>
                </a:lnTo>
                <a:lnTo>
                  <a:pt x="131236" y="199577"/>
                </a:lnTo>
                <a:lnTo>
                  <a:pt x="174283" y="195493"/>
                </a:lnTo>
                <a:lnTo>
                  <a:pt x="218246" y="188909"/>
                </a:lnTo>
                <a:lnTo>
                  <a:pt x="219815" y="202244"/>
                </a:lnTo>
                <a:close/>
              </a:path>
              <a:path w="352425" h="389889">
                <a:moveTo>
                  <a:pt x="292921" y="293810"/>
                </a:moveTo>
                <a:lnTo>
                  <a:pt x="256472" y="293810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22680"/>
                </a:lnTo>
                <a:lnTo>
                  <a:pt x="352038" y="122680"/>
                </a:lnTo>
                <a:lnTo>
                  <a:pt x="352038" y="152905"/>
                </a:lnTo>
                <a:lnTo>
                  <a:pt x="292921" y="152905"/>
                </a:lnTo>
                <a:lnTo>
                  <a:pt x="292921" y="293810"/>
                </a:lnTo>
                <a:close/>
              </a:path>
              <a:path w="352425" h="389889">
                <a:moveTo>
                  <a:pt x="311145" y="389820"/>
                </a:moveTo>
                <a:lnTo>
                  <a:pt x="47560" y="389820"/>
                </a:lnTo>
                <a:lnTo>
                  <a:pt x="47560" y="271141"/>
                </a:lnTo>
                <a:lnTo>
                  <a:pt x="84009" y="271141"/>
                </a:lnTo>
                <a:lnTo>
                  <a:pt x="84009" y="360039"/>
                </a:lnTo>
                <a:lnTo>
                  <a:pt x="311145" y="360039"/>
                </a:lnTo>
                <a:lnTo>
                  <a:pt x="31114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62077" y="4056245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69233" y="4067357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4" h="386714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4" h="386714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4" h="386714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4" h="386714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4" h="386714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9946" y="4055800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4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4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4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4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4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6881" y="4056245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89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89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89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89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26012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72284" y="4089400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72284" y="4118609"/>
            <a:ext cx="35560" cy="128270"/>
          </a:xfrm>
          <a:custGeom>
            <a:avLst/>
            <a:gdLst/>
            <a:ahLst/>
            <a:cxnLst/>
            <a:rect l="l" t="t" r="r" b="b"/>
            <a:pathLst>
              <a:path w="35560" h="128270">
                <a:moveTo>
                  <a:pt x="0" y="0"/>
                </a:moveTo>
                <a:lnTo>
                  <a:pt x="35114" y="0"/>
                </a:lnTo>
                <a:lnTo>
                  <a:pt x="35114" y="128269"/>
                </a:lnTo>
                <a:lnTo>
                  <a:pt x="0" y="1282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72284" y="4246879"/>
            <a:ext cx="274955" cy="29209"/>
          </a:xfrm>
          <a:custGeom>
            <a:avLst/>
            <a:gdLst/>
            <a:ahLst/>
            <a:cxnLst/>
            <a:rect l="l" t="t" r="r" b="b"/>
            <a:pathLst>
              <a:path w="274954" h="29210">
                <a:moveTo>
                  <a:pt x="0" y="0"/>
                </a:moveTo>
                <a:lnTo>
                  <a:pt x="274697" y="0"/>
                </a:lnTo>
                <a:lnTo>
                  <a:pt x="2746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11421" y="4118030"/>
            <a:ext cx="35560" cy="129539"/>
          </a:xfrm>
          <a:custGeom>
            <a:avLst/>
            <a:gdLst/>
            <a:ahLst/>
            <a:cxnLst/>
            <a:rect l="l" t="t" r="r" b="b"/>
            <a:pathLst>
              <a:path w="35560" h="129539">
                <a:moveTo>
                  <a:pt x="35559" y="129347"/>
                </a:moveTo>
                <a:lnTo>
                  <a:pt x="0" y="129347"/>
                </a:lnTo>
                <a:lnTo>
                  <a:pt x="0" y="0"/>
                </a:lnTo>
                <a:lnTo>
                  <a:pt x="35559" y="0"/>
                </a:lnTo>
                <a:lnTo>
                  <a:pt x="35559" y="12934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91408" y="4276269"/>
            <a:ext cx="37465" cy="97155"/>
          </a:xfrm>
          <a:custGeom>
            <a:avLst/>
            <a:gdLst/>
            <a:ahLst/>
            <a:cxnLst/>
            <a:rect l="l" t="t" r="r" b="b"/>
            <a:pathLst>
              <a:path w="37464" h="97154">
                <a:moveTo>
                  <a:pt x="36892" y="96899"/>
                </a:moveTo>
                <a:lnTo>
                  <a:pt x="0" y="96899"/>
                </a:lnTo>
                <a:lnTo>
                  <a:pt x="0" y="0"/>
                </a:lnTo>
                <a:lnTo>
                  <a:pt x="36892" y="0"/>
                </a:lnTo>
                <a:lnTo>
                  <a:pt x="36892" y="968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29612" y="4373169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373" y="30225"/>
                </a:moveTo>
                <a:lnTo>
                  <a:pt x="0" y="30225"/>
                </a:lnTo>
                <a:lnTo>
                  <a:pt x="0" y="0"/>
                </a:lnTo>
                <a:lnTo>
                  <a:pt x="361373" y="0"/>
                </a:lnTo>
                <a:lnTo>
                  <a:pt x="361373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82551" y="4089400"/>
            <a:ext cx="36830" cy="147320"/>
          </a:xfrm>
          <a:custGeom>
            <a:avLst/>
            <a:gdLst/>
            <a:ahLst/>
            <a:cxnLst/>
            <a:rect l="l" t="t" r="r" b="b"/>
            <a:pathLst>
              <a:path w="36829" h="147320">
                <a:moveTo>
                  <a:pt x="0" y="0"/>
                </a:moveTo>
                <a:lnTo>
                  <a:pt x="36448" y="0"/>
                </a:lnTo>
                <a:lnTo>
                  <a:pt x="36448" y="147319"/>
                </a:lnTo>
                <a:lnTo>
                  <a:pt x="0" y="1473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82551" y="4236720"/>
            <a:ext cx="276860" cy="29209"/>
          </a:xfrm>
          <a:custGeom>
            <a:avLst/>
            <a:gdLst/>
            <a:ahLst/>
            <a:cxnLst/>
            <a:rect l="l" t="t" r="r" b="b"/>
            <a:pathLst>
              <a:path w="276860" h="29210">
                <a:moveTo>
                  <a:pt x="0" y="0"/>
                </a:moveTo>
                <a:lnTo>
                  <a:pt x="276475" y="0"/>
                </a:lnTo>
                <a:lnTo>
                  <a:pt x="276475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00786" y="4265929"/>
            <a:ext cx="36830" cy="106680"/>
          </a:xfrm>
          <a:custGeom>
            <a:avLst/>
            <a:gdLst/>
            <a:ahLst/>
            <a:cxnLst/>
            <a:rect l="l" t="t" r="r" b="b"/>
            <a:pathLst>
              <a:path w="36829" h="106679">
                <a:moveTo>
                  <a:pt x="0" y="0"/>
                </a:moveTo>
                <a:lnTo>
                  <a:pt x="36448" y="0"/>
                </a:lnTo>
                <a:lnTo>
                  <a:pt x="36448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38102" y="437260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43036" y="4055356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81660" y="4052244"/>
            <a:ext cx="367665" cy="397510"/>
          </a:xfrm>
          <a:custGeom>
            <a:avLst/>
            <a:gdLst/>
            <a:ahLst/>
            <a:cxnLst/>
            <a:rect l="l" t="t" r="r" b="b"/>
            <a:pathLst>
              <a:path w="367665" h="397510">
                <a:moveTo>
                  <a:pt x="135570" y="45782"/>
                </a:moveTo>
                <a:lnTo>
                  <a:pt x="99122" y="4578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5782"/>
                </a:lnTo>
                <a:close/>
              </a:path>
              <a:path w="367665" h="397510">
                <a:moveTo>
                  <a:pt x="235137" y="75119"/>
                </a:moveTo>
                <a:lnTo>
                  <a:pt x="0" y="75119"/>
                </a:lnTo>
                <a:lnTo>
                  <a:pt x="0" y="45782"/>
                </a:lnTo>
                <a:lnTo>
                  <a:pt x="235137" y="45782"/>
                </a:lnTo>
                <a:lnTo>
                  <a:pt x="235137" y="75119"/>
                </a:lnTo>
                <a:close/>
              </a:path>
              <a:path w="367665" h="397510">
                <a:moveTo>
                  <a:pt x="117346" y="236915"/>
                </a:moveTo>
                <a:lnTo>
                  <a:pt x="78480" y="231935"/>
                </a:lnTo>
                <a:lnTo>
                  <a:pt x="48449" y="217746"/>
                </a:lnTo>
                <a:lnTo>
                  <a:pt x="29086" y="195473"/>
                </a:lnTo>
                <a:lnTo>
                  <a:pt x="22224" y="166240"/>
                </a:lnTo>
                <a:lnTo>
                  <a:pt x="29086" y="136751"/>
                </a:lnTo>
                <a:lnTo>
                  <a:pt x="48449" y="114345"/>
                </a:lnTo>
                <a:lnTo>
                  <a:pt x="78480" y="100108"/>
                </a:lnTo>
                <a:lnTo>
                  <a:pt x="117346" y="95121"/>
                </a:lnTo>
                <a:lnTo>
                  <a:pt x="156281" y="100108"/>
                </a:lnTo>
                <a:lnTo>
                  <a:pt x="186465" y="114345"/>
                </a:lnTo>
                <a:lnTo>
                  <a:pt x="193724" y="122680"/>
                </a:lnTo>
                <a:lnTo>
                  <a:pt x="117346" y="122680"/>
                </a:lnTo>
                <a:lnTo>
                  <a:pt x="92524" y="125798"/>
                </a:lnTo>
                <a:lnTo>
                  <a:pt x="73452" y="134626"/>
                </a:lnTo>
                <a:lnTo>
                  <a:pt x="61215" y="148370"/>
                </a:lnTo>
                <a:lnTo>
                  <a:pt x="56895" y="166240"/>
                </a:lnTo>
                <a:lnTo>
                  <a:pt x="61215" y="184110"/>
                </a:lnTo>
                <a:lnTo>
                  <a:pt x="73452" y="197855"/>
                </a:lnTo>
                <a:lnTo>
                  <a:pt x="92524" y="206682"/>
                </a:lnTo>
                <a:lnTo>
                  <a:pt x="117346" y="209801"/>
                </a:lnTo>
                <a:lnTo>
                  <a:pt x="193426" y="209801"/>
                </a:lnTo>
                <a:lnTo>
                  <a:pt x="186465" y="217746"/>
                </a:lnTo>
                <a:lnTo>
                  <a:pt x="156281" y="231935"/>
                </a:lnTo>
                <a:lnTo>
                  <a:pt x="117346" y="236915"/>
                </a:lnTo>
                <a:close/>
              </a:path>
              <a:path w="367665" h="397510">
                <a:moveTo>
                  <a:pt x="193426" y="209801"/>
                </a:moveTo>
                <a:lnTo>
                  <a:pt x="117346" y="209801"/>
                </a:lnTo>
                <a:lnTo>
                  <a:pt x="142237" y="206682"/>
                </a:lnTo>
                <a:lnTo>
                  <a:pt x="161462" y="197855"/>
                </a:lnTo>
                <a:lnTo>
                  <a:pt x="173852" y="184110"/>
                </a:lnTo>
                <a:lnTo>
                  <a:pt x="178241" y="166240"/>
                </a:lnTo>
                <a:lnTo>
                  <a:pt x="173852" y="148370"/>
                </a:lnTo>
                <a:lnTo>
                  <a:pt x="161462" y="134626"/>
                </a:lnTo>
                <a:lnTo>
                  <a:pt x="142237" y="125798"/>
                </a:lnTo>
                <a:lnTo>
                  <a:pt x="117346" y="122680"/>
                </a:lnTo>
                <a:lnTo>
                  <a:pt x="193724" y="122680"/>
                </a:lnTo>
                <a:lnTo>
                  <a:pt x="205981" y="136751"/>
                </a:lnTo>
                <a:lnTo>
                  <a:pt x="212912" y="166240"/>
                </a:lnTo>
                <a:lnTo>
                  <a:pt x="205981" y="195473"/>
                </a:lnTo>
                <a:lnTo>
                  <a:pt x="193426" y="209801"/>
                </a:lnTo>
                <a:close/>
              </a:path>
              <a:path w="367665" h="397510">
                <a:moveTo>
                  <a:pt x="308034" y="396932"/>
                </a:moveTo>
                <a:lnTo>
                  <a:pt x="57784" y="396932"/>
                </a:lnTo>
                <a:lnTo>
                  <a:pt x="57784" y="266251"/>
                </a:lnTo>
                <a:lnTo>
                  <a:pt x="308034" y="266251"/>
                </a:lnTo>
                <a:lnTo>
                  <a:pt x="308034" y="295143"/>
                </a:lnTo>
                <a:lnTo>
                  <a:pt x="93343" y="295143"/>
                </a:lnTo>
                <a:lnTo>
                  <a:pt x="93343" y="367596"/>
                </a:lnTo>
                <a:lnTo>
                  <a:pt x="308034" y="367596"/>
                </a:lnTo>
                <a:lnTo>
                  <a:pt x="308034" y="396932"/>
                </a:lnTo>
                <a:close/>
              </a:path>
              <a:path w="367665" h="397510">
                <a:moveTo>
                  <a:pt x="308034" y="367596"/>
                </a:moveTo>
                <a:lnTo>
                  <a:pt x="272030" y="367596"/>
                </a:lnTo>
                <a:lnTo>
                  <a:pt x="272030" y="295143"/>
                </a:lnTo>
                <a:lnTo>
                  <a:pt x="308034" y="295143"/>
                </a:lnTo>
                <a:lnTo>
                  <a:pt x="308034" y="367596"/>
                </a:lnTo>
                <a:close/>
              </a:path>
              <a:path w="367665" h="397510">
                <a:moveTo>
                  <a:pt x="308034" y="243582"/>
                </a:moveTo>
                <a:lnTo>
                  <a:pt x="271585" y="243582"/>
                </a:lnTo>
                <a:lnTo>
                  <a:pt x="271585" y="4000"/>
                </a:lnTo>
                <a:lnTo>
                  <a:pt x="308034" y="4000"/>
                </a:lnTo>
                <a:lnTo>
                  <a:pt x="308034" y="109789"/>
                </a:lnTo>
                <a:lnTo>
                  <a:pt x="367151" y="109789"/>
                </a:lnTo>
                <a:lnTo>
                  <a:pt x="367151" y="140015"/>
                </a:lnTo>
                <a:lnTo>
                  <a:pt x="308034" y="140015"/>
                </a:lnTo>
                <a:lnTo>
                  <a:pt x="308034" y="243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90150" y="4055800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918" y="156461"/>
                </a:moveTo>
                <a:lnTo>
                  <a:pt x="230692" y="156461"/>
                </a:lnTo>
                <a:lnTo>
                  <a:pt x="230692" y="10223"/>
                </a:lnTo>
                <a:lnTo>
                  <a:pt x="264918" y="10223"/>
                </a:lnTo>
                <a:lnTo>
                  <a:pt x="264918" y="156461"/>
                </a:lnTo>
                <a:close/>
              </a:path>
              <a:path w="339725" h="398779">
                <a:moveTo>
                  <a:pt x="28447" y="304033"/>
                </a:moveTo>
                <a:lnTo>
                  <a:pt x="0" y="288031"/>
                </a:lnTo>
                <a:lnTo>
                  <a:pt x="25531" y="248838"/>
                </a:lnTo>
                <a:lnTo>
                  <a:pt x="43702" y="207788"/>
                </a:lnTo>
                <a:lnTo>
                  <a:pt x="55686" y="165266"/>
                </a:lnTo>
                <a:lnTo>
                  <a:pt x="62655" y="121656"/>
                </a:lnTo>
                <a:lnTo>
                  <a:pt x="65785" y="77341"/>
                </a:lnTo>
                <a:lnTo>
                  <a:pt x="8445" y="77341"/>
                </a:lnTo>
                <a:lnTo>
                  <a:pt x="8445" y="47560"/>
                </a:lnTo>
                <a:lnTo>
                  <a:pt x="96899" y="47560"/>
                </a:lnTo>
                <a:lnTo>
                  <a:pt x="95285" y="99580"/>
                </a:lnTo>
                <a:lnTo>
                  <a:pt x="89318" y="152432"/>
                </a:lnTo>
                <a:lnTo>
                  <a:pt x="77313" y="204922"/>
                </a:lnTo>
                <a:lnTo>
                  <a:pt x="57585" y="255854"/>
                </a:lnTo>
                <a:lnTo>
                  <a:pt x="28447" y="304033"/>
                </a:lnTo>
                <a:close/>
              </a:path>
              <a:path w="339725" h="398779">
                <a:moveTo>
                  <a:pt x="116901" y="329814"/>
                </a:moveTo>
                <a:lnTo>
                  <a:pt x="88454" y="313368"/>
                </a:lnTo>
                <a:lnTo>
                  <a:pt x="115899" y="268723"/>
                </a:lnTo>
                <a:lnTo>
                  <a:pt x="134340" y="221197"/>
                </a:lnTo>
                <a:lnTo>
                  <a:pt x="145548" y="172392"/>
                </a:lnTo>
                <a:lnTo>
                  <a:pt x="151294" y="123907"/>
                </a:lnTo>
                <a:lnTo>
                  <a:pt x="153350" y="77341"/>
                </a:lnTo>
                <a:lnTo>
                  <a:pt x="110234" y="77341"/>
                </a:lnTo>
                <a:lnTo>
                  <a:pt x="110234" y="47560"/>
                </a:lnTo>
                <a:lnTo>
                  <a:pt x="184909" y="47560"/>
                </a:lnTo>
                <a:lnTo>
                  <a:pt x="184701" y="73015"/>
                </a:lnTo>
                <a:lnTo>
                  <a:pt x="183909" y="99844"/>
                </a:lnTo>
                <a:lnTo>
                  <a:pt x="182284" y="127757"/>
                </a:lnTo>
                <a:lnTo>
                  <a:pt x="179575" y="156461"/>
                </a:lnTo>
                <a:lnTo>
                  <a:pt x="264918" y="156461"/>
                </a:lnTo>
                <a:lnTo>
                  <a:pt x="264918" y="186242"/>
                </a:lnTo>
                <a:lnTo>
                  <a:pt x="175130" y="186242"/>
                </a:lnTo>
                <a:lnTo>
                  <a:pt x="166594" y="223552"/>
                </a:lnTo>
                <a:lnTo>
                  <a:pt x="154517" y="260362"/>
                </a:lnTo>
                <a:lnTo>
                  <a:pt x="138188" y="296004"/>
                </a:lnTo>
                <a:lnTo>
                  <a:pt x="116901" y="329814"/>
                </a:lnTo>
                <a:close/>
              </a:path>
              <a:path w="339725" h="398779">
                <a:moveTo>
                  <a:pt x="264918" y="378264"/>
                </a:moveTo>
                <a:lnTo>
                  <a:pt x="230692" y="378264"/>
                </a:lnTo>
                <a:lnTo>
                  <a:pt x="230692" y="186242"/>
                </a:lnTo>
                <a:lnTo>
                  <a:pt x="264918" y="186242"/>
                </a:lnTo>
                <a:lnTo>
                  <a:pt x="264918" y="378264"/>
                </a:lnTo>
                <a:close/>
              </a:path>
              <a:path w="339725" h="398779">
                <a:moveTo>
                  <a:pt x="339148" y="398266"/>
                </a:moveTo>
                <a:lnTo>
                  <a:pt x="304478" y="398266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23175" y="4054023"/>
            <a:ext cx="368300" cy="400685"/>
          </a:xfrm>
          <a:custGeom>
            <a:avLst/>
            <a:gdLst/>
            <a:ahLst/>
            <a:cxnLst/>
            <a:rect l="l" t="t" r="r" b="b"/>
            <a:pathLst>
              <a:path w="368300" h="400685">
                <a:moveTo>
                  <a:pt x="135570" y="50672"/>
                </a:moveTo>
                <a:lnTo>
                  <a:pt x="99122" y="5067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50672"/>
                </a:lnTo>
                <a:close/>
              </a:path>
              <a:path w="368300" h="400685">
                <a:moveTo>
                  <a:pt x="223580" y="80008"/>
                </a:moveTo>
                <a:lnTo>
                  <a:pt x="10667" y="80008"/>
                </a:lnTo>
                <a:lnTo>
                  <a:pt x="10667" y="50672"/>
                </a:lnTo>
                <a:lnTo>
                  <a:pt x="223580" y="50672"/>
                </a:lnTo>
                <a:lnTo>
                  <a:pt x="223580" y="80008"/>
                </a:lnTo>
                <a:close/>
              </a:path>
              <a:path w="368300" h="400685">
                <a:moveTo>
                  <a:pt x="18224" y="236915"/>
                </a:moveTo>
                <a:lnTo>
                  <a:pt x="0" y="208023"/>
                </a:lnTo>
                <a:lnTo>
                  <a:pt x="40428" y="189020"/>
                </a:lnTo>
                <a:lnTo>
                  <a:pt x="71730" y="161351"/>
                </a:lnTo>
                <a:lnTo>
                  <a:pt x="91947" y="127014"/>
                </a:lnTo>
                <a:lnTo>
                  <a:pt x="99122" y="88009"/>
                </a:lnTo>
                <a:lnTo>
                  <a:pt x="99122" y="80008"/>
                </a:lnTo>
                <a:lnTo>
                  <a:pt x="135570" y="80008"/>
                </a:lnTo>
                <a:lnTo>
                  <a:pt x="135570" y="88009"/>
                </a:lnTo>
                <a:lnTo>
                  <a:pt x="142522" y="124152"/>
                </a:lnTo>
                <a:lnTo>
                  <a:pt x="155963" y="146238"/>
                </a:lnTo>
                <a:lnTo>
                  <a:pt x="117790" y="146238"/>
                </a:lnTo>
                <a:lnTo>
                  <a:pt x="101420" y="175970"/>
                </a:lnTo>
                <a:lnTo>
                  <a:pt x="78842" y="201411"/>
                </a:lnTo>
                <a:lnTo>
                  <a:pt x="50845" y="221934"/>
                </a:lnTo>
                <a:lnTo>
                  <a:pt x="18224" y="236915"/>
                </a:lnTo>
                <a:close/>
              </a:path>
              <a:path w="368300" h="400685">
                <a:moveTo>
                  <a:pt x="214690" y="229358"/>
                </a:moveTo>
                <a:lnTo>
                  <a:pt x="183048" y="215808"/>
                </a:lnTo>
                <a:lnTo>
                  <a:pt x="155906" y="196966"/>
                </a:lnTo>
                <a:lnTo>
                  <a:pt x="133931" y="173540"/>
                </a:lnTo>
                <a:lnTo>
                  <a:pt x="117790" y="146238"/>
                </a:lnTo>
                <a:lnTo>
                  <a:pt x="155963" y="146238"/>
                </a:lnTo>
                <a:lnTo>
                  <a:pt x="162184" y="156461"/>
                </a:lnTo>
                <a:lnTo>
                  <a:pt x="192764" y="182770"/>
                </a:lnTo>
                <a:lnTo>
                  <a:pt x="232470" y="200911"/>
                </a:lnTo>
                <a:lnTo>
                  <a:pt x="214690" y="229358"/>
                </a:lnTo>
                <a:close/>
              </a:path>
              <a:path w="368300" h="400685">
                <a:moveTo>
                  <a:pt x="308923" y="400488"/>
                </a:moveTo>
                <a:lnTo>
                  <a:pt x="272474" y="400488"/>
                </a:lnTo>
                <a:lnTo>
                  <a:pt x="272474" y="295588"/>
                </a:lnTo>
                <a:lnTo>
                  <a:pt x="49783" y="295588"/>
                </a:lnTo>
                <a:lnTo>
                  <a:pt x="49783" y="265807"/>
                </a:lnTo>
                <a:lnTo>
                  <a:pt x="308923" y="265807"/>
                </a:lnTo>
                <a:lnTo>
                  <a:pt x="308923" y="400488"/>
                </a:lnTo>
                <a:close/>
              </a:path>
              <a:path w="368300" h="400685">
                <a:moveTo>
                  <a:pt x="308923" y="244916"/>
                </a:moveTo>
                <a:lnTo>
                  <a:pt x="272474" y="244916"/>
                </a:lnTo>
                <a:lnTo>
                  <a:pt x="272474" y="2222"/>
                </a:lnTo>
                <a:lnTo>
                  <a:pt x="308923" y="2222"/>
                </a:lnTo>
                <a:lnTo>
                  <a:pt x="308923" y="108011"/>
                </a:lnTo>
                <a:lnTo>
                  <a:pt x="368040" y="108011"/>
                </a:lnTo>
                <a:lnTo>
                  <a:pt x="368040" y="138682"/>
                </a:lnTo>
                <a:lnTo>
                  <a:pt x="308923" y="138682"/>
                </a:lnTo>
                <a:lnTo>
                  <a:pt x="308923" y="2449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31220" y="4062912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38376" y="4056245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97983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697983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9531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9531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49089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89046" y="4056245"/>
            <a:ext cx="330835" cy="389890"/>
          </a:xfrm>
          <a:custGeom>
            <a:avLst/>
            <a:gdLst/>
            <a:ahLst/>
            <a:cxnLst/>
            <a:rect l="l" t="t" r="r" b="b"/>
            <a:pathLst>
              <a:path w="330834" h="389889">
                <a:moveTo>
                  <a:pt x="320035" y="289365"/>
                </a:moveTo>
                <a:lnTo>
                  <a:pt x="283586" y="289365"/>
                </a:lnTo>
                <a:lnTo>
                  <a:pt x="283586" y="0"/>
                </a:lnTo>
                <a:lnTo>
                  <a:pt x="320035" y="0"/>
                </a:lnTo>
                <a:lnTo>
                  <a:pt x="320035" y="289365"/>
                </a:lnTo>
                <a:close/>
              </a:path>
              <a:path w="330834" h="389889">
                <a:moveTo>
                  <a:pt x="14223" y="246249"/>
                </a:moveTo>
                <a:lnTo>
                  <a:pt x="0" y="216912"/>
                </a:lnTo>
                <a:lnTo>
                  <a:pt x="53168" y="196156"/>
                </a:lnTo>
                <a:lnTo>
                  <a:pt x="97312" y="169490"/>
                </a:lnTo>
                <a:lnTo>
                  <a:pt x="131406" y="137512"/>
                </a:lnTo>
                <a:lnTo>
                  <a:pt x="154427" y="100818"/>
                </a:lnTo>
                <a:lnTo>
                  <a:pt x="165351" y="60006"/>
                </a:lnTo>
                <a:lnTo>
                  <a:pt x="20891" y="60006"/>
                </a:lnTo>
                <a:lnTo>
                  <a:pt x="20891" y="29781"/>
                </a:lnTo>
                <a:lnTo>
                  <a:pt x="204467" y="29781"/>
                </a:lnTo>
                <a:lnTo>
                  <a:pt x="200086" y="72492"/>
                </a:lnTo>
                <a:lnTo>
                  <a:pt x="187278" y="111689"/>
                </a:lnTo>
                <a:lnTo>
                  <a:pt x="166538" y="147123"/>
                </a:lnTo>
                <a:lnTo>
                  <a:pt x="138365" y="178545"/>
                </a:lnTo>
                <a:lnTo>
                  <a:pt x="103257" y="205705"/>
                </a:lnTo>
                <a:lnTo>
                  <a:pt x="61710" y="228356"/>
                </a:lnTo>
                <a:lnTo>
                  <a:pt x="14223" y="246249"/>
                </a:lnTo>
                <a:close/>
              </a:path>
              <a:path w="330834" h="389889">
                <a:moveTo>
                  <a:pt x="330258" y="389376"/>
                </a:moveTo>
                <a:lnTo>
                  <a:pt x="61340" y="389376"/>
                </a:lnTo>
                <a:lnTo>
                  <a:pt x="61340" y="266251"/>
                </a:lnTo>
                <a:lnTo>
                  <a:pt x="98233" y="266251"/>
                </a:lnTo>
                <a:lnTo>
                  <a:pt x="98233" y="359595"/>
                </a:lnTo>
                <a:lnTo>
                  <a:pt x="330258" y="359595"/>
                </a:lnTo>
                <a:lnTo>
                  <a:pt x="330258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713810" y="4056245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40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40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40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128078" y="4056245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658595" y="4056245"/>
            <a:ext cx="339090" cy="389890"/>
          </a:xfrm>
          <a:custGeom>
            <a:avLst/>
            <a:gdLst/>
            <a:ahLst/>
            <a:cxnLst/>
            <a:rect l="l" t="t" r="r" b="b"/>
            <a:pathLst>
              <a:path w="339090" h="389889">
                <a:moveTo>
                  <a:pt x="327591" y="297366"/>
                </a:moveTo>
                <a:lnTo>
                  <a:pt x="290698" y="297366"/>
                </a:lnTo>
                <a:lnTo>
                  <a:pt x="290698" y="152461"/>
                </a:lnTo>
                <a:lnTo>
                  <a:pt x="210245" y="152461"/>
                </a:lnTo>
                <a:lnTo>
                  <a:pt x="210245" y="122235"/>
                </a:lnTo>
                <a:lnTo>
                  <a:pt x="290698" y="122235"/>
                </a:lnTo>
                <a:lnTo>
                  <a:pt x="290698" y="0"/>
                </a:lnTo>
                <a:lnTo>
                  <a:pt x="327591" y="0"/>
                </a:lnTo>
                <a:lnTo>
                  <a:pt x="327591" y="297366"/>
                </a:lnTo>
                <a:close/>
              </a:path>
              <a:path w="339090" h="389889">
                <a:moveTo>
                  <a:pt x="135126" y="52894"/>
                </a:moveTo>
                <a:lnTo>
                  <a:pt x="98677" y="52894"/>
                </a:lnTo>
                <a:lnTo>
                  <a:pt x="98677" y="2222"/>
                </a:lnTo>
                <a:lnTo>
                  <a:pt x="135126" y="2222"/>
                </a:lnTo>
                <a:lnTo>
                  <a:pt x="135126" y="52894"/>
                </a:lnTo>
                <a:close/>
              </a:path>
              <a:path w="339090" h="389889">
                <a:moveTo>
                  <a:pt x="223135" y="82231"/>
                </a:moveTo>
                <a:lnTo>
                  <a:pt x="10223" y="82231"/>
                </a:lnTo>
                <a:lnTo>
                  <a:pt x="10223" y="52894"/>
                </a:lnTo>
                <a:lnTo>
                  <a:pt x="223135" y="52894"/>
                </a:lnTo>
                <a:lnTo>
                  <a:pt x="223135" y="82231"/>
                </a:lnTo>
                <a:close/>
              </a:path>
              <a:path w="339090" h="389889">
                <a:moveTo>
                  <a:pt x="18224" y="248471"/>
                </a:moveTo>
                <a:lnTo>
                  <a:pt x="0" y="220024"/>
                </a:lnTo>
                <a:lnTo>
                  <a:pt x="40358" y="199813"/>
                </a:lnTo>
                <a:lnTo>
                  <a:pt x="71507" y="170685"/>
                </a:lnTo>
                <a:lnTo>
                  <a:pt x="91572" y="134889"/>
                </a:lnTo>
                <a:lnTo>
                  <a:pt x="98677" y="94677"/>
                </a:lnTo>
                <a:lnTo>
                  <a:pt x="98677" y="82231"/>
                </a:lnTo>
                <a:lnTo>
                  <a:pt x="135126" y="82231"/>
                </a:lnTo>
                <a:lnTo>
                  <a:pt x="135126" y="94677"/>
                </a:lnTo>
                <a:lnTo>
                  <a:pt x="142369" y="132771"/>
                </a:lnTo>
                <a:lnTo>
                  <a:pt x="155371" y="154239"/>
                </a:lnTo>
                <a:lnTo>
                  <a:pt x="117346" y="154239"/>
                </a:lnTo>
                <a:lnTo>
                  <a:pt x="101295" y="185214"/>
                </a:lnTo>
                <a:lnTo>
                  <a:pt x="78953" y="211690"/>
                </a:lnTo>
                <a:lnTo>
                  <a:pt x="51026" y="232998"/>
                </a:lnTo>
                <a:lnTo>
                  <a:pt x="18224" y="248471"/>
                </a:lnTo>
                <a:close/>
              </a:path>
              <a:path w="339090" h="389889">
                <a:moveTo>
                  <a:pt x="216912" y="241360"/>
                </a:moveTo>
                <a:lnTo>
                  <a:pt x="184603" y="227059"/>
                </a:lnTo>
                <a:lnTo>
                  <a:pt x="156795" y="207300"/>
                </a:lnTo>
                <a:lnTo>
                  <a:pt x="134153" y="182791"/>
                </a:lnTo>
                <a:lnTo>
                  <a:pt x="117346" y="154239"/>
                </a:lnTo>
                <a:lnTo>
                  <a:pt x="155371" y="154239"/>
                </a:lnTo>
                <a:lnTo>
                  <a:pt x="162740" y="166407"/>
                </a:lnTo>
                <a:lnTo>
                  <a:pt x="194195" y="193625"/>
                </a:lnTo>
                <a:lnTo>
                  <a:pt x="234692" y="212467"/>
                </a:lnTo>
                <a:lnTo>
                  <a:pt x="216912" y="241360"/>
                </a:lnTo>
                <a:close/>
              </a:path>
              <a:path w="339090" h="389889">
                <a:moveTo>
                  <a:pt x="338704" y="389376"/>
                </a:moveTo>
                <a:lnTo>
                  <a:pt x="72452" y="389376"/>
                </a:lnTo>
                <a:lnTo>
                  <a:pt x="72452" y="270696"/>
                </a:lnTo>
                <a:lnTo>
                  <a:pt x="109345" y="270696"/>
                </a:lnTo>
                <a:lnTo>
                  <a:pt x="109345" y="359595"/>
                </a:lnTo>
                <a:lnTo>
                  <a:pt x="338704" y="359595"/>
                </a:lnTo>
                <a:lnTo>
                  <a:pt x="33870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066196" y="4062468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616270" y="407797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616270" y="4107179"/>
            <a:ext cx="35560" cy="101600"/>
          </a:xfrm>
          <a:custGeom>
            <a:avLst/>
            <a:gdLst/>
            <a:ahLst/>
            <a:cxnLst/>
            <a:rect l="l" t="t" r="r" b="b"/>
            <a:pathLst>
              <a:path w="35559" h="101600">
                <a:moveTo>
                  <a:pt x="0" y="0"/>
                </a:moveTo>
                <a:lnTo>
                  <a:pt x="35559" y="0"/>
                </a:lnTo>
                <a:lnTo>
                  <a:pt x="35559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616270" y="420877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10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763842" y="4107362"/>
            <a:ext cx="35560" cy="102235"/>
          </a:xfrm>
          <a:custGeom>
            <a:avLst/>
            <a:gdLst/>
            <a:ahLst/>
            <a:cxnLst/>
            <a:rect l="l" t="t" r="r" b="b"/>
            <a:pathLst>
              <a:path w="35559" h="102235">
                <a:moveTo>
                  <a:pt x="35559" y="101789"/>
                </a:moveTo>
                <a:lnTo>
                  <a:pt x="0" y="101789"/>
                </a:lnTo>
                <a:lnTo>
                  <a:pt x="0" y="0"/>
                </a:lnTo>
                <a:lnTo>
                  <a:pt x="35559" y="0"/>
                </a:lnTo>
                <a:lnTo>
                  <a:pt x="35559" y="101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655830" y="4277359"/>
            <a:ext cx="253365" cy="29209"/>
          </a:xfrm>
          <a:custGeom>
            <a:avLst/>
            <a:gdLst/>
            <a:ahLst/>
            <a:cxnLst/>
            <a:rect l="l" t="t" r="r" b="b"/>
            <a:pathLst>
              <a:path w="253365" h="29210">
                <a:moveTo>
                  <a:pt x="0" y="0"/>
                </a:moveTo>
                <a:lnTo>
                  <a:pt x="253361" y="0"/>
                </a:lnTo>
                <a:lnTo>
                  <a:pt x="25336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873187" y="4306570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0" y="0"/>
                </a:moveTo>
                <a:lnTo>
                  <a:pt x="36003" y="0"/>
                </a:lnTo>
                <a:lnTo>
                  <a:pt x="36003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657164" y="4348479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5" h="26670">
                <a:moveTo>
                  <a:pt x="0" y="0"/>
                </a:moveTo>
                <a:lnTo>
                  <a:pt x="252027" y="0"/>
                </a:lnTo>
                <a:lnTo>
                  <a:pt x="25202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657164" y="4375150"/>
            <a:ext cx="35560" cy="44450"/>
          </a:xfrm>
          <a:custGeom>
            <a:avLst/>
            <a:gdLst/>
            <a:ahLst/>
            <a:cxnLst/>
            <a:rect l="l" t="t" r="r" b="b"/>
            <a:pathLst>
              <a:path w="35559" h="44450">
                <a:moveTo>
                  <a:pt x="0" y="0"/>
                </a:moveTo>
                <a:lnTo>
                  <a:pt x="35559" y="0"/>
                </a:lnTo>
                <a:lnTo>
                  <a:pt x="35559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657164" y="441960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10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872743" y="4056379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872743" y="414147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872743" y="4171950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010091" y="4056245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434583" y="4055800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835516" y="4365168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071310" y="4090916"/>
            <a:ext cx="206375" cy="336550"/>
          </a:xfrm>
          <a:custGeom>
            <a:avLst/>
            <a:gdLst/>
            <a:ahLst/>
            <a:cxnLst/>
            <a:rect l="l" t="t" r="r" b="b"/>
            <a:pathLst>
              <a:path w="206375" h="336550">
                <a:moveTo>
                  <a:pt x="104011" y="336481"/>
                </a:moveTo>
                <a:lnTo>
                  <a:pt x="62444" y="330001"/>
                </a:lnTo>
                <a:lnTo>
                  <a:pt x="29503" y="311978"/>
                </a:lnTo>
                <a:lnTo>
                  <a:pt x="7813" y="284538"/>
                </a:lnTo>
                <a:lnTo>
                  <a:pt x="0" y="249805"/>
                </a:lnTo>
                <a:lnTo>
                  <a:pt x="5188" y="219649"/>
                </a:lnTo>
                <a:lnTo>
                  <a:pt x="18835" y="194577"/>
                </a:lnTo>
                <a:lnTo>
                  <a:pt x="38066" y="174672"/>
                </a:lnTo>
                <a:lnTo>
                  <a:pt x="60006" y="160017"/>
                </a:lnTo>
                <a:lnTo>
                  <a:pt x="60006" y="157795"/>
                </a:lnTo>
                <a:lnTo>
                  <a:pt x="43004" y="143932"/>
                </a:lnTo>
                <a:lnTo>
                  <a:pt x="29003" y="126902"/>
                </a:lnTo>
                <a:lnTo>
                  <a:pt x="19502" y="106539"/>
                </a:lnTo>
                <a:lnTo>
                  <a:pt x="16001" y="82675"/>
                </a:lnTo>
                <a:lnTo>
                  <a:pt x="22773" y="48755"/>
                </a:lnTo>
                <a:lnTo>
                  <a:pt x="41504" y="22669"/>
                </a:lnTo>
                <a:lnTo>
                  <a:pt x="69820" y="5917"/>
                </a:lnTo>
                <a:lnTo>
                  <a:pt x="105344" y="0"/>
                </a:lnTo>
                <a:lnTo>
                  <a:pt x="142744" y="6340"/>
                </a:lnTo>
                <a:lnTo>
                  <a:pt x="170852" y="24058"/>
                </a:lnTo>
                <a:lnTo>
                  <a:pt x="174583" y="29781"/>
                </a:lnTo>
                <a:lnTo>
                  <a:pt x="104456" y="29781"/>
                </a:lnTo>
                <a:lnTo>
                  <a:pt x="83835" y="33607"/>
                </a:lnTo>
                <a:lnTo>
                  <a:pt x="67507" y="44393"/>
                </a:lnTo>
                <a:lnTo>
                  <a:pt x="56763" y="61097"/>
                </a:lnTo>
                <a:lnTo>
                  <a:pt x="52894" y="82675"/>
                </a:lnTo>
                <a:lnTo>
                  <a:pt x="58978" y="108164"/>
                </a:lnTo>
                <a:lnTo>
                  <a:pt x="75230" y="127236"/>
                </a:lnTo>
                <a:lnTo>
                  <a:pt x="98649" y="141807"/>
                </a:lnTo>
                <a:lnTo>
                  <a:pt x="126236" y="153794"/>
                </a:lnTo>
                <a:lnTo>
                  <a:pt x="162720" y="153794"/>
                </a:lnTo>
                <a:lnTo>
                  <a:pt x="151127" y="164462"/>
                </a:lnTo>
                <a:lnTo>
                  <a:pt x="151127" y="166685"/>
                </a:lnTo>
                <a:lnTo>
                  <a:pt x="159622" y="172463"/>
                </a:lnTo>
                <a:lnTo>
                  <a:pt x="81342" y="172463"/>
                </a:lnTo>
                <a:lnTo>
                  <a:pt x="63333" y="186742"/>
                </a:lnTo>
                <a:lnTo>
                  <a:pt x="49283" y="204022"/>
                </a:lnTo>
                <a:lnTo>
                  <a:pt x="40150" y="223969"/>
                </a:lnTo>
                <a:lnTo>
                  <a:pt x="36892" y="246249"/>
                </a:lnTo>
                <a:lnTo>
                  <a:pt x="42018" y="270252"/>
                </a:lnTo>
                <a:lnTo>
                  <a:pt x="56228" y="289254"/>
                </a:lnTo>
                <a:lnTo>
                  <a:pt x="77772" y="301755"/>
                </a:lnTo>
                <a:lnTo>
                  <a:pt x="104900" y="306256"/>
                </a:lnTo>
                <a:lnTo>
                  <a:pt x="182651" y="306256"/>
                </a:lnTo>
                <a:lnTo>
                  <a:pt x="178130" y="312090"/>
                </a:lnTo>
                <a:lnTo>
                  <a:pt x="145863" y="329974"/>
                </a:lnTo>
                <a:lnTo>
                  <a:pt x="104011" y="336481"/>
                </a:lnTo>
                <a:close/>
              </a:path>
              <a:path w="206375" h="336550">
                <a:moveTo>
                  <a:pt x="162720" y="153794"/>
                </a:moveTo>
                <a:lnTo>
                  <a:pt x="126236" y="153794"/>
                </a:lnTo>
                <a:lnTo>
                  <a:pt x="140890" y="138640"/>
                </a:lnTo>
                <a:lnTo>
                  <a:pt x="151461" y="122569"/>
                </a:lnTo>
                <a:lnTo>
                  <a:pt x="157864" y="105664"/>
                </a:lnTo>
                <a:lnTo>
                  <a:pt x="160017" y="88009"/>
                </a:lnTo>
                <a:lnTo>
                  <a:pt x="156274" y="65410"/>
                </a:lnTo>
                <a:lnTo>
                  <a:pt x="145404" y="46894"/>
                </a:lnTo>
                <a:lnTo>
                  <a:pt x="127951" y="34378"/>
                </a:lnTo>
                <a:lnTo>
                  <a:pt x="104456" y="29781"/>
                </a:lnTo>
                <a:lnTo>
                  <a:pt x="174583" y="29781"/>
                </a:lnTo>
                <a:lnTo>
                  <a:pt x="188541" y="51193"/>
                </a:lnTo>
                <a:lnTo>
                  <a:pt x="194688" y="85787"/>
                </a:lnTo>
                <a:lnTo>
                  <a:pt x="190632" y="110394"/>
                </a:lnTo>
                <a:lnTo>
                  <a:pt x="180242" y="132292"/>
                </a:lnTo>
                <a:lnTo>
                  <a:pt x="166185" y="150606"/>
                </a:lnTo>
                <a:lnTo>
                  <a:pt x="162720" y="153794"/>
                </a:lnTo>
                <a:close/>
              </a:path>
              <a:path w="206375" h="336550">
                <a:moveTo>
                  <a:pt x="182651" y="306256"/>
                </a:moveTo>
                <a:lnTo>
                  <a:pt x="104900" y="306256"/>
                </a:lnTo>
                <a:lnTo>
                  <a:pt x="130444" y="302207"/>
                </a:lnTo>
                <a:lnTo>
                  <a:pt x="150238" y="290865"/>
                </a:lnTo>
                <a:lnTo>
                  <a:pt x="163031" y="273440"/>
                </a:lnTo>
                <a:lnTo>
                  <a:pt x="167574" y="251138"/>
                </a:lnTo>
                <a:lnTo>
                  <a:pt x="160601" y="223094"/>
                </a:lnTo>
                <a:lnTo>
                  <a:pt x="141793" y="202466"/>
                </a:lnTo>
                <a:lnTo>
                  <a:pt x="114318" y="186506"/>
                </a:lnTo>
                <a:lnTo>
                  <a:pt x="81342" y="172463"/>
                </a:lnTo>
                <a:lnTo>
                  <a:pt x="159622" y="172463"/>
                </a:lnTo>
                <a:lnTo>
                  <a:pt x="171741" y="180707"/>
                </a:lnTo>
                <a:lnTo>
                  <a:pt x="189354" y="198855"/>
                </a:lnTo>
                <a:lnTo>
                  <a:pt x="201633" y="222253"/>
                </a:lnTo>
                <a:lnTo>
                  <a:pt x="206245" y="252027"/>
                </a:lnTo>
                <a:lnTo>
                  <a:pt x="198897" y="285288"/>
                </a:lnTo>
                <a:lnTo>
                  <a:pt x="182651" y="30625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317114" y="4055800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735828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263585" y="4064691"/>
            <a:ext cx="361950" cy="339725"/>
          </a:xfrm>
          <a:custGeom>
            <a:avLst/>
            <a:gdLst/>
            <a:ahLst/>
            <a:cxnLst/>
            <a:rect l="l" t="t" r="r" b="b"/>
            <a:pathLst>
              <a:path w="361950" h="339725">
                <a:moveTo>
                  <a:pt x="199133" y="54228"/>
                </a:moveTo>
                <a:lnTo>
                  <a:pt x="162240" y="54228"/>
                </a:lnTo>
                <a:lnTo>
                  <a:pt x="162240" y="0"/>
                </a:lnTo>
                <a:lnTo>
                  <a:pt x="199133" y="0"/>
                </a:lnTo>
                <a:lnTo>
                  <a:pt x="199133" y="54228"/>
                </a:lnTo>
                <a:close/>
              </a:path>
              <a:path w="361950" h="339725">
                <a:moveTo>
                  <a:pt x="327147" y="83564"/>
                </a:moveTo>
                <a:lnTo>
                  <a:pt x="33781" y="83564"/>
                </a:lnTo>
                <a:lnTo>
                  <a:pt x="33781" y="54228"/>
                </a:lnTo>
                <a:lnTo>
                  <a:pt x="327147" y="54228"/>
                </a:lnTo>
                <a:lnTo>
                  <a:pt x="327147" y="83564"/>
                </a:lnTo>
                <a:close/>
              </a:path>
              <a:path w="361950" h="339725">
                <a:moveTo>
                  <a:pt x="34226" y="232914"/>
                </a:moveTo>
                <a:lnTo>
                  <a:pt x="20002" y="204022"/>
                </a:lnTo>
                <a:lnTo>
                  <a:pt x="74855" y="188576"/>
                </a:lnTo>
                <a:lnTo>
                  <a:pt x="120124" y="162129"/>
                </a:lnTo>
                <a:lnTo>
                  <a:pt x="150891" y="126514"/>
                </a:lnTo>
                <a:lnTo>
                  <a:pt x="162240" y="83564"/>
                </a:lnTo>
                <a:lnTo>
                  <a:pt x="199133" y="83564"/>
                </a:lnTo>
                <a:lnTo>
                  <a:pt x="210481" y="126514"/>
                </a:lnTo>
                <a:lnTo>
                  <a:pt x="222529" y="140459"/>
                </a:lnTo>
                <a:lnTo>
                  <a:pt x="180908" y="140459"/>
                </a:lnTo>
                <a:lnTo>
                  <a:pt x="156302" y="173908"/>
                </a:lnTo>
                <a:lnTo>
                  <a:pt x="122069" y="200688"/>
                </a:lnTo>
                <a:lnTo>
                  <a:pt x="80585" y="220468"/>
                </a:lnTo>
                <a:lnTo>
                  <a:pt x="34226" y="232914"/>
                </a:lnTo>
                <a:close/>
              </a:path>
              <a:path w="361950" h="339725">
                <a:moveTo>
                  <a:pt x="327147" y="232914"/>
                </a:moveTo>
                <a:lnTo>
                  <a:pt x="280794" y="220468"/>
                </a:lnTo>
                <a:lnTo>
                  <a:pt x="239359" y="200688"/>
                </a:lnTo>
                <a:lnTo>
                  <a:pt x="205258" y="173908"/>
                </a:lnTo>
                <a:lnTo>
                  <a:pt x="180908" y="140459"/>
                </a:lnTo>
                <a:lnTo>
                  <a:pt x="222529" y="140459"/>
                </a:lnTo>
                <a:lnTo>
                  <a:pt x="241248" y="162129"/>
                </a:lnTo>
                <a:lnTo>
                  <a:pt x="286517" y="188576"/>
                </a:lnTo>
                <a:lnTo>
                  <a:pt x="341371" y="204022"/>
                </a:lnTo>
                <a:lnTo>
                  <a:pt x="327147" y="232914"/>
                </a:lnTo>
                <a:close/>
              </a:path>
              <a:path w="361950" h="339725">
                <a:moveTo>
                  <a:pt x="199133" y="309367"/>
                </a:moveTo>
                <a:lnTo>
                  <a:pt x="162240" y="309367"/>
                </a:lnTo>
                <a:lnTo>
                  <a:pt x="162240" y="218690"/>
                </a:lnTo>
                <a:lnTo>
                  <a:pt x="199133" y="218690"/>
                </a:lnTo>
                <a:lnTo>
                  <a:pt x="199133" y="309367"/>
                </a:lnTo>
                <a:close/>
              </a:path>
              <a:path w="361950" h="339725">
                <a:moveTo>
                  <a:pt x="361817" y="339593"/>
                </a:moveTo>
                <a:lnTo>
                  <a:pt x="0" y="339593"/>
                </a:lnTo>
                <a:lnTo>
                  <a:pt x="0" y="309367"/>
                </a:lnTo>
                <a:lnTo>
                  <a:pt x="361817" y="309367"/>
                </a:lnTo>
                <a:lnTo>
                  <a:pt x="361817" y="3395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671186" y="4055800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28447" y="308923"/>
                </a:moveTo>
                <a:lnTo>
                  <a:pt x="0" y="288476"/>
                </a:lnTo>
                <a:lnTo>
                  <a:pt x="31285" y="250228"/>
                </a:lnTo>
                <a:lnTo>
                  <a:pt x="54740" y="209292"/>
                </a:lnTo>
                <a:lnTo>
                  <a:pt x="71175" y="165966"/>
                </a:lnTo>
                <a:lnTo>
                  <a:pt x="81402" y="120550"/>
                </a:lnTo>
                <a:lnTo>
                  <a:pt x="86231" y="73341"/>
                </a:lnTo>
                <a:lnTo>
                  <a:pt x="12890" y="73341"/>
                </a:lnTo>
                <a:lnTo>
                  <a:pt x="12890" y="43115"/>
                </a:lnTo>
                <a:lnTo>
                  <a:pt x="120902" y="43115"/>
                </a:lnTo>
                <a:lnTo>
                  <a:pt x="119085" y="90833"/>
                </a:lnTo>
                <a:lnTo>
                  <a:pt x="113033" y="137710"/>
                </a:lnTo>
                <a:lnTo>
                  <a:pt x="101844" y="183353"/>
                </a:lnTo>
                <a:lnTo>
                  <a:pt x="84618" y="227366"/>
                </a:lnTo>
                <a:lnTo>
                  <a:pt x="60453" y="269354"/>
                </a:lnTo>
                <a:lnTo>
                  <a:pt x="28447" y="308923"/>
                </a:lnTo>
                <a:close/>
              </a:path>
              <a:path w="374015" h="398779">
                <a:moveTo>
                  <a:pt x="142682" y="335592"/>
                </a:moveTo>
                <a:lnTo>
                  <a:pt x="113345" y="315590"/>
                </a:lnTo>
                <a:lnTo>
                  <a:pt x="145153" y="271365"/>
                </a:lnTo>
                <a:lnTo>
                  <a:pt x="167894" y="224110"/>
                </a:lnTo>
                <a:lnTo>
                  <a:pt x="182953" y="174742"/>
                </a:lnTo>
                <a:lnTo>
                  <a:pt x="191719" y="124180"/>
                </a:lnTo>
                <a:lnTo>
                  <a:pt x="195577" y="73341"/>
                </a:lnTo>
                <a:lnTo>
                  <a:pt x="134237" y="73341"/>
                </a:lnTo>
                <a:lnTo>
                  <a:pt x="134237" y="43115"/>
                </a:lnTo>
                <a:lnTo>
                  <a:pt x="229803" y="43115"/>
                </a:lnTo>
                <a:lnTo>
                  <a:pt x="228442" y="92098"/>
                </a:lnTo>
                <a:lnTo>
                  <a:pt x="223514" y="142353"/>
                </a:lnTo>
                <a:lnTo>
                  <a:pt x="213745" y="192854"/>
                </a:lnTo>
                <a:lnTo>
                  <a:pt x="197865" y="242578"/>
                </a:lnTo>
                <a:lnTo>
                  <a:pt x="174601" y="290499"/>
                </a:lnTo>
                <a:lnTo>
                  <a:pt x="142682" y="335592"/>
                </a:lnTo>
                <a:close/>
              </a:path>
              <a:path w="374015" h="398779">
                <a:moveTo>
                  <a:pt x="314701" y="398710"/>
                </a:moveTo>
                <a:lnTo>
                  <a:pt x="278253" y="398710"/>
                </a:lnTo>
                <a:lnTo>
                  <a:pt x="278253" y="0"/>
                </a:lnTo>
                <a:lnTo>
                  <a:pt x="314701" y="0"/>
                </a:lnTo>
                <a:lnTo>
                  <a:pt x="314701" y="164462"/>
                </a:lnTo>
                <a:lnTo>
                  <a:pt x="373819" y="164462"/>
                </a:lnTo>
                <a:lnTo>
                  <a:pt x="373819" y="194688"/>
                </a:lnTo>
                <a:lnTo>
                  <a:pt x="314701" y="194688"/>
                </a:lnTo>
                <a:lnTo>
                  <a:pt x="31470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5081454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5538837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538837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536171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536171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5489944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021742" y="4056245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430231" y="4056245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12671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57881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59259" y="467816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966415" y="4678608"/>
            <a:ext cx="334010" cy="389890"/>
          </a:xfrm>
          <a:custGeom>
            <a:avLst/>
            <a:gdLst/>
            <a:ahLst/>
            <a:cxnLst/>
            <a:rect l="l" t="t" r="r" b="b"/>
            <a:pathLst>
              <a:path w="334010" h="389889">
                <a:moveTo>
                  <a:pt x="321813" y="291587"/>
                </a:moveTo>
                <a:lnTo>
                  <a:pt x="285364" y="291587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291587"/>
                </a:lnTo>
                <a:close/>
              </a:path>
              <a:path w="334010" h="389889">
                <a:moveTo>
                  <a:pt x="228469" y="62229"/>
                </a:moveTo>
                <a:lnTo>
                  <a:pt x="9778" y="62229"/>
                </a:lnTo>
                <a:lnTo>
                  <a:pt x="9778" y="32892"/>
                </a:lnTo>
                <a:lnTo>
                  <a:pt x="228469" y="32892"/>
                </a:lnTo>
                <a:lnTo>
                  <a:pt x="228469" y="62229"/>
                </a:lnTo>
                <a:close/>
              </a:path>
              <a:path w="334010" h="389889">
                <a:moveTo>
                  <a:pt x="19113" y="242249"/>
                </a:moveTo>
                <a:lnTo>
                  <a:pt x="0" y="213801"/>
                </a:lnTo>
                <a:lnTo>
                  <a:pt x="41268" y="192708"/>
                </a:lnTo>
                <a:lnTo>
                  <a:pt x="73119" y="162406"/>
                </a:lnTo>
                <a:lnTo>
                  <a:pt x="93635" y="125354"/>
                </a:lnTo>
                <a:lnTo>
                  <a:pt x="100900" y="84009"/>
                </a:lnTo>
                <a:lnTo>
                  <a:pt x="100900" y="62229"/>
                </a:lnTo>
                <a:lnTo>
                  <a:pt x="138237" y="62229"/>
                </a:lnTo>
                <a:lnTo>
                  <a:pt x="138237" y="84009"/>
                </a:lnTo>
                <a:lnTo>
                  <a:pt x="145613" y="122978"/>
                </a:lnTo>
                <a:lnTo>
                  <a:pt x="158096" y="144015"/>
                </a:lnTo>
                <a:lnTo>
                  <a:pt x="120013" y="144015"/>
                </a:lnTo>
                <a:lnTo>
                  <a:pt x="103747" y="176116"/>
                </a:lnTo>
                <a:lnTo>
                  <a:pt x="80897" y="203800"/>
                </a:lnTo>
                <a:lnTo>
                  <a:pt x="52380" y="226150"/>
                </a:lnTo>
                <a:lnTo>
                  <a:pt x="19113" y="242249"/>
                </a:lnTo>
                <a:close/>
              </a:path>
              <a:path w="334010" h="389889">
                <a:moveTo>
                  <a:pt x="220468" y="234692"/>
                </a:moveTo>
                <a:lnTo>
                  <a:pt x="188020" y="219649"/>
                </a:lnTo>
                <a:lnTo>
                  <a:pt x="159906" y="199022"/>
                </a:lnTo>
                <a:lnTo>
                  <a:pt x="136959" y="173560"/>
                </a:lnTo>
                <a:lnTo>
                  <a:pt x="120013" y="144015"/>
                </a:lnTo>
                <a:lnTo>
                  <a:pt x="158096" y="144015"/>
                </a:lnTo>
                <a:lnTo>
                  <a:pt x="166240" y="157739"/>
                </a:lnTo>
                <a:lnTo>
                  <a:pt x="197869" y="186083"/>
                </a:lnTo>
                <a:lnTo>
                  <a:pt x="238248" y="205800"/>
                </a:lnTo>
                <a:lnTo>
                  <a:pt x="220468" y="234692"/>
                </a:lnTo>
                <a:close/>
              </a:path>
              <a:path w="334010" h="389889">
                <a:moveTo>
                  <a:pt x="333814" y="389376"/>
                </a:moveTo>
                <a:lnTo>
                  <a:pt x="65340" y="389376"/>
                </a:lnTo>
                <a:lnTo>
                  <a:pt x="65340" y="264029"/>
                </a:lnTo>
                <a:lnTo>
                  <a:pt x="101789" y="264029"/>
                </a:lnTo>
                <a:lnTo>
                  <a:pt x="101789" y="359595"/>
                </a:lnTo>
                <a:lnTo>
                  <a:pt x="333814" y="359595"/>
                </a:lnTo>
                <a:lnTo>
                  <a:pt x="333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94239" y="4692832"/>
            <a:ext cx="360680" cy="384175"/>
          </a:xfrm>
          <a:custGeom>
            <a:avLst/>
            <a:gdLst/>
            <a:ahLst/>
            <a:cxnLst/>
            <a:rect l="l" t="t" r="r" b="b"/>
            <a:pathLst>
              <a:path w="360679" h="384175">
                <a:moveTo>
                  <a:pt x="326258" y="29781"/>
                </a:moveTo>
                <a:lnTo>
                  <a:pt x="33781" y="29781"/>
                </a:lnTo>
                <a:lnTo>
                  <a:pt x="33781" y="0"/>
                </a:lnTo>
                <a:lnTo>
                  <a:pt x="326258" y="0"/>
                </a:lnTo>
                <a:lnTo>
                  <a:pt x="326258" y="29781"/>
                </a:lnTo>
                <a:close/>
              </a:path>
              <a:path w="360679" h="384175">
                <a:moveTo>
                  <a:pt x="130236" y="113345"/>
                </a:moveTo>
                <a:lnTo>
                  <a:pt x="93788" y="113345"/>
                </a:lnTo>
                <a:lnTo>
                  <a:pt x="93788" y="29781"/>
                </a:lnTo>
                <a:lnTo>
                  <a:pt x="130236" y="29781"/>
                </a:lnTo>
                <a:lnTo>
                  <a:pt x="130236" y="113345"/>
                </a:lnTo>
                <a:close/>
              </a:path>
              <a:path w="360679" h="384175">
                <a:moveTo>
                  <a:pt x="265807" y="113345"/>
                </a:moveTo>
                <a:lnTo>
                  <a:pt x="229358" y="113345"/>
                </a:lnTo>
                <a:lnTo>
                  <a:pt x="229358" y="29781"/>
                </a:lnTo>
                <a:lnTo>
                  <a:pt x="265807" y="29781"/>
                </a:lnTo>
                <a:lnTo>
                  <a:pt x="265807" y="113345"/>
                </a:lnTo>
                <a:close/>
              </a:path>
              <a:path w="360679" h="384175">
                <a:moveTo>
                  <a:pt x="324480" y="142682"/>
                </a:moveTo>
                <a:lnTo>
                  <a:pt x="35114" y="142682"/>
                </a:lnTo>
                <a:lnTo>
                  <a:pt x="35114" y="113345"/>
                </a:lnTo>
                <a:lnTo>
                  <a:pt x="324480" y="113345"/>
                </a:lnTo>
                <a:lnTo>
                  <a:pt x="324480" y="142682"/>
                </a:lnTo>
                <a:close/>
              </a:path>
              <a:path w="360679" h="384175">
                <a:moveTo>
                  <a:pt x="360484" y="209356"/>
                </a:moveTo>
                <a:lnTo>
                  <a:pt x="0" y="209356"/>
                </a:lnTo>
                <a:lnTo>
                  <a:pt x="0" y="179575"/>
                </a:lnTo>
                <a:lnTo>
                  <a:pt x="360484" y="179575"/>
                </a:lnTo>
                <a:lnTo>
                  <a:pt x="360484" y="209356"/>
                </a:lnTo>
                <a:close/>
              </a:path>
              <a:path w="360679" h="384175">
                <a:moveTo>
                  <a:pt x="180464" y="383598"/>
                </a:moveTo>
                <a:lnTo>
                  <a:pt x="122694" y="379160"/>
                </a:lnTo>
                <a:lnTo>
                  <a:pt x="79675" y="366096"/>
                </a:lnTo>
                <a:lnTo>
                  <a:pt x="52825" y="344781"/>
                </a:lnTo>
                <a:lnTo>
                  <a:pt x="43560" y="315590"/>
                </a:lnTo>
                <a:lnTo>
                  <a:pt x="51602" y="288031"/>
                </a:lnTo>
                <a:lnTo>
                  <a:pt x="74897" y="267474"/>
                </a:lnTo>
                <a:lnTo>
                  <a:pt x="112192" y="254083"/>
                </a:lnTo>
                <a:lnTo>
                  <a:pt x="162240" y="248027"/>
                </a:lnTo>
                <a:lnTo>
                  <a:pt x="162240" y="209356"/>
                </a:lnTo>
                <a:lnTo>
                  <a:pt x="198688" y="209356"/>
                </a:lnTo>
                <a:lnTo>
                  <a:pt x="198688" y="248027"/>
                </a:lnTo>
                <a:lnTo>
                  <a:pt x="248409" y="254333"/>
                </a:lnTo>
                <a:lnTo>
                  <a:pt x="285420" y="267807"/>
                </a:lnTo>
                <a:lnTo>
                  <a:pt x="293692" y="275141"/>
                </a:lnTo>
                <a:lnTo>
                  <a:pt x="180464" y="275141"/>
                </a:lnTo>
                <a:lnTo>
                  <a:pt x="138209" y="277836"/>
                </a:lnTo>
                <a:lnTo>
                  <a:pt x="106789" y="285698"/>
                </a:lnTo>
                <a:lnTo>
                  <a:pt x="87204" y="298394"/>
                </a:lnTo>
                <a:lnTo>
                  <a:pt x="80453" y="315590"/>
                </a:lnTo>
                <a:lnTo>
                  <a:pt x="87204" y="332786"/>
                </a:lnTo>
                <a:lnTo>
                  <a:pt x="106789" y="345482"/>
                </a:lnTo>
                <a:lnTo>
                  <a:pt x="138209" y="353344"/>
                </a:lnTo>
                <a:lnTo>
                  <a:pt x="180464" y="356039"/>
                </a:lnTo>
                <a:lnTo>
                  <a:pt x="292980" y="356039"/>
                </a:lnTo>
                <a:lnTo>
                  <a:pt x="280308" y="366096"/>
                </a:lnTo>
                <a:lnTo>
                  <a:pt x="237533" y="379160"/>
                </a:lnTo>
                <a:lnTo>
                  <a:pt x="180464" y="383598"/>
                </a:lnTo>
                <a:close/>
              </a:path>
              <a:path w="360679" h="384175">
                <a:moveTo>
                  <a:pt x="292980" y="356039"/>
                </a:moveTo>
                <a:lnTo>
                  <a:pt x="180464" y="356039"/>
                </a:lnTo>
                <a:lnTo>
                  <a:pt x="222205" y="353344"/>
                </a:lnTo>
                <a:lnTo>
                  <a:pt x="253361" y="345482"/>
                </a:lnTo>
                <a:lnTo>
                  <a:pt x="272849" y="332786"/>
                </a:lnTo>
                <a:lnTo>
                  <a:pt x="279586" y="315590"/>
                </a:lnTo>
                <a:lnTo>
                  <a:pt x="272849" y="298394"/>
                </a:lnTo>
                <a:lnTo>
                  <a:pt x="253361" y="285698"/>
                </a:lnTo>
                <a:lnTo>
                  <a:pt x="222205" y="277836"/>
                </a:lnTo>
                <a:lnTo>
                  <a:pt x="180464" y="275141"/>
                </a:lnTo>
                <a:lnTo>
                  <a:pt x="293692" y="275141"/>
                </a:lnTo>
                <a:lnTo>
                  <a:pt x="308513" y="288281"/>
                </a:lnTo>
                <a:lnTo>
                  <a:pt x="316479" y="315590"/>
                </a:lnTo>
                <a:lnTo>
                  <a:pt x="307165" y="344781"/>
                </a:lnTo>
                <a:lnTo>
                  <a:pt x="292980" y="35603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02729" y="4678608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313441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842757" y="4678164"/>
            <a:ext cx="339090" cy="389890"/>
          </a:xfrm>
          <a:custGeom>
            <a:avLst/>
            <a:gdLst/>
            <a:ahLst/>
            <a:cxnLst/>
            <a:rect l="l" t="t" r="r" b="b"/>
            <a:pathLst>
              <a:path w="339089" h="389889">
                <a:moveTo>
                  <a:pt x="328480" y="303589"/>
                </a:moveTo>
                <a:lnTo>
                  <a:pt x="292032" y="303589"/>
                </a:lnTo>
                <a:lnTo>
                  <a:pt x="292032" y="262695"/>
                </a:lnTo>
                <a:lnTo>
                  <a:pt x="211134" y="262695"/>
                </a:lnTo>
                <a:lnTo>
                  <a:pt x="211134" y="235581"/>
                </a:lnTo>
                <a:lnTo>
                  <a:pt x="292032" y="235581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03589"/>
                </a:lnTo>
                <a:close/>
              </a:path>
              <a:path w="339089" h="389889">
                <a:moveTo>
                  <a:pt x="129792" y="155128"/>
                </a:moveTo>
                <a:lnTo>
                  <a:pt x="89878" y="150224"/>
                </a:lnTo>
                <a:lnTo>
                  <a:pt x="58839" y="136237"/>
                </a:lnTo>
                <a:lnTo>
                  <a:pt x="38719" y="114248"/>
                </a:lnTo>
                <a:lnTo>
                  <a:pt x="31559" y="85342"/>
                </a:lnTo>
                <a:lnTo>
                  <a:pt x="38719" y="56881"/>
                </a:lnTo>
                <a:lnTo>
                  <a:pt x="58839" y="35003"/>
                </a:lnTo>
                <a:lnTo>
                  <a:pt x="89878" y="20960"/>
                </a:lnTo>
                <a:lnTo>
                  <a:pt x="129792" y="16001"/>
                </a:lnTo>
                <a:lnTo>
                  <a:pt x="169706" y="20960"/>
                </a:lnTo>
                <a:lnTo>
                  <a:pt x="200744" y="35003"/>
                </a:lnTo>
                <a:lnTo>
                  <a:pt x="208204" y="43115"/>
                </a:lnTo>
                <a:lnTo>
                  <a:pt x="129792" y="43115"/>
                </a:lnTo>
                <a:lnTo>
                  <a:pt x="103921" y="46150"/>
                </a:lnTo>
                <a:lnTo>
                  <a:pt x="83842" y="54728"/>
                </a:lnTo>
                <a:lnTo>
                  <a:pt x="70848" y="68056"/>
                </a:lnTo>
                <a:lnTo>
                  <a:pt x="66229" y="85342"/>
                </a:lnTo>
                <a:lnTo>
                  <a:pt x="70848" y="102886"/>
                </a:lnTo>
                <a:lnTo>
                  <a:pt x="83842" y="116346"/>
                </a:lnTo>
                <a:lnTo>
                  <a:pt x="103921" y="124972"/>
                </a:lnTo>
                <a:lnTo>
                  <a:pt x="129792" y="128014"/>
                </a:lnTo>
                <a:lnTo>
                  <a:pt x="208268" y="128014"/>
                </a:lnTo>
                <a:lnTo>
                  <a:pt x="200744" y="136237"/>
                </a:lnTo>
                <a:lnTo>
                  <a:pt x="169706" y="150224"/>
                </a:lnTo>
                <a:lnTo>
                  <a:pt x="129792" y="155128"/>
                </a:lnTo>
                <a:close/>
              </a:path>
              <a:path w="339089" h="389889">
                <a:moveTo>
                  <a:pt x="208268" y="128014"/>
                </a:moveTo>
                <a:lnTo>
                  <a:pt x="129792" y="128014"/>
                </a:lnTo>
                <a:lnTo>
                  <a:pt x="155663" y="124972"/>
                </a:lnTo>
                <a:lnTo>
                  <a:pt x="175741" y="116346"/>
                </a:lnTo>
                <a:lnTo>
                  <a:pt x="188736" y="102886"/>
                </a:lnTo>
                <a:lnTo>
                  <a:pt x="193354" y="85342"/>
                </a:lnTo>
                <a:lnTo>
                  <a:pt x="188736" y="68056"/>
                </a:lnTo>
                <a:lnTo>
                  <a:pt x="175741" y="54728"/>
                </a:lnTo>
                <a:lnTo>
                  <a:pt x="155663" y="46150"/>
                </a:lnTo>
                <a:lnTo>
                  <a:pt x="129792" y="43115"/>
                </a:lnTo>
                <a:lnTo>
                  <a:pt x="208204" y="43115"/>
                </a:lnTo>
                <a:lnTo>
                  <a:pt x="220864" y="56881"/>
                </a:lnTo>
                <a:lnTo>
                  <a:pt x="228025" y="85342"/>
                </a:lnTo>
                <a:lnTo>
                  <a:pt x="220864" y="114248"/>
                </a:lnTo>
                <a:lnTo>
                  <a:pt x="208268" y="128014"/>
                </a:lnTo>
                <a:close/>
              </a:path>
              <a:path w="339089" h="389889">
                <a:moveTo>
                  <a:pt x="4889" y="214690"/>
                </a:moveTo>
                <a:lnTo>
                  <a:pt x="0" y="184464"/>
                </a:lnTo>
                <a:lnTo>
                  <a:pt x="46945" y="184287"/>
                </a:lnTo>
                <a:lnTo>
                  <a:pt x="97987" y="183469"/>
                </a:lnTo>
                <a:lnTo>
                  <a:pt x="151248" y="181584"/>
                </a:lnTo>
                <a:lnTo>
                  <a:pt x="204851" y="178206"/>
                </a:lnTo>
                <a:lnTo>
                  <a:pt x="256917" y="172908"/>
                </a:lnTo>
                <a:lnTo>
                  <a:pt x="260028" y="199133"/>
                </a:lnTo>
                <a:lnTo>
                  <a:pt x="233400" y="202876"/>
                </a:lnTo>
                <a:lnTo>
                  <a:pt x="206356" y="206078"/>
                </a:lnTo>
                <a:lnTo>
                  <a:pt x="179144" y="208696"/>
                </a:lnTo>
                <a:lnTo>
                  <a:pt x="152016" y="210689"/>
                </a:lnTo>
                <a:lnTo>
                  <a:pt x="152016" y="212467"/>
                </a:lnTo>
                <a:lnTo>
                  <a:pt x="115568" y="212467"/>
                </a:lnTo>
                <a:lnTo>
                  <a:pt x="86210" y="213565"/>
                </a:lnTo>
                <a:lnTo>
                  <a:pt x="57728" y="214245"/>
                </a:lnTo>
                <a:lnTo>
                  <a:pt x="4889" y="214690"/>
                </a:lnTo>
                <a:close/>
              </a:path>
              <a:path w="339089" h="389889">
                <a:moveTo>
                  <a:pt x="152016" y="289365"/>
                </a:moveTo>
                <a:lnTo>
                  <a:pt x="115568" y="289365"/>
                </a:lnTo>
                <a:lnTo>
                  <a:pt x="115568" y="212467"/>
                </a:lnTo>
                <a:lnTo>
                  <a:pt x="152016" y="212467"/>
                </a:lnTo>
                <a:lnTo>
                  <a:pt x="152016" y="289365"/>
                </a:lnTo>
                <a:close/>
              </a:path>
              <a:path w="339089" h="389889">
                <a:moveTo>
                  <a:pt x="338704" y="389820"/>
                </a:moveTo>
                <a:lnTo>
                  <a:pt x="56895" y="389820"/>
                </a:lnTo>
                <a:lnTo>
                  <a:pt x="56895" y="273808"/>
                </a:lnTo>
                <a:lnTo>
                  <a:pt x="93343" y="273808"/>
                </a:lnTo>
                <a:lnTo>
                  <a:pt x="93343" y="360039"/>
                </a:lnTo>
                <a:lnTo>
                  <a:pt x="338704" y="360039"/>
                </a:lnTo>
                <a:lnTo>
                  <a:pt x="338704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253914" y="4678608"/>
            <a:ext cx="327660" cy="398780"/>
          </a:xfrm>
          <a:custGeom>
            <a:avLst/>
            <a:gdLst/>
            <a:ahLst/>
            <a:cxnLst/>
            <a:rect l="l" t="t" r="r" b="b"/>
            <a:pathLst>
              <a:path w="327660" h="398779">
                <a:moveTo>
                  <a:pt x="235581" y="72007"/>
                </a:moveTo>
                <a:lnTo>
                  <a:pt x="9778" y="72007"/>
                </a:lnTo>
                <a:lnTo>
                  <a:pt x="9778" y="42671"/>
                </a:lnTo>
                <a:lnTo>
                  <a:pt x="235581" y="42671"/>
                </a:lnTo>
                <a:lnTo>
                  <a:pt x="235581" y="72007"/>
                </a:lnTo>
                <a:close/>
              </a:path>
              <a:path w="327660" h="398779">
                <a:moveTo>
                  <a:pt x="4000" y="299588"/>
                </a:moveTo>
                <a:lnTo>
                  <a:pt x="0" y="268918"/>
                </a:lnTo>
                <a:lnTo>
                  <a:pt x="26280" y="268863"/>
                </a:lnTo>
                <a:lnTo>
                  <a:pt x="54228" y="268474"/>
                </a:lnTo>
                <a:lnTo>
                  <a:pt x="54228" y="72007"/>
                </a:lnTo>
                <a:lnTo>
                  <a:pt x="89343" y="72007"/>
                </a:lnTo>
                <a:lnTo>
                  <a:pt x="89343" y="268029"/>
                </a:lnTo>
                <a:lnTo>
                  <a:pt x="256880" y="268029"/>
                </a:lnTo>
                <a:lnTo>
                  <a:pt x="205821" y="291296"/>
                </a:lnTo>
                <a:lnTo>
                  <a:pt x="152560" y="295620"/>
                </a:lnTo>
                <a:lnTo>
                  <a:pt x="100089" y="298045"/>
                </a:lnTo>
                <a:lnTo>
                  <a:pt x="50028" y="299169"/>
                </a:lnTo>
                <a:lnTo>
                  <a:pt x="4000" y="299588"/>
                </a:lnTo>
                <a:close/>
              </a:path>
              <a:path w="327660" h="398779">
                <a:moveTo>
                  <a:pt x="256880" y="268029"/>
                </a:moveTo>
                <a:lnTo>
                  <a:pt x="89343" y="268029"/>
                </a:lnTo>
                <a:lnTo>
                  <a:pt x="105761" y="267619"/>
                </a:lnTo>
                <a:lnTo>
                  <a:pt x="156017" y="265807"/>
                </a:lnTo>
                <a:lnTo>
                  <a:pt x="156017" y="72007"/>
                </a:lnTo>
                <a:lnTo>
                  <a:pt x="191132" y="72007"/>
                </a:lnTo>
                <a:lnTo>
                  <a:pt x="191132" y="263584"/>
                </a:lnTo>
                <a:lnTo>
                  <a:pt x="256509" y="263584"/>
                </a:lnTo>
                <a:lnTo>
                  <a:pt x="256880" y="268029"/>
                </a:lnTo>
                <a:close/>
              </a:path>
              <a:path w="327660" h="398779">
                <a:moveTo>
                  <a:pt x="256509" y="263584"/>
                </a:moveTo>
                <a:lnTo>
                  <a:pt x="191132" y="263584"/>
                </a:lnTo>
                <a:lnTo>
                  <a:pt x="207710" y="262681"/>
                </a:lnTo>
                <a:lnTo>
                  <a:pt x="224080" y="261362"/>
                </a:lnTo>
                <a:lnTo>
                  <a:pt x="240200" y="259709"/>
                </a:lnTo>
                <a:lnTo>
                  <a:pt x="256028" y="257806"/>
                </a:lnTo>
                <a:lnTo>
                  <a:pt x="256509" y="263584"/>
                </a:lnTo>
                <a:close/>
              </a:path>
              <a:path w="327660" h="398779">
                <a:moveTo>
                  <a:pt x="327147" y="398266"/>
                </a:moveTo>
                <a:lnTo>
                  <a:pt x="290698" y="398266"/>
                </a:lnTo>
                <a:lnTo>
                  <a:pt x="290698" y="0"/>
                </a:lnTo>
                <a:lnTo>
                  <a:pt x="327147" y="0"/>
                </a:lnTo>
                <a:lnTo>
                  <a:pt x="32714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662848" y="4706167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072671" y="4674608"/>
            <a:ext cx="329565" cy="401955"/>
          </a:xfrm>
          <a:custGeom>
            <a:avLst/>
            <a:gdLst/>
            <a:ahLst/>
            <a:cxnLst/>
            <a:rect l="l" t="t" r="r" b="b"/>
            <a:pathLst>
              <a:path w="329564" h="401954">
                <a:moveTo>
                  <a:pt x="131570" y="47560"/>
                </a:moveTo>
                <a:lnTo>
                  <a:pt x="95121" y="47560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7560"/>
                </a:lnTo>
                <a:close/>
              </a:path>
              <a:path w="329564" h="401954">
                <a:moveTo>
                  <a:pt x="327591" y="260917"/>
                </a:moveTo>
                <a:lnTo>
                  <a:pt x="290698" y="260917"/>
                </a:lnTo>
                <a:lnTo>
                  <a:pt x="290698" y="206689"/>
                </a:lnTo>
                <a:lnTo>
                  <a:pt x="223135" y="206689"/>
                </a:lnTo>
                <a:lnTo>
                  <a:pt x="223135" y="176908"/>
                </a:lnTo>
                <a:lnTo>
                  <a:pt x="290698" y="176908"/>
                </a:lnTo>
                <a:lnTo>
                  <a:pt x="290698" y="128903"/>
                </a:lnTo>
                <a:lnTo>
                  <a:pt x="223580" y="128903"/>
                </a:lnTo>
                <a:lnTo>
                  <a:pt x="223580" y="99566"/>
                </a:lnTo>
                <a:lnTo>
                  <a:pt x="290698" y="99566"/>
                </a:lnTo>
                <a:lnTo>
                  <a:pt x="290698" y="3555"/>
                </a:lnTo>
                <a:lnTo>
                  <a:pt x="327591" y="3555"/>
                </a:lnTo>
                <a:lnTo>
                  <a:pt x="327591" y="260917"/>
                </a:lnTo>
                <a:close/>
              </a:path>
              <a:path w="329564" h="401954">
                <a:moveTo>
                  <a:pt x="223135" y="76897"/>
                </a:moveTo>
                <a:lnTo>
                  <a:pt x="0" y="76897"/>
                </a:lnTo>
                <a:lnTo>
                  <a:pt x="0" y="47560"/>
                </a:lnTo>
                <a:lnTo>
                  <a:pt x="223135" y="47560"/>
                </a:lnTo>
                <a:lnTo>
                  <a:pt x="223135" y="76897"/>
                </a:lnTo>
                <a:close/>
              </a:path>
              <a:path w="329564" h="401954">
                <a:moveTo>
                  <a:pt x="112901" y="245360"/>
                </a:moveTo>
                <a:lnTo>
                  <a:pt x="76300" y="240075"/>
                </a:lnTo>
                <a:lnTo>
                  <a:pt x="47783" y="225080"/>
                </a:lnTo>
                <a:lnTo>
                  <a:pt x="29267" y="201668"/>
                </a:lnTo>
                <a:lnTo>
                  <a:pt x="22669" y="171130"/>
                </a:lnTo>
                <a:lnTo>
                  <a:pt x="29267" y="140848"/>
                </a:lnTo>
                <a:lnTo>
                  <a:pt x="47783" y="117568"/>
                </a:lnTo>
                <a:lnTo>
                  <a:pt x="76300" y="102622"/>
                </a:lnTo>
                <a:lnTo>
                  <a:pt x="112901" y="97344"/>
                </a:lnTo>
                <a:lnTo>
                  <a:pt x="149315" y="102622"/>
                </a:lnTo>
                <a:lnTo>
                  <a:pt x="177853" y="117568"/>
                </a:lnTo>
                <a:lnTo>
                  <a:pt x="184074" y="125347"/>
                </a:lnTo>
                <a:lnTo>
                  <a:pt x="112901" y="125347"/>
                </a:lnTo>
                <a:lnTo>
                  <a:pt x="90086" y="128625"/>
                </a:lnTo>
                <a:lnTo>
                  <a:pt x="72396" y="137904"/>
                </a:lnTo>
                <a:lnTo>
                  <a:pt x="60958" y="152350"/>
                </a:lnTo>
                <a:lnTo>
                  <a:pt x="56895" y="171130"/>
                </a:lnTo>
                <a:lnTo>
                  <a:pt x="60958" y="190166"/>
                </a:lnTo>
                <a:lnTo>
                  <a:pt x="72396" y="204744"/>
                </a:lnTo>
                <a:lnTo>
                  <a:pt x="90086" y="214072"/>
                </a:lnTo>
                <a:lnTo>
                  <a:pt x="112901" y="217357"/>
                </a:lnTo>
                <a:lnTo>
                  <a:pt x="183995" y="217357"/>
                </a:lnTo>
                <a:lnTo>
                  <a:pt x="177853" y="225080"/>
                </a:lnTo>
                <a:lnTo>
                  <a:pt x="149315" y="240075"/>
                </a:lnTo>
                <a:lnTo>
                  <a:pt x="112901" y="245360"/>
                </a:lnTo>
                <a:close/>
              </a:path>
              <a:path w="329564" h="401954">
                <a:moveTo>
                  <a:pt x="183995" y="217357"/>
                </a:moveTo>
                <a:lnTo>
                  <a:pt x="112901" y="217357"/>
                </a:lnTo>
                <a:lnTo>
                  <a:pt x="135716" y="214072"/>
                </a:lnTo>
                <a:lnTo>
                  <a:pt x="153405" y="204744"/>
                </a:lnTo>
                <a:lnTo>
                  <a:pt x="164844" y="190166"/>
                </a:lnTo>
                <a:lnTo>
                  <a:pt x="168907" y="171130"/>
                </a:lnTo>
                <a:lnTo>
                  <a:pt x="164844" y="152350"/>
                </a:lnTo>
                <a:lnTo>
                  <a:pt x="153405" y="137904"/>
                </a:lnTo>
                <a:lnTo>
                  <a:pt x="135716" y="128625"/>
                </a:lnTo>
                <a:lnTo>
                  <a:pt x="112901" y="125347"/>
                </a:lnTo>
                <a:lnTo>
                  <a:pt x="184074" y="125347"/>
                </a:lnTo>
                <a:lnTo>
                  <a:pt x="196473" y="140848"/>
                </a:lnTo>
                <a:lnTo>
                  <a:pt x="203133" y="171130"/>
                </a:lnTo>
                <a:lnTo>
                  <a:pt x="196473" y="201668"/>
                </a:lnTo>
                <a:lnTo>
                  <a:pt x="183995" y="217357"/>
                </a:lnTo>
                <a:close/>
              </a:path>
              <a:path w="329564" h="401954">
                <a:moveTo>
                  <a:pt x="196910" y="401822"/>
                </a:moveTo>
                <a:lnTo>
                  <a:pt x="141265" y="397259"/>
                </a:lnTo>
                <a:lnTo>
                  <a:pt x="99455" y="383986"/>
                </a:lnTo>
                <a:lnTo>
                  <a:pt x="73146" y="362630"/>
                </a:lnTo>
                <a:lnTo>
                  <a:pt x="64007" y="333814"/>
                </a:lnTo>
                <a:lnTo>
                  <a:pt x="73146" y="304811"/>
                </a:lnTo>
                <a:lnTo>
                  <a:pt x="99455" y="283475"/>
                </a:lnTo>
                <a:lnTo>
                  <a:pt x="141265" y="270307"/>
                </a:lnTo>
                <a:lnTo>
                  <a:pt x="196910" y="265807"/>
                </a:lnTo>
                <a:lnTo>
                  <a:pt x="252298" y="270307"/>
                </a:lnTo>
                <a:lnTo>
                  <a:pt x="293976" y="283475"/>
                </a:lnTo>
                <a:lnTo>
                  <a:pt x="306696" y="293810"/>
                </a:lnTo>
                <a:lnTo>
                  <a:pt x="196910" y="293810"/>
                </a:lnTo>
                <a:lnTo>
                  <a:pt x="157295" y="296435"/>
                </a:lnTo>
                <a:lnTo>
                  <a:pt x="127347" y="304144"/>
                </a:lnTo>
                <a:lnTo>
                  <a:pt x="108400" y="316687"/>
                </a:lnTo>
                <a:lnTo>
                  <a:pt x="101789" y="333814"/>
                </a:lnTo>
                <a:lnTo>
                  <a:pt x="108400" y="350754"/>
                </a:lnTo>
                <a:lnTo>
                  <a:pt x="127347" y="363318"/>
                </a:lnTo>
                <a:lnTo>
                  <a:pt x="157295" y="371131"/>
                </a:lnTo>
                <a:lnTo>
                  <a:pt x="196910" y="373819"/>
                </a:lnTo>
                <a:lnTo>
                  <a:pt x="306479" y="373819"/>
                </a:lnTo>
                <a:lnTo>
                  <a:pt x="293976" y="383986"/>
                </a:lnTo>
                <a:lnTo>
                  <a:pt x="252298" y="397259"/>
                </a:lnTo>
                <a:lnTo>
                  <a:pt x="196910" y="401822"/>
                </a:lnTo>
                <a:close/>
              </a:path>
              <a:path w="329564" h="401954">
                <a:moveTo>
                  <a:pt x="306479" y="373819"/>
                </a:moveTo>
                <a:lnTo>
                  <a:pt x="196910" y="373819"/>
                </a:lnTo>
                <a:lnTo>
                  <a:pt x="236456" y="371131"/>
                </a:lnTo>
                <a:lnTo>
                  <a:pt x="266251" y="363318"/>
                </a:lnTo>
                <a:lnTo>
                  <a:pt x="285045" y="350754"/>
                </a:lnTo>
                <a:lnTo>
                  <a:pt x="291587" y="333814"/>
                </a:lnTo>
                <a:lnTo>
                  <a:pt x="285045" y="316687"/>
                </a:lnTo>
                <a:lnTo>
                  <a:pt x="266251" y="304144"/>
                </a:lnTo>
                <a:lnTo>
                  <a:pt x="236456" y="296435"/>
                </a:lnTo>
                <a:lnTo>
                  <a:pt x="196910" y="293810"/>
                </a:lnTo>
                <a:lnTo>
                  <a:pt x="306696" y="293810"/>
                </a:lnTo>
                <a:lnTo>
                  <a:pt x="320236" y="304811"/>
                </a:lnTo>
                <a:lnTo>
                  <a:pt x="329369" y="333814"/>
                </a:lnTo>
                <a:lnTo>
                  <a:pt x="320236" y="362630"/>
                </a:lnTo>
                <a:lnTo>
                  <a:pt x="306479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483383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016489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462760" y="49530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702343" y="49822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470317" y="46875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470317" y="47332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5" h="27939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470317" y="476122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470317" y="480695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10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700120" y="4687498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700120" y="4761284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584996" y="48364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422312" y="4883965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831690" y="498753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079955" y="4672386"/>
            <a:ext cx="360045" cy="404495"/>
          </a:xfrm>
          <a:custGeom>
            <a:avLst/>
            <a:gdLst/>
            <a:ahLst/>
            <a:cxnLst/>
            <a:rect l="l" t="t" r="r" b="b"/>
            <a:pathLst>
              <a:path w="360045" h="404495">
                <a:moveTo>
                  <a:pt x="198688" y="40448"/>
                </a:moveTo>
                <a:lnTo>
                  <a:pt x="162240" y="40448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0448"/>
                </a:lnTo>
                <a:close/>
              </a:path>
              <a:path w="360045" h="404495">
                <a:moveTo>
                  <a:pt x="339593" y="68452"/>
                </a:moveTo>
                <a:lnTo>
                  <a:pt x="18668" y="68452"/>
                </a:lnTo>
                <a:lnTo>
                  <a:pt x="18668" y="40448"/>
                </a:lnTo>
                <a:lnTo>
                  <a:pt x="339593" y="40448"/>
                </a:lnTo>
                <a:lnTo>
                  <a:pt x="339593" y="68452"/>
                </a:lnTo>
                <a:close/>
              </a:path>
              <a:path w="360045" h="404495">
                <a:moveTo>
                  <a:pt x="312923" y="404489"/>
                </a:moveTo>
                <a:lnTo>
                  <a:pt x="276475" y="404489"/>
                </a:lnTo>
                <a:lnTo>
                  <a:pt x="276475" y="321813"/>
                </a:lnTo>
                <a:lnTo>
                  <a:pt x="38670" y="321813"/>
                </a:lnTo>
                <a:lnTo>
                  <a:pt x="38670" y="293365"/>
                </a:lnTo>
                <a:lnTo>
                  <a:pt x="312923" y="293365"/>
                </a:lnTo>
                <a:lnTo>
                  <a:pt x="312923" y="404489"/>
                </a:lnTo>
                <a:close/>
              </a:path>
              <a:path w="360045" h="404495">
                <a:moveTo>
                  <a:pt x="198688" y="232470"/>
                </a:moveTo>
                <a:lnTo>
                  <a:pt x="162240" y="232470"/>
                </a:lnTo>
                <a:lnTo>
                  <a:pt x="162240" y="200022"/>
                </a:lnTo>
                <a:lnTo>
                  <a:pt x="115130" y="194806"/>
                </a:lnTo>
                <a:lnTo>
                  <a:pt x="80397" y="183298"/>
                </a:lnTo>
                <a:lnTo>
                  <a:pt x="58916" y="165705"/>
                </a:lnTo>
                <a:lnTo>
                  <a:pt x="51561" y="142237"/>
                </a:lnTo>
                <a:lnTo>
                  <a:pt x="60138" y="117200"/>
                </a:lnTo>
                <a:lnTo>
                  <a:pt x="85176" y="98955"/>
                </a:lnTo>
                <a:lnTo>
                  <a:pt x="125631" y="87794"/>
                </a:lnTo>
                <a:lnTo>
                  <a:pt x="180464" y="84009"/>
                </a:lnTo>
                <a:lnTo>
                  <a:pt x="234852" y="87794"/>
                </a:lnTo>
                <a:lnTo>
                  <a:pt x="275197" y="98955"/>
                </a:lnTo>
                <a:lnTo>
                  <a:pt x="290709" y="110234"/>
                </a:lnTo>
                <a:lnTo>
                  <a:pt x="180464" y="110234"/>
                </a:lnTo>
                <a:lnTo>
                  <a:pt x="141404" y="112359"/>
                </a:lnTo>
                <a:lnTo>
                  <a:pt x="112679" y="118568"/>
                </a:lnTo>
                <a:lnTo>
                  <a:pt x="94954" y="128611"/>
                </a:lnTo>
                <a:lnTo>
                  <a:pt x="88898" y="142237"/>
                </a:lnTo>
                <a:lnTo>
                  <a:pt x="94954" y="156052"/>
                </a:lnTo>
                <a:lnTo>
                  <a:pt x="112679" y="166073"/>
                </a:lnTo>
                <a:lnTo>
                  <a:pt x="141404" y="172178"/>
                </a:lnTo>
                <a:lnTo>
                  <a:pt x="180464" y="174241"/>
                </a:lnTo>
                <a:lnTo>
                  <a:pt x="290923" y="174241"/>
                </a:lnTo>
                <a:lnTo>
                  <a:pt x="279975" y="183131"/>
                </a:lnTo>
                <a:lnTo>
                  <a:pt x="245353" y="194618"/>
                </a:lnTo>
                <a:lnTo>
                  <a:pt x="198688" y="200022"/>
                </a:lnTo>
                <a:lnTo>
                  <a:pt x="198688" y="232470"/>
                </a:lnTo>
                <a:close/>
              </a:path>
              <a:path w="360045" h="404495">
                <a:moveTo>
                  <a:pt x="290923" y="174241"/>
                </a:moveTo>
                <a:lnTo>
                  <a:pt x="180464" y="174241"/>
                </a:lnTo>
                <a:lnTo>
                  <a:pt x="219385" y="172178"/>
                </a:lnTo>
                <a:lnTo>
                  <a:pt x="247805" y="166073"/>
                </a:lnTo>
                <a:lnTo>
                  <a:pt x="265223" y="156052"/>
                </a:lnTo>
                <a:lnTo>
                  <a:pt x="271141" y="142237"/>
                </a:lnTo>
                <a:lnTo>
                  <a:pt x="265223" y="128611"/>
                </a:lnTo>
                <a:lnTo>
                  <a:pt x="247805" y="118568"/>
                </a:lnTo>
                <a:lnTo>
                  <a:pt x="219385" y="112359"/>
                </a:lnTo>
                <a:lnTo>
                  <a:pt x="180464" y="110234"/>
                </a:lnTo>
                <a:lnTo>
                  <a:pt x="290709" y="110234"/>
                </a:lnTo>
                <a:lnTo>
                  <a:pt x="300290" y="117200"/>
                </a:lnTo>
                <a:lnTo>
                  <a:pt x="308923" y="142237"/>
                </a:lnTo>
                <a:lnTo>
                  <a:pt x="301512" y="165643"/>
                </a:lnTo>
                <a:lnTo>
                  <a:pt x="290923" y="174241"/>
                </a:lnTo>
                <a:close/>
              </a:path>
              <a:path w="360045" h="404495">
                <a:moveTo>
                  <a:pt x="360039" y="261362"/>
                </a:moveTo>
                <a:lnTo>
                  <a:pt x="0" y="261362"/>
                </a:lnTo>
                <a:lnTo>
                  <a:pt x="0" y="232470"/>
                </a:lnTo>
                <a:lnTo>
                  <a:pt x="360039" y="232470"/>
                </a:lnTo>
                <a:lnTo>
                  <a:pt x="360039" y="2613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488445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020295" y="4678608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40" h="398145">
                <a:moveTo>
                  <a:pt x="19113" y="226691"/>
                </a:moveTo>
                <a:lnTo>
                  <a:pt x="0" y="197799"/>
                </a:lnTo>
                <a:lnTo>
                  <a:pt x="40990" y="175783"/>
                </a:lnTo>
                <a:lnTo>
                  <a:pt x="72230" y="144015"/>
                </a:lnTo>
                <a:lnTo>
                  <a:pt x="92135" y="104914"/>
                </a:lnTo>
                <a:lnTo>
                  <a:pt x="99122" y="60895"/>
                </a:lnTo>
                <a:lnTo>
                  <a:pt x="99122" y="20002"/>
                </a:lnTo>
                <a:lnTo>
                  <a:pt x="135570" y="20002"/>
                </a:lnTo>
                <a:lnTo>
                  <a:pt x="135570" y="64007"/>
                </a:lnTo>
                <a:lnTo>
                  <a:pt x="142578" y="103185"/>
                </a:lnTo>
                <a:lnTo>
                  <a:pt x="155234" y="125791"/>
                </a:lnTo>
                <a:lnTo>
                  <a:pt x="117790" y="125791"/>
                </a:lnTo>
                <a:lnTo>
                  <a:pt x="101997" y="158746"/>
                </a:lnTo>
                <a:lnTo>
                  <a:pt x="79786" y="187076"/>
                </a:lnTo>
                <a:lnTo>
                  <a:pt x="51908" y="209988"/>
                </a:lnTo>
                <a:lnTo>
                  <a:pt x="19113" y="226691"/>
                </a:lnTo>
                <a:close/>
              </a:path>
              <a:path w="370840" h="398145">
                <a:moveTo>
                  <a:pt x="212912" y="215579"/>
                </a:moveTo>
                <a:lnTo>
                  <a:pt x="182360" y="200549"/>
                </a:lnTo>
                <a:lnTo>
                  <a:pt x="155850" y="180019"/>
                </a:lnTo>
                <a:lnTo>
                  <a:pt x="134091" y="154822"/>
                </a:lnTo>
                <a:lnTo>
                  <a:pt x="117790" y="125791"/>
                </a:lnTo>
                <a:lnTo>
                  <a:pt x="155234" y="125791"/>
                </a:lnTo>
                <a:lnTo>
                  <a:pt x="162295" y="138404"/>
                </a:lnTo>
                <a:lnTo>
                  <a:pt x="192764" y="167206"/>
                </a:lnTo>
                <a:lnTo>
                  <a:pt x="232025" y="187131"/>
                </a:lnTo>
                <a:lnTo>
                  <a:pt x="212912" y="215579"/>
                </a:lnTo>
                <a:close/>
              </a:path>
              <a:path w="370840" h="398145">
                <a:moveTo>
                  <a:pt x="184464" y="397821"/>
                </a:moveTo>
                <a:lnTo>
                  <a:pt x="129590" y="393001"/>
                </a:lnTo>
                <a:lnTo>
                  <a:pt x="88176" y="378930"/>
                </a:lnTo>
                <a:lnTo>
                  <a:pt x="62013" y="356192"/>
                </a:lnTo>
                <a:lnTo>
                  <a:pt x="52894" y="325369"/>
                </a:lnTo>
                <a:lnTo>
                  <a:pt x="62013" y="294289"/>
                </a:lnTo>
                <a:lnTo>
                  <a:pt x="88176" y="271418"/>
                </a:lnTo>
                <a:lnTo>
                  <a:pt x="129590" y="257299"/>
                </a:lnTo>
                <a:lnTo>
                  <a:pt x="184464" y="252472"/>
                </a:lnTo>
                <a:lnTo>
                  <a:pt x="239082" y="257299"/>
                </a:lnTo>
                <a:lnTo>
                  <a:pt x="280364" y="271418"/>
                </a:lnTo>
                <a:lnTo>
                  <a:pt x="291212" y="280919"/>
                </a:lnTo>
                <a:lnTo>
                  <a:pt x="184464" y="280919"/>
                </a:lnTo>
                <a:lnTo>
                  <a:pt x="144661" y="283927"/>
                </a:lnTo>
                <a:lnTo>
                  <a:pt x="114734" y="292643"/>
                </a:lnTo>
                <a:lnTo>
                  <a:pt x="95892" y="306610"/>
                </a:lnTo>
                <a:lnTo>
                  <a:pt x="89343" y="325369"/>
                </a:lnTo>
                <a:lnTo>
                  <a:pt x="95892" y="343871"/>
                </a:lnTo>
                <a:lnTo>
                  <a:pt x="114734" y="357706"/>
                </a:lnTo>
                <a:lnTo>
                  <a:pt x="144661" y="366373"/>
                </a:lnTo>
                <a:lnTo>
                  <a:pt x="184464" y="369374"/>
                </a:lnTo>
                <a:lnTo>
                  <a:pt x="291339" y="369374"/>
                </a:lnTo>
                <a:lnTo>
                  <a:pt x="280364" y="378930"/>
                </a:lnTo>
                <a:lnTo>
                  <a:pt x="239082" y="393001"/>
                </a:lnTo>
                <a:lnTo>
                  <a:pt x="184464" y="397821"/>
                </a:lnTo>
                <a:close/>
              </a:path>
              <a:path w="370840" h="398145">
                <a:moveTo>
                  <a:pt x="291339" y="369374"/>
                </a:moveTo>
                <a:lnTo>
                  <a:pt x="184464" y="369374"/>
                </a:lnTo>
                <a:lnTo>
                  <a:pt x="224010" y="366373"/>
                </a:lnTo>
                <a:lnTo>
                  <a:pt x="253805" y="357706"/>
                </a:lnTo>
                <a:lnTo>
                  <a:pt x="272599" y="343871"/>
                </a:lnTo>
                <a:lnTo>
                  <a:pt x="279142" y="325369"/>
                </a:lnTo>
                <a:lnTo>
                  <a:pt x="272599" y="306610"/>
                </a:lnTo>
                <a:lnTo>
                  <a:pt x="253805" y="292643"/>
                </a:lnTo>
                <a:lnTo>
                  <a:pt x="224010" y="283927"/>
                </a:lnTo>
                <a:lnTo>
                  <a:pt x="184464" y="280919"/>
                </a:lnTo>
                <a:lnTo>
                  <a:pt x="291212" y="280919"/>
                </a:lnTo>
                <a:lnTo>
                  <a:pt x="306478" y="294289"/>
                </a:lnTo>
                <a:lnTo>
                  <a:pt x="315590" y="325369"/>
                </a:lnTo>
                <a:lnTo>
                  <a:pt x="306478" y="356192"/>
                </a:lnTo>
                <a:lnTo>
                  <a:pt x="291339" y="369374"/>
                </a:lnTo>
                <a:close/>
              </a:path>
              <a:path w="370840" h="398145">
                <a:moveTo>
                  <a:pt x="311145" y="241360"/>
                </a:moveTo>
                <a:lnTo>
                  <a:pt x="274697" y="241360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2678"/>
                </a:lnTo>
                <a:lnTo>
                  <a:pt x="370263" y="102678"/>
                </a:lnTo>
                <a:lnTo>
                  <a:pt x="370263" y="132903"/>
                </a:lnTo>
                <a:lnTo>
                  <a:pt x="311145" y="132903"/>
                </a:lnTo>
                <a:lnTo>
                  <a:pt x="311145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433674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844831" y="4678164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412817" y="495554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652400" y="4984750"/>
            <a:ext cx="36830" cy="92710"/>
          </a:xfrm>
          <a:custGeom>
            <a:avLst/>
            <a:gdLst/>
            <a:ahLst/>
            <a:cxnLst/>
            <a:rect l="l" t="t" r="r" b="b"/>
            <a:pathLst>
              <a:path w="36829" h="92710">
                <a:moveTo>
                  <a:pt x="0" y="0"/>
                </a:moveTo>
                <a:lnTo>
                  <a:pt x="36448" y="0"/>
                </a:lnTo>
                <a:lnTo>
                  <a:pt x="36448" y="92709"/>
                </a:lnTo>
                <a:lnTo>
                  <a:pt x="0" y="927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406595" y="4692388"/>
            <a:ext cx="292735" cy="29845"/>
          </a:xfrm>
          <a:custGeom>
            <a:avLst/>
            <a:gdLst/>
            <a:ahLst/>
            <a:cxnLst/>
            <a:rect l="l" t="t" r="r" b="b"/>
            <a:pathLst>
              <a:path w="292734" h="29845">
                <a:moveTo>
                  <a:pt x="292476" y="29781"/>
                </a:moveTo>
                <a:lnTo>
                  <a:pt x="0" y="29781"/>
                </a:lnTo>
                <a:lnTo>
                  <a:pt x="0" y="0"/>
                </a:lnTo>
                <a:lnTo>
                  <a:pt x="292476" y="0"/>
                </a:lnTo>
                <a:lnTo>
                  <a:pt x="292476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466602" y="4722169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602172" y="4722169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407484" y="4808845"/>
            <a:ext cx="290195" cy="29845"/>
          </a:xfrm>
          <a:custGeom>
            <a:avLst/>
            <a:gdLst/>
            <a:ahLst/>
            <a:cxnLst/>
            <a:rect l="l" t="t" r="r" b="b"/>
            <a:pathLst>
              <a:path w="290195" h="29845">
                <a:moveTo>
                  <a:pt x="289809" y="29781"/>
                </a:moveTo>
                <a:lnTo>
                  <a:pt x="0" y="29781"/>
                </a:lnTo>
                <a:lnTo>
                  <a:pt x="0" y="0"/>
                </a:lnTo>
                <a:lnTo>
                  <a:pt x="289809" y="0"/>
                </a:lnTo>
                <a:lnTo>
                  <a:pt x="289809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535053" y="4838626"/>
            <a:ext cx="36830" cy="48260"/>
          </a:xfrm>
          <a:custGeom>
            <a:avLst/>
            <a:gdLst/>
            <a:ahLst/>
            <a:cxnLst/>
            <a:rect l="l" t="t" r="r" b="b"/>
            <a:pathLst>
              <a:path w="36829" h="48260">
                <a:moveTo>
                  <a:pt x="36448" y="48005"/>
                </a:moveTo>
                <a:lnTo>
                  <a:pt x="0" y="48005"/>
                </a:lnTo>
                <a:lnTo>
                  <a:pt x="0" y="0"/>
                </a:lnTo>
                <a:lnTo>
                  <a:pt x="36448" y="0"/>
                </a:lnTo>
                <a:lnTo>
                  <a:pt x="36448" y="480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372814" y="4886631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796416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338045" y="4678164"/>
            <a:ext cx="305435" cy="394335"/>
          </a:xfrm>
          <a:custGeom>
            <a:avLst/>
            <a:gdLst/>
            <a:ahLst/>
            <a:cxnLst/>
            <a:rect l="l" t="t" r="r" b="b"/>
            <a:pathLst>
              <a:path w="305434" h="394335">
                <a:moveTo>
                  <a:pt x="305367" y="211578"/>
                </a:moveTo>
                <a:lnTo>
                  <a:pt x="268474" y="211578"/>
                </a:lnTo>
                <a:lnTo>
                  <a:pt x="268474" y="96010"/>
                </a:lnTo>
                <a:lnTo>
                  <a:pt x="156017" y="96010"/>
                </a:lnTo>
                <a:lnTo>
                  <a:pt x="156017" y="66674"/>
                </a:lnTo>
                <a:lnTo>
                  <a:pt x="268474" y="66674"/>
                </a:lnTo>
                <a:lnTo>
                  <a:pt x="268474" y="0"/>
                </a:lnTo>
                <a:lnTo>
                  <a:pt x="305367" y="0"/>
                </a:lnTo>
                <a:lnTo>
                  <a:pt x="305367" y="211578"/>
                </a:lnTo>
                <a:close/>
              </a:path>
              <a:path w="305434" h="394335">
                <a:moveTo>
                  <a:pt x="30670" y="192465"/>
                </a:moveTo>
                <a:lnTo>
                  <a:pt x="0" y="192465"/>
                </a:lnTo>
                <a:lnTo>
                  <a:pt x="0" y="20002"/>
                </a:lnTo>
                <a:lnTo>
                  <a:pt x="36448" y="20002"/>
                </a:lnTo>
                <a:lnTo>
                  <a:pt x="36448" y="161795"/>
                </a:lnTo>
                <a:lnTo>
                  <a:pt x="209801" y="161795"/>
                </a:lnTo>
                <a:lnTo>
                  <a:pt x="212467" y="176908"/>
                </a:lnTo>
                <a:lnTo>
                  <a:pt x="167060" y="184402"/>
                </a:lnTo>
                <a:lnTo>
                  <a:pt x="122902" y="189187"/>
                </a:lnTo>
                <a:lnTo>
                  <a:pt x="78078" y="191722"/>
                </a:lnTo>
                <a:lnTo>
                  <a:pt x="30670" y="192465"/>
                </a:lnTo>
                <a:close/>
              </a:path>
              <a:path w="305434" h="394335">
                <a:moveTo>
                  <a:pt x="209801" y="161795"/>
                </a:moveTo>
                <a:lnTo>
                  <a:pt x="36448" y="161795"/>
                </a:lnTo>
                <a:lnTo>
                  <a:pt x="80745" y="160996"/>
                </a:lnTo>
                <a:lnTo>
                  <a:pt x="123124" y="158406"/>
                </a:lnTo>
                <a:lnTo>
                  <a:pt x="164837" y="153732"/>
                </a:lnTo>
                <a:lnTo>
                  <a:pt x="207134" y="146682"/>
                </a:lnTo>
                <a:lnTo>
                  <a:pt x="209801" y="161795"/>
                </a:lnTo>
                <a:close/>
              </a:path>
              <a:path w="305434" h="394335">
                <a:moveTo>
                  <a:pt x="46671" y="394265"/>
                </a:moveTo>
                <a:lnTo>
                  <a:pt x="25780" y="394265"/>
                </a:lnTo>
                <a:lnTo>
                  <a:pt x="25780" y="296477"/>
                </a:lnTo>
                <a:lnTo>
                  <a:pt x="118235" y="296477"/>
                </a:lnTo>
                <a:lnTo>
                  <a:pt x="118235" y="259139"/>
                </a:lnTo>
                <a:lnTo>
                  <a:pt x="24447" y="259139"/>
                </a:lnTo>
                <a:lnTo>
                  <a:pt x="24447" y="231581"/>
                </a:lnTo>
                <a:lnTo>
                  <a:pt x="153350" y="231581"/>
                </a:lnTo>
                <a:lnTo>
                  <a:pt x="153350" y="323146"/>
                </a:lnTo>
                <a:lnTo>
                  <a:pt x="60895" y="323146"/>
                </a:lnTo>
                <a:lnTo>
                  <a:pt x="60895" y="366262"/>
                </a:lnTo>
                <a:lnTo>
                  <a:pt x="162698" y="366262"/>
                </a:lnTo>
                <a:lnTo>
                  <a:pt x="165351" y="387153"/>
                </a:lnTo>
                <a:lnTo>
                  <a:pt x="138682" y="391078"/>
                </a:lnTo>
                <a:lnTo>
                  <a:pt x="112012" y="393210"/>
                </a:lnTo>
                <a:lnTo>
                  <a:pt x="82342" y="394092"/>
                </a:lnTo>
                <a:lnTo>
                  <a:pt x="46671" y="394265"/>
                </a:lnTo>
                <a:close/>
              </a:path>
              <a:path w="305434" h="394335">
                <a:moveTo>
                  <a:pt x="162698" y="366262"/>
                </a:moveTo>
                <a:lnTo>
                  <a:pt x="60895" y="366262"/>
                </a:lnTo>
                <a:lnTo>
                  <a:pt x="90100" y="365776"/>
                </a:lnTo>
                <a:lnTo>
                  <a:pt x="115179" y="364707"/>
                </a:lnTo>
                <a:lnTo>
                  <a:pt x="138341" y="362637"/>
                </a:lnTo>
                <a:lnTo>
                  <a:pt x="161795" y="359150"/>
                </a:lnTo>
                <a:lnTo>
                  <a:pt x="162698" y="366262"/>
                </a:lnTo>
                <a:close/>
              </a:path>
              <a:path w="305434" h="394335">
                <a:moveTo>
                  <a:pt x="305367" y="394265"/>
                </a:moveTo>
                <a:lnTo>
                  <a:pt x="177352" y="394265"/>
                </a:lnTo>
                <a:lnTo>
                  <a:pt x="177352" y="227136"/>
                </a:lnTo>
                <a:lnTo>
                  <a:pt x="210689" y="227136"/>
                </a:lnTo>
                <a:lnTo>
                  <a:pt x="210689" y="279586"/>
                </a:lnTo>
                <a:lnTo>
                  <a:pt x="305367" y="279586"/>
                </a:lnTo>
                <a:lnTo>
                  <a:pt x="305367" y="307589"/>
                </a:lnTo>
                <a:lnTo>
                  <a:pt x="210689" y="307589"/>
                </a:lnTo>
                <a:lnTo>
                  <a:pt x="210689" y="365818"/>
                </a:lnTo>
                <a:lnTo>
                  <a:pt x="305367" y="365818"/>
                </a:lnTo>
                <a:lnTo>
                  <a:pt x="305367" y="394265"/>
                </a:lnTo>
                <a:close/>
              </a:path>
              <a:path w="305434" h="394335">
                <a:moveTo>
                  <a:pt x="305367" y="279586"/>
                </a:moveTo>
                <a:lnTo>
                  <a:pt x="272030" y="279586"/>
                </a:lnTo>
                <a:lnTo>
                  <a:pt x="272030" y="227136"/>
                </a:lnTo>
                <a:lnTo>
                  <a:pt x="305367" y="227136"/>
                </a:lnTo>
                <a:lnTo>
                  <a:pt x="305367" y="279586"/>
                </a:lnTo>
                <a:close/>
              </a:path>
              <a:path w="305434" h="394335">
                <a:moveTo>
                  <a:pt x="305367" y="365818"/>
                </a:moveTo>
                <a:lnTo>
                  <a:pt x="272030" y="365818"/>
                </a:lnTo>
                <a:lnTo>
                  <a:pt x="272030" y="307589"/>
                </a:lnTo>
                <a:lnTo>
                  <a:pt x="305367" y="307589"/>
                </a:lnTo>
                <a:lnTo>
                  <a:pt x="305367" y="365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723421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2273336" y="47117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2273336" y="4817109"/>
            <a:ext cx="185420" cy="29209"/>
          </a:xfrm>
          <a:custGeom>
            <a:avLst/>
            <a:gdLst/>
            <a:ahLst/>
            <a:cxnLst/>
            <a:rect l="l" t="t" r="r" b="b"/>
            <a:pathLst>
              <a:path w="185420" h="29210">
                <a:moveTo>
                  <a:pt x="0" y="0"/>
                </a:moveTo>
                <a:lnTo>
                  <a:pt x="185353" y="0"/>
                </a:lnTo>
                <a:lnTo>
                  <a:pt x="185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2273336" y="4846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2273336" y="4950459"/>
            <a:ext cx="185420" cy="30480"/>
          </a:xfrm>
          <a:custGeom>
            <a:avLst/>
            <a:gdLst/>
            <a:ahLst/>
            <a:cxnLst/>
            <a:rect l="l" t="t" r="r" b="b"/>
            <a:pathLst>
              <a:path w="185420" h="30479">
                <a:moveTo>
                  <a:pt x="0" y="0"/>
                </a:moveTo>
                <a:lnTo>
                  <a:pt x="185353" y="0"/>
                </a:lnTo>
                <a:lnTo>
                  <a:pt x="185353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2423131" y="4711946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5344"/>
                </a:moveTo>
                <a:lnTo>
                  <a:pt x="0" y="105344"/>
                </a:lnTo>
                <a:lnTo>
                  <a:pt x="0" y="0"/>
                </a:lnTo>
                <a:lnTo>
                  <a:pt x="35559" y="0"/>
                </a:lnTo>
                <a:lnTo>
                  <a:pt x="35559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423131" y="4846183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4900"/>
                </a:moveTo>
                <a:lnTo>
                  <a:pt x="0" y="104900"/>
                </a:lnTo>
                <a:lnTo>
                  <a:pt x="0" y="0"/>
                </a:lnTo>
                <a:lnTo>
                  <a:pt x="35559" y="0"/>
                </a:lnTo>
                <a:lnTo>
                  <a:pt x="35559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2527587" y="4678679"/>
            <a:ext cx="36830" cy="156210"/>
          </a:xfrm>
          <a:custGeom>
            <a:avLst/>
            <a:gdLst/>
            <a:ahLst/>
            <a:cxnLst/>
            <a:rect l="l" t="t" r="r" b="b"/>
            <a:pathLst>
              <a:path w="36829" h="156210">
                <a:moveTo>
                  <a:pt x="0" y="0"/>
                </a:moveTo>
                <a:lnTo>
                  <a:pt x="36448" y="0"/>
                </a:lnTo>
                <a:lnTo>
                  <a:pt x="36448" y="156210"/>
                </a:lnTo>
                <a:lnTo>
                  <a:pt x="0" y="156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2527587" y="483489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2527587" y="4865370"/>
            <a:ext cx="36830" cy="210820"/>
          </a:xfrm>
          <a:custGeom>
            <a:avLst/>
            <a:gdLst/>
            <a:ahLst/>
            <a:cxnLst/>
            <a:rect l="l" t="t" r="r" b="b"/>
            <a:pathLst>
              <a:path w="36829" h="210820">
                <a:moveTo>
                  <a:pt x="0" y="0"/>
                </a:moveTo>
                <a:lnTo>
                  <a:pt x="36448" y="0"/>
                </a:lnTo>
                <a:lnTo>
                  <a:pt x="36448" y="210819"/>
                </a:lnTo>
                <a:lnTo>
                  <a:pt x="0" y="210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2666269" y="4678608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091205" y="4678164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3608519" y="4703056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80" h="374014">
                <a:moveTo>
                  <a:pt x="324924" y="29336"/>
                </a:moveTo>
                <a:lnTo>
                  <a:pt x="33781" y="29336"/>
                </a:lnTo>
                <a:lnTo>
                  <a:pt x="33781" y="0"/>
                </a:lnTo>
                <a:lnTo>
                  <a:pt x="324924" y="0"/>
                </a:lnTo>
                <a:lnTo>
                  <a:pt x="324924" y="29336"/>
                </a:lnTo>
                <a:close/>
              </a:path>
              <a:path w="360680" h="374014">
                <a:moveTo>
                  <a:pt x="35114" y="168907"/>
                </a:moveTo>
                <a:lnTo>
                  <a:pt x="21335" y="140015"/>
                </a:lnTo>
                <a:lnTo>
                  <a:pt x="72188" y="126132"/>
                </a:lnTo>
                <a:lnTo>
                  <a:pt x="116457" y="101622"/>
                </a:lnTo>
                <a:lnTo>
                  <a:pt x="147724" y="69195"/>
                </a:lnTo>
                <a:lnTo>
                  <a:pt x="159573" y="31559"/>
                </a:lnTo>
                <a:lnTo>
                  <a:pt x="159573" y="29336"/>
                </a:lnTo>
                <a:lnTo>
                  <a:pt x="200022" y="29336"/>
                </a:lnTo>
                <a:lnTo>
                  <a:pt x="200022" y="31559"/>
                </a:lnTo>
                <a:lnTo>
                  <a:pt x="211884" y="69195"/>
                </a:lnTo>
                <a:lnTo>
                  <a:pt x="220194" y="77786"/>
                </a:lnTo>
                <a:lnTo>
                  <a:pt x="180019" y="77786"/>
                </a:lnTo>
                <a:lnTo>
                  <a:pt x="155753" y="110401"/>
                </a:lnTo>
                <a:lnTo>
                  <a:pt x="121569" y="137015"/>
                </a:lnTo>
                <a:lnTo>
                  <a:pt x="80383" y="156795"/>
                </a:lnTo>
                <a:lnTo>
                  <a:pt x="35114" y="168907"/>
                </a:lnTo>
                <a:close/>
              </a:path>
              <a:path w="360680" h="374014">
                <a:moveTo>
                  <a:pt x="324924" y="168907"/>
                </a:moveTo>
                <a:lnTo>
                  <a:pt x="279593" y="156795"/>
                </a:lnTo>
                <a:lnTo>
                  <a:pt x="238304" y="137015"/>
                </a:lnTo>
                <a:lnTo>
                  <a:pt x="204098" y="110401"/>
                </a:lnTo>
                <a:lnTo>
                  <a:pt x="180019" y="77786"/>
                </a:lnTo>
                <a:lnTo>
                  <a:pt x="220194" y="77786"/>
                </a:lnTo>
                <a:lnTo>
                  <a:pt x="243249" y="101622"/>
                </a:lnTo>
                <a:lnTo>
                  <a:pt x="287781" y="126132"/>
                </a:lnTo>
                <a:lnTo>
                  <a:pt x="339148" y="140015"/>
                </a:lnTo>
                <a:lnTo>
                  <a:pt x="324924" y="168907"/>
                </a:lnTo>
                <a:close/>
              </a:path>
              <a:path w="360680" h="374014">
                <a:moveTo>
                  <a:pt x="360484" y="232025"/>
                </a:moveTo>
                <a:lnTo>
                  <a:pt x="0" y="232025"/>
                </a:lnTo>
                <a:lnTo>
                  <a:pt x="0" y="202244"/>
                </a:lnTo>
                <a:lnTo>
                  <a:pt x="360039" y="202244"/>
                </a:lnTo>
                <a:lnTo>
                  <a:pt x="360484" y="232025"/>
                </a:lnTo>
                <a:close/>
              </a:path>
              <a:path w="360680" h="374014">
                <a:moveTo>
                  <a:pt x="197355" y="373819"/>
                </a:moveTo>
                <a:lnTo>
                  <a:pt x="160906" y="373819"/>
                </a:lnTo>
                <a:lnTo>
                  <a:pt x="160906" y="232025"/>
                </a:lnTo>
                <a:lnTo>
                  <a:pt x="197355" y="232025"/>
                </a:lnTo>
                <a:lnTo>
                  <a:pt x="197355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062347" y="4688840"/>
            <a:ext cx="269875" cy="27940"/>
          </a:xfrm>
          <a:custGeom>
            <a:avLst/>
            <a:gdLst/>
            <a:ahLst/>
            <a:cxnLst/>
            <a:rect l="l" t="t" r="r" b="b"/>
            <a:pathLst>
              <a:path w="269875" h="27939">
                <a:moveTo>
                  <a:pt x="0" y="0"/>
                </a:moveTo>
                <a:lnTo>
                  <a:pt x="269807" y="0"/>
                </a:lnTo>
                <a:lnTo>
                  <a:pt x="269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296152" y="471677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4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063236" y="4754879"/>
            <a:ext cx="269240" cy="26670"/>
          </a:xfrm>
          <a:custGeom>
            <a:avLst/>
            <a:gdLst/>
            <a:ahLst/>
            <a:cxnLst/>
            <a:rect l="l" t="t" r="r" b="b"/>
            <a:pathLst>
              <a:path w="269240" h="26670">
                <a:moveTo>
                  <a:pt x="0" y="0"/>
                </a:moveTo>
                <a:lnTo>
                  <a:pt x="268918" y="0"/>
                </a:lnTo>
                <a:lnTo>
                  <a:pt x="268918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063236" y="4781550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4" h="39370">
                <a:moveTo>
                  <a:pt x="0" y="0"/>
                </a:moveTo>
                <a:lnTo>
                  <a:pt x="36003" y="0"/>
                </a:lnTo>
                <a:lnTo>
                  <a:pt x="36003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063236" y="4820920"/>
            <a:ext cx="277495" cy="29209"/>
          </a:xfrm>
          <a:custGeom>
            <a:avLst/>
            <a:gdLst/>
            <a:ahLst/>
            <a:cxnLst/>
            <a:rect l="l" t="t" r="r" b="b"/>
            <a:pathLst>
              <a:path w="277494" h="29210">
                <a:moveTo>
                  <a:pt x="0" y="0"/>
                </a:moveTo>
                <a:lnTo>
                  <a:pt x="277364" y="0"/>
                </a:lnTo>
                <a:lnTo>
                  <a:pt x="277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065459" y="4950459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10">
                <a:moveTo>
                  <a:pt x="0" y="0"/>
                </a:moveTo>
                <a:lnTo>
                  <a:pt x="267140" y="0"/>
                </a:lnTo>
                <a:lnTo>
                  <a:pt x="26714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065459" y="497967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065459" y="5041900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10">
                <a:moveTo>
                  <a:pt x="0" y="0"/>
                </a:moveTo>
                <a:lnTo>
                  <a:pt x="267140" y="0"/>
                </a:lnTo>
                <a:lnTo>
                  <a:pt x="26714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296595" y="4979086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4" h="63500">
                <a:moveTo>
                  <a:pt x="36003" y="63118"/>
                </a:moveTo>
                <a:lnTo>
                  <a:pt x="0" y="63118"/>
                </a:lnTo>
                <a:lnTo>
                  <a:pt x="0" y="0"/>
                </a:lnTo>
                <a:lnTo>
                  <a:pt x="36003" y="0"/>
                </a:lnTo>
                <a:lnTo>
                  <a:pt x="36003" y="63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017009" y="488396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425499" y="4684831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981770" y="4678164"/>
            <a:ext cx="314960" cy="398780"/>
          </a:xfrm>
          <a:custGeom>
            <a:avLst/>
            <a:gdLst/>
            <a:ahLst/>
            <a:cxnLst/>
            <a:rect l="l" t="t" r="r" b="b"/>
            <a:pathLst>
              <a:path w="314959" h="398779">
                <a:moveTo>
                  <a:pt x="305811" y="212912"/>
                </a:moveTo>
                <a:lnTo>
                  <a:pt x="268918" y="212912"/>
                </a:lnTo>
                <a:lnTo>
                  <a:pt x="268918" y="90232"/>
                </a:lnTo>
                <a:lnTo>
                  <a:pt x="155128" y="90232"/>
                </a:lnTo>
                <a:lnTo>
                  <a:pt x="155128" y="60895"/>
                </a:lnTo>
                <a:lnTo>
                  <a:pt x="268918" y="60895"/>
                </a:lnTo>
                <a:lnTo>
                  <a:pt x="268918" y="0"/>
                </a:lnTo>
                <a:lnTo>
                  <a:pt x="305811" y="0"/>
                </a:lnTo>
                <a:lnTo>
                  <a:pt x="305811" y="212912"/>
                </a:lnTo>
                <a:close/>
              </a:path>
              <a:path w="314959" h="398779">
                <a:moveTo>
                  <a:pt x="30670" y="179130"/>
                </a:moveTo>
                <a:lnTo>
                  <a:pt x="0" y="179130"/>
                </a:lnTo>
                <a:lnTo>
                  <a:pt x="0" y="19113"/>
                </a:lnTo>
                <a:lnTo>
                  <a:pt x="36892" y="19113"/>
                </a:lnTo>
                <a:lnTo>
                  <a:pt x="36892" y="148460"/>
                </a:lnTo>
                <a:lnTo>
                  <a:pt x="210245" y="148460"/>
                </a:lnTo>
                <a:lnTo>
                  <a:pt x="212467" y="163573"/>
                </a:lnTo>
                <a:lnTo>
                  <a:pt x="167247" y="171067"/>
                </a:lnTo>
                <a:lnTo>
                  <a:pt x="123069" y="175852"/>
                </a:lnTo>
                <a:lnTo>
                  <a:pt x="78140" y="178387"/>
                </a:lnTo>
                <a:lnTo>
                  <a:pt x="30670" y="179130"/>
                </a:lnTo>
                <a:close/>
              </a:path>
              <a:path w="314959" h="398779">
                <a:moveTo>
                  <a:pt x="210245" y="148460"/>
                </a:moveTo>
                <a:lnTo>
                  <a:pt x="36892" y="148460"/>
                </a:lnTo>
                <a:lnTo>
                  <a:pt x="81321" y="147724"/>
                </a:lnTo>
                <a:lnTo>
                  <a:pt x="123624" y="145238"/>
                </a:lnTo>
                <a:lnTo>
                  <a:pt x="165344" y="140585"/>
                </a:lnTo>
                <a:lnTo>
                  <a:pt x="208023" y="133348"/>
                </a:lnTo>
                <a:lnTo>
                  <a:pt x="210245" y="148460"/>
                </a:lnTo>
                <a:close/>
              </a:path>
              <a:path w="314959" h="398779">
                <a:moveTo>
                  <a:pt x="192465" y="235137"/>
                </a:moveTo>
                <a:lnTo>
                  <a:pt x="156017" y="235137"/>
                </a:lnTo>
                <a:lnTo>
                  <a:pt x="156017" y="195577"/>
                </a:lnTo>
                <a:lnTo>
                  <a:pt x="192465" y="195577"/>
                </a:lnTo>
                <a:lnTo>
                  <a:pt x="192465" y="235137"/>
                </a:lnTo>
                <a:close/>
              </a:path>
              <a:path w="314959" h="398779">
                <a:moveTo>
                  <a:pt x="314701" y="263584"/>
                </a:moveTo>
                <a:lnTo>
                  <a:pt x="33337" y="263584"/>
                </a:lnTo>
                <a:lnTo>
                  <a:pt x="33337" y="235137"/>
                </a:lnTo>
                <a:lnTo>
                  <a:pt x="314701" y="235137"/>
                </a:lnTo>
                <a:lnTo>
                  <a:pt x="314701" y="263584"/>
                </a:lnTo>
                <a:close/>
              </a:path>
              <a:path w="314959" h="398779">
                <a:moveTo>
                  <a:pt x="174241" y="398266"/>
                </a:moveTo>
                <a:lnTo>
                  <a:pt x="127625" y="394342"/>
                </a:lnTo>
                <a:lnTo>
                  <a:pt x="92676" y="382875"/>
                </a:lnTo>
                <a:lnTo>
                  <a:pt x="70730" y="364325"/>
                </a:lnTo>
                <a:lnTo>
                  <a:pt x="63118" y="339148"/>
                </a:lnTo>
                <a:lnTo>
                  <a:pt x="70730" y="314229"/>
                </a:lnTo>
                <a:lnTo>
                  <a:pt x="92676" y="295810"/>
                </a:lnTo>
                <a:lnTo>
                  <a:pt x="127625" y="284392"/>
                </a:lnTo>
                <a:lnTo>
                  <a:pt x="174241" y="280475"/>
                </a:lnTo>
                <a:lnTo>
                  <a:pt x="220670" y="284392"/>
                </a:lnTo>
                <a:lnTo>
                  <a:pt x="255639" y="295810"/>
                </a:lnTo>
                <a:lnTo>
                  <a:pt x="269209" y="307145"/>
                </a:lnTo>
                <a:lnTo>
                  <a:pt x="174241" y="307145"/>
                </a:lnTo>
                <a:lnTo>
                  <a:pt x="142626" y="309270"/>
                </a:lnTo>
                <a:lnTo>
                  <a:pt x="119013" y="315479"/>
                </a:lnTo>
                <a:lnTo>
                  <a:pt x="104233" y="325522"/>
                </a:lnTo>
                <a:lnTo>
                  <a:pt x="99122" y="339148"/>
                </a:lnTo>
                <a:lnTo>
                  <a:pt x="104233" y="352844"/>
                </a:lnTo>
                <a:lnTo>
                  <a:pt x="119013" y="363040"/>
                </a:lnTo>
                <a:lnTo>
                  <a:pt x="142626" y="369402"/>
                </a:lnTo>
                <a:lnTo>
                  <a:pt x="174241" y="371596"/>
                </a:lnTo>
                <a:lnTo>
                  <a:pt x="269046" y="371596"/>
                </a:lnTo>
                <a:lnTo>
                  <a:pt x="255639" y="382875"/>
                </a:lnTo>
                <a:lnTo>
                  <a:pt x="220670" y="394342"/>
                </a:lnTo>
                <a:lnTo>
                  <a:pt x="174241" y="398266"/>
                </a:lnTo>
                <a:close/>
              </a:path>
              <a:path w="314959" h="398779">
                <a:moveTo>
                  <a:pt x="269046" y="371596"/>
                </a:moveTo>
                <a:lnTo>
                  <a:pt x="174241" y="371596"/>
                </a:lnTo>
                <a:lnTo>
                  <a:pt x="205668" y="369402"/>
                </a:lnTo>
                <a:lnTo>
                  <a:pt x="229303" y="363040"/>
                </a:lnTo>
                <a:lnTo>
                  <a:pt x="244186" y="352844"/>
                </a:lnTo>
                <a:lnTo>
                  <a:pt x="249360" y="339148"/>
                </a:lnTo>
                <a:lnTo>
                  <a:pt x="244186" y="325522"/>
                </a:lnTo>
                <a:lnTo>
                  <a:pt x="229303" y="315479"/>
                </a:lnTo>
                <a:lnTo>
                  <a:pt x="205668" y="309270"/>
                </a:lnTo>
                <a:lnTo>
                  <a:pt x="174241" y="307145"/>
                </a:lnTo>
                <a:lnTo>
                  <a:pt x="269209" y="307145"/>
                </a:lnTo>
                <a:lnTo>
                  <a:pt x="277690" y="314229"/>
                </a:lnTo>
                <a:lnTo>
                  <a:pt x="285364" y="339148"/>
                </a:lnTo>
                <a:lnTo>
                  <a:pt x="277690" y="364325"/>
                </a:lnTo>
                <a:lnTo>
                  <a:pt x="269046" y="3715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367590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901218" y="4706167"/>
            <a:ext cx="361950" cy="317500"/>
          </a:xfrm>
          <a:custGeom>
            <a:avLst/>
            <a:gdLst/>
            <a:ahLst/>
            <a:cxnLst/>
            <a:rect l="l" t="t" r="r" b="b"/>
            <a:pathLst>
              <a:path w="361950" h="317500">
                <a:moveTo>
                  <a:pt x="31559" y="202689"/>
                </a:moveTo>
                <a:lnTo>
                  <a:pt x="15112" y="172463"/>
                </a:lnTo>
                <a:lnTo>
                  <a:pt x="56980" y="158954"/>
                </a:lnTo>
                <a:lnTo>
                  <a:pt x="96266" y="136185"/>
                </a:lnTo>
                <a:lnTo>
                  <a:pt x="129109" y="105992"/>
                </a:lnTo>
                <a:lnTo>
                  <a:pt x="151647" y="70208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661" y="70251"/>
                </a:lnTo>
                <a:lnTo>
                  <a:pt x="217593" y="87565"/>
                </a:lnTo>
                <a:lnTo>
                  <a:pt x="179130" y="87565"/>
                </a:lnTo>
                <a:lnTo>
                  <a:pt x="153822" y="128118"/>
                </a:lnTo>
                <a:lnTo>
                  <a:pt x="118346" y="161629"/>
                </a:lnTo>
                <a:lnTo>
                  <a:pt x="76369" y="186888"/>
                </a:lnTo>
                <a:lnTo>
                  <a:pt x="31559" y="202689"/>
                </a:lnTo>
                <a:close/>
              </a:path>
              <a:path w="361950" h="317500">
                <a:moveTo>
                  <a:pt x="327147" y="202689"/>
                </a:moveTo>
                <a:lnTo>
                  <a:pt x="282079" y="187138"/>
                </a:lnTo>
                <a:lnTo>
                  <a:pt x="239971" y="161962"/>
                </a:lnTo>
                <a:lnTo>
                  <a:pt x="204446" y="128368"/>
                </a:lnTo>
                <a:lnTo>
                  <a:pt x="179130" y="87565"/>
                </a:lnTo>
                <a:lnTo>
                  <a:pt x="217593" y="87565"/>
                </a:lnTo>
                <a:lnTo>
                  <a:pt x="229308" y="106120"/>
                </a:lnTo>
                <a:lnTo>
                  <a:pt x="262283" y="136377"/>
                </a:lnTo>
                <a:lnTo>
                  <a:pt x="301679" y="159125"/>
                </a:lnTo>
                <a:lnTo>
                  <a:pt x="343593" y="172463"/>
                </a:lnTo>
                <a:lnTo>
                  <a:pt x="327147" y="202689"/>
                </a:lnTo>
                <a:close/>
              </a:path>
              <a:path w="361950" h="317500">
                <a:moveTo>
                  <a:pt x="361373" y="317368"/>
                </a:moveTo>
                <a:lnTo>
                  <a:pt x="0" y="317368"/>
                </a:lnTo>
                <a:lnTo>
                  <a:pt x="0" y="287142"/>
                </a:lnTo>
                <a:lnTo>
                  <a:pt x="361373" y="287142"/>
                </a:lnTo>
                <a:lnTo>
                  <a:pt x="361373" y="317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6310153" y="4678608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8036" y="398266"/>
                </a:moveTo>
                <a:lnTo>
                  <a:pt x="291587" y="398266"/>
                </a:lnTo>
                <a:lnTo>
                  <a:pt x="291587" y="189354"/>
                </a:lnTo>
                <a:lnTo>
                  <a:pt x="199577" y="189354"/>
                </a:lnTo>
                <a:lnTo>
                  <a:pt x="199577" y="159573"/>
                </a:lnTo>
                <a:lnTo>
                  <a:pt x="291587" y="159573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266"/>
                </a:lnTo>
                <a:close/>
              </a:path>
              <a:path w="328294" h="398779">
                <a:moveTo>
                  <a:pt x="8000" y="182242"/>
                </a:moveTo>
                <a:lnTo>
                  <a:pt x="1333" y="150683"/>
                </a:lnTo>
                <a:lnTo>
                  <a:pt x="152016" y="140904"/>
                </a:lnTo>
                <a:lnTo>
                  <a:pt x="156968" y="123992"/>
                </a:lnTo>
                <a:lnTo>
                  <a:pt x="160628" y="106622"/>
                </a:lnTo>
                <a:lnTo>
                  <a:pt x="163205" y="88836"/>
                </a:lnTo>
                <a:lnTo>
                  <a:pt x="164907" y="70674"/>
                </a:lnTo>
                <a:lnTo>
                  <a:pt x="21780" y="70674"/>
                </a:lnTo>
                <a:lnTo>
                  <a:pt x="21780" y="40893"/>
                </a:lnTo>
                <a:lnTo>
                  <a:pt x="200911" y="40893"/>
                </a:lnTo>
                <a:lnTo>
                  <a:pt x="198899" y="83705"/>
                </a:lnTo>
                <a:lnTo>
                  <a:pt x="192403" y="125277"/>
                </a:lnTo>
                <a:lnTo>
                  <a:pt x="180729" y="165329"/>
                </a:lnTo>
                <a:lnTo>
                  <a:pt x="178680" y="169796"/>
                </a:lnTo>
                <a:lnTo>
                  <a:pt x="140904" y="169796"/>
                </a:lnTo>
                <a:lnTo>
                  <a:pt x="8000" y="182242"/>
                </a:lnTo>
                <a:close/>
              </a:path>
              <a:path w="328294" h="398779">
                <a:moveTo>
                  <a:pt x="20446" y="332925"/>
                </a:moveTo>
                <a:lnTo>
                  <a:pt x="0" y="304033"/>
                </a:lnTo>
                <a:lnTo>
                  <a:pt x="49144" y="275495"/>
                </a:lnTo>
                <a:lnTo>
                  <a:pt x="88454" y="243415"/>
                </a:lnTo>
                <a:lnTo>
                  <a:pt x="118763" y="208085"/>
                </a:lnTo>
                <a:lnTo>
                  <a:pt x="140904" y="169796"/>
                </a:lnTo>
                <a:lnTo>
                  <a:pt x="178680" y="169796"/>
                </a:lnTo>
                <a:lnTo>
                  <a:pt x="163184" y="203578"/>
                </a:lnTo>
                <a:lnTo>
                  <a:pt x="139077" y="239743"/>
                </a:lnTo>
                <a:lnTo>
                  <a:pt x="107713" y="273544"/>
                </a:lnTo>
                <a:lnTo>
                  <a:pt x="68400" y="304698"/>
                </a:lnTo>
                <a:lnTo>
                  <a:pt x="20446" y="3329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656231" y="533527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10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656231" y="5364479"/>
            <a:ext cx="37465" cy="59690"/>
          </a:xfrm>
          <a:custGeom>
            <a:avLst/>
            <a:gdLst/>
            <a:ahLst/>
            <a:cxnLst/>
            <a:rect l="l" t="t" r="r" b="b"/>
            <a:pathLst>
              <a:path w="37464" h="59689">
                <a:moveTo>
                  <a:pt x="0" y="0"/>
                </a:moveTo>
                <a:lnTo>
                  <a:pt x="36892" y="0"/>
                </a:lnTo>
                <a:lnTo>
                  <a:pt x="36892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656231" y="5424170"/>
            <a:ext cx="260985" cy="27940"/>
          </a:xfrm>
          <a:custGeom>
            <a:avLst/>
            <a:gdLst/>
            <a:ahLst/>
            <a:cxnLst/>
            <a:rect l="l" t="t" r="r" b="b"/>
            <a:pathLst>
              <a:path w="260985" h="27939">
                <a:moveTo>
                  <a:pt x="0" y="0"/>
                </a:moveTo>
                <a:lnTo>
                  <a:pt x="260917" y="0"/>
                </a:lnTo>
                <a:lnTo>
                  <a:pt x="26091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56231" y="5452109"/>
            <a:ext cx="37465" cy="63500"/>
          </a:xfrm>
          <a:custGeom>
            <a:avLst/>
            <a:gdLst/>
            <a:ahLst/>
            <a:cxnLst/>
            <a:rect l="l" t="t" r="r" b="b"/>
            <a:pathLst>
              <a:path w="37464" h="63500">
                <a:moveTo>
                  <a:pt x="0" y="0"/>
                </a:moveTo>
                <a:lnTo>
                  <a:pt x="36892" y="0"/>
                </a:lnTo>
                <a:lnTo>
                  <a:pt x="36892" y="63499"/>
                </a:lnTo>
                <a:lnTo>
                  <a:pt x="0" y="634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656231" y="551560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3808" y="0"/>
                </a:lnTo>
                <a:lnTo>
                  <a:pt x="273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609559" y="5617896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064276" y="53124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298080" y="53378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19"/>
                </a:lnTo>
                <a:lnTo>
                  <a:pt x="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065165" y="5370829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065165" y="53949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065165" y="54292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062054" y="5546090"/>
            <a:ext cx="273685" cy="25400"/>
          </a:xfrm>
          <a:custGeom>
            <a:avLst/>
            <a:gdLst/>
            <a:ahLst/>
            <a:cxnLst/>
            <a:rect l="l" t="t" r="r" b="b"/>
            <a:pathLst>
              <a:path w="273685" h="25400">
                <a:moveTo>
                  <a:pt x="0" y="0"/>
                </a:moveTo>
                <a:lnTo>
                  <a:pt x="273363" y="0"/>
                </a:lnTo>
                <a:lnTo>
                  <a:pt x="273363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299413" y="557149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89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062943" y="5605779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062943" y="5631179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062943" y="56680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4" h="25400">
                <a:moveTo>
                  <a:pt x="0" y="0"/>
                </a:moveTo>
                <a:lnTo>
                  <a:pt x="284920" y="0"/>
                </a:lnTo>
                <a:lnTo>
                  <a:pt x="284920" y="25399"/>
                </a:lnTo>
                <a:lnTo>
                  <a:pt x="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018938" y="5485881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39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561456" y="5300972"/>
            <a:ext cx="318135" cy="393065"/>
          </a:xfrm>
          <a:custGeom>
            <a:avLst/>
            <a:gdLst/>
            <a:ahLst/>
            <a:cxnLst/>
            <a:rect l="l" t="t" r="r" b="b"/>
            <a:pathLst>
              <a:path w="318135" h="393064">
                <a:moveTo>
                  <a:pt x="317812" y="213801"/>
                </a:moveTo>
                <a:lnTo>
                  <a:pt x="281364" y="213801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13801"/>
                </a:lnTo>
                <a:close/>
              </a:path>
              <a:path w="318135" h="393064">
                <a:moveTo>
                  <a:pt x="317812" y="392932"/>
                </a:moveTo>
                <a:lnTo>
                  <a:pt x="60895" y="392932"/>
                </a:lnTo>
                <a:lnTo>
                  <a:pt x="60895" y="233359"/>
                </a:lnTo>
                <a:lnTo>
                  <a:pt x="96899" y="233359"/>
                </a:lnTo>
                <a:lnTo>
                  <a:pt x="96899" y="282253"/>
                </a:lnTo>
                <a:lnTo>
                  <a:pt x="317812" y="282253"/>
                </a:lnTo>
                <a:lnTo>
                  <a:pt x="317812" y="310701"/>
                </a:lnTo>
                <a:lnTo>
                  <a:pt x="96899" y="310701"/>
                </a:lnTo>
                <a:lnTo>
                  <a:pt x="96899" y="363595"/>
                </a:lnTo>
                <a:lnTo>
                  <a:pt x="317812" y="363595"/>
                </a:lnTo>
                <a:lnTo>
                  <a:pt x="317812" y="392932"/>
                </a:lnTo>
                <a:close/>
              </a:path>
              <a:path w="318135" h="393064">
                <a:moveTo>
                  <a:pt x="317812" y="282253"/>
                </a:moveTo>
                <a:lnTo>
                  <a:pt x="281808" y="282253"/>
                </a:lnTo>
                <a:lnTo>
                  <a:pt x="281808" y="233359"/>
                </a:lnTo>
                <a:lnTo>
                  <a:pt x="317812" y="233359"/>
                </a:lnTo>
                <a:lnTo>
                  <a:pt x="317812" y="282253"/>
                </a:lnTo>
                <a:close/>
              </a:path>
              <a:path w="318135" h="393064">
                <a:moveTo>
                  <a:pt x="317812" y="363595"/>
                </a:moveTo>
                <a:lnTo>
                  <a:pt x="281808" y="363595"/>
                </a:lnTo>
                <a:lnTo>
                  <a:pt x="281808" y="310701"/>
                </a:lnTo>
                <a:lnTo>
                  <a:pt x="317812" y="310701"/>
                </a:lnTo>
                <a:lnTo>
                  <a:pt x="317812" y="363595"/>
                </a:lnTo>
                <a:close/>
              </a:path>
              <a:path w="318135" h="393064">
                <a:moveTo>
                  <a:pt x="103567" y="202244"/>
                </a:moveTo>
                <a:lnTo>
                  <a:pt x="62069" y="195618"/>
                </a:lnTo>
                <a:lnTo>
                  <a:pt x="29281" y="176908"/>
                </a:lnTo>
                <a:lnTo>
                  <a:pt x="7743" y="147863"/>
                </a:lnTo>
                <a:lnTo>
                  <a:pt x="0" y="110234"/>
                </a:lnTo>
                <a:lnTo>
                  <a:pt x="7743" y="73049"/>
                </a:lnTo>
                <a:lnTo>
                  <a:pt x="29281" y="44115"/>
                </a:lnTo>
                <a:lnTo>
                  <a:pt x="62069" y="25350"/>
                </a:lnTo>
                <a:lnTo>
                  <a:pt x="103567" y="18668"/>
                </a:lnTo>
                <a:lnTo>
                  <a:pt x="145391" y="25350"/>
                </a:lnTo>
                <a:lnTo>
                  <a:pt x="178464" y="44115"/>
                </a:lnTo>
                <a:lnTo>
                  <a:pt x="182054" y="48894"/>
                </a:lnTo>
                <a:lnTo>
                  <a:pt x="103567" y="48894"/>
                </a:lnTo>
                <a:lnTo>
                  <a:pt x="76251" y="53415"/>
                </a:lnTo>
                <a:lnTo>
                  <a:pt x="54728" y="66062"/>
                </a:lnTo>
                <a:lnTo>
                  <a:pt x="40622" y="85460"/>
                </a:lnTo>
                <a:lnTo>
                  <a:pt x="35559" y="110234"/>
                </a:lnTo>
                <a:lnTo>
                  <a:pt x="40622" y="135264"/>
                </a:lnTo>
                <a:lnTo>
                  <a:pt x="54728" y="154794"/>
                </a:lnTo>
                <a:lnTo>
                  <a:pt x="76251" y="167490"/>
                </a:lnTo>
                <a:lnTo>
                  <a:pt x="103567" y="172019"/>
                </a:lnTo>
                <a:lnTo>
                  <a:pt x="182123" y="172019"/>
                </a:lnTo>
                <a:lnTo>
                  <a:pt x="178464" y="176908"/>
                </a:lnTo>
                <a:lnTo>
                  <a:pt x="145391" y="195618"/>
                </a:lnTo>
                <a:lnTo>
                  <a:pt x="103567" y="202244"/>
                </a:lnTo>
                <a:close/>
              </a:path>
              <a:path w="318135" h="393064">
                <a:moveTo>
                  <a:pt x="182123" y="172019"/>
                </a:moveTo>
                <a:lnTo>
                  <a:pt x="103567" y="172019"/>
                </a:lnTo>
                <a:lnTo>
                  <a:pt x="131396" y="167490"/>
                </a:lnTo>
                <a:lnTo>
                  <a:pt x="153183" y="154794"/>
                </a:lnTo>
                <a:lnTo>
                  <a:pt x="167386" y="135264"/>
                </a:lnTo>
                <a:lnTo>
                  <a:pt x="172463" y="110234"/>
                </a:lnTo>
                <a:lnTo>
                  <a:pt x="167386" y="85460"/>
                </a:lnTo>
                <a:lnTo>
                  <a:pt x="153183" y="66062"/>
                </a:lnTo>
                <a:lnTo>
                  <a:pt x="131396" y="53415"/>
                </a:lnTo>
                <a:lnTo>
                  <a:pt x="103567" y="48894"/>
                </a:lnTo>
                <a:lnTo>
                  <a:pt x="182054" y="48894"/>
                </a:lnTo>
                <a:lnTo>
                  <a:pt x="200202" y="73049"/>
                </a:lnTo>
                <a:lnTo>
                  <a:pt x="208023" y="110234"/>
                </a:lnTo>
                <a:lnTo>
                  <a:pt x="200202" y="147863"/>
                </a:lnTo>
                <a:lnTo>
                  <a:pt x="182123" y="172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961500" y="534053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496906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947178" y="5335270"/>
            <a:ext cx="36830" cy="146050"/>
          </a:xfrm>
          <a:custGeom>
            <a:avLst/>
            <a:gdLst/>
            <a:ahLst/>
            <a:cxnLst/>
            <a:rect l="l" t="t" r="r" b="b"/>
            <a:pathLst>
              <a:path w="36829" h="146050">
                <a:moveTo>
                  <a:pt x="0" y="0"/>
                </a:moveTo>
                <a:lnTo>
                  <a:pt x="36448" y="0"/>
                </a:lnTo>
                <a:lnTo>
                  <a:pt x="36448" y="146049"/>
                </a:lnTo>
                <a:lnTo>
                  <a:pt x="0" y="1460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947178" y="548132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902729" y="5614340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817" y="30225"/>
                </a:moveTo>
                <a:lnTo>
                  <a:pt x="0" y="30225"/>
                </a:lnTo>
                <a:lnTo>
                  <a:pt x="0" y="0"/>
                </a:lnTo>
                <a:lnTo>
                  <a:pt x="361817" y="0"/>
                </a:lnTo>
                <a:lnTo>
                  <a:pt x="361817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328998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737488" y="5300528"/>
            <a:ext cx="352425" cy="389890"/>
          </a:xfrm>
          <a:custGeom>
            <a:avLst/>
            <a:gdLst/>
            <a:ahLst/>
            <a:cxnLst/>
            <a:rect l="l" t="t" r="r" b="b"/>
            <a:pathLst>
              <a:path w="352425" h="389889">
                <a:moveTo>
                  <a:pt x="32448" y="232025"/>
                </a:moveTo>
                <a:lnTo>
                  <a:pt x="888" y="232025"/>
                </a:lnTo>
                <a:lnTo>
                  <a:pt x="888" y="112012"/>
                </a:lnTo>
                <a:lnTo>
                  <a:pt x="143571" y="112012"/>
                </a:lnTo>
                <a:lnTo>
                  <a:pt x="143571" y="55561"/>
                </a:lnTo>
                <a:lnTo>
                  <a:pt x="0" y="55561"/>
                </a:lnTo>
                <a:lnTo>
                  <a:pt x="0" y="26225"/>
                </a:lnTo>
                <a:lnTo>
                  <a:pt x="179575" y="26225"/>
                </a:lnTo>
                <a:lnTo>
                  <a:pt x="179575" y="140015"/>
                </a:lnTo>
                <a:lnTo>
                  <a:pt x="36892" y="140015"/>
                </a:lnTo>
                <a:lnTo>
                  <a:pt x="36892" y="202244"/>
                </a:lnTo>
                <a:lnTo>
                  <a:pt x="219815" y="202244"/>
                </a:lnTo>
                <a:lnTo>
                  <a:pt x="221802" y="219135"/>
                </a:lnTo>
                <a:lnTo>
                  <a:pt x="175963" y="225649"/>
                </a:lnTo>
                <a:lnTo>
                  <a:pt x="131125" y="229580"/>
                </a:lnTo>
                <a:lnTo>
                  <a:pt x="84287" y="231511"/>
                </a:lnTo>
                <a:lnTo>
                  <a:pt x="32448" y="232025"/>
                </a:lnTo>
                <a:close/>
              </a:path>
              <a:path w="352425" h="389889">
                <a:moveTo>
                  <a:pt x="219815" y="202244"/>
                </a:moveTo>
                <a:lnTo>
                  <a:pt x="36892" y="202244"/>
                </a:lnTo>
                <a:lnTo>
                  <a:pt x="86356" y="201661"/>
                </a:lnTo>
                <a:lnTo>
                  <a:pt x="131236" y="199577"/>
                </a:lnTo>
                <a:lnTo>
                  <a:pt x="174283" y="195493"/>
                </a:lnTo>
                <a:lnTo>
                  <a:pt x="218246" y="188909"/>
                </a:lnTo>
                <a:lnTo>
                  <a:pt x="219815" y="202244"/>
                </a:lnTo>
                <a:close/>
              </a:path>
              <a:path w="352425" h="389889">
                <a:moveTo>
                  <a:pt x="292921" y="293810"/>
                </a:moveTo>
                <a:lnTo>
                  <a:pt x="256472" y="293810"/>
                </a:lnTo>
                <a:lnTo>
                  <a:pt x="256472" y="0"/>
                </a:lnTo>
                <a:lnTo>
                  <a:pt x="292921" y="0"/>
                </a:lnTo>
                <a:lnTo>
                  <a:pt x="292921" y="122680"/>
                </a:lnTo>
                <a:lnTo>
                  <a:pt x="352038" y="122680"/>
                </a:lnTo>
                <a:lnTo>
                  <a:pt x="352038" y="152905"/>
                </a:lnTo>
                <a:lnTo>
                  <a:pt x="292921" y="152905"/>
                </a:lnTo>
                <a:lnTo>
                  <a:pt x="292921" y="293810"/>
                </a:lnTo>
                <a:close/>
              </a:path>
              <a:path w="352425" h="389889">
                <a:moveTo>
                  <a:pt x="311145" y="389820"/>
                </a:moveTo>
                <a:lnTo>
                  <a:pt x="47560" y="389820"/>
                </a:lnTo>
                <a:lnTo>
                  <a:pt x="47560" y="271141"/>
                </a:lnTo>
                <a:lnTo>
                  <a:pt x="84009" y="271141"/>
                </a:lnTo>
                <a:lnTo>
                  <a:pt x="84009" y="360039"/>
                </a:lnTo>
                <a:lnTo>
                  <a:pt x="311145" y="360039"/>
                </a:lnTo>
                <a:lnTo>
                  <a:pt x="31114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5253443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952632" y="530052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685491" y="53340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685491" y="54394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685491" y="54686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685491" y="55740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837063" y="533430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5837063" y="54685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115761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353120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116650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16650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116650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233552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071311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651141" y="53149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651141" y="53441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59" h="74929">
                <a:moveTo>
                  <a:pt x="0" y="0"/>
                </a:moveTo>
                <a:lnTo>
                  <a:pt x="35559" y="0"/>
                </a:lnTo>
                <a:lnTo>
                  <a:pt x="35559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651141" y="54190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883167" y="5343643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4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637362" y="55664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4" h="29210">
                <a:moveTo>
                  <a:pt x="0" y="0"/>
                </a:moveTo>
                <a:lnTo>
                  <a:pt x="134681" y="0"/>
                </a:lnTo>
                <a:lnTo>
                  <a:pt x="13468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736484" y="5595620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59" h="104139">
                <a:moveTo>
                  <a:pt x="0" y="0"/>
                </a:moveTo>
                <a:lnTo>
                  <a:pt x="35559" y="0"/>
                </a:lnTo>
                <a:lnTo>
                  <a:pt x="3555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792045" y="55664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09" h="29210">
                <a:moveTo>
                  <a:pt x="0" y="0"/>
                </a:moveTo>
                <a:lnTo>
                  <a:pt x="130681" y="0"/>
                </a:lnTo>
                <a:lnTo>
                  <a:pt x="13068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886723" y="55956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604469" y="5485437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766710" y="5514773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020515" y="5300972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10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10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10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10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10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10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10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10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439673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840606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095957" y="530052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504002" y="5300083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896046" y="5300528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320982" y="5300528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720581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0249845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5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5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5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5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5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5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673892" y="5328920"/>
            <a:ext cx="36195" cy="67310"/>
          </a:xfrm>
          <a:custGeom>
            <a:avLst/>
            <a:gdLst/>
            <a:ahLst/>
            <a:cxnLst/>
            <a:rect l="l" t="t" r="r" b="b"/>
            <a:pathLst>
              <a:path w="36195" h="67310">
                <a:moveTo>
                  <a:pt x="0" y="0"/>
                </a:moveTo>
                <a:lnTo>
                  <a:pt x="36003" y="0"/>
                </a:lnTo>
                <a:lnTo>
                  <a:pt x="36003" y="67309"/>
                </a:lnTo>
                <a:lnTo>
                  <a:pt x="0" y="673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0673892" y="5396229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39">
                <a:moveTo>
                  <a:pt x="0" y="0"/>
                </a:moveTo>
                <a:lnTo>
                  <a:pt x="184464" y="0"/>
                </a:lnTo>
                <a:lnTo>
                  <a:pt x="184464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0673892" y="5424170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0" y="0"/>
                </a:moveTo>
                <a:lnTo>
                  <a:pt x="36003" y="0"/>
                </a:lnTo>
                <a:lnTo>
                  <a:pt x="36003" y="73659"/>
                </a:lnTo>
                <a:lnTo>
                  <a:pt x="0" y="736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673892" y="5497829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10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0822798" y="532942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0822798" y="5424541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0930366" y="5300979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0930366" y="542162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0930366" y="54521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69"/>
                </a:lnTo>
                <a:lnTo>
                  <a:pt x="0" y="1409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718786" y="55651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718786" y="56603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1112163" y="5332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1112163" y="53619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112163" y="54876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228176" y="55168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1065936" y="56184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1470870" y="5300083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4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4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4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4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2008446" y="5318752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79" h="380364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79" h="380364">
                <a:moveTo>
                  <a:pt x="33337" y="144460"/>
                </a:moveTo>
                <a:lnTo>
                  <a:pt x="20446" y="115568"/>
                </a:lnTo>
                <a:lnTo>
                  <a:pt x="70771" y="104907"/>
                </a:lnTo>
                <a:lnTo>
                  <a:pt x="113679" y="85953"/>
                </a:lnTo>
                <a:lnTo>
                  <a:pt x="144085" y="60249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843" y="60249"/>
                </a:lnTo>
                <a:lnTo>
                  <a:pt x="220236" y="63118"/>
                </a:lnTo>
                <a:lnTo>
                  <a:pt x="180464" y="63118"/>
                </a:lnTo>
                <a:lnTo>
                  <a:pt x="157475" y="93267"/>
                </a:lnTo>
                <a:lnTo>
                  <a:pt x="123235" y="117290"/>
                </a:lnTo>
                <a:lnTo>
                  <a:pt x="80828" y="134563"/>
                </a:lnTo>
                <a:lnTo>
                  <a:pt x="33337" y="144460"/>
                </a:lnTo>
                <a:close/>
              </a:path>
              <a:path w="360679" h="380364">
                <a:moveTo>
                  <a:pt x="327591" y="144460"/>
                </a:moveTo>
                <a:lnTo>
                  <a:pt x="280162" y="134563"/>
                </a:lnTo>
                <a:lnTo>
                  <a:pt x="237859" y="117290"/>
                </a:lnTo>
                <a:lnTo>
                  <a:pt x="203640" y="93267"/>
                </a:lnTo>
                <a:lnTo>
                  <a:pt x="180464" y="63118"/>
                </a:lnTo>
                <a:lnTo>
                  <a:pt x="220236" y="63118"/>
                </a:lnTo>
                <a:lnTo>
                  <a:pt x="247249" y="85953"/>
                </a:lnTo>
                <a:lnTo>
                  <a:pt x="290157" y="104907"/>
                </a:lnTo>
                <a:lnTo>
                  <a:pt x="340482" y="115568"/>
                </a:lnTo>
                <a:lnTo>
                  <a:pt x="327591" y="144460"/>
                </a:lnTo>
                <a:close/>
              </a:path>
              <a:path w="360679" h="380364">
                <a:moveTo>
                  <a:pt x="360484" y="197799"/>
                </a:moveTo>
                <a:lnTo>
                  <a:pt x="0" y="197799"/>
                </a:lnTo>
                <a:lnTo>
                  <a:pt x="0" y="168463"/>
                </a:lnTo>
                <a:lnTo>
                  <a:pt x="360484" y="168463"/>
                </a:lnTo>
                <a:lnTo>
                  <a:pt x="360484" y="197799"/>
                </a:lnTo>
                <a:close/>
              </a:path>
              <a:path w="360679" h="380364">
                <a:moveTo>
                  <a:pt x="180464" y="380042"/>
                </a:moveTo>
                <a:lnTo>
                  <a:pt x="123069" y="375444"/>
                </a:lnTo>
                <a:lnTo>
                  <a:pt x="80008" y="361928"/>
                </a:lnTo>
                <a:lnTo>
                  <a:pt x="52950" y="339912"/>
                </a:lnTo>
                <a:lnTo>
                  <a:pt x="43560" y="309812"/>
                </a:lnTo>
                <a:lnTo>
                  <a:pt x="51595" y="282038"/>
                </a:lnTo>
                <a:lnTo>
                  <a:pt x="74841" y="260973"/>
                </a:lnTo>
                <a:lnTo>
                  <a:pt x="112005" y="246992"/>
                </a:lnTo>
                <a:lnTo>
                  <a:pt x="161795" y="240471"/>
                </a:lnTo>
                <a:lnTo>
                  <a:pt x="161795" y="197799"/>
                </a:lnTo>
                <a:lnTo>
                  <a:pt x="198688" y="197799"/>
                </a:lnTo>
                <a:lnTo>
                  <a:pt x="198688" y="240471"/>
                </a:lnTo>
                <a:lnTo>
                  <a:pt x="248409" y="246992"/>
                </a:lnTo>
                <a:lnTo>
                  <a:pt x="285420" y="260973"/>
                </a:lnTo>
                <a:lnTo>
                  <a:pt x="293156" y="268029"/>
                </a:lnTo>
                <a:lnTo>
                  <a:pt x="180019" y="268029"/>
                </a:lnTo>
                <a:lnTo>
                  <a:pt x="138022" y="270807"/>
                </a:lnTo>
                <a:lnTo>
                  <a:pt x="106734" y="278919"/>
                </a:lnTo>
                <a:lnTo>
                  <a:pt x="87197" y="292032"/>
                </a:lnTo>
                <a:lnTo>
                  <a:pt x="80453" y="309812"/>
                </a:lnTo>
                <a:lnTo>
                  <a:pt x="87197" y="327661"/>
                </a:lnTo>
                <a:lnTo>
                  <a:pt x="106734" y="340926"/>
                </a:lnTo>
                <a:lnTo>
                  <a:pt x="138022" y="349191"/>
                </a:lnTo>
                <a:lnTo>
                  <a:pt x="180019" y="352038"/>
                </a:lnTo>
                <a:lnTo>
                  <a:pt x="292373" y="352038"/>
                </a:lnTo>
                <a:lnTo>
                  <a:pt x="280308" y="361928"/>
                </a:lnTo>
                <a:lnTo>
                  <a:pt x="237533" y="375444"/>
                </a:lnTo>
                <a:lnTo>
                  <a:pt x="180464" y="380042"/>
                </a:lnTo>
                <a:close/>
              </a:path>
              <a:path w="360679" h="380364">
                <a:moveTo>
                  <a:pt x="292373" y="352038"/>
                </a:moveTo>
                <a:lnTo>
                  <a:pt x="180019" y="352038"/>
                </a:lnTo>
                <a:lnTo>
                  <a:pt x="221830" y="349191"/>
                </a:lnTo>
                <a:lnTo>
                  <a:pt x="253139" y="340926"/>
                </a:lnTo>
                <a:lnTo>
                  <a:pt x="272780" y="327661"/>
                </a:lnTo>
                <a:lnTo>
                  <a:pt x="279586" y="309812"/>
                </a:lnTo>
                <a:lnTo>
                  <a:pt x="272780" y="292032"/>
                </a:lnTo>
                <a:lnTo>
                  <a:pt x="253139" y="278919"/>
                </a:lnTo>
                <a:lnTo>
                  <a:pt x="221830" y="270807"/>
                </a:lnTo>
                <a:lnTo>
                  <a:pt x="180019" y="268029"/>
                </a:lnTo>
                <a:lnTo>
                  <a:pt x="293156" y="268029"/>
                </a:lnTo>
                <a:lnTo>
                  <a:pt x="308513" y="282038"/>
                </a:lnTo>
                <a:lnTo>
                  <a:pt x="316479" y="309812"/>
                </a:lnTo>
                <a:lnTo>
                  <a:pt x="307165" y="339912"/>
                </a:lnTo>
                <a:lnTo>
                  <a:pt x="292373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2417380" y="5319641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317368" y="379153"/>
                </a:moveTo>
                <a:lnTo>
                  <a:pt x="280919" y="379153"/>
                </a:lnTo>
                <a:lnTo>
                  <a:pt x="280919" y="274252"/>
                </a:lnTo>
                <a:lnTo>
                  <a:pt x="38226" y="274252"/>
                </a:lnTo>
                <a:lnTo>
                  <a:pt x="38226" y="244916"/>
                </a:lnTo>
                <a:lnTo>
                  <a:pt x="162240" y="244916"/>
                </a:lnTo>
                <a:lnTo>
                  <a:pt x="162240" y="172019"/>
                </a:lnTo>
                <a:lnTo>
                  <a:pt x="0" y="172019"/>
                </a:lnTo>
                <a:lnTo>
                  <a:pt x="0" y="142237"/>
                </a:lnTo>
                <a:lnTo>
                  <a:pt x="268474" y="142237"/>
                </a:lnTo>
                <a:lnTo>
                  <a:pt x="274641" y="108532"/>
                </a:lnTo>
                <a:lnTo>
                  <a:pt x="277808" y="78953"/>
                </a:lnTo>
                <a:lnTo>
                  <a:pt x="278975" y="52790"/>
                </a:lnTo>
                <a:lnTo>
                  <a:pt x="279142" y="29336"/>
                </a:lnTo>
                <a:lnTo>
                  <a:pt x="46227" y="29336"/>
                </a:lnTo>
                <a:lnTo>
                  <a:pt x="46227" y="0"/>
                </a:lnTo>
                <a:lnTo>
                  <a:pt x="315145" y="0"/>
                </a:lnTo>
                <a:lnTo>
                  <a:pt x="314993" y="52540"/>
                </a:lnTo>
                <a:lnTo>
                  <a:pt x="313923" y="79064"/>
                </a:lnTo>
                <a:lnTo>
                  <a:pt x="311020" y="108838"/>
                </a:lnTo>
                <a:lnTo>
                  <a:pt x="305367" y="142237"/>
                </a:lnTo>
                <a:lnTo>
                  <a:pt x="361817" y="142237"/>
                </a:lnTo>
                <a:lnTo>
                  <a:pt x="361817" y="172019"/>
                </a:lnTo>
                <a:lnTo>
                  <a:pt x="198688" y="172019"/>
                </a:lnTo>
                <a:lnTo>
                  <a:pt x="198688" y="244916"/>
                </a:lnTo>
                <a:lnTo>
                  <a:pt x="317368" y="244916"/>
                </a:lnTo>
                <a:lnTo>
                  <a:pt x="317368" y="37915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2825870" y="5325419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3279254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3516613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3280142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3280142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3280142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3397044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3234804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3689522" y="53162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4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689522" y="53708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3689522" y="54000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4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3689522" y="5459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923325" y="5316529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30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3923325" y="5400538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30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3643739" y="55369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3805534" y="5566335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30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4071342" y="5300083"/>
            <a:ext cx="310515" cy="400050"/>
          </a:xfrm>
          <a:custGeom>
            <a:avLst/>
            <a:gdLst/>
            <a:ahLst/>
            <a:cxnLst/>
            <a:rect l="l" t="t" r="r" b="b"/>
            <a:pathLst>
              <a:path w="310515" h="400050">
                <a:moveTo>
                  <a:pt x="310256" y="399599"/>
                </a:moveTo>
                <a:lnTo>
                  <a:pt x="273808" y="399599"/>
                </a:lnTo>
                <a:lnTo>
                  <a:pt x="273808" y="180908"/>
                </a:lnTo>
                <a:lnTo>
                  <a:pt x="191576" y="180908"/>
                </a:lnTo>
                <a:lnTo>
                  <a:pt x="191576" y="150683"/>
                </a:lnTo>
                <a:lnTo>
                  <a:pt x="273808" y="150683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399599"/>
                </a:lnTo>
                <a:close/>
              </a:path>
              <a:path w="310515" h="400050">
                <a:moveTo>
                  <a:pt x="30670" y="303589"/>
                </a:moveTo>
                <a:lnTo>
                  <a:pt x="0" y="303589"/>
                </a:lnTo>
                <a:lnTo>
                  <a:pt x="0" y="36448"/>
                </a:lnTo>
                <a:lnTo>
                  <a:pt x="184464" y="36448"/>
                </a:lnTo>
                <a:lnTo>
                  <a:pt x="184464" y="66674"/>
                </a:lnTo>
                <a:lnTo>
                  <a:pt x="36448" y="66674"/>
                </a:lnTo>
                <a:lnTo>
                  <a:pt x="36448" y="148905"/>
                </a:lnTo>
                <a:lnTo>
                  <a:pt x="167129" y="148905"/>
                </a:lnTo>
                <a:lnTo>
                  <a:pt x="167129" y="178241"/>
                </a:lnTo>
                <a:lnTo>
                  <a:pt x="36448" y="178241"/>
                </a:lnTo>
                <a:lnTo>
                  <a:pt x="36448" y="273808"/>
                </a:lnTo>
                <a:lnTo>
                  <a:pt x="210583" y="273808"/>
                </a:lnTo>
                <a:lnTo>
                  <a:pt x="212912" y="291143"/>
                </a:lnTo>
                <a:lnTo>
                  <a:pt x="170748" y="297400"/>
                </a:lnTo>
                <a:lnTo>
                  <a:pt x="128625" y="301200"/>
                </a:lnTo>
                <a:lnTo>
                  <a:pt x="83085" y="303082"/>
                </a:lnTo>
                <a:lnTo>
                  <a:pt x="30670" y="303589"/>
                </a:lnTo>
                <a:close/>
              </a:path>
              <a:path w="310515" h="400050">
                <a:moveTo>
                  <a:pt x="210583" y="273808"/>
                </a:moveTo>
                <a:lnTo>
                  <a:pt x="36448" y="273808"/>
                </a:lnTo>
                <a:lnTo>
                  <a:pt x="86148" y="273238"/>
                </a:lnTo>
                <a:lnTo>
                  <a:pt x="129347" y="271252"/>
                </a:lnTo>
                <a:lnTo>
                  <a:pt x="169213" y="267432"/>
                </a:lnTo>
                <a:lnTo>
                  <a:pt x="208912" y="261362"/>
                </a:lnTo>
                <a:lnTo>
                  <a:pt x="210583" y="2738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4581466" y="5300528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3113" y="312923"/>
                </a:moveTo>
                <a:lnTo>
                  <a:pt x="0" y="285364"/>
                </a:lnTo>
                <a:lnTo>
                  <a:pt x="37073" y="254674"/>
                </a:lnTo>
                <a:lnTo>
                  <a:pt x="64896" y="213190"/>
                </a:lnTo>
                <a:lnTo>
                  <a:pt x="82384" y="164789"/>
                </a:lnTo>
                <a:lnTo>
                  <a:pt x="88454" y="113345"/>
                </a:lnTo>
                <a:lnTo>
                  <a:pt x="88454" y="37337"/>
                </a:lnTo>
                <a:lnTo>
                  <a:pt x="123569" y="37337"/>
                </a:lnTo>
                <a:lnTo>
                  <a:pt x="123569" y="112012"/>
                </a:lnTo>
                <a:lnTo>
                  <a:pt x="129187" y="160545"/>
                </a:lnTo>
                <a:lnTo>
                  <a:pt x="140434" y="192021"/>
                </a:lnTo>
                <a:lnTo>
                  <a:pt x="105789" y="192021"/>
                </a:lnTo>
                <a:lnTo>
                  <a:pt x="92371" y="229476"/>
                </a:lnTo>
                <a:lnTo>
                  <a:pt x="73785" y="262973"/>
                </a:lnTo>
                <a:lnTo>
                  <a:pt x="50533" y="291219"/>
                </a:lnTo>
                <a:lnTo>
                  <a:pt x="23113" y="312923"/>
                </a:lnTo>
                <a:close/>
              </a:path>
              <a:path w="343534" h="398779">
                <a:moveTo>
                  <a:pt x="185353" y="302700"/>
                </a:moveTo>
                <a:lnTo>
                  <a:pt x="158982" y="282718"/>
                </a:lnTo>
                <a:lnTo>
                  <a:pt x="136737" y="256861"/>
                </a:lnTo>
                <a:lnTo>
                  <a:pt x="118909" y="226254"/>
                </a:lnTo>
                <a:lnTo>
                  <a:pt x="105789" y="192021"/>
                </a:lnTo>
                <a:lnTo>
                  <a:pt x="140434" y="192021"/>
                </a:lnTo>
                <a:lnTo>
                  <a:pt x="145516" y="206245"/>
                </a:lnTo>
                <a:lnTo>
                  <a:pt x="171762" y="245277"/>
                </a:lnTo>
                <a:lnTo>
                  <a:pt x="207134" y="273808"/>
                </a:lnTo>
                <a:lnTo>
                  <a:pt x="185353" y="302700"/>
                </a:lnTo>
                <a:close/>
              </a:path>
              <a:path w="343534" h="398779">
                <a:moveTo>
                  <a:pt x="343149" y="160462"/>
                </a:moveTo>
                <a:lnTo>
                  <a:pt x="308478" y="160462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160462"/>
                </a:lnTo>
                <a:close/>
              </a:path>
              <a:path w="343534" h="398779">
                <a:moveTo>
                  <a:pt x="255583" y="378708"/>
                </a:moveTo>
                <a:lnTo>
                  <a:pt x="220913" y="378708"/>
                </a:lnTo>
                <a:lnTo>
                  <a:pt x="220913" y="8889"/>
                </a:lnTo>
                <a:lnTo>
                  <a:pt x="255583" y="8889"/>
                </a:lnTo>
                <a:lnTo>
                  <a:pt x="255583" y="160462"/>
                </a:lnTo>
                <a:lnTo>
                  <a:pt x="343149" y="160462"/>
                </a:lnTo>
                <a:lnTo>
                  <a:pt x="343149" y="190243"/>
                </a:lnTo>
                <a:lnTo>
                  <a:pt x="255583" y="190243"/>
                </a:lnTo>
                <a:lnTo>
                  <a:pt x="255583" y="37870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190243"/>
                </a:lnTo>
                <a:lnTo>
                  <a:pt x="343149" y="190243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5038851" y="53301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5276210" y="53594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5039739" y="54216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5039739" y="54508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5039739" y="55156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5156640" y="55448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4994401" y="56197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5403335" y="5310751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180464" y="160017"/>
                </a:moveTo>
                <a:lnTo>
                  <a:pt x="123027" y="154454"/>
                </a:lnTo>
                <a:lnTo>
                  <a:pt x="79008" y="138515"/>
                </a:lnTo>
                <a:lnTo>
                  <a:pt x="50825" y="113325"/>
                </a:lnTo>
                <a:lnTo>
                  <a:pt x="40893" y="80008"/>
                </a:lnTo>
                <a:lnTo>
                  <a:pt x="50825" y="46692"/>
                </a:lnTo>
                <a:lnTo>
                  <a:pt x="79008" y="21502"/>
                </a:lnTo>
                <a:lnTo>
                  <a:pt x="123027" y="5563"/>
                </a:lnTo>
                <a:lnTo>
                  <a:pt x="180464" y="0"/>
                </a:lnTo>
                <a:lnTo>
                  <a:pt x="237901" y="5563"/>
                </a:lnTo>
                <a:lnTo>
                  <a:pt x="281920" y="21502"/>
                </a:lnTo>
                <a:lnTo>
                  <a:pt x="290685" y="29336"/>
                </a:lnTo>
                <a:lnTo>
                  <a:pt x="180464" y="29336"/>
                </a:lnTo>
                <a:lnTo>
                  <a:pt x="138938" y="32816"/>
                </a:lnTo>
                <a:lnTo>
                  <a:pt x="106956" y="42838"/>
                </a:lnTo>
                <a:lnTo>
                  <a:pt x="86391" y="58777"/>
                </a:lnTo>
                <a:lnTo>
                  <a:pt x="79119" y="80008"/>
                </a:lnTo>
                <a:lnTo>
                  <a:pt x="86391" y="100983"/>
                </a:lnTo>
                <a:lnTo>
                  <a:pt x="106956" y="116790"/>
                </a:lnTo>
                <a:lnTo>
                  <a:pt x="138938" y="126764"/>
                </a:lnTo>
                <a:lnTo>
                  <a:pt x="180464" y="130236"/>
                </a:lnTo>
                <a:lnTo>
                  <a:pt x="291182" y="130236"/>
                </a:lnTo>
                <a:lnTo>
                  <a:pt x="281920" y="138515"/>
                </a:lnTo>
                <a:lnTo>
                  <a:pt x="237901" y="154454"/>
                </a:lnTo>
                <a:lnTo>
                  <a:pt x="180464" y="160017"/>
                </a:lnTo>
                <a:close/>
              </a:path>
              <a:path w="361950" h="379729">
                <a:moveTo>
                  <a:pt x="291182" y="130236"/>
                </a:moveTo>
                <a:lnTo>
                  <a:pt x="180464" y="130236"/>
                </a:lnTo>
                <a:lnTo>
                  <a:pt x="222177" y="126764"/>
                </a:lnTo>
                <a:lnTo>
                  <a:pt x="254139" y="116790"/>
                </a:lnTo>
                <a:lnTo>
                  <a:pt x="274599" y="100983"/>
                </a:lnTo>
                <a:lnTo>
                  <a:pt x="281808" y="80008"/>
                </a:lnTo>
                <a:lnTo>
                  <a:pt x="274599" y="58777"/>
                </a:lnTo>
                <a:lnTo>
                  <a:pt x="254139" y="42838"/>
                </a:lnTo>
                <a:lnTo>
                  <a:pt x="222177" y="32816"/>
                </a:lnTo>
                <a:lnTo>
                  <a:pt x="180464" y="29336"/>
                </a:lnTo>
                <a:lnTo>
                  <a:pt x="290685" y="29336"/>
                </a:lnTo>
                <a:lnTo>
                  <a:pt x="310103" y="46692"/>
                </a:lnTo>
                <a:lnTo>
                  <a:pt x="320035" y="80008"/>
                </a:lnTo>
                <a:lnTo>
                  <a:pt x="310103" y="113325"/>
                </a:lnTo>
                <a:lnTo>
                  <a:pt x="291182" y="130236"/>
                </a:lnTo>
                <a:close/>
              </a:path>
              <a:path w="361950" h="379729">
                <a:moveTo>
                  <a:pt x="361373" y="221802"/>
                </a:moveTo>
                <a:lnTo>
                  <a:pt x="0" y="221802"/>
                </a:lnTo>
                <a:lnTo>
                  <a:pt x="0" y="192021"/>
                </a:lnTo>
                <a:lnTo>
                  <a:pt x="361373" y="192021"/>
                </a:lnTo>
                <a:lnTo>
                  <a:pt x="361373" y="221802"/>
                </a:lnTo>
                <a:close/>
              </a:path>
              <a:path w="361950" h="379729">
                <a:moveTo>
                  <a:pt x="202244" y="302255"/>
                </a:moveTo>
                <a:lnTo>
                  <a:pt x="165351" y="302255"/>
                </a:lnTo>
                <a:lnTo>
                  <a:pt x="165351" y="221802"/>
                </a:lnTo>
                <a:lnTo>
                  <a:pt x="202244" y="221802"/>
                </a:lnTo>
                <a:lnTo>
                  <a:pt x="202244" y="302255"/>
                </a:lnTo>
                <a:close/>
              </a:path>
              <a:path w="361950" h="379729">
                <a:moveTo>
                  <a:pt x="321813" y="379597"/>
                </a:moveTo>
                <a:lnTo>
                  <a:pt x="46227" y="379597"/>
                </a:lnTo>
                <a:lnTo>
                  <a:pt x="46227" y="263140"/>
                </a:lnTo>
                <a:lnTo>
                  <a:pt x="82675" y="263140"/>
                </a:lnTo>
                <a:lnTo>
                  <a:pt x="82675" y="349372"/>
                </a:lnTo>
                <a:lnTo>
                  <a:pt x="321813" y="349372"/>
                </a:lnTo>
                <a:lnTo>
                  <a:pt x="321813" y="3795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5942271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228469" y="57339"/>
                </a:moveTo>
                <a:lnTo>
                  <a:pt x="9778" y="57339"/>
                </a:lnTo>
                <a:lnTo>
                  <a:pt x="9778" y="28003"/>
                </a:lnTo>
                <a:lnTo>
                  <a:pt x="228469" y="28003"/>
                </a:lnTo>
                <a:lnTo>
                  <a:pt x="228469" y="57339"/>
                </a:lnTo>
                <a:close/>
              </a:path>
              <a:path w="321944" h="398779">
                <a:moveTo>
                  <a:pt x="19113" y="231136"/>
                </a:moveTo>
                <a:lnTo>
                  <a:pt x="0" y="202689"/>
                </a:lnTo>
                <a:lnTo>
                  <a:pt x="41268" y="181353"/>
                </a:lnTo>
                <a:lnTo>
                  <a:pt x="73119" y="151016"/>
                </a:lnTo>
                <a:lnTo>
                  <a:pt x="93635" y="114179"/>
                </a:lnTo>
                <a:lnTo>
                  <a:pt x="100900" y="73341"/>
                </a:lnTo>
                <a:lnTo>
                  <a:pt x="100900" y="57339"/>
                </a:lnTo>
                <a:lnTo>
                  <a:pt x="138237" y="57339"/>
                </a:lnTo>
                <a:lnTo>
                  <a:pt x="138237" y="73341"/>
                </a:lnTo>
                <a:lnTo>
                  <a:pt x="145613" y="112054"/>
                </a:lnTo>
                <a:lnTo>
                  <a:pt x="158032" y="132903"/>
                </a:lnTo>
                <a:lnTo>
                  <a:pt x="120013" y="132903"/>
                </a:lnTo>
                <a:lnTo>
                  <a:pt x="103747" y="164941"/>
                </a:lnTo>
                <a:lnTo>
                  <a:pt x="80897" y="192521"/>
                </a:lnTo>
                <a:lnTo>
                  <a:pt x="52380" y="214850"/>
                </a:lnTo>
                <a:lnTo>
                  <a:pt x="19113" y="231136"/>
                </a:lnTo>
                <a:close/>
              </a:path>
              <a:path w="321944" h="398779">
                <a:moveTo>
                  <a:pt x="220468" y="223580"/>
                </a:moveTo>
                <a:lnTo>
                  <a:pt x="188020" y="208536"/>
                </a:lnTo>
                <a:lnTo>
                  <a:pt x="159906" y="187909"/>
                </a:lnTo>
                <a:lnTo>
                  <a:pt x="136959" y="162448"/>
                </a:lnTo>
                <a:lnTo>
                  <a:pt x="120013" y="132903"/>
                </a:lnTo>
                <a:lnTo>
                  <a:pt x="158032" y="132903"/>
                </a:lnTo>
                <a:lnTo>
                  <a:pt x="166240" y="146682"/>
                </a:lnTo>
                <a:lnTo>
                  <a:pt x="197869" y="174977"/>
                </a:lnTo>
                <a:lnTo>
                  <a:pt x="238248" y="194688"/>
                </a:lnTo>
                <a:lnTo>
                  <a:pt x="220468" y="2235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291587"/>
                </a:lnTo>
                <a:lnTo>
                  <a:pt x="55117" y="291587"/>
                </a:lnTo>
                <a:lnTo>
                  <a:pt x="55117" y="262251"/>
                </a:lnTo>
                <a:lnTo>
                  <a:pt x="321813" y="262251"/>
                </a:lnTo>
                <a:lnTo>
                  <a:pt x="321813" y="398710"/>
                </a:lnTo>
                <a:close/>
              </a:path>
              <a:path w="321944" h="398779">
                <a:moveTo>
                  <a:pt x="321813" y="241360"/>
                </a:moveTo>
                <a:lnTo>
                  <a:pt x="285364" y="24136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2413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6392543" y="5313679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10">
                <a:moveTo>
                  <a:pt x="0" y="0"/>
                </a:moveTo>
                <a:lnTo>
                  <a:pt x="267140" y="0"/>
                </a:lnTo>
                <a:lnTo>
                  <a:pt x="26714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6392543" y="5342890"/>
            <a:ext cx="35560" cy="63500"/>
          </a:xfrm>
          <a:custGeom>
            <a:avLst/>
            <a:gdLst/>
            <a:ahLst/>
            <a:cxnLst/>
            <a:rect l="l" t="t" r="r" b="b"/>
            <a:pathLst>
              <a:path w="35559" h="63500">
                <a:moveTo>
                  <a:pt x="0" y="0"/>
                </a:moveTo>
                <a:lnTo>
                  <a:pt x="35559" y="0"/>
                </a:lnTo>
                <a:lnTo>
                  <a:pt x="35559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6392543" y="5406390"/>
            <a:ext cx="267335" cy="29209"/>
          </a:xfrm>
          <a:custGeom>
            <a:avLst/>
            <a:gdLst/>
            <a:ahLst/>
            <a:cxnLst/>
            <a:rect l="l" t="t" r="r" b="b"/>
            <a:pathLst>
              <a:path w="267334" h="29210">
                <a:moveTo>
                  <a:pt x="0" y="0"/>
                </a:moveTo>
                <a:lnTo>
                  <a:pt x="267140" y="0"/>
                </a:lnTo>
                <a:lnTo>
                  <a:pt x="26714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6623681" y="5342754"/>
            <a:ext cx="36195" cy="64135"/>
          </a:xfrm>
          <a:custGeom>
            <a:avLst/>
            <a:gdLst/>
            <a:ahLst/>
            <a:cxnLst/>
            <a:rect l="l" t="t" r="r" b="b"/>
            <a:pathLst>
              <a:path w="36194" h="64135">
                <a:moveTo>
                  <a:pt x="36003" y="63562"/>
                </a:moveTo>
                <a:lnTo>
                  <a:pt x="0" y="63562"/>
                </a:lnTo>
                <a:lnTo>
                  <a:pt x="0" y="0"/>
                </a:lnTo>
                <a:lnTo>
                  <a:pt x="36003" y="0"/>
                </a:lnTo>
                <a:lnTo>
                  <a:pt x="36003" y="635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6345427" y="5468546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6507668" y="5497883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30" h="39370">
                <a:moveTo>
                  <a:pt x="36448" y="39115"/>
                </a:moveTo>
                <a:lnTo>
                  <a:pt x="0" y="39115"/>
                </a:lnTo>
                <a:lnTo>
                  <a:pt x="0" y="0"/>
                </a:lnTo>
                <a:lnTo>
                  <a:pt x="36448" y="0"/>
                </a:lnTo>
                <a:lnTo>
                  <a:pt x="36448" y="391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6388988" y="5537200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4" h="27939">
                <a:moveTo>
                  <a:pt x="0" y="0"/>
                </a:moveTo>
                <a:lnTo>
                  <a:pt x="271141" y="0"/>
                </a:lnTo>
                <a:lnTo>
                  <a:pt x="27114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6624124" y="5565140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4" h="35560">
                <a:moveTo>
                  <a:pt x="0" y="0"/>
                </a:moveTo>
                <a:lnTo>
                  <a:pt x="36003" y="0"/>
                </a:lnTo>
                <a:lnTo>
                  <a:pt x="36003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6390322" y="5600700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6390322" y="5627370"/>
            <a:ext cx="35560" cy="39370"/>
          </a:xfrm>
          <a:custGeom>
            <a:avLst/>
            <a:gdLst/>
            <a:ahLst/>
            <a:cxnLst/>
            <a:rect l="l" t="t" r="r" b="b"/>
            <a:pathLst>
              <a:path w="35559" h="39370">
                <a:moveTo>
                  <a:pt x="0" y="0"/>
                </a:moveTo>
                <a:lnTo>
                  <a:pt x="35559" y="0"/>
                </a:lnTo>
                <a:lnTo>
                  <a:pt x="35559" y="39369"/>
                </a:lnTo>
                <a:lnTo>
                  <a:pt x="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6390322" y="56667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40" h="27939">
                <a:moveTo>
                  <a:pt x="0" y="0"/>
                </a:moveTo>
                <a:lnTo>
                  <a:pt x="281808" y="0"/>
                </a:lnTo>
                <a:lnTo>
                  <a:pt x="281808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615338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018493" y="5924669"/>
            <a:ext cx="361315" cy="393065"/>
          </a:xfrm>
          <a:custGeom>
            <a:avLst/>
            <a:gdLst/>
            <a:ahLst/>
            <a:cxnLst/>
            <a:rect l="l" t="t" r="r" b="b"/>
            <a:pathLst>
              <a:path w="361314" h="393064">
                <a:moveTo>
                  <a:pt x="32003" y="138237"/>
                </a:moveTo>
                <a:lnTo>
                  <a:pt x="19557" y="110678"/>
                </a:lnTo>
                <a:lnTo>
                  <a:pt x="72417" y="99184"/>
                </a:lnTo>
                <a:lnTo>
                  <a:pt x="118068" y="78064"/>
                </a:lnTo>
                <a:lnTo>
                  <a:pt x="150134" y="49359"/>
                </a:lnTo>
                <a:lnTo>
                  <a:pt x="162240" y="15112"/>
                </a:lnTo>
                <a:lnTo>
                  <a:pt x="162240" y="0"/>
                </a:lnTo>
                <a:lnTo>
                  <a:pt x="199577" y="0"/>
                </a:lnTo>
                <a:lnTo>
                  <a:pt x="199577" y="15112"/>
                </a:lnTo>
                <a:lnTo>
                  <a:pt x="211544" y="49359"/>
                </a:lnTo>
                <a:lnTo>
                  <a:pt x="222832" y="59562"/>
                </a:lnTo>
                <a:lnTo>
                  <a:pt x="180464" y="59562"/>
                </a:lnTo>
                <a:lnTo>
                  <a:pt x="155704" y="88732"/>
                </a:lnTo>
                <a:lnTo>
                  <a:pt x="120735" y="111901"/>
                </a:lnTo>
                <a:lnTo>
                  <a:pt x="78515" y="128569"/>
                </a:lnTo>
                <a:lnTo>
                  <a:pt x="32003" y="138237"/>
                </a:lnTo>
                <a:close/>
              </a:path>
              <a:path w="361314" h="393064">
                <a:moveTo>
                  <a:pt x="328925" y="138237"/>
                </a:moveTo>
                <a:lnTo>
                  <a:pt x="282663" y="128569"/>
                </a:lnTo>
                <a:lnTo>
                  <a:pt x="240526" y="111901"/>
                </a:lnTo>
                <a:lnTo>
                  <a:pt x="205474" y="88732"/>
                </a:lnTo>
                <a:lnTo>
                  <a:pt x="180464" y="59562"/>
                </a:lnTo>
                <a:lnTo>
                  <a:pt x="222832" y="59562"/>
                </a:lnTo>
                <a:lnTo>
                  <a:pt x="243304" y="78064"/>
                </a:lnTo>
                <a:lnTo>
                  <a:pt x="288650" y="99184"/>
                </a:lnTo>
                <a:lnTo>
                  <a:pt x="341371" y="110678"/>
                </a:lnTo>
                <a:lnTo>
                  <a:pt x="328925" y="138237"/>
                </a:lnTo>
                <a:close/>
              </a:path>
              <a:path w="361314" h="393064">
                <a:moveTo>
                  <a:pt x="360928" y="193799"/>
                </a:moveTo>
                <a:lnTo>
                  <a:pt x="0" y="193799"/>
                </a:lnTo>
                <a:lnTo>
                  <a:pt x="0" y="164462"/>
                </a:lnTo>
                <a:lnTo>
                  <a:pt x="360928" y="164462"/>
                </a:lnTo>
                <a:lnTo>
                  <a:pt x="360928" y="193799"/>
                </a:lnTo>
                <a:close/>
              </a:path>
              <a:path w="361314" h="393064">
                <a:moveTo>
                  <a:pt x="198688" y="233359"/>
                </a:moveTo>
                <a:lnTo>
                  <a:pt x="162240" y="233359"/>
                </a:lnTo>
                <a:lnTo>
                  <a:pt x="162240" y="193799"/>
                </a:lnTo>
                <a:lnTo>
                  <a:pt x="198688" y="193799"/>
                </a:lnTo>
                <a:lnTo>
                  <a:pt x="198688" y="233359"/>
                </a:lnTo>
                <a:close/>
              </a:path>
              <a:path w="361314" h="393064">
                <a:moveTo>
                  <a:pt x="326702" y="392487"/>
                </a:moveTo>
                <a:lnTo>
                  <a:pt x="44893" y="392487"/>
                </a:lnTo>
                <a:lnTo>
                  <a:pt x="44893" y="297810"/>
                </a:lnTo>
                <a:lnTo>
                  <a:pt x="278697" y="297810"/>
                </a:lnTo>
                <a:lnTo>
                  <a:pt x="278697" y="261362"/>
                </a:lnTo>
                <a:lnTo>
                  <a:pt x="43560" y="261362"/>
                </a:lnTo>
                <a:lnTo>
                  <a:pt x="43560" y="233359"/>
                </a:lnTo>
                <a:lnTo>
                  <a:pt x="314701" y="233359"/>
                </a:lnTo>
                <a:lnTo>
                  <a:pt x="314701" y="324480"/>
                </a:lnTo>
                <a:lnTo>
                  <a:pt x="80453" y="324480"/>
                </a:lnTo>
                <a:lnTo>
                  <a:pt x="80453" y="364040"/>
                </a:lnTo>
                <a:lnTo>
                  <a:pt x="326702" y="364040"/>
                </a:lnTo>
                <a:lnTo>
                  <a:pt x="326702" y="3924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442540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962077" y="5923336"/>
            <a:ext cx="338455" cy="389890"/>
          </a:xfrm>
          <a:custGeom>
            <a:avLst/>
            <a:gdLst/>
            <a:ahLst/>
            <a:cxnLst/>
            <a:rect l="l" t="t" r="r" b="b"/>
            <a:pathLst>
              <a:path w="338454" h="389889">
                <a:moveTo>
                  <a:pt x="327147" y="292032"/>
                </a:moveTo>
                <a:lnTo>
                  <a:pt x="290254" y="292032"/>
                </a:lnTo>
                <a:lnTo>
                  <a:pt x="290254" y="139571"/>
                </a:lnTo>
                <a:lnTo>
                  <a:pt x="210245" y="139571"/>
                </a:lnTo>
                <a:lnTo>
                  <a:pt x="210245" y="109789"/>
                </a:lnTo>
                <a:lnTo>
                  <a:pt x="290254" y="109789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92032"/>
                </a:lnTo>
                <a:close/>
              </a:path>
              <a:path w="338454" h="389889">
                <a:moveTo>
                  <a:pt x="224469" y="61784"/>
                </a:moveTo>
                <a:lnTo>
                  <a:pt x="11556" y="61784"/>
                </a:lnTo>
                <a:lnTo>
                  <a:pt x="11556" y="32003"/>
                </a:lnTo>
                <a:lnTo>
                  <a:pt x="224469" y="32003"/>
                </a:lnTo>
                <a:lnTo>
                  <a:pt x="224469" y="61784"/>
                </a:lnTo>
                <a:close/>
              </a:path>
              <a:path w="338454" h="389889">
                <a:moveTo>
                  <a:pt x="19113" y="240915"/>
                </a:moveTo>
                <a:lnTo>
                  <a:pt x="0" y="212467"/>
                </a:lnTo>
                <a:lnTo>
                  <a:pt x="40636" y="190986"/>
                </a:lnTo>
                <a:lnTo>
                  <a:pt x="72396" y="160295"/>
                </a:lnTo>
                <a:lnTo>
                  <a:pt x="93072" y="123020"/>
                </a:lnTo>
                <a:lnTo>
                  <a:pt x="100455" y="81786"/>
                </a:lnTo>
                <a:lnTo>
                  <a:pt x="100455" y="61784"/>
                </a:lnTo>
                <a:lnTo>
                  <a:pt x="136904" y="61784"/>
                </a:lnTo>
                <a:lnTo>
                  <a:pt x="136985" y="81786"/>
                </a:lnTo>
                <a:lnTo>
                  <a:pt x="143918" y="119506"/>
                </a:lnTo>
                <a:lnTo>
                  <a:pt x="156581" y="141793"/>
                </a:lnTo>
                <a:lnTo>
                  <a:pt x="119568" y="141793"/>
                </a:lnTo>
                <a:lnTo>
                  <a:pt x="103122" y="174033"/>
                </a:lnTo>
                <a:lnTo>
                  <a:pt x="80342" y="202022"/>
                </a:lnTo>
                <a:lnTo>
                  <a:pt x="52061" y="224677"/>
                </a:lnTo>
                <a:lnTo>
                  <a:pt x="19113" y="240915"/>
                </a:lnTo>
                <a:close/>
              </a:path>
              <a:path w="338454" h="389889">
                <a:moveTo>
                  <a:pt x="215579" y="232025"/>
                </a:moveTo>
                <a:lnTo>
                  <a:pt x="184263" y="216926"/>
                </a:lnTo>
                <a:lnTo>
                  <a:pt x="157406" y="196243"/>
                </a:lnTo>
                <a:lnTo>
                  <a:pt x="135633" y="170893"/>
                </a:lnTo>
                <a:lnTo>
                  <a:pt x="119568" y="141793"/>
                </a:lnTo>
                <a:lnTo>
                  <a:pt x="156581" y="141793"/>
                </a:lnTo>
                <a:lnTo>
                  <a:pt x="163684" y="154294"/>
                </a:lnTo>
                <a:lnTo>
                  <a:pt x="194285" y="183166"/>
                </a:lnTo>
                <a:lnTo>
                  <a:pt x="233803" y="203578"/>
                </a:lnTo>
                <a:lnTo>
                  <a:pt x="215579" y="232025"/>
                </a:lnTo>
                <a:close/>
              </a:path>
              <a:path w="338454" h="389889">
                <a:moveTo>
                  <a:pt x="338259" y="389376"/>
                </a:moveTo>
                <a:lnTo>
                  <a:pt x="72007" y="389376"/>
                </a:lnTo>
                <a:lnTo>
                  <a:pt x="72007" y="266251"/>
                </a:lnTo>
                <a:lnTo>
                  <a:pt x="108900" y="266251"/>
                </a:lnTo>
                <a:lnTo>
                  <a:pt x="108900" y="359595"/>
                </a:lnTo>
                <a:lnTo>
                  <a:pt x="338259" y="359595"/>
                </a:lnTo>
                <a:lnTo>
                  <a:pt x="338259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3369233" y="5922447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99122" y="306700"/>
                </a:moveTo>
                <a:lnTo>
                  <a:pt x="64972" y="300088"/>
                </a:lnTo>
                <a:lnTo>
                  <a:pt x="37948" y="281475"/>
                </a:lnTo>
                <a:lnTo>
                  <a:pt x="20175" y="252694"/>
                </a:lnTo>
                <a:lnTo>
                  <a:pt x="13779" y="215579"/>
                </a:lnTo>
                <a:lnTo>
                  <a:pt x="20175" y="178908"/>
                </a:lnTo>
                <a:lnTo>
                  <a:pt x="37948" y="150238"/>
                </a:lnTo>
                <a:lnTo>
                  <a:pt x="64972" y="131570"/>
                </a:lnTo>
                <a:lnTo>
                  <a:pt x="99122" y="124902"/>
                </a:lnTo>
                <a:lnTo>
                  <a:pt x="133271" y="131570"/>
                </a:lnTo>
                <a:lnTo>
                  <a:pt x="160295" y="150238"/>
                </a:lnTo>
                <a:lnTo>
                  <a:pt x="163602" y="155572"/>
                </a:lnTo>
                <a:lnTo>
                  <a:pt x="99122" y="155572"/>
                </a:lnTo>
                <a:lnTo>
                  <a:pt x="77730" y="160073"/>
                </a:lnTo>
                <a:lnTo>
                  <a:pt x="61006" y="172574"/>
                </a:lnTo>
                <a:lnTo>
                  <a:pt x="50116" y="191576"/>
                </a:lnTo>
                <a:lnTo>
                  <a:pt x="46227" y="215579"/>
                </a:lnTo>
                <a:lnTo>
                  <a:pt x="50116" y="240096"/>
                </a:lnTo>
                <a:lnTo>
                  <a:pt x="61006" y="259362"/>
                </a:lnTo>
                <a:lnTo>
                  <a:pt x="77730" y="271960"/>
                </a:lnTo>
                <a:lnTo>
                  <a:pt x="99122" y="276475"/>
                </a:lnTo>
                <a:lnTo>
                  <a:pt x="163383" y="276475"/>
                </a:lnTo>
                <a:lnTo>
                  <a:pt x="160295" y="281475"/>
                </a:lnTo>
                <a:lnTo>
                  <a:pt x="133271" y="300088"/>
                </a:lnTo>
                <a:lnTo>
                  <a:pt x="99122" y="306700"/>
                </a:lnTo>
                <a:close/>
              </a:path>
              <a:path w="338454" h="398779">
                <a:moveTo>
                  <a:pt x="163383" y="276475"/>
                </a:moveTo>
                <a:lnTo>
                  <a:pt x="99122" y="276475"/>
                </a:lnTo>
                <a:lnTo>
                  <a:pt x="120325" y="271960"/>
                </a:lnTo>
                <a:lnTo>
                  <a:pt x="137070" y="259362"/>
                </a:lnTo>
                <a:lnTo>
                  <a:pt x="148065" y="240096"/>
                </a:lnTo>
                <a:lnTo>
                  <a:pt x="152016" y="215579"/>
                </a:lnTo>
                <a:lnTo>
                  <a:pt x="148065" y="191576"/>
                </a:lnTo>
                <a:lnTo>
                  <a:pt x="137070" y="172574"/>
                </a:lnTo>
                <a:lnTo>
                  <a:pt x="120325" y="160073"/>
                </a:lnTo>
                <a:lnTo>
                  <a:pt x="99122" y="155572"/>
                </a:lnTo>
                <a:lnTo>
                  <a:pt x="163602" y="155572"/>
                </a:lnTo>
                <a:lnTo>
                  <a:pt x="178068" y="178908"/>
                </a:lnTo>
                <a:lnTo>
                  <a:pt x="184464" y="215579"/>
                </a:lnTo>
                <a:lnTo>
                  <a:pt x="178068" y="252694"/>
                </a:lnTo>
                <a:lnTo>
                  <a:pt x="163383" y="276475"/>
                </a:lnTo>
                <a:close/>
              </a:path>
              <a:path w="338454" h="398779">
                <a:moveTo>
                  <a:pt x="116901" y="68452"/>
                </a:moveTo>
                <a:lnTo>
                  <a:pt x="80897" y="68452"/>
                </a:lnTo>
                <a:lnTo>
                  <a:pt x="80897" y="12001"/>
                </a:lnTo>
                <a:lnTo>
                  <a:pt x="116901" y="12001"/>
                </a:lnTo>
                <a:lnTo>
                  <a:pt x="116901" y="68452"/>
                </a:lnTo>
                <a:close/>
              </a:path>
              <a:path w="338454" h="398779">
                <a:moveTo>
                  <a:pt x="197799" y="98233"/>
                </a:moveTo>
                <a:lnTo>
                  <a:pt x="0" y="98233"/>
                </a:lnTo>
                <a:lnTo>
                  <a:pt x="0" y="68452"/>
                </a:lnTo>
                <a:lnTo>
                  <a:pt x="197799" y="68452"/>
                </a:lnTo>
                <a:lnTo>
                  <a:pt x="197799" y="98233"/>
                </a:lnTo>
                <a:close/>
              </a:path>
              <a:path w="338454" h="398779">
                <a:moveTo>
                  <a:pt x="338259" y="168463"/>
                </a:moveTo>
                <a:lnTo>
                  <a:pt x="303144" y="168463"/>
                </a:lnTo>
                <a:lnTo>
                  <a:pt x="303144" y="0"/>
                </a:lnTo>
                <a:lnTo>
                  <a:pt x="338259" y="0"/>
                </a:lnTo>
                <a:lnTo>
                  <a:pt x="338259" y="168463"/>
                </a:lnTo>
                <a:close/>
              </a:path>
              <a:path w="338454" h="398779">
                <a:moveTo>
                  <a:pt x="252027" y="379597"/>
                </a:moveTo>
                <a:lnTo>
                  <a:pt x="217801" y="379597"/>
                </a:lnTo>
                <a:lnTo>
                  <a:pt x="217801" y="9334"/>
                </a:lnTo>
                <a:lnTo>
                  <a:pt x="252027" y="9334"/>
                </a:lnTo>
                <a:lnTo>
                  <a:pt x="252027" y="168463"/>
                </a:lnTo>
                <a:lnTo>
                  <a:pt x="338259" y="168463"/>
                </a:lnTo>
                <a:lnTo>
                  <a:pt x="338259" y="198244"/>
                </a:lnTo>
                <a:lnTo>
                  <a:pt x="252027" y="198244"/>
                </a:lnTo>
                <a:lnTo>
                  <a:pt x="252027" y="379597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144" y="398710"/>
                </a:lnTo>
                <a:lnTo>
                  <a:pt x="303144" y="198244"/>
                </a:lnTo>
                <a:lnTo>
                  <a:pt x="338259" y="198244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783946" y="5923336"/>
            <a:ext cx="321945" cy="393065"/>
          </a:xfrm>
          <a:custGeom>
            <a:avLst/>
            <a:gdLst/>
            <a:ahLst/>
            <a:cxnLst/>
            <a:rect l="l" t="t" r="r" b="b"/>
            <a:pathLst>
              <a:path w="321945" h="393064">
                <a:moveTo>
                  <a:pt x="228469" y="56895"/>
                </a:moveTo>
                <a:lnTo>
                  <a:pt x="9778" y="56895"/>
                </a:lnTo>
                <a:lnTo>
                  <a:pt x="9778" y="27558"/>
                </a:lnTo>
                <a:lnTo>
                  <a:pt x="228469" y="27558"/>
                </a:lnTo>
                <a:lnTo>
                  <a:pt x="228469" y="56895"/>
                </a:lnTo>
                <a:close/>
              </a:path>
              <a:path w="321945" h="393064">
                <a:moveTo>
                  <a:pt x="19113" y="225802"/>
                </a:moveTo>
                <a:lnTo>
                  <a:pt x="0" y="197355"/>
                </a:lnTo>
                <a:lnTo>
                  <a:pt x="41268" y="176602"/>
                </a:lnTo>
                <a:lnTo>
                  <a:pt x="73119" y="146682"/>
                </a:lnTo>
                <a:lnTo>
                  <a:pt x="93635" y="110095"/>
                </a:lnTo>
                <a:lnTo>
                  <a:pt x="100900" y="69341"/>
                </a:lnTo>
                <a:lnTo>
                  <a:pt x="100900" y="56895"/>
                </a:lnTo>
                <a:lnTo>
                  <a:pt x="138237" y="56895"/>
                </a:lnTo>
                <a:lnTo>
                  <a:pt x="138237" y="69341"/>
                </a:lnTo>
                <a:lnTo>
                  <a:pt x="145613" y="107789"/>
                </a:lnTo>
                <a:lnTo>
                  <a:pt x="157989" y="128458"/>
                </a:lnTo>
                <a:lnTo>
                  <a:pt x="120013" y="128458"/>
                </a:lnTo>
                <a:lnTo>
                  <a:pt x="103747" y="160233"/>
                </a:lnTo>
                <a:lnTo>
                  <a:pt x="80897" y="187631"/>
                </a:lnTo>
                <a:lnTo>
                  <a:pt x="52380" y="209780"/>
                </a:lnTo>
                <a:lnTo>
                  <a:pt x="19113" y="225802"/>
                </a:lnTo>
                <a:close/>
              </a:path>
              <a:path w="321945" h="393064">
                <a:moveTo>
                  <a:pt x="220468" y="218246"/>
                </a:moveTo>
                <a:lnTo>
                  <a:pt x="188020" y="203779"/>
                </a:lnTo>
                <a:lnTo>
                  <a:pt x="159906" y="183520"/>
                </a:lnTo>
                <a:lnTo>
                  <a:pt x="136959" y="158177"/>
                </a:lnTo>
                <a:lnTo>
                  <a:pt x="120013" y="128458"/>
                </a:lnTo>
                <a:lnTo>
                  <a:pt x="157989" y="128458"/>
                </a:lnTo>
                <a:lnTo>
                  <a:pt x="166240" y="142237"/>
                </a:lnTo>
                <a:lnTo>
                  <a:pt x="197869" y="170352"/>
                </a:lnTo>
                <a:lnTo>
                  <a:pt x="238248" y="189798"/>
                </a:lnTo>
                <a:lnTo>
                  <a:pt x="220468" y="218246"/>
                </a:lnTo>
                <a:close/>
              </a:path>
              <a:path w="321945" h="393064">
                <a:moveTo>
                  <a:pt x="321813" y="392932"/>
                </a:moveTo>
                <a:lnTo>
                  <a:pt x="64007" y="392932"/>
                </a:lnTo>
                <a:lnTo>
                  <a:pt x="64007" y="252916"/>
                </a:lnTo>
                <a:lnTo>
                  <a:pt x="321813" y="252916"/>
                </a:lnTo>
                <a:lnTo>
                  <a:pt x="321813" y="281808"/>
                </a:lnTo>
                <a:lnTo>
                  <a:pt x="99566" y="281808"/>
                </a:lnTo>
                <a:lnTo>
                  <a:pt x="99566" y="363595"/>
                </a:lnTo>
                <a:lnTo>
                  <a:pt x="321813" y="363595"/>
                </a:lnTo>
                <a:lnTo>
                  <a:pt x="321813" y="392932"/>
                </a:lnTo>
                <a:close/>
              </a:path>
              <a:path w="321945" h="393064">
                <a:moveTo>
                  <a:pt x="321813" y="363595"/>
                </a:moveTo>
                <a:lnTo>
                  <a:pt x="286253" y="363595"/>
                </a:lnTo>
                <a:lnTo>
                  <a:pt x="286253" y="281808"/>
                </a:lnTo>
                <a:lnTo>
                  <a:pt x="321813" y="281808"/>
                </a:lnTo>
                <a:lnTo>
                  <a:pt x="321813" y="363595"/>
                </a:lnTo>
                <a:close/>
              </a:path>
              <a:path w="321945" h="393064">
                <a:moveTo>
                  <a:pt x="321813" y="231581"/>
                </a:moveTo>
                <a:lnTo>
                  <a:pt x="285364" y="231581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2315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4192436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732680" y="5922447"/>
            <a:ext cx="358775" cy="399415"/>
          </a:xfrm>
          <a:custGeom>
            <a:avLst/>
            <a:gdLst/>
            <a:ahLst/>
            <a:cxnLst/>
            <a:rect l="l" t="t" r="r" b="b"/>
            <a:pathLst>
              <a:path w="358775" h="399414">
                <a:moveTo>
                  <a:pt x="17779" y="294699"/>
                </a:moveTo>
                <a:lnTo>
                  <a:pt x="0" y="294699"/>
                </a:lnTo>
                <a:lnTo>
                  <a:pt x="0" y="42226"/>
                </a:lnTo>
                <a:lnTo>
                  <a:pt x="100455" y="42226"/>
                </a:lnTo>
                <a:lnTo>
                  <a:pt x="100455" y="72007"/>
                </a:lnTo>
                <a:lnTo>
                  <a:pt x="36003" y="72007"/>
                </a:lnTo>
                <a:lnTo>
                  <a:pt x="36003" y="264029"/>
                </a:lnTo>
                <a:lnTo>
                  <a:pt x="105514" y="264029"/>
                </a:lnTo>
                <a:lnTo>
                  <a:pt x="108456" y="286253"/>
                </a:lnTo>
                <a:lnTo>
                  <a:pt x="81911" y="290948"/>
                </a:lnTo>
                <a:lnTo>
                  <a:pt x="58117" y="293476"/>
                </a:lnTo>
                <a:lnTo>
                  <a:pt x="36823" y="294504"/>
                </a:lnTo>
                <a:lnTo>
                  <a:pt x="17779" y="294699"/>
                </a:lnTo>
                <a:close/>
              </a:path>
              <a:path w="358775" h="399414">
                <a:moveTo>
                  <a:pt x="105514" y="264029"/>
                </a:moveTo>
                <a:lnTo>
                  <a:pt x="36003" y="264029"/>
                </a:lnTo>
                <a:lnTo>
                  <a:pt x="51325" y="263341"/>
                </a:lnTo>
                <a:lnTo>
                  <a:pt x="67896" y="261862"/>
                </a:lnTo>
                <a:lnTo>
                  <a:pt x="85634" y="259466"/>
                </a:lnTo>
                <a:lnTo>
                  <a:pt x="104456" y="256028"/>
                </a:lnTo>
                <a:lnTo>
                  <a:pt x="105514" y="264029"/>
                </a:lnTo>
                <a:close/>
              </a:path>
              <a:path w="358775" h="399414">
                <a:moveTo>
                  <a:pt x="142237" y="294699"/>
                </a:moveTo>
                <a:lnTo>
                  <a:pt x="122680" y="294699"/>
                </a:lnTo>
                <a:lnTo>
                  <a:pt x="122680" y="42226"/>
                </a:lnTo>
                <a:lnTo>
                  <a:pt x="228469" y="42226"/>
                </a:lnTo>
                <a:lnTo>
                  <a:pt x="228469" y="72007"/>
                </a:lnTo>
                <a:lnTo>
                  <a:pt x="158684" y="72007"/>
                </a:lnTo>
                <a:lnTo>
                  <a:pt x="158684" y="264473"/>
                </a:lnTo>
                <a:lnTo>
                  <a:pt x="241706" y="264473"/>
                </a:lnTo>
                <a:lnTo>
                  <a:pt x="244471" y="285364"/>
                </a:lnTo>
                <a:lnTo>
                  <a:pt x="219996" y="290386"/>
                </a:lnTo>
                <a:lnTo>
                  <a:pt x="196021" y="293199"/>
                </a:lnTo>
                <a:lnTo>
                  <a:pt x="170713" y="294428"/>
                </a:lnTo>
                <a:lnTo>
                  <a:pt x="142237" y="294699"/>
                </a:lnTo>
                <a:close/>
              </a:path>
              <a:path w="358775" h="399414">
                <a:moveTo>
                  <a:pt x="241706" y="264473"/>
                </a:moveTo>
                <a:lnTo>
                  <a:pt x="158684" y="264473"/>
                </a:lnTo>
                <a:lnTo>
                  <a:pt x="180651" y="263765"/>
                </a:lnTo>
                <a:lnTo>
                  <a:pt x="201077" y="262140"/>
                </a:lnTo>
                <a:lnTo>
                  <a:pt x="220753" y="259348"/>
                </a:lnTo>
                <a:lnTo>
                  <a:pt x="240471" y="255139"/>
                </a:lnTo>
                <a:lnTo>
                  <a:pt x="241706" y="264473"/>
                </a:lnTo>
                <a:close/>
              </a:path>
              <a:path w="358775" h="399414">
                <a:moveTo>
                  <a:pt x="300922" y="399155"/>
                </a:moveTo>
                <a:lnTo>
                  <a:pt x="264473" y="399155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6906"/>
                </a:lnTo>
                <a:lnTo>
                  <a:pt x="358706" y="156906"/>
                </a:lnTo>
                <a:lnTo>
                  <a:pt x="358706" y="187576"/>
                </a:lnTo>
                <a:lnTo>
                  <a:pt x="300922" y="187576"/>
                </a:lnTo>
                <a:lnTo>
                  <a:pt x="30092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144725" y="5922447"/>
            <a:ext cx="357505" cy="400050"/>
          </a:xfrm>
          <a:custGeom>
            <a:avLst/>
            <a:gdLst/>
            <a:ahLst/>
            <a:cxnLst/>
            <a:rect l="l" t="t" r="r" b="b"/>
            <a:pathLst>
              <a:path w="357504" h="400050">
                <a:moveTo>
                  <a:pt x="32892" y="303144"/>
                </a:moveTo>
                <a:lnTo>
                  <a:pt x="1333" y="303144"/>
                </a:lnTo>
                <a:lnTo>
                  <a:pt x="1333" y="150683"/>
                </a:lnTo>
                <a:lnTo>
                  <a:pt x="144460" y="150683"/>
                </a:lnTo>
                <a:lnTo>
                  <a:pt x="144460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0464" y="37337"/>
                </a:lnTo>
                <a:lnTo>
                  <a:pt x="180464" y="180464"/>
                </a:lnTo>
                <a:lnTo>
                  <a:pt x="36892" y="180464"/>
                </a:lnTo>
                <a:lnTo>
                  <a:pt x="36892" y="272919"/>
                </a:lnTo>
                <a:lnTo>
                  <a:pt x="222351" y="272919"/>
                </a:lnTo>
                <a:lnTo>
                  <a:pt x="224469" y="288920"/>
                </a:lnTo>
                <a:lnTo>
                  <a:pt x="178971" y="295831"/>
                </a:lnTo>
                <a:lnTo>
                  <a:pt x="133848" y="300199"/>
                </a:lnTo>
                <a:lnTo>
                  <a:pt x="86141" y="302484"/>
                </a:lnTo>
                <a:lnTo>
                  <a:pt x="32892" y="303144"/>
                </a:lnTo>
                <a:close/>
              </a:path>
              <a:path w="357504" h="400050">
                <a:moveTo>
                  <a:pt x="222351" y="272919"/>
                </a:moveTo>
                <a:lnTo>
                  <a:pt x="36892" y="272919"/>
                </a:lnTo>
                <a:lnTo>
                  <a:pt x="87766" y="272321"/>
                </a:lnTo>
                <a:lnTo>
                  <a:pt x="133514" y="270141"/>
                </a:lnTo>
                <a:lnTo>
                  <a:pt x="176845" y="265793"/>
                </a:lnTo>
                <a:lnTo>
                  <a:pt x="220468" y="258695"/>
                </a:lnTo>
                <a:lnTo>
                  <a:pt x="222351" y="272919"/>
                </a:lnTo>
                <a:close/>
              </a:path>
              <a:path w="357504" h="400050">
                <a:moveTo>
                  <a:pt x="292032" y="399599"/>
                </a:moveTo>
                <a:lnTo>
                  <a:pt x="255583" y="399599"/>
                </a:lnTo>
                <a:lnTo>
                  <a:pt x="255583" y="0"/>
                </a:lnTo>
                <a:lnTo>
                  <a:pt x="292032" y="0"/>
                </a:lnTo>
                <a:lnTo>
                  <a:pt x="292032" y="158684"/>
                </a:lnTo>
                <a:lnTo>
                  <a:pt x="357372" y="158684"/>
                </a:lnTo>
                <a:lnTo>
                  <a:pt x="357372" y="189354"/>
                </a:lnTo>
                <a:lnTo>
                  <a:pt x="292032" y="189354"/>
                </a:lnTo>
                <a:lnTo>
                  <a:pt x="292032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662352" y="594911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361540" y="5922891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094399" y="59563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094399" y="60617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094399" y="60909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094399" y="61963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6245972" y="59566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245972" y="609091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6529114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529114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526447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526447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480220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033824" y="5922891"/>
            <a:ext cx="308610" cy="400050"/>
          </a:xfrm>
          <a:custGeom>
            <a:avLst/>
            <a:gdLst/>
            <a:ahLst/>
            <a:cxnLst/>
            <a:rect l="l" t="t" r="r" b="b"/>
            <a:pathLst>
              <a:path w="308609" h="400050">
                <a:moveTo>
                  <a:pt x="308478" y="399599"/>
                </a:moveTo>
                <a:lnTo>
                  <a:pt x="272030" y="399599"/>
                </a:lnTo>
                <a:lnTo>
                  <a:pt x="272030" y="174686"/>
                </a:lnTo>
                <a:lnTo>
                  <a:pt x="157795" y="174686"/>
                </a:lnTo>
                <a:lnTo>
                  <a:pt x="157795" y="144460"/>
                </a:lnTo>
                <a:lnTo>
                  <a:pt x="272030" y="144460"/>
                </a:lnTo>
                <a:lnTo>
                  <a:pt x="272030" y="0"/>
                </a:lnTo>
                <a:lnTo>
                  <a:pt x="308478" y="0"/>
                </a:lnTo>
                <a:lnTo>
                  <a:pt x="308478" y="399599"/>
                </a:lnTo>
                <a:close/>
              </a:path>
              <a:path w="308609" h="400050">
                <a:moveTo>
                  <a:pt x="30670" y="300922"/>
                </a:moveTo>
                <a:lnTo>
                  <a:pt x="0" y="300922"/>
                </a:lnTo>
                <a:lnTo>
                  <a:pt x="0" y="37781"/>
                </a:lnTo>
                <a:lnTo>
                  <a:pt x="181353" y="37781"/>
                </a:lnTo>
                <a:lnTo>
                  <a:pt x="181353" y="68007"/>
                </a:lnTo>
                <a:lnTo>
                  <a:pt x="36448" y="68007"/>
                </a:lnTo>
                <a:lnTo>
                  <a:pt x="36448" y="270252"/>
                </a:lnTo>
                <a:lnTo>
                  <a:pt x="209474" y="270252"/>
                </a:lnTo>
                <a:lnTo>
                  <a:pt x="212023" y="287587"/>
                </a:lnTo>
                <a:lnTo>
                  <a:pt x="169935" y="294171"/>
                </a:lnTo>
                <a:lnTo>
                  <a:pt x="128014" y="298255"/>
                </a:lnTo>
                <a:lnTo>
                  <a:pt x="82759" y="300338"/>
                </a:lnTo>
                <a:lnTo>
                  <a:pt x="30670" y="300922"/>
                </a:lnTo>
                <a:close/>
              </a:path>
              <a:path w="308609" h="400050">
                <a:moveTo>
                  <a:pt x="209474" y="270252"/>
                </a:moveTo>
                <a:lnTo>
                  <a:pt x="36448" y="270252"/>
                </a:lnTo>
                <a:lnTo>
                  <a:pt x="85440" y="269675"/>
                </a:lnTo>
                <a:lnTo>
                  <a:pt x="128347" y="267640"/>
                </a:lnTo>
                <a:lnTo>
                  <a:pt x="168088" y="263688"/>
                </a:lnTo>
                <a:lnTo>
                  <a:pt x="207578" y="257361"/>
                </a:lnTo>
                <a:lnTo>
                  <a:pt x="209474" y="27025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422757" y="5932225"/>
            <a:ext cx="360680" cy="389890"/>
          </a:xfrm>
          <a:custGeom>
            <a:avLst/>
            <a:gdLst/>
            <a:ahLst/>
            <a:cxnLst/>
            <a:rect l="l" t="t" r="r" b="b"/>
            <a:pathLst>
              <a:path w="360679" h="389889">
                <a:moveTo>
                  <a:pt x="180019" y="152905"/>
                </a:moveTo>
                <a:lnTo>
                  <a:pt x="121951" y="147773"/>
                </a:lnTo>
                <a:lnTo>
                  <a:pt x="77841" y="132848"/>
                </a:lnTo>
                <a:lnTo>
                  <a:pt x="49818" y="108838"/>
                </a:lnTo>
                <a:lnTo>
                  <a:pt x="40004" y="76452"/>
                </a:lnTo>
                <a:lnTo>
                  <a:pt x="49818" y="44254"/>
                </a:lnTo>
                <a:lnTo>
                  <a:pt x="77841" y="20224"/>
                </a:lnTo>
                <a:lnTo>
                  <a:pt x="121951" y="5195"/>
                </a:lnTo>
                <a:lnTo>
                  <a:pt x="180019" y="0"/>
                </a:lnTo>
                <a:lnTo>
                  <a:pt x="238276" y="5195"/>
                </a:lnTo>
                <a:lnTo>
                  <a:pt x="282364" y="20224"/>
                </a:lnTo>
                <a:lnTo>
                  <a:pt x="292435" y="28892"/>
                </a:lnTo>
                <a:lnTo>
                  <a:pt x="180019" y="28892"/>
                </a:lnTo>
                <a:lnTo>
                  <a:pt x="137348" y="32135"/>
                </a:lnTo>
                <a:lnTo>
                  <a:pt x="105011" y="41504"/>
                </a:lnTo>
                <a:lnTo>
                  <a:pt x="84509" y="56457"/>
                </a:lnTo>
                <a:lnTo>
                  <a:pt x="77341" y="76452"/>
                </a:lnTo>
                <a:lnTo>
                  <a:pt x="84509" y="96892"/>
                </a:lnTo>
                <a:lnTo>
                  <a:pt x="105011" y="111956"/>
                </a:lnTo>
                <a:lnTo>
                  <a:pt x="137348" y="121270"/>
                </a:lnTo>
                <a:lnTo>
                  <a:pt x="180019" y="124458"/>
                </a:lnTo>
                <a:lnTo>
                  <a:pt x="292120" y="124458"/>
                </a:lnTo>
                <a:lnTo>
                  <a:pt x="282364" y="132848"/>
                </a:lnTo>
                <a:lnTo>
                  <a:pt x="238276" y="147773"/>
                </a:lnTo>
                <a:lnTo>
                  <a:pt x="180019" y="152905"/>
                </a:lnTo>
                <a:close/>
              </a:path>
              <a:path w="360679" h="389889">
                <a:moveTo>
                  <a:pt x="292120" y="124458"/>
                </a:moveTo>
                <a:lnTo>
                  <a:pt x="180019" y="124458"/>
                </a:lnTo>
                <a:lnTo>
                  <a:pt x="222691" y="121270"/>
                </a:lnTo>
                <a:lnTo>
                  <a:pt x="255028" y="111956"/>
                </a:lnTo>
                <a:lnTo>
                  <a:pt x="275530" y="96892"/>
                </a:lnTo>
                <a:lnTo>
                  <a:pt x="282697" y="76452"/>
                </a:lnTo>
                <a:lnTo>
                  <a:pt x="275530" y="56457"/>
                </a:lnTo>
                <a:lnTo>
                  <a:pt x="255028" y="41504"/>
                </a:lnTo>
                <a:lnTo>
                  <a:pt x="222691" y="32135"/>
                </a:lnTo>
                <a:lnTo>
                  <a:pt x="180019" y="28892"/>
                </a:lnTo>
                <a:lnTo>
                  <a:pt x="292435" y="28892"/>
                </a:lnTo>
                <a:lnTo>
                  <a:pt x="310284" y="44254"/>
                </a:lnTo>
                <a:lnTo>
                  <a:pt x="320035" y="76452"/>
                </a:lnTo>
                <a:lnTo>
                  <a:pt x="310284" y="108838"/>
                </a:lnTo>
                <a:lnTo>
                  <a:pt x="292120" y="124458"/>
                </a:lnTo>
                <a:close/>
              </a:path>
              <a:path w="360679" h="389889">
                <a:moveTo>
                  <a:pt x="360484" y="214245"/>
                </a:moveTo>
                <a:lnTo>
                  <a:pt x="0" y="214245"/>
                </a:lnTo>
                <a:lnTo>
                  <a:pt x="0" y="184464"/>
                </a:lnTo>
                <a:lnTo>
                  <a:pt x="360484" y="184464"/>
                </a:lnTo>
                <a:lnTo>
                  <a:pt x="360484" y="214245"/>
                </a:lnTo>
                <a:close/>
              </a:path>
              <a:path w="360679" h="389889">
                <a:moveTo>
                  <a:pt x="198244" y="261362"/>
                </a:moveTo>
                <a:lnTo>
                  <a:pt x="161795" y="261362"/>
                </a:lnTo>
                <a:lnTo>
                  <a:pt x="161795" y="214245"/>
                </a:lnTo>
                <a:lnTo>
                  <a:pt x="198244" y="214245"/>
                </a:lnTo>
                <a:lnTo>
                  <a:pt x="198244" y="261362"/>
                </a:lnTo>
                <a:close/>
              </a:path>
              <a:path w="360679" h="389889">
                <a:moveTo>
                  <a:pt x="316034" y="389820"/>
                </a:moveTo>
                <a:lnTo>
                  <a:pt x="279586" y="389820"/>
                </a:lnTo>
                <a:lnTo>
                  <a:pt x="279586" y="290698"/>
                </a:lnTo>
                <a:lnTo>
                  <a:pt x="40004" y="290698"/>
                </a:lnTo>
                <a:lnTo>
                  <a:pt x="40004" y="261362"/>
                </a:lnTo>
                <a:lnTo>
                  <a:pt x="316034" y="261362"/>
                </a:lnTo>
                <a:lnTo>
                  <a:pt x="316034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951495" y="5922891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380431" y="5923336"/>
            <a:ext cx="325120" cy="387985"/>
          </a:xfrm>
          <a:custGeom>
            <a:avLst/>
            <a:gdLst/>
            <a:ahLst/>
            <a:cxnLst/>
            <a:rect l="l" t="t" r="r" b="b"/>
            <a:pathLst>
              <a:path w="325120" h="387985">
                <a:moveTo>
                  <a:pt x="312923" y="292921"/>
                </a:moveTo>
                <a:lnTo>
                  <a:pt x="276030" y="292921"/>
                </a:lnTo>
                <a:lnTo>
                  <a:pt x="276030" y="185798"/>
                </a:lnTo>
                <a:lnTo>
                  <a:pt x="198688" y="185798"/>
                </a:lnTo>
                <a:lnTo>
                  <a:pt x="198688" y="156017"/>
                </a:lnTo>
                <a:lnTo>
                  <a:pt x="276030" y="156017"/>
                </a:lnTo>
                <a:lnTo>
                  <a:pt x="276030" y="96455"/>
                </a:lnTo>
                <a:lnTo>
                  <a:pt x="198688" y="96455"/>
                </a:lnTo>
                <a:lnTo>
                  <a:pt x="198688" y="67118"/>
                </a:lnTo>
                <a:lnTo>
                  <a:pt x="276030" y="67118"/>
                </a:lnTo>
                <a:lnTo>
                  <a:pt x="276030" y="0"/>
                </a:lnTo>
                <a:lnTo>
                  <a:pt x="312923" y="0"/>
                </a:lnTo>
                <a:lnTo>
                  <a:pt x="312923" y="292921"/>
                </a:lnTo>
                <a:close/>
              </a:path>
              <a:path w="325120" h="387985">
                <a:moveTo>
                  <a:pt x="29781" y="239582"/>
                </a:moveTo>
                <a:lnTo>
                  <a:pt x="888" y="239582"/>
                </a:lnTo>
                <a:lnTo>
                  <a:pt x="888" y="116012"/>
                </a:lnTo>
                <a:lnTo>
                  <a:pt x="135570" y="116012"/>
                </a:lnTo>
                <a:lnTo>
                  <a:pt x="135570" y="57339"/>
                </a:lnTo>
                <a:lnTo>
                  <a:pt x="0" y="57339"/>
                </a:lnTo>
                <a:lnTo>
                  <a:pt x="0" y="28003"/>
                </a:lnTo>
                <a:lnTo>
                  <a:pt x="172019" y="28003"/>
                </a:lnTo>
                <a:lnTo>
                  <a:pt x="172019" y="144460"/>
                </a:lnTo>
                <a:lnTo>
                  <a:pt x="36892" y="144460"/>
                </a:lnTo>
                <a:lnTo>
                  <a:pt x="36892" y="209801"/>
                </a:lnTo>
                <a:lnTo>
                  <a:pt x="196797" y="209801"/>
                </a:lnTo>
                <a:lnTo>
                  <a:pt x="199133" y="229358"/>
                </a:lnTo>
                <a:lnTo>
                  <a:pt x="162108" y="234706"/>
                </a:lnTo>
                <a:lnTo>
                  <a:pt x="124291" y="237804"/>
                </a:lnTo>
                <a:lnTo>
                  <a:pt x="81557" y="239234"/>
                </a:lnTo>
                <a:lnTo>
                  <a:pt x="29781" y="239582"/>
                </a:lnTo>
                <a:close/>
              </a:path>
              <a:path w="325120" h="387985">
                <a:moveTo>
                  <a:pt x="196797" y="209801"/>
                </a:moveTo>
                <a:lnTo>
                  <a:pt x="36892" y="209801"/>
                </a:lnTo>
                <a:lnTo>
                  <a:pt x="84814" y="209391"/>
                </a:lnTo>
                <a:lnTo>
                  <a:pt x="124902" y="207856"/>
                </a:lnTo>
                <a:lnTo>
                  <a:pt x="160656" y="204737"/>
                </a:lnTo>
                <a:lnTo>
                  <a:pt x="195577" y="199577"/>
                </a:lnTo>
                <a:lnTo>
                  <a:pt x="196797" y="209801"/>
                </a:lnTo>
                <a:close/>
              </a:path>
              <a:path w="325120" h="387985">
                <a:moveTo>
                  <a:pt x="324924" y="387598"/>
                </a:moveTo>
                <a:lnTo>
                  <a:pt x="54672" y="387598"/>
                </a:lnTo>
                <a:lnTo>
                  <a:pt x="54672" y="271585"/>
                </a:lnTo>
                <a:lnTo>
                  <a:pt x="91121" y="271585"/>
                </a:lnTo>
                <a:lnTo>
                  <a:pt x="91121" y="358261"/>
                </a:lnTo>
                <a:lnTo>
                  <a:pt x="324924" y="358261"/>
                </a:lnTo>
                <a:lnTo>
                  <a:pt x="324924" y="38759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776475" y="5922447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189854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716033" y="5922002"/>
            <a:ext cx="368300" cy="399415"/>
          </a:xfrm>
          <a:custGeom>
            <a:avLst/>
            <a:gdLst/>
            <a:ahLst/>
            <a:cxnLst/>
            <a:rect l="l" t="t" r="r" b="b"/>
            <a:pathLst>
              <a:path w="368300" h="399414">
                <a:moveTo>
                  <a:pt x="13779" y="232470"/>
                </a:moveTo>
                <a:lnTo>
                  <a:pt x="0" y="202244"/>
                </a:lnTo>
                <a:lnTo>
                  <a:pt x="53225" y="183664"/>
                </a:lnTo>
                <a:lnTo>
                  <a:pt x="96700" y="159217"/>
                </a:lnTo>
                <a:lnTo>
                  <a:pt x="129742" y="129436"/>
                </a:lnTo>
                <a:lnTo>
                  <a:pt x="151668" y="94854"/>
                </a:lnTo>
                <a:lnTo>
                  <a:pt x="161795" y="56006"/>
                </a:lnTo>
                <a:lnTo>
                  <a:pt x="17779" y="56006"/>
                </a:lnTo>
                <a:lnTo>
                  <a:pt x="17779" y="26225"/>
                </a:lnTo>
                <a:lnTo>
                  <a:pt x="201355" y="26225"/>
                </a:lnTo>
                <a:lnTo>
                  <a:pt x="195610" y="74469"/>
                </a:lnTo>
                <a:lnTo>
                  <a:pt x="178801" y="117626"/>
                </a:lnTo>
                <a:lnTo>
                  <a:pt x="151572" y="155350"/>
                </a:lnTo>
                <a:lnTo>
                  <a:pt x="114564" y="187296"/>
                </a:lnTo>
                <a:lnTo>
                  <a:pt x="68419" y="213118"/>
                </a:lnTo>
                <a:lnTo>
                  <a:pt x="13779" y="232470"/>
                </a:lnTo>
                <a:close/>
              </a:path>
              <a:path w="368300" h="399414">
                <a:moveTo>
                  <a:pt x="34226" y="395599"/>
                </a:moveTo>
                <a:lnTo>
                  <a:pt x="16001" y="368929"/>
                </a:lnTo>
                <a:lnTo>
                  <a:pt x="49505" y="350976"/>
                </a:lnTo>
                <a:lnTo>
                  <a:pt x="74674" y="326313"/>
                </a:lnTo>
                <a:lnTo>
                  <a:pt x="90510" y="297734"/>
                </a:lnTo>
                <a:lnTo>
                  <a:pt x="96010" y="268029"/>
                </a:lnTo>
                <a:lnTo>
                  <a:pt x="96010" y="240026"/>
                </a:lnTo>
                <a:lnTo>
                  <a:pt x="131125" y="240026"/>
                </a:lnTo>
                <a:lnTo>
                  <a:pt x="131125" y="268029"/>
                </a:lnTo>
                <a:lnTo>
                  <a:pt x="134487" y="295095"/>
                </a:lnTo>
                <a:lnTo>
                  <a:pt x="144574" y="320924"/>
                </a:lnTo>
                <a:lnTo>
                  <a:pt x="112901" y="320924"/>
                </a:lnTo>
                <a:lnTo>
                  <a:pt x="99858" y="344343"/>
                </a:lnTo>
                <a:lnTo>
                  <a:pt x="82231" y="365262"/>
                </a:lnTo>
                <a:lnTo>
                  <a:pt x="60270" y="382681"/>
                </a:lnTo>
                <a:lnTo>
                  <a:pt x="34226" y="395599"/>
                </a:lnTo>
                <a:close/>
              </a:path>
              <a:path w="368300" h="399414">
                <a:moveTo>
                  <a:pt x="234007" y="364040"/>
                </a:moveTo>
                <a:lnTo>
                  <a:pt x="186242" y="364040"/>
                </a:lnTo>
                <a:lnTo>
                  <a:pt x="210745" y="343225"/>
                </a:lnTo>
                <a:lnTo>
                  <a:pt x="228247" y="318535"/>
                </a:lnTo>
                <a:lnTo>
                  <a:pt x="238748" y="292594"/>
                </a:lnTo>
                <a:lnTo>
                  <a:pt x="242249" y="268029"/>
                </a:lnTo>
                <a:lnTo>
                  <a:pt x="242249" y="240026"/>
                </a:lnTo>
                <a:lnTo>
                  <a:pt x="277808" y="240026"/>
                </a:lnTo>
                <a:lnTo>
                  <a:pt x="277808" y="268029"/>
                </a:lnTo>
                <a:lnTo>
                  <a:pt x="283184" y="298984"/>
                </a:lnTo>
                <a:lnTo>
                  <a:pt x="294176" y="319146"/>
                </a:lnTo>
                <a:lnTo>
                  <a:pt x="260028" y="319146"/>
                </a:lnTo>
                <a:lnTo>
                  <a:pt x="248756" y="343336"/>
                </a:lnTo>
                <a:lnTo>
                  <a:pt x="234007" y="364040"/>
                </a:lnTo>
                <a:close/>
              </a:path>
              <a:path w="368300" h="399414">
                <a:moveTo>
                  <a:pt x="339593" y="395599"/>
                </a:moveTo>
                <a:lnTo>
                  <a:pt x="312722" y="382465"/>
                </a:lnTo>
                <a:lnTo>
                  <a:pt x="290309" y="364873"/>
                </a:lnTo>
                <a:lnTo>
                  <a:pt x="272648" y="343531"/>
                </a:lnTo>
                <a:lnTo>
                  <a:pt x="260028" y="319146"/>
                </a:lnTo>
                <a:lnTo>
                  <a:pt x="294176" y="319146"/>
                </a:lnTo>
                <a:lnTo>
                  <a:pt x="298810" y="327647"/>
                </a:lnTo>
                <a:lnTo>
                  <a:pt x="323938" y="351726"/>
                </a:lnTo>
                <a:lnTo>
                  <a:pt x="357817" y="368929"/>
                </a:lnTo>
                <a:lnTo>
                  <a:pt x="339593" y="395599"/>
                </a:lnTo>
                <a:close/>
              </a:path>
              <a:path w="368300" h="399414">
                <a:moveTo>
                  <a:pt x="186687" y="399155"/>
                </a:moveTo>
                <a:lnTo>
                  <a:pt x="160719" y="385306"/>
                </a:lnTo>
                <a:lnTo>
                  <a:pt x="139959" y="367040"/>
                </a:lnTo>
                <a:lnTo>
                  <a:pt x="124117" y="345274"/>
                </a:lnTo>
                <a:lnTo>
                  <a:pt x="112901" y="320924"/>
                </a:lnTo>
                <a:lnTo>
                  <a:pt x="144574" y="320924"/>
                </a:lnTo>
                <a:lnTo>
                  <a:pt x="144682" y="321202"/>
                </a:lnTo>
                <a:lnTo>
                  <a:pt x="161879" y="344725"/>
                </a:lnTo>
                <a:lnTo>
                  <a:pt x="186242" y="364040"/>
                </a:lnTo>
                <a:lnTo>
                  <a:pt x="234007" y="364040"/>
                </a:lnTo>
                <a:lnTo>
                  <a:pt x="232859" y="365651"/>
                </a:lnTo>
                <a:lnTo>
                  <a:pt x="212210" y="384716"/>
                </a:lnTo>
                <a:lnTo>
                  <a:pt x="186687" y="399155"/>
                </a:lnTo>
                <a:close/>
              </a:path>
              <a:path w="368300" h="399414">
                <a:moveTo>
                  <a:pt x="308923" y="224024"/>
                </a:moveTo>
                <a:lnTo>
                  <a:pt x="272474" y="224024"/>
                </a:lnTo>
                <a:lnTo>
                  <a:pt x="272474" y="0"/>
                </a:lnTo>
                <a:lnTo>
                  <a:pt x="308923" y="0"/>
                </a:lnTo>
                <a:lnTo>
                  <a:pt x="308923" y="100455"/>
                </a:lnTo>
                <a:lnTo>
                  <a:pt x="368040" y="100455"/>
                </a:lnTo>
                <a:lnTo>
                  <a:pt x="368040" y="130681"/>
                </a:lnTo>
                <a:lnTo>
                  <a:pt x="308923" y="130681"/>
                </a:lnTo>
                <a:lnTo>
                  <a:pt x="308923" y="2240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0141413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0542346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781277" y="5922891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029" y="378708"/>
                </a:moveTo>
                <a:lnTo>
                  <a:pt x="229358" y="378708"/>
                </a:lnTo>
                <a:lnTo>
                  <a:pt x="229358" y="184464"/>
                </a:lnTo>
                <a:lnTo>
                  <a:pt x="185353" y="184464"/>
                </a:lnTo>
                <a:lnTo>
                  <a:pt x="185353" y="154239"/>
                </a:lnTo>
                <a:lnTo>
                  <a:pt x="229358" y="154239"/>
                </a:lnTo>
                <a:lnTo>
                  <a:pt x="229358" y="8889"/>
                </a:lnTo>
                <a:lnTo>
                  <a:pt x="264029" y="8889"/>
                </a:lnTo>
                <a:lnTo>
                  <a:pt x="264029" y="378708"/>
                </a:lnTo>
                <a:close/>
              </a:path>
              <a:path w="339725" h="398779">
                <a:moveTo>
                  <a:pt x="115568" y="68452"/>
                </a:moveTo>
                <a:lnTo>
                  <a:pt x="79564" y="68452"/>
                </a:lnTo>
                <a:lnTo>
                  <a:pt x="79564" y="10223"/>
                </a:lnTo>
                <a:lnTo>
                  <a:pt x="115568" y="10223"/>
                </a:lnTo>
                <a:lnTo>
                  <a:pt x="115568" y="68452"/>
                </a:lnTo>
                <a:close/>
              </a:path>
              <a:path w="339725" h="398779">
                <a:moveTo>
                  <a:pt x="196021" y="97788"/>
                </a:moveTo>
                <a:lnTo>
                  <a:pt x="0" y="97788"/>
                </a:lnTo>
                <a:lnTo>
                  <a:pt x="0" y="68452"/>
                </a:lnTo>
                <a:lnTo>
                  <a:pt x="196021" y="68452"/>
                </a:lnTo>
                <a:lnTo>
                  <a:pt x="196021" y="97788"/>
                </a:lnTo>
                <a:close/>
              </a:path>
              <a:path w="339725" h="398779">
                <a:moveTo>
                  <a:pt x="97788" y="307145"/>
                </a:moveTo>
                <a:lnTo>
                  <a:pt x="64291" y="300470"/>
                </a:lnTo>
                <a:lnTo>
                  <a:pt x="37837" y="281753"/>
                </a:lnTo>
                <a:lnTo>
                  <a:pt x="20467" y="252951"/>
                </a:lnTo>
                <a:lnTo>
                  <a:pt x="14223" y="216023"/>
                </a:lnTo>
                <a:lnTo>
                  <a:pt x="20467" y="179096"/>
                </a:lnTo>
                <a:lnTo>
                  <a:pt x="37837" y="150294"/>
                </a:lnTo>
                <a:lnTo>
                  <a:pt x="64291" y="131577"/>
                </a:lnTo>
                <a:lnTo>
                  <a:pt x="97788" y="124902"/>
                </a:lnTo>
                <a:lnTo>
                  <a:pt x="131028" y="131577"/>
                </a:lnTo>
                <a:lnTo>
                  <a:pt x="157350" y="150294"/>
                </a:lnTo>
                <a:lnTo>
                  <a:pt x="160525" y="155572"/>
                </a:lnTo>
                <a:lnTo>
                  <a:pt x="97788" y="155572"/>
                </a:lnTo>
                <a:lnTo>
                  <a:pt x="76971" y="160080"/>
                </a:lnTo>
                <a:lnTo>
                  <a:pt x="60673" y="172574"/>
                </a:lnTo>
                <a:lnTo>
                  <a:pt x="50033" y="191576"/>
                </a:lnTo>
                <a:lnTo>
                  <a:pt x="46227" y="215579"/>
                </a:lnTo>
                <a:lnTo>
                  <a:pt x="50033" y="240096"/>
                </a:lnTo>
                <a:lnTo>
                  <a:pt x="60673" y="259362"/>
                </a:lnTo>
                <a:lnTo>
                  <a:pt x="76980" y="271960"/>
                </a:lnTo>
                <a:lnTo>
                  <a:pt x="97788" y="276475"/>
                </a:lnTo>
                <a:lnTo>
                  <a:pt x="160525" y="276475"/>
                </a:lnTo>
                <a:lnTo>
                  <a:pt x="157350" y="281753"/>
                </a:lnTo>
                <a:lnTo>
                  <a:pt x="131028" y="300470"/>
                </a:lnTo>
                <a:lnTo>
                  <a:pt x="97788" y="307145"/>
                </a:lnTo>
                <a:close/>
              </a:path>
              <a:path w="339725" h="398779">
                <a:moveTo>
                  <a:pt x="160525" y="276475"/>
                </a:moveTo>
                <a:lnTo>
                  <a:pt x="97788" y="276475"/>
                </a:lnTo>
                <a:lnTo>
                  <a:pt x="118160" y="271960"/>
                </a:lnTo>
                <a:lnTo>
                  <a:pt x="134348" y="259417"/>
                </a:lnTo>
                <a:lnTo>
                  <a:pt x="145043" y="240283"/>
                </a:lnTo>
                <a:lnTo>
                  <a:pt x="148905" y="216023"/>
                </a:lnTo>
                <a:lnTo>
                  <a:pt x="145043" y="191764"/>
                </a:lnTo>
                <a:lnTo>
                  <a:pt x="134348" y="172630"/>
                </a:lnTo>
                <a:lnTo>
                  <a:pt x="118151" y="160080"/>
                </a:lnTo>
                <a:lnTo>
                  <a:pt x="97788" y="155572"/>
                </a:lnTo>
                <a:lnTo>
                  <a:pt x="160525" y="155572"/>
                </a:lnTo>
                <a:lnTo>
                  <a:pt x="174672" y="179096"/>
                </a:lnTo>
                <a:lnTo>
                  <a:pt x="180908" y="216023"/>
                </a:lnTo>
                <a:lnTo>
                  <a:pt x="174672" y="252951"/>
                </a:lnTo>
                <a:lnTo>
                  <a:pt x="160525" y="276475"/>
                </a:lnTo>
                <a:close/>
              </a:path>
              <a:path w="339725" h="398779">
                <a:moveTo>
                  <a:pt x="339148" y="398710"/>
                </a:moveTo>
                <a:lnTo>
                  <a:pt x="304478" y="398710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1205324" y="592289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1607146" y="5922891"/>
            <a:ext cx="361315" cy="389890"/>
          </a:xfrm>
          <a:custGeom>
            <a:avLst/>
            <a:gdLst/>
            <a:ahLst/>
            <a:cxnLst/>
            <a:rect l="l" t="t" r="r" b="b"/>
            <a:pathLst>
              <a:path w="361315" h="389889">
                <a:moveTo>
                  <a:pt x="104011" y="224469"/>
                </a:moveTo>
                <a:lnTo>
                  <a:pt x="62631" y="217246"/>
                </a:lnTo>
                <a:lnTo>
                  <a:pt x="29669" y="197021"/>
                </a:lnTo>
                <a:lnTo>
                  <a:pt x="7875" y="165962"/>
                </a:lnTo>
                <a:lnTo>
                  <a:pt x="0" y="126236"/>
                </a:lnTo>
                <a:lnTo>
                  <a:pt x="7875" y="86509"/>
                </a:lnTo>
                <a:lnTo>
                  <a:pt x="29669" y="55450"/>
                </a:lnTo>
                <a:lnTo>
                  <a:pt x="62631" y="35226"/>
                </a:lnTo>
                <a:lnTo>
                  <a:pt x="104011" y="28003"/>
                </a:lnTo>
                <a:lnTo>
                  <a:pt x="145391" y="35226"/>
                </a:lnTo>
                <a:lnTo>
                  <a:pt x="178353" y="55450"/>
                </a:lnTo>
                <a:lnTo>
                  <a:pt x="181238" y="59562"/>
                </a:lnTo>
                <a:lnTo>
                  <a:pt x="104011" y="59562"/>
                </a:lnTo>
                <a:lnTo>
                  <a:pt x="76814" y="64479"/>
                </a:lnTo>
                <a:lnTo>
                  <a:pt x="55117" y="78230"/>
                </a:lnTo>
                <a:lnTo>
                  <a:pt x="40754" y="99316"/>
                </a:lnTo>
                <a:lnTo>
                  <a:pt x="35559" y="126236"/>
                </a:lnTo>
                <a:lnTo>
                  <a:pt x="40754" y="153155"/>
                </a:lnTo>
                <a:lnTo>
                  <a:pt x="55117" y="174241"/>
                </a:lnTo>
                <a:lnTo>
                  <a:pt x="76814" y="187993"/>
                </a:lnTo>
                <a:lnTo>
                  <a:pt x="104011" y="192910"/>
                </a:lnTo>
                <a:lnTo>
                  <a:pt x="181238" y="192910"/>
                </a:lnTo>
                <a:lnTo>
                  <a:pt x="178353" y="197021"/>
                </a:lnTo>
                <a:lnTo>
                  <a:pt x="145391" y="217246"/>
                </a:lnTo>
                <a:lnTo>
                  <a:pt x="104011" y="224469"/>
                </a:lnTo>
                <a:close/>
              </a:path>
              <a:path w="361315" h="389889">
                <a:moveTo>
                  <a:pt x="181238" y="192910"/>
                </a:moveTo>
                <a:lnTo>
                  <a:pt x="104011" y="192910"/>
                </a:lnTo>
                <a:lnTo>
                  <a:pt x="131208" y="187993"/>
                </a:lnTo>
                <a:lnTo>
                  <a:pt x="152905" y="174241"/>
                </a:lnTo>
                <a:lnTo>
                  <a:pt x="167268" y="153155"/>
                </a:lnTo>
                <a:lnTo>
                  <a:pt x="172463" y="126236"/>
                </a:lnTo>
                <a:lnTo>
                  <a:pt x="167268" y="99316"/>
                </a:lnTo>
                <a:lnTo>
                  <a:pt x="152905" y="78230"/>
                </a:lnTo>
                <a:lnTo>
                  <a:pt x="131208" y="64479"/>
                </a:lnTo>
                <a:lnTo>
                  <a:pt x="104011" y="59562"/>
                </a:lnTo>
                <a:lnTo>
                  <a:pt x="181238" y="59562"/>
                </a:lnTo>
                <a:lnTo>
                  <a:pt x="200147" y="86509"/>
                </a:lnTo>
                <a:lnTo>
                  <a:pt x="208023" y="126236"/>
                </a:lnTo>
                <a:lnTo>
                  <a:pt x="200147" y="165962"/>
                </a:lnTo>
                <a:lnTo>
                  <a:pt x="181238" y="192910"/>
                </a:lnTo>
                <a:close/>
              </a:path>
              <a:path w="361315" h="389889">
                <a:moveTo>
                  <a:pt x="301811" y="293365"/>
                </a:moveTo>
                <a:lnTo>
                  <a:pt x="265362" y="293365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121346"/>
                </a:lnTo>
                <a:lnTo>
                  <a:pt x="360928" y="121346"/>
                </a:lnTo>
                <a:lnTo>
                  <a:pt x="360928" y="151572"/>
                </a:lnTo>
                <a:lnTo>
                  <a:pt x="301811" y="151572"/>
                </a:lnTo>
                <a:lnTo>
                  <a:pt x="301811" y="293365"/>
                </a:lnTo>
                <a:close/>
              </a:path>
              <a:path w="361315" h="389889">
                <a:moveTo>
                  <a:pt x="319590" y="389820"/>
                </a:moveTo>
                <a:lnTo>
                  <a:pt x="53783" y="389820"/>
                </a:lnTo>
                <a:lnTo>
                  <a:pt x="53783" y="263584"/>
                </a:lnTo>
                <a:lnTo>
                  <a:pt x="90232" y="263584"/>
                </a:lnTo>
                <a:lnTo>
                  <a:pt x="90232" y="360039"/>
                </a:lnTo>
                <a:lnTo>
                  <a:pt x="319590" y="360039"/>
                </a:lnTo>
                <a:lnTo>
                  <a:pt x="319590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2006746" y="5922891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2431682" y="5922891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2831282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3378744" y="5922891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3767677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4176610" y="5930003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4709768" y="594911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5408957" y="5922891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5141816" y="59563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5141816" y="60617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5141816" y="60909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5141816" y="61963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5293388" y="59566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5293388" y="609091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5532971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5985466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5985466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5982798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5982798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5936571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608226" y="6545699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2022494" y="6545699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8668" y="223135"/>
                </a:moveTo>
                <a:lnTo>
                  <a:pt x="0" y="194243"/>
                </a:lnTo>
                <a:lnTo>
                  <a:pt x="41011" y="172039"/>
                </a:lnTo>
                <a:lnTo>
                  <a:pt x="72730" y="139959"/>
                </a:lnTo>
                <a:lnTo>
                  <a:pt x="93197" y="100795"/>
                </a:lnTo>
                <a:lnTo>
                  <a:pt x="100455" y="57339"/>
                </a:lnTo>
                <a:lnTo>
                  <a:pt x="100455" y="18224"/>
                </a:lnTo>
                <a:lnTo>
                  <a:pt x="136904" y="18224"/>
                </a:lnTo>
                <a:lnTo>
                  <a:pt x="136904" y="57339"/>
                </a:lnTo>
                <a:lnTo>
                  <a:pt x="144217" y="98934"/>
                </a:lnTo>
                <a:lnTo>
                  <a:pt x="156603" y="121346"/>
                </a:lnTo>
                <a:lnTo>
                  <a:pt x="119124" y="121346"/>
                </a:lnTo>
                <a:lnTo>
                  <a:pt x="102678" y="154628"/>
                </a:lnTo>
                <a:lnTo>
                  <a:pt x="79897" y="183242"/>
                </a:lnTo>
                <a:lnTo>
                  <a:pt x="51616" y="206356"/>
                </a:lnTo>
                <a:lnTo>
                  <a:pt x="18668" y="223135"/>
                </a:lnTo>
                <a:close/>
              </a:path>
              <a:path w="323850" h="398779">
                <a:moveTo>
                  <a:pt x="218690" y="216023"/>
                </a:moveTo>
                <a:lnTo>
                  <a:pt x="186319" y="200480"/>
                </a:lnTo>
                <a:lnTo>
                  <a:pt x="158406" y="179019"/>
                </a:lnTo>
                <a:lnTo>
                  <a:pt x="135744" y="152391"/>
                </a:lnTo>
                <a:lnTo>
                  <a:pt x="119124" y="121346"/>
                </a:lnTo>
                <a:lnTo>
                  <a:pt x="156603" y="121346"/>
                </a:lnTo>
                <a:lnTo>
                  <a:pt x="164740" y="136070"/>
                </a:lnTo>
                <a:lnTo>
                  <a:pt x="196348" y="166289"/>
                </a:lnTo>
                <a:lnTo>
                  <a:pt x="236915" y="187131"/>
                </a:lnTo>
                <a:lnTo>
                  <a:pt x="218690" y="216023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7142" y="398710"/>
                </a:lnTo>
                <a:lnTo>
                  <a:pt x="287142" y="289365"/>
                </a:lnTo>
                <a:lnTo>
                  <a:pt x="56895" y="289365"/>
                </a:lnTo>
                <a:lnTo>
                  <a:pt x="56895" y="260028"/>
                </a:lnTo>
                <a:lnTo>
                  <a:pt x="323591" y="260028"/>
                </a:lnTo>
                <a:lnTo>
                  <a:pt x="323591" y="398710"/>
                </a:lnTo>
                <a:close/>
              </a:path>
              <a:path w="323850" h="398779">
                <a:moveTo>
                  <a:pt x="323591" y="239582"/>
                </a:moveTo>
                <a:lnTo>
                  <a:pt x="287142" y="239582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39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2427427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3003860" y="6781800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5" h="27940">
                <a:moveTo>
                  <a:pt x="0" y="0"/>
                </a:moveTo>
                <a:lnTo>
                  <a:pt x="271141" y="0"/>
                </a:lnTo>
                <a:lnTo>
                  <a:pt x="27114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3238997" y="680974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3005193" y="6844030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3005193" y="687070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40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3005193" y="6911340"/>
            <a:ext cx="281940" cy="27940"/>
          </a:xfrm>
          <a:custGeom>
            <a:avLst/>
            <a:gdLst/>
            <a:ahLst/>
            <a:cxnLst/>
            <a:rect l="l" t="t" r="r" b="b"/>
            <a:pathLst>
              <a:path w="281939" h="27940">
                <a:moveTo>
                  <a:pt x="0" y="0"/>
                </a:moveTo>
                <a:lnTo>
                  <a:pt x="281808" y="0"/>
                </a:lnTo>
                <a:lnTo>
                  <a:pt x="281808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3008749" y="6560819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09">
                <a:moveTo>
                  <a:pt x="0" y="0"/>
                </a:moveTo>
                <a:lnTo>
                  <a:pt x="265807" y="0"/>
                </a:lnTo>
                <a:lnTo>
                  <a:pt x="265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3008749" y="6590030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30" h="60959">
                <a:moveTo>
                  <a:pt x="0" y="0"/>
                </a:moveTo>
                <a:lnTo>
                  <a:pt x="36448" y="0"/>
                </a:lnTo>
                <a:lnTo>
                  <a:pt x="3644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3008749" y="6650990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807" y="0"/>
                </a:lnTo>
                <a:lnTo>
                  <a:pt x="269807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3122984" y="6680825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36448" y="37781"/>
                </a:moveTo>
                <a:lnTo>
                  <a:pt x="0" y="37781"/>
                </a:lnTo>
                <a:lnTo>
                  <a:pt x="0" y="0"/>
                </a:lnTo>
                <a:lnTo>
                  <a:pt x="36448" y="0"/>
                </a:lnTo>
                <a:lnTo>
                  <a:pt x="36448" y="37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960299" y="6718607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336"/>
                </a:moveTo>
                <a:lnTo>
                  <a:pt x="0" y="29336"/>
                </a:lnTo>
                <a:lnTo>
                  <a:pt x="0" y="0"/>
                </a:lnTo>
                <a:lnTo>
                  <a:pt x="360928" y="0"/>
                </a:lnTo>
                <a:lnTo>
                  <a:pt x="360928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3369233" y="6551922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4" h="387984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4" h="387984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4" h="387984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4" h="387984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3920641" y="6545254"/>
            <a:ext cx="351155" cy="393700"/>
          </a:xfrm>
          <a:custGeom>
            <a:avLst/>
            <a:gdLst/>
            <a:ahLst/>
            <a:cxnLst/>
            <a:rect l="l" t="t" r="r" b="b"/>
            <a:pathLst>
              <a:path w="351154" h="393700">
                <a:moveTo>
                  <a:pt x="30670" y="185798"/>
                </a:moveTo>
                <a:lnTo>
                  <a:pt x="0" y="185798"/>
                </a:lnTo>
                <a:lnTo>
                  <a:pt x="0" y="23113"/>
                </a:lnTo>
                <a:lnTo>
                  <a:pt x="176019" y="23113"/>
                </a:lnTo>
                <a:lnTo>
                  <a:pt x="176019" y="52450"/>
                </a:lnTo>
                <a:lnTo>
                  <a:pt x="36003" y="52450"/>
                </a:lnTo>
                <a:lnTo>
                  <a:pt x="36003" y="156461"/>
                </a:lnTo>
                <a:lnTo>
                  <a:pt x="215032" y="156461"/>
                </a:lnTo>
                <a:lnTo>
                  <a:pt x="217357" y="171574"/>
                </a:lnTo>
                <a:lnTo>
                  <a:pt x="176123" y="178672"/>
                </a:lnTo>
                <a:lnTo>
                  <a:pt x="133848" y="183020"/>
                </a:lnTo>
                <a:lnTo>
                  <a:pt x="86655" y="185201"/>
                </a:lnTo>
                <a:lnTo>
                  <a:pt x="30670" y="185798"/>
                </a:lnTo>
                <a:close/>
              </a:path>
              <a:path w="351154" h="393700">
                <a:moveTo>
                  <a:pt x="215032" y="156461"/>
                </a:moveTo>
                <a:lnTo>
                  <a:pt x="36003" y="156461"/>
                </a:lnTo>
                <a:lnTo>
                  <a:pt x="88773" y="155808"/>
                </a:lnTo>
                <a:lnTo>
                  <a:pt x="133459" y="153572"/>
                </a:lnTo>
                <a:lnTo>
                  <a:pt x="173644" y="149335"/>
                </a:lnTo>
                <a:lnTo>
                  <a:pt x="212912" y="142682"/>
                </a:lnTo>
                <a:lnTo>
                  <a:pt x="215032" y="156461"/>
                </a:lnTo>
                <a:close/>
              </a:path>
              <a:path w="351154" h="393700">
                <a:moveTo>
                  <a:pt x="306256" y="393376"/>
                </a:moveTo>
                <a:lnTo>
                  <a:pt x="39559" y="393376"/>
                </a:lnTo>
                <a:lnTo>
                  <a:pt x="39559" y="291587"/>
                </a:lnTo>
                <a:lnTo>
                  <a:pt x="255583" y="291587"/>
                </a:lnTo>
                <a:lnTo>
                  <a:pt x="255583" y="249805"/>
                </a:lnTo>
                <a:lnTo>
                  <a:pt x="38226" y="249805"/>
                </a:lnTo>
                <a:lnTo>
                  <a:pt x="38226" y="220913"/>
                </a:lnTo>
                <a:lnTo>
                  <a:pt x="291587" y="220913"/>
                </a:lnTo>
                <a:lnTo>
                  <a:pt x="291587" y="319146"/>
                </a:lnTo>
                <a:lnTo>
                  <a:pt x="75119" y="319146"/>
                </a:lnTo>
                <a:lnTo>
                  <a:pt x="75119" y="364040"/>
                </a:lnTo>
                <a:lnTo>
                  <a:pt x="306256" y="364040"/>
                </a:lnTo>
                <a:lnTo>
                  <a:pt x="306256" y="393376"/>
                </a:lnTo>
                <a:close/>
              </a:path>
              <a:path w="351154" h="393700">
                <a:moveTo>
                  <a:pt x="291587" y="200466"/>
                </a:moveTo>
                <a:lnTo>
                  <a:pt x="255139" y="200466"/>
                </a:lnTo>
                <a:lnTo>
                  <a:pt x="255139" y="0"/>
                </a:lnTo>
                <a:lnTo>
                  <a:pt x="291587" y="0"/>
                </a:lnTo>
                <a:lnTo>
                  <a:pt x="291587" y="84009"/>
                </a:lnTo>
                <a:lnTo>
                  <a:pt x="350705" y="84009"/>
                </a:lnTo>
                <a:lnTo>
                  <a:pt x="350705" y="113790"/>
                </a:lnTo>
                <a:lnTo>
                  <a:pt x="291587" y="113790"/>
                </a:lnTo>
                <a:lnTo>
                  <a:pt x="291587" y="2004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319352" y="6545254"/>
            <a:ext cx="361315" cy="397510"/>
          </a:xfrm>
          <a:custGeom>
            <a:avLst/>
            <a:gdLst/>
            <a:ahLst/>
            <a:cxnLst/>
            <a:rect l="l" t="t" r="r" b="b"/>
            <a:pathLst>
              <a:path w="361314" h="397509">
                <a:moveTo>
                  <a:pt x="104011" y="211134"/>
                </a:moveTo>
                <a:lnTo>
                  <a:pt x="62256" y="204293"/>
                </a:lnTo>
                <a:lnTo>
                  <a:pt x="29336" y="185076"/>
                </a:lnTo>
                <a:lnTo>
                  <a:pt x="7750" y="155440"/>
                </a:lnTo>
                <a:lnTo>
                  <a:pt x="0" y="117346"/>
                </a:lnTo>
                <a:lnTo>
                  <a:pt x="7750" y="79251"/>
                </a:lnTo>
                <a:lnTo>
                  <a:pt x="29336" y="49616"/>
                </a:lnTo>
                <a:lnTo>
                  <a:pt x="62256" y="30399"/>
                </a:lnTo>
                <a:lnTo>
                  <a:pt x="104011" y="23558"/>
                </a:lnTo>
                <a:lnTo>
                  <a:pt x="145578" y="30399"/>
                </a:lnTo>
                <a:lnTo>
                  <a:pt x="178519" y="49616"/>
                </a:lnTo>
                <a:lnTo>
                  <a:pt x="181894" y="54228"/>
                </a:lnTo>
                <a:lnTo>
                  <a:pt x="104011" y="54228"/>
                </a:lnTo>
                <a:lnTo>
                  <a:pt x="76439" y="58839"/>
                </a:lnTo>
                <a:lnTo>
                  <a:pt x="54783" y="71785"/>
                </a:lnTo>
                <a:lnTo>
                  <a:pt x="40629" y="91732"/>
                </a:lnTo>
                <a:lnTo>
                  <a:pt x="35559" y="117346"/>
                </a:lnTo>
                <a:lnTo>
                  <a:pt x="40629" y="142960"/>
                </a:lnTo>
                <a:lnTo>
                  <a:pt x="54783" y="162906"/>
                </a:lnTo>
                <a:lnTo>
                  <a:pt x="76439" y="175852"/>
                </a:lnTo>
                <a:lnTo>
                  <a:pt x="104011" y="180464"/>
                </a:lnTo>
                <a:lnTo>
                  <a:pt x="181894" y="180464"/>
                </a:lnTo>
                <a:lnTo>
                  <a:pt x="178519" y="185076"/>
                </a:lnTo>
                <a:lnTo>
                  <a:pt x="145578" y="204293"/>
                </a:lnTo>
                <a:lnTo>
                  <a:pt x="104011" y="211134"/>
                </a:lnTo>
                <a:close/>
              </a:path>
              <a:path w="361314" h="397509">
                <a:moveTo>
                  <a:pt x="181894" y="180464"/>
                </a:moveTo>
                <a:lnTo>
                  <a:pt x="104011" y="180464"/>
                </a:lnTo>
                <a:lnTo>
                  <a:pt x="131396" y="175852"/>
                </a:lnTo>
                <a:lnTo>
                  <a:pt x="153072" y="162906"/>
                </a:lnTo>
                <a:lnTo>
                  <a:pt x="167331" y="142960"/>
                </a:lnTo>
                <a:lnTo>
                  <a:pt x="172463" y="117346"/>
                </a:lnTo>
                <a:lnTo>
                  <a:pt x="167331" y="91732"/>
                </a:lnTo>
                <a:lnTo>
                  <a:pt x="153072" y="71785"/>
                </a:lnTo>
                <a:lnTo>
                  <a:pt x="131396" y="58839"/>
                </a:lnTo>
                <a:lnTo>
                  <a:pt x="104011" y="54228"/>
                </a:lnTo>
                <a:lnTo>
                  <a:pt x="181894" y="54228"/>
                </a:lnTo>
                <a:lnTo>
                  <a:pt x="200209" y="79251"/>
                </a:lnTo>
                <a:lnTo>
                  <a:pt x="208023" y="117346"/>
                </a:lnTo>
                <a:lnTo>
                  <a:pt x="200209" y="155440"/>
                </a:lnTo>
                <a:lnTo>
                  <a:pt x="181894" y="180464"/>
                </a:lnTo>
                <a:close/>
              </a:path>
              <a:path w="361314" h="397509">
                <a:moveTo>
                  <a:pt x="26669" y="393821"/>
                </a:moveTo>
                <a:lnTo>
                  <a:pt x="8000" y="367151"/>
                </a:lnTo>
                <a:lnTo>
                  <a:pt x="41879" y="348760"/>
                </a:lnTo>
                <a:lnTo>
                  <a:pt x="67007" y="324035"/>
                </a:lnTo>
                <a:lnTo>
                  <a:pt x="82634" y="295643"/>
                </a:lnTo>
                <a:lnTo>
                  <a:pt x="88009" y="266251"/>
                </a:lnTo>
                <a:lnTo>
                  <a:pt x="88009" y="245360"/>
                </a:lnTo>
                <a:lnTo>
                  <a:pt x="123124" y="245360"/>
                </a:lnTo>
                <a:lnTo>
                  <a:pt x="123124" y="266251"/>
                </a:lnTo>
                <a:lnTo>
                  <a:pt x="126548" y="293310"/>
                </a:lnTo>
                <a:lnTo>
                  <a:pt x="136760" y="319146"/>
                </a:lnTo>
                <a:lnTo>
                  <a:pt x="105344" y="319146"/>
                </a:lnTo>
                <a:lnTo>
                  <a:pt x="92301" y="342503"/>
                </a:lnTo>
                <a:lnTo>
                  <a:pt x="74674" y="363318"/>
                </a:lnTo>
                <a:lnTo>
                  <a:pt x="52714" y="380715"/>
                </a:lnTo>
                <a:lnTo>
                  <a:pt x="26669" y="393821"/>
                </a:lnTo>
                <a:close/>
              </a:path>
              <a:path w="361314" h="397509">
                <a:moveTo>
                  <a:pt x="226824" y="361817"/>
                </a:moveTo>
                <a:lnTo>
                  <a:pt x="178241" y="361817"/>
                </a:lnTo>
                <a:lnTo>
                  <a:pt x="203258" y="341134"/>
                </a:lnTo>
                <a:lnTo>
                  <a:pt x="221024" y="316701"/>
                </a:lnTo>
                <a:lnTo>
                  <a:pt x="231622" y="290934"/>
                </a:lnTo>
                <a:lnTo>
                  <a:pt x="235137" y="266251"/>
                </a:lnTo>
                <a:lnTo>
                  <a:pt x="235137" y="245360"/>
                </a:lnTo>
                <a:lnTo>
                  <a:pt x="270696" y="245360"/>
                </a:lnTo>
                <a:lnTo>
                  <a:pt x="270696" y="266251"/>
                </a:lnTo>
                <a:lnTo>
                  <a:pt x="276072" y="297144"/>
                </a:lnTo>
                <a:lnTo>
                  <a:pt x="287381" y="317812"/>
                </a:lnTo>
                <a:lnTo>
                  <a:pt x="252472" y="317812"/>
                </a:lnTo>
                <a:lnTo>
                  <a:pt x="241195" y="341878"/>
                </a:lnTo>
                <a:lnTo>
                  <a:pt x="226824" y="361817"/>
                </a:lnTo>
                <a:close/>
              </a:path>
              <a:path w="361314" h="397509">
                <a:moveTo>
                  <a:pt x="332481" y="393821"/>
                </a:moveTo>
                <a:lnTo>
                  <a:pt x="305353" y="380507"/>
                </a:lnTo>
                <a:lnTo>
                  <a:pt x="282809" y="362984"/>
                </a:lnTo>
                <a:lnTo>
                  <a:pt x="265095" y="341871"/>
                </a:lnTo>
                <a:lnTo>
                  <a:pt x="252472" y="317812"/>
                </a:lnTo>
                <a:lnTo>
                  <a:pt x="287381" y="317812"/>
                </a:lnTo>
                <a:lnTo>
                  <a:pt x="291698" y="325702"/>
                </a:lnTo>
                <a:lnTo>
                  <a:pt x="316826" y="349760"/>
                </a:lnTo>
                <a:lnTo>
                  <a:pt x="350705" y="367151"/>
                </a:lnTo>
                <a:lnTo>
                  <a:pt x="332481" y="393821"/>
                </a:lnTo>
                <a:close/>
              </a:path>
              <a:path w="361314" h="397509">
                <a:moveTo>
                  <a:pt x="179130" y="397377"/>
                </a:moveTo>
                <a:lnTo>
                  <a:pt x="153162" y="383528"/>
                </a:lnTo>
                <a:lnTo>
                  <a:pt x="132403" y="365262"/>
                </a:lnTo>
                <a:lnTo>
                  <a:pt x="116561" y="343496"/>
                </a:lnTo>
                <a:lnTo>
                  <a:pt x="105344" y="319146"/>
                </a:lnTo>
                <a:lnTo>
                  <a:pt x="136760" y="319146"/>
                </a:lnTo>
                <a:lnTo>
                  <a:pt x="136848" y="319368"/>
                </a:lnTo>
                <a:lnTo>
                  <a:pt x="154065" y="342760"/>
                </a:lnTo>
                <a:lnTo>
                  <a:pt x="178241" y="361817"/>
                </a:lnTo>
                <a:lnTo>
                  <a:pt x="226824" y="361817"/>
                </a:lnTo>
                <a:lnTo>
                  <a:pt x="225302" y="363929"/>
                </a:lnTo>
                <a:lnTo>
                  <a:pt x="204654" y="382820"/>
                </a:lnTo>
                <a:lnTo>
                  <a:pt x="179130" y="397377"/>
                </a:lnTo>
                <a:close/>
              </a:path>
              <a:path w="361314" h="397509">
                <a:moveTo>
                  <a:pt x="301811" y="227136"/>
                </a:moveTo>
                <a:lnTo>
                  <a:pt x="265362" y="22713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95566"/>
                </a:lnTo>
                <a:lnTo>
                  <a:pt x="360928" y="95566"/>
                </a:lnTo>
                <a:lnTo>
                  <a:pt x="360928" y="125791"/>
                </a:lnTo>
                <a:lnTo>
                  <a:pt x="301811" y="125791"/>
                </a:lnTo>
                <a:lnTo>
                  <a:pt x="301811" y="2271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4720730" y="6545699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89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89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89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89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5146111" y="65811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09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5146111" y="66103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29">
                <a:moveTo>
                  <a:pt x="0" y="0"/>
                </a:moveTo>
                <a:lnTo>
                  <a:pt x="35559" y="0"/>
                </a:lnTo>
                <a:lnTo>
                  <a:pt x="35559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5146111" y="673608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4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5293682" y="6610151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60" h="126365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5402583" y="65443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5402583" y="66662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5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5402583" y="66967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191004" y="68097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5191004" y="69049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4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662796" y="6581703"/>
            <a:ext cx="361950" cy="311150"/>
          </a:xfrm>
          <a:custGeom>
            <a:avLst/>
            <a:gdLst/>
            <a:ahLst/>
            <a:cxnLst/>
            <a:rect l="l" t="t" r="r" b="b"/>
            <a:pathLst>
              <a:path w="361950" h="311150">
                <a:moveTo>
                  <a:pt x="331592" y="29781"/>
                </a:moveTo>
                <a:lnTo>
                  <a:pt x="29781" y="29781"/>
                </a:lnTo>
                <a:lnTo>
                  <a:pt x="29781" y="0"/>
                </a:lnTo>
                <a:lnTo>
                  <a:pt x="331592" y="0"/>
                </a:lnTo>
                <a:lnTo>
                  <a:pt x="331592" y="29781"/>
                </a:lnTo>
                <a:close/>
              </a:path>
              <a:path w="361950" h="311150">
                <a:moveTo>
                  <a:pt x="32892" y="198688"/>
                </a:moveTo>
                <a:lnTo>
                  <a:pt x="17335" y="168907"/>
                </a:lnTo>
                <a:lnTo>
                  <a:pt x="68972" y="152551"/>
                </a:lnTo>
                <a:lnTo>
                  <a:pt x="115401" y="123069"/>
                </a:lnTo>
                <a:lnTo>
                  <a:pt x="148912" y="83835"/>
                </a:lnTo>
                <a:lnTo>
                  <a:pt x="161795" y="38226"/>
                </a:lnTo>
                <a:lnTo>
                  <a:pt x="161795" y="29781"/>
                </a:lnTo>
                <a:lnTo>
                  <a:pt x="199577" y="29781"/>
                </a:lnTo>
                <a:lnTo>
                  <a:pt x="199577" y="38226"/>
                </a:lnTo>
                <a:lnTo>
                  <a:pt x="212537" y="83689"/>
                </a:lnTo>
                <a:lnTo>
                  <a:pt x="218981" y="91121"/>
                </a:lnTo>
                <a:lnTo>
                  <a:pt x="180908" y="91121"/>
                </a:lnTo>
                <a:lnTo>
                  <a:pt x="155531" y="129368"/>
                </a:lnTo>
                <a:lnTo>
                  <a:pt x="119902" y="160740"/>
                </a:lnTo>
                <a:lnTo>
                  <a:pt x="77772" y="184194"/>
                </a:lnTo>
                <a:lnTo>
                  <a:pt x="32892" y="198688"/>
                </a:lnTo>
                <a:close/>
              </a:path>
              <a:path w="361950" h="311150">
                <a:moveTo>
                  <a:pt x="330258" y="196910"/>
                </a:moveTo>
                <a:lnTo>
                  <a:pt x="284795" y="183006"/>
                </a:lnTo>
                <a:lnTo>
                  <a:pt x="242249" y="160017"/>
                </a:lnTo>
                <a:lnTo>
                  <a:pt x="206370" y="129028"/>
                </a:lnTo>
                <a:lnTo>
                  <a:pt x="180908" y="91121"/>
                </a:lnTo>
                <a:lnTo>
                  <a:pt x="218981" y="91121"/>
                </a:lnTo>
                <a:lnTo>
                  <a:pt x="246249" y="122569"/>
                </a:lnTo>
                <a:lnTo>
                  <a:pt x="292962" y="151614"/>
                </a:lnTo>
                <a:lnTo>
                  <a:pt x="344927" y="167574"/>
                </a:lnTo>
                <a:lnTo>
                  <a:pt x="330258" y="196910"/>
                </a:lnTo>
                <a:close/>
              </a:path>
              <a:path w="361950" h="311150">
                <a:moveTo>
                  <a:pt x="199133" y="280919"/>
                </a:moveTo>
                <a:lnTo>
                  <a:pt x="162684" y="280919"/>
                </a:lnTo>
                <a:lnTo>
                  <a:pt x="162684" y="184464"/>
                </a:lnTo>
                <a:lnTo>
                  <a:pt x="199133" y="184464"/>
                </a:lnTo>
                <a:lnTo>
                  <a:pt x="199133" y="280919"/>
                </a:lnTo>
                <a:close/>
              </a:path>
              <a:path w="361950" h="311150">
                <a:moveTo>
                  <a:pt x="361817" y="311145"/>
                </a:moveTo>
                <a:lnTo>
                  <a:pt x="0" y="311145"/>
                </a:lnTo>
                <a:lnTo>
                  <a:pt x="0" y="280919"/>
                </a:lnTo>
                <a:lnTo>
                  <a:pt x="361817" y="280919"/>
                </a:lnTo>
                <a:lnTo>
                  <a:pt x="361817" y="311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6073064" y="6545699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5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5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5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5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5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6483331" y="654525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7020934" y="654525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7422312" y="6545699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7831246" y="6559034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364404" y="6571480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063592" y="654525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796452" y="65786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796452" y="66840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796452" y="67132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796452" y="68186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948024" y="657903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948024" y="67132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9228055" y="65570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461858" y="65824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9228944" y="66154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40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228944" y="66395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9228944" y="66738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9225832" y="67906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4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9463192" y="68173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9226722" y="68503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9226722" y="68757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29">
                <a:moveTo>
                  <a:pt x="0" y="0"/>
                </a:moveTo>
                <a:lnTo>
                  <a:pt x="36003" y="0"/>
                </a:lnTo>
                <a:lnTo>
                  <a:pt x="36003" y="36830"/>
                </a:lnTo>
                <a:lnTo>
                  <a:pt x="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9226722" y="6912609"/>
            <a:ext cx="285115" cy="25400"/>
          </a:xfrm>
          <a:custGeom>
            <a:avLst/>
            <a:gdLst/>
            <a:ahLst/>
            <a:cxnLst/>
            <a:rect l="l" t="t" r="r" b="b"/>
            <a:pathLst>
              <a:path w="285115" h="25400">
                <a:moveTo>
                  <a:pt x="0" y="0"/>
                </a:moveTo>
                <a:lnTo>
                  <a:pt x="284920" y="0"/>
                </a:lnTo>
                <a:lnTo>
                  <a:pt x="28492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9182717" y="6730609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9710699" y="6545699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0124078" y="6552366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0531234" y="6545699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4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4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4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4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4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0942391" y="6545699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1483079" y="6545254"/>
            <a:ext cx="361315" cy="398780"/>
          </a:xfrm>
          <a:custGeom>
            <a:avLst/>
            <a:gdLst/>
            <a:ahLst/>
            <a:cxnLst/>
            <a:rect l="l" t="t" r="r" b="b"/>
            <a:pathLst>
              <a:path w="361315" h="398779">
                <a:moveTo>
                  <a:pt x="103122" y="206689"/>
                </a:moveTo>
                <a:lnTo>
                  <a:pt x="61881" y="199938"/>
                </a:lnTo>
                <a:lnTo>
                  <a:pt x="29225" y="181020"/>
                </a:lnTo>
                <a:lnTo>
                  <a:pt x="7736" y="151933"/>
                </a:lnTo>
                <a:lnTo>
                  <a:pt x="0" y="114679"/>
                </a:lnTo>
                <a:lnTo>
                  <a:pt x="7736" y="77425"/>
                </a:lnTo>
                <a:lnTo>
                  <a:pt x="29225" y="48338"/>
                </a:lnTo>
                <a:lnTo>
                  <a:pt x="61881" y="29419"/>
                </a:lnTo>
                <a:lnTo>
                  <a:pt x="103122" y="22669"/>
                </a:lnTo>
                <a:lnTo>
                  <a:pt x="144106" y="29419"/>
                </a:lnTo>
                <a:lnTo>
                  <a:pt x="176630" y="48338"/>
                </a:lnTo>
                <a:lnTo>
                  <a:pt x="179661" y="52450"/>
                </a:lnTo>
                <a:lnTo>
                  <a:pt x="103122" y="52450"/>
                </a:lnTo>
                <a:lnTo>
                  <a:pt x="76251" y="57047"/>
                </a:lnTo>
                <a:lnTo>
                  <a:pt x="54839" y="69896"/>
                </a:lnTo>
                <a:lnTo>
                  <a:pt x="40678" y="89579"/>
                </a:lnTo>
                <a:lnTo>
                  <a:pt x="35559" y="114679"/>
                </a:lnTo>
                <a:lnTo>
                  <a:pt x="40678" y="139779"/>
                </a:lnTo>
                <a:lnTo>
                  <a:pt x="54839" y="159462"/>
                </a:lnTo>
                <a:lnTo>
                  <a:pt x="76251" y="172310"/>
                </a:lnTo>
                <a:lnTo>
                  <a:pt x="103122" y="176908"/>
                </a:lnTo>
                <a:lnTo>
                  <a:pt x="179661" y="176908"/>
                </a:lnTo>
                <a:lnTo>
                  <a:pt x="176630" y="181020"/>
                </a:lnTo>
                <a:lnTo>
                  <a:pt x="144106" y="199938"/>
                </a:lnTo>
                <a:lnTo>
                  <a:pt x="103122" y="206689"/>
                </a:lnTo>
                <a:close/>
              </a:path>
              <a:path w="361315" h="398779">
                <a:moveTo>
                  <a:pt x="179661" y="176908"/>
                </a:moveTo>
                <a:lnTo>
                  <a:pt x="103122" y="176908"/>
                </a:lnTo>
                <a:lnTo>
                  <a:pt x="129736" y="172310"/>
                </a:lnTo>
                <a:lnTo>
                  <a:pt x="151016" y="159462"/>
                </a:lnTo>
                <a:lnTo>
                  <a:pt x="165129" y="139779"/>
                </a:lnTo>
                <a:lnTo>
                  <a:pt x="170241" y="114679"/>
                </a:lnTo>
                <a:lnTo>
                  <a:pt x="165129" y="89579"/>
                </a:lnTo>
                <a:lnTo>
                  <a:pt x="151016" y="69896"/>
                </a:lnTo>
                <a:lnTo>
                  <a:pt x="129736" y="57047"/>
                </a:lnTo>
                <a:lnTo>
                  <a:pt x="103122" y="52450"/>
                </a:lnTo>
                <a:lnTo>
                  <a:pt x="179661" y="52450"/>
                </a:lnTo>
                <a:lnTo>
                  <a:pt x="198070" y="77425"/>
                </a:lnTo>
                <a:lnTo>
                  <a:pt x="205800" y="114679"/>
                </a:lnTo>
                <a:lnTo>
                  <a:pt x="198070" y="151933"/>
                </a:lnTo>
                <a:lnTo>
                  <a:pt x="179661" y="176908"/>
                </a:lnTo>
                <a:close/>
              </a:path>
              <a:path w="361315" h="398779">
                <a:moveTo>
                  <a:pt x="259139" y="244471"/>
                </a:moveTo>
                <a:lnTo>
                  <a:pt x="223580" y="244471"/>
                </a:lnTo>
                <a:lnTo>
                  <a:pt x="223580" y="208467"/>
                </a:lnTo>
                <a:lnTo>
                  <a:pt x="259139" y="208467"/>
                </a:lnTo>
                <a:lnTo>
                  <a:pt x="259139" y="244471"/>
                </a:lnTo>
                <a:close/>
              </a:path>
              <a:path w="361315" h="398779">
                <a:moveTo>
                  <a:pt x="53339" y="388487"/>
                </a:moveTo>
                <a:lnTo>
                  <a:pt x="34226" y="388487"/>
                </a:lnTo>
                <a:lnTo>
                  <a:pt x="34226" y="241804"/>
                </a:lnTo>
                <a:lnTo>
                  <a:pt x="69785" y="241804"/>
                </a:lnTo>
                <a:lnTo>
                  <a:pt x="69785" y="358261"/>
                </a:lnTo>
                <a:lnTo>
                  <a:pt x="152461" y="358261"/>
                </a:lnTo>
                <a:lnTo>
                  <a:pt x="155572" y="373819"/>
                </a:lnTo>
                <a:lnTo>
                  <a:pt x="127472" y="381361"/>
                </a:lnTo>
                <a:lnTo>
                  <a:pt x="100455" y="385820"/>
                </a:lnTo>
                <a:lnTo>
                  <a:pt x="75438" y="387945"/>
                </a:lnTo>
                <a:lnTo>
                  <a:pt x="53339" y="388487"/>
                </a:lnTo>
                <a:close/>
              </a:path>
              <a:path w="361315" h="398779">
                <a:moveTo>
                  <a:pt x="341371" y="271585"/>
                </a:moveTo>
                <a:lnTo>
                  <a:pt x="140904" y="271585"/>
                </a:lnTo>
                <a:lnTo>
                  <a:pt x="140904" y="244471"/>
                </a:lnTo>
                <a:lnTo>
                  <a:pt x="341371" y="244471"/>
                </a:lnTo>
                <a:lnTo>
                  <a:pt x="341371" y="271585"/>
                </a:lnTo>
                <a:close/>
              </a:path>
              <a:path w="361315" h="398779">
                <a:moveTo>
                  <a:pt x="241360" y="398266"/>
                </a:moveTo>
                <a:lnTo>
                  <a:pt x="211641" y="394321"/>
                </a:lnTo>
                <a:lnTo>
                  <a:pt x="188298" y="383042"/>
                </a:lnTo>
                <a:lnTo>
                  <a:pt x="173039" y="365262"/>
                </a:lnTo>
                <a:lnTo>
                  <a:pt x="167574" y="341815"/>
                </a:lnTo>
                <a:lnTo>
                  <a:pt x="173039" y="318625"/>
                </a:lnTo>
                <a:lnTo>
                  <a:pt x="188298" y="300977"/>
                </a:lnTo>
                <a:lnTo>
                  <a:pt x="211641" y="289747"/>
                </a:lnTo>
                <a:lnTo>
                  <a:pt x="241360" y="285809"/>
                </a:lnTo>
                <a:lnTo>
                  <a:pt x="271078" y="289747"/>
                </a:lnTo>
                <a:lnTo>
                  <a:pt x="294421" y="300977"/>
                </a:lnTo>
                <a:lnTo>
                  <a:pt x="303597" y="311590"/>
                </a:lnTo>
                <a:lnTo>
                  <a:pt x="241360" y="311590"/>
                </a:lnTo>
                <a:lnTo>
                  <a:pt x="224587" y="313750"/>
                </a:lnTo>
                <a:lnTo>
                  <a:pt x="211523" y="319868"/>
                </a:lnTo>
                <a:lnTo>
                  <a:pt x="203043" y="329404"/>
                </a:lnTo>
                <a:lnTo>
                  <a:pt x="200022" y="341815"/>
                </a:lnTo>
                <a:lnTo>
                  <a:pt x="203043" y="354296"/>
                </a:lnTo>
                <a:lnTo>
                  <a:pt x="211523" y="363984"/>
                </a:lnTo>
                <a:lnTo>
                  <a:pt x="224587" y="370256"/>
                </a:lnTo>
                <a:lnTo>
                  <a:pt x="241360" y="372485"/>
                </a:lnTo>
                <a:lnTo>
                  <a:pt x="303481" y="372485"/>
                </a:lnTo>
                <a:lnTo>
                  <a:pt x="294421" y="383042"/>
                </a:lnTo>
                <a:lnTo>
                  <a:pt x="271078" y="394321"/>
                </a:lnTo>
                <a:lnTo>
                  <a:pt x="241360" y="398266"/>
                </a:lnTo>
                <a:close/>
              </a:path>
              <a:path w="361315" h="398779">
                <a:moveTo>
                  <a:pt x="303481" y="372485"/>
                </a:moveTo>
                <a:lnTo>
                  <a:pt x="241360" y="372485"/>
                </a:lnTo>
                <a:lnTo>
                  <a:pt x="257945" y="370256"/>
                </a:lnTo>
                <a:lnTo>
                  <a:pt x="271030" y="363984"/>
                </a:lnTo>
                <a:lnTo>
                  <a:pt x="279614" y="354296"/>
                </a:lnTo>
                <a:lnTo>
                  <a:pt x="282697" y="341815"/>
                </a:lnTo>
                <a:lnTo>
                  <a:pt x="279614" y="329404"/>
                </a:lnTo>
                <a:lnTo>
                  <a:pt x="271030" y="319868"/>
                </a:lnTo>
                <a:lnTo>
                  <a:pt x="257945" y="313750"/>
                </a:lnTo>
                <a:lnTo>
                  <a:pt x="241360" y="311590"/>
                </a:lnTo>
                <a:lnTo>
                  <a:pt x="303597" y="311590"/>
                </a:lnTo>
                <a:lnTo>
                  <a:pt x="309680" y="318625"/>
                </a:lnTo>
                <a:lnTo>
                  <a:pt x="315146" y="341815"/>
                </a:lnTo>
                <a:lnTo>
                  <a:pt x="309680" y="365262"/>
                </a:lnTo>
                <a:lnTo>
                  <a:pt x="303481" y="372485"/>
                </a:lnTo>
                <a:close/>
              </a:path>
              <a:path w="361315" h="398779">
                <a:moveTo>
                  <a:pt x="152461" y="358261"/>
                </a:moveTo>
                <a:lnTo>
                  <a:pt x="69785" y="358261"/>
                </a:lnTo>
                <a:lnTo>
                  <a:pt x="88162" y="357053"/>
                </a:lnTo>
                <a:lnTo>
                  <a:pt x="108123" y="354594"/>
                </a:lnTo>
                <a:lnTo>
                  <a:pt x="128917" y="350636"/>
                </a:lnTo>
                <a:lnTo>
                  <a:pt x="149794" y="344927"/>
                </a:lnTo>
                <a:lnTo>
                  <a:pt x="152461" y="358261"/>
                </a:lnTo>
                <a:close/>
              </a:path>
              <a:path w="361315" h="398779">
                <a:moveTo>
                  <a:pt x="301811" y="198688"/>
                </a:moveTo>
                <a:lnTo>
                  <a:pt x="265362" y="198688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89343"/>
                </a:lnTo>
                <a:lnTo>
                  <a:pt x="360928" y="89343"/>
                </a:lnTo>
                <a:lnTo>
                  <a:pt x="360928" y="119568"/>
                </a:lnTo>
                <a:lnTo>
                  <a:pt x="301811" y="119568"/>
                </a:lnTo>
                <a:lnTo>
                  <a:pt x="301811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1892013" y="6545254"/>
            <a:ext cx="361315" cy="397510"/>
          </a:xfrm>
          <a:custGeom>
            <a:avLst/>
            <a:gdLst/>
            <a:ahLst/>
            <a:cxnLst/>
            <a:rect l="l" t="t" r="r" b="b"/>
            <a:pathLst>
              <a:path w="361315" h="397509">
                <a:moveTo>
                  <a:pt x="104011" y="211134"/>
                </a:moveTo>
                <a:lnTo>
                  <a:pt x="62256" y="204293"/>
                </a:lnTo>
                <a:lnTo>
                  <a:pt x="29336" y="185076"/>
                </a:lnTo>
                <a:lnTo>
                  <a:pt x="7750" y="155440"/>
                </a:lnTo>
                <a:lnTo>
                  <a:pt x="0" y="117346"/>
                </a:lnTo>
                <a:lnTo>
                  <a:pt x="7750" y="79251"/>
                </a:lnTo>
                <a:lnTo>
                  <a:pt x="29336" y="49616"/>
                </a:lnTo>
                <a:lnTo>
                  <a:pt x="62256" y="30399"/>
                </a:lnTo>
                <a:lnTo>
                  <a:pt x="104011" y="23558"/>
                </a:lnTo>
                <a:lnTo>
                  <a:pt x="145578" y="30399"/>
                </a:lnTo>
                <a:lnTo>
                  <a:pt x="178519" y="49616"/>
                </a:lnTo>
                <a:lnTo>
                  <a:pt x="181894" y="54228"/>
                </a:lnTo>
                <a:lnTo>
                  <a:pt x="104011" y="54228"/>
                </a:lnTo>
                <a:lnTo>
                  <a:pt x="76439" y="58839"/>
                </a:lnTo>
                <a:lnTo>
                  <a:pt x="54783" y="71785"/>
                </a:lnTo>
                <a:lnTo>
                  <a:pt x="40629" y="91732"/>
                </a:lnTo>
                <a:lnTo>
                  <a:pt x="35559" y="117346"/>
                </a:lnTo>
                <a:lnTo>
                  <a:pt x="40629" y="142960"/>
                </a:lnTo>
                <a:lnTo>
                  <a:pt x="54783" y="162906"/>
                </a:lnTo>
                <a:lnTo>
                  <a:pt x="76439" y="175852"/>
                </a:lnTo>
                <a:lnTo>
                  <a:pt x="104011" y="180464"/>
                </a:lnTo>
                <a:lnTo>
                  <a:pt x="181894" y="180464"/>
                </a:lnTo>
                <a:lnTo>
                  <a:pt x="178519" y="185076"/>
                </a:lnTo>
                <a:lnTo>
                  <a:pt x="145578" y="204293"/>
                </a:lnTo>
                <a:lnTo>
                  <a:pt x="104011" y="211134"/>
                </a:lnTo>
                <a:close/>
              </a:path>
              <a:path w="361315" h="397509">
                <a:moveTo>
                  <a:pt x="181894" y="180464"/>
                </a:moveTo>
                <a:lnTo>
                  <a:pt x="104011" y="180464"/>
                </a:lnTo>
                <a:lnTo>
                  <a:pt x="131396" y="175852"/>
                </a:lnTo>
                <a:lnTo>
                  <a:pt x="153072" y="162906"/>
                </a:lnTo>
                <a:lnTo>
                  <a:pt x="167331" y="142960"/>
                </a:lnTo>
                <a:lnTo>
                  <a:pt x="172463" y="117346"/>
                </a:lnTo>
                <a:lnTo>
                  <a:pt x="167331" y="91732"/>
                </a:lnTo>
                <a:lnTo>
                  <a:pt x="153072" y="71785"/>
                </a:lnTo>
                <a:lnTo>
                  <a:pt x="131396" y="58839"/>
                </a:lnTo>
                <a:lnTo>
                  <a:pt x="104011" y="54228"/>
                </a:lnTo>
                <a:lnTo>
                  <a:pt x="181894" y="54228"/>
                </a:lnTo>
                <a:lnTo>
                  <a:pt x="200209" y="79251"/>
                </a:lnTo>
                <a:lnTo>
                  <a:pt x="208023" y="117346"/>
                </a:lnTo>
                <a:lnTo>
                  <a:pt x="200209" y="155440"/>
                </a:lnTo>
                <a:lnTo>
                  <a:pt x="181894" y="180464"/>
                </a:lnTo>
                <a:close/>
              </a:path>
              <a:path w="361315" h="397509">
                <a:moveTo>
                  <a:pt x="26669" y="393821"/>
                </a:moveTo>
                <a:lnTo>
                  <a:pt x="8000" y="367151"/>
                </a:lnTo>
                <a:lnTo>
                  <a:pt x="41879" y="348760"/>
                </a:lnTo>
                <a:lnTo>
                  <a:pt x="67007" y="324035"/>
                </a:lnTo>
                <a:lnTo>
                  <a:pt x="82634" y="295643"/>
                </a:lnTo>
                <a:lnTo>
                  <a:pt x="88009" y="266251"/>
                </a:lnTo>
                <a:lnTo>
                  <a:pt x="88009" y="245360"/>
                </a:lnTo>
                <a:lnTo>
                  <a:pt x="123124" y="245360"/>
                </a:lnTo>
                <a:lnTo>
                  <a:pt x="123124" y="266251"/>
                </a:lnTo>
                <a:lnTo>
                  <a:pt x="126548" y="293310"/>
                </a:lnTo>
                <a:lnTo>
                  <a:pt x="136760" y="319146"/>
                </a:lnTo>
                <a:lnTo>
                  <a:pt x="105344" y="319146"/>
                </a:lnTo>
                <a:lnTo>
                  <a:pt x="92301" y="342503"/>
                </a:lnTo>
                <a:lnTo>
                  <a:pt x="74674" y="363318"/>
                </a:lnTo>
                <a:lnTo>
                  <a:pt x="52714" y="380715"/>
                </a:lnTo>
                <a:lnTo>
                  <a:pt x="26669" y="393821"/>
                </a:lnTo>
                <a:close/>
              </a:path>
              <a:path w="361315" h="397509">
                <a:moveTo>
                  <a:pt x="226824" y="361817"/>
                </a:moveTo>
                <a:lnTo>
                  <a:pt x="178241" y="361817"/>
                </a:lnTo>
                <a:lnTo>
                  <a:pt x="203258" y="341134"/>
                </a:lnTo>
                <a:lnTo>
                  <a:pt x="221024" y="316701"/>
                </a:lnTo>
                <a:lnTo>
                  <a:pt x="231622" y="290934"/>
                </a:lnTo>
                <a:lnTo>
                  <a:pt x="235137" y="266251"/>
                </a:lnTo>
                <a:lnTo>
                  <a:pt x="235137" y="245360"/>
                </a:lnTo>
                <a:lnTo>
                  <a:pt x="270696" y="245360"/>
                </a:lnTo>
                <a:lnTo>
                  <a:pt x="270696" y="266251"/>
                </a:lnTo>
                <a:lnTo>
                  <a:pt x="276072" y="297144"/>
                </a:lnTo>
                <a:lnTo>
                  <a:pt x="287381" y="317812"/>
                </a:lnTo>
                <a:lnTo>
                  <a:pt x="252472" y="317812"/>
                </a:lnTo>
                <a:lnTo>
                  <a:pt x="241195" y="341878"/>
                </a:lnTo>
                <a:lnTo>
                  <a:pt x="226824" y="361817"/>
                </a:lnTo>
                <a:close/>
              </a:path>
              <a:path w="361315" h="397509">
                <a:moveTo>
                  <a:pt x="332481" y="393821"/>
                </a:moveTo>
                <a:lnTo>
                  <a:pt x="305353" y="380507"/>
                </a:lnTo>
                <a:lnTo>
                  <a:pt x="282809" y="362984"/>
                </a:lnTo>
                <a:lnTo>
                  <a:pt x="265095" y="341871"/>
                </a:lnTo>
                <a:lnTo>
                  <a:pt x="252472" y="317812"/>
                </a:lnTo>
                <a:lnTo>
                  <a:pt x="287381" y="317812"/>
                </a:lnTo>
                <a:lnTo>
                  <a:pt x="291698" y="325702"/>
                </a:lnTo>
                <a:lnTo>
                  <a:pt x="316826" y="349760"/>
                </a:lnTo>
                <a:lnTo>
                  <a:pt x="350705" y="367151"/>
                </a:lnTo>
                <a:lnTo>
                  <a:pt x="332481" y="393821"/>
                </a:lnTo>
                <a:close/>
              </a:path>
              <a:path w="361315" h="397509">
                <a:moveTo>
                  <a:pt x="179130" y="397377"/>
                </a:moveTo>
                <a:lnTo>
                  <a:pt x="153162" y="383528"/>
                </a:lnTo>
                <a:lnTo>
                  <a:pt x="132403" y="365262"/>
                </a:lnTo>
                <a:lnTo>
                  <a:pt x="116561" y="343496"/>
                </a:lnTo>
                <a:lnTo>
                  <a:pt x="105344" y="319146"/>
                </a:lnTo>
                <a:lnTo>
                  <a:pt x="136760" y="319146"/>
                </a:lnTo>
                <a:lnTo>
                  <a:pt x="136848" y="319368"/>
                </a:lnTo>
                <a:lnTo>
                  <a:pt x="154065" y="342760"/>
                </a:lnTo>
                <a:lnTo>
                  <a:pt x="178241" y="361817"/>
                </a:lnTo>
                <a:lnTo>
                  <a:pt x="226824" y="361817"/>
                </a:lnTo>
                <a:lnTo>
                  <a:pt x="225302" y="363929"/>
                </a:lnTo>
                <a:lnTo>
                  <a:pt x="204654" y="382820"/>
                </a:lnTo>
                <a:lnTo>
                  <a:pt x="179130" y="397377"/>
                </a:lnTo>
                <a:close/>
              </a:path>
              <a:path w="361315" h="397509">
                <a:moveTo>
                  <a:pt x="301811" y="227136"/>
                </a:moveTo>
                <a:lnTo>
                  <a:pt x="265362" y="22713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95566"/>
                </a:lnTo>
                <a:lnTo>
                  <a:pt x="360928" y="95566"/>
                </a:lnTo>
                <a:lnTo>
                  <a:pt x="360928" y="125791"/>
                </a:lnTo>
                <a:lnTo>
                  <a:pt x="301811" y="125791"/>
                </a:lnTo>
                <a:lnTo>
                  <a:pt x="301811" y="2271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2310281" y="6545254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2711214" y="6854622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2950120" y="6571480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3649307" y="654525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3382167" y="65786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3382167" y="66840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3382167" y="67132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3382167" y="68186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3533739" y="657903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3533739" y="67132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3816882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3816882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3814215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3814215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3767989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4316862" y="6585259"/>
            <a:ext cx="179070" cy="326390"/>
          </a:xfrm>
          <a:custGeom>
            <a:avLst/>
            <a:gdLst/>
            <a:ahLst/>
            <a:cxnLst/>
            <a:rect l="l" t="t" r="r" b="b"/>
            <a:pathLst>
              <a:path w="179069" h="326390">
                <a:moveTo>
                  <a:pt x="178686" y="325813"/>
                </a:moveTo>
                <a:lnTo>
                  <a:pt x="0" y="325813"/>
                </a:lnTo>
                <a:lnTo>
                  <a:pt x="0" y="292032"/>
                </a:lnTo>
                <a:lnTo>
                  <a:pt x="72452" y="292032"/>
                </a:lnTo>
                <a:lnTo>
                  <a:pt x="72452" y="48894"/>
                </a:lnTo>
                <a:lnTo>
                  <a:pt x="14668" y="48894"/>
                </a:lnTo>
                <a:lnTo>
                  <a:pt x="14668" y="23113"/>
                </a:lnTo>
                <a:lnTo>
                  <a:pt x="34913" y="18689"/>
                </a:lnTo>
                <a:lnTo>
                  <a:pt x="52616" y="13390"/>
                </a:lnTo>
                <a:lnTo>
                  <a:pt x="68236" y="7174"/>
                </a:lnTo>
                <a:lnTo>
                  <a:pt x="82231" y="0"/>
                </a:lnTo>
                <a:lnTo>
                  <a:pt x="113345" y="0"/>
                </a:lnTo>
                <a:lnTo>
                  <a:pt x="113345" y="292032"/>
                </a:lnTo>
                <a:lnTo>
                  <a:pt x="178686" y="292032"/>
                </a:lnTo>
                <a:lnTo>
                  <a:pt x="178686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4536886" y="6585259"/>
            <a:ext cx="210820" cy="332105"/>
          </a:xfrm>
          <a:custGeom>
            <a:avLst/>
            <a:gdLst/>
            <a:ahLst/>
            <a:cxnLst/>
            <a:rect l="l" t="t" r="r" b="b"/>
            <a:pathLst>
              <a:path w="210819" h="332104">
                <a:moveTo>
                  <a:pt x="103567" y="331592"/>
                </a:moveTo>
                <a:lnTo>
                  <a:pt x="69070" y="327918"/>
                </a:lnTo>
                <a:lnTo>
                  <a:pt x="40948" y="318201"/>
                </a:lnTo>
                <a:lnTo>
                  <a:pt x="18245" y="304401"/>
                </a:lnTo>
                <a:lnTo>
                  <a:pt x="0" y="288476"/>
                </a:lnTo>
                <a:lnTo>
                  <a:pt x="20002" y="261806"/>
                </a:lnTo>
                <a:lnTo>
                  <a:pt x="35066" y="275308"/>
                </a:lnTo>
                <a:lnTo>
                  <a:pt x="52839" y="286809"/>
                </a:lnTo>
                <a:lnTo>
                  <a:pt x="74195" y="294810"/>
                </a:lnTo>
                <a:lnTo>
                  <a:pt x="100011" y="297810"/>
                </a:lnTo>
                <a:lnTo>
                  <a:pt x="126972" y="292483"/>
                </a:lnTo>
                <a:lnTo>
                  <a:pt x="149016" y="277197"/>
                </a:lnTo>
                <a:lnTo>
                  <a:pt x="163893" y="252993"/>
                </a:lnTo>
                <a:lnTo>
                  <a:pt x="169352" y="220913"/>
                </a:lnTo>
                <a:lnTo>
                  <a:pt x="164545" y="189625"/>
                </a:lnTo>
                <a:lnTo>
                  <a:pt x="150905" y="166296"/>
                </a:lnTo>
                <a:lnTo>
                  <a:pt x="129597" y="151718"/>
                </a:lnTo>
                <a:lnTo>
                  <a:pt x="101789" y="146682"/>
                </a:lnTo>
                <a:lnTo>
                  <a:pt x="86752" y="147919"/>
                </a:lnTo>
                <a:lnTo>
                  <a:pt x="73508" y="151572"/>
                </a:lnTo>
                <a:lnTo>
                  <a:pt x="60847" y="157559"/>
                </a:lnTo>
                <a:lnTo>
                  <a:pt x="47560" y="165796"/>
                </a:lnTo>
                <a:lnTo>
                  <a:pt x="25780" y="152461"/>
                </a:lnTo>
                <a:lnTo>
                  <a:pt x="36003" y="0"/>
                </a:lnTo>
                <a:lnTo>
                  <a:pt x="194688" y="0"/>
                </a:lnTo>
                <a:lnTo>
                  <a:pt x="194688" y="34670"/>
                </a:lnTo>
                <a:lnTo>
                  <a:pt x="71563" y="34670"/>
                </a:lnTo>
                <a:lnTo>
                  <a:pt x="63562" y="128903"/>
                </a:lnTo>
                <a:lnTo>
                  <a:pt x="74383" y="123513"/>
                </a:lnTo>
                <a:lnTo>
                  <a:pt x="85787" y="119457"/>
                </a:lnTo>
                <a:lnTo>
                  <a:pt x="98191" y="116901"/>
                </a:lnTo>
                <a:lnTo>
                  <a:pt x="112012" y="116012"/>
                </a:lnTo>
                <a:lnTo>
                  <a:pt x="150238" y="122131"/>
                </a:lnTo>
                <a:lnTo>
                  <a:pt x="181464" y="140960"/>
                </a:lnTo>
                <a:lnTo>
                  <a:pt x="202522" y="173206"/>
                </a:lnTo>
                <a:lnTo>
                  <a:pt x="210245" y="219579"/>
                </a:lnTo>
                <a:lnTo>
                  <a:pt x="201327" y="267272"/>
                </a:lnTo>
                <a:lnTo>
                  <a:pt x="177575" y="302422"/>
                </a:lnTo>
                <a:lnTo>
                  <a:pt x="143488" y="324153"/>
                </a:lnTo>
                <a:lnTo>
                  <a:pt x="103567" y="3315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4790247" y="6545254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4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4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4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4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5208961" y="6545254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5753359" y="6568440"/>
            <a:ext cx="183515" cy="27940"/>
          </a:xfrm>
          <a:custGeom>
            <a:avLst/>
            <a:gdLst/>
            <a:ahLst/>
            <a:cxnLst/>
            <a:rect l="l" t="t" r="r" b="b"/>
            <a:pathLst>
              <a:path w="183515" h="27940">
                <a:moveTo>
                  <a:pt x="0" y="0"/>
                </a:moveTo>
                <a:lnTo>
                  <a:pt x="183131" y="0"/>
                </a:lnTo>
                <a:lnTo>
                  <a:pt x="183131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5753359" y="6596380"/>
            <a:ext cx="35560" cy="101600"/>
          </a:xfrm>
          <a:custGeom>
            <a:avLst/>
            <a:gdLst/>
            <a:ahLst/>
            <a:cxnLst/>
            <a:rect l="l" t="t" r="r" b="b"/>
            <a:pathLst>
              <a:path w="35559" h="101600">
                <a:moveTo>
                  <a:pt x="0" y="0"/>
                </a:moveTo>
                <a:lnTo>
                  <a:pt x="35559" y="0"/>
                </a:lnTo>
                <a:lnTo>
                  <a:pt x="35559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5753359" y="669798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5900931" y="6596816"/>
            <a:ext cx="35560" cy="102235"/>
          </a:xfrm>
          <a:custGeom>
            <a:avLst/>
            <a:gdLst/>
            <a:ahLst/>
            <a:cxnLst/>
            <a:rect l="l" t="t" r="r" b="b"/>
            <a:pathLst>
              <a:path w="35559" h="102234">
                <a:moveTo>
                  <a:pt x="35559" y="101789"/>
                </a:moveTo>
                <a:lnTo>
                  <a:pt x="0" y="101789"/>
                </a:lnTo>
                <a:lnTo>
                  <a:pt x="0" y="0"/>
                </a:lnTo>
                <a:lnTo>
                  <a:pt x="35559" y="0"/>
                </a:lnTo>
                <a:lnTo>
                  <a:pt x="35559" y="101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5792919" y="6766559"/>
            <a:ext cx="253365" cy="29209"/>
          </a:xfrm>
          <a:custGeom>
            <a:avLst/>
            <a:gdLst/>
            <a:ahLst/>
            <a:cxnLst/>
            <a:rect l="l" t="t" r="r" b="b"/>
            <a:pathLst>
              <a:path w="253365" h="29209">
                <a:moveTo>
                  <a:pt x="0" y="0"/>
                </a:moveTo>
                <a:lnTo>
                  <a:pt x="253361" y="0"/>
                </a:lnTo>
                <a:lnTo>
                  <a:pt x="25336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6010277" y="6795769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4" h="41909">
                <a:moveTo>
                  <a:pt x="0" y="0"/>
                </a:moveTo>
                <a:lnTo>
                  <a:pt x="36003" y="0"/>
                </a:lnTo>
                <a:lnTo>
                  <a:pt x="36003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5794252" y="6837680"/>
            <a:ext cx="252095" cy="26670"/>
          </a:xfrm>
          <a:custGeom>
            <a:avLst/>
            <a:gdLst/>
            <a:ahLst/>
            <a:cxnLst/>
            <a:rect l="l" t="t" r="r" b="b"/>
            <a:pathLst>
              <a:path w="252094" h="26670">
                <a:moveTo>
                  <a:pt x="0" y="0"/>
                </a:moveTo>
                <a:lnTo>
                  <a:pt x="252027" y="0"/>
                </a:lnTo>
                <a:lnTo>
                  <a:pt x="25202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5794252" y="6864350"/>
            <a:ext cx="35560" cy="44450"/>
          </a:xfrm>
          <a:custGeom>
            <a:avLst/>
            <a:gdLst/>
            <a:ahLst/>
            <a:cxnLst/>
            <a:rect l="l" t="t" r="r" b="b"/>
            <a:pathLst>
              <a:path w="35559" h="44450">
                <a:moveTo>
                  <a:pt x="0" y="0"/>
                </a:moveTo>
                <a:lnTo>
                  <a:pt x="35559" y="0"/>
                </a:lnTo>
                <a:lnTo>
                  <a:pt x="35559" y="44450"/>
                </a:lnTo>
                <a:lnTo>
                  <a:pt x="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5794252" y="6908800"/>
            <a:ext cx="266700" cy="29209"/>
          </a:xfrm>
          <a:custGeom>
            <a:avLst/>
            <a:gdLst/>
            <a:ahLst/>
            <a:cxnLst/>
            <a:rect l="l" t="t" r="r" b="b"/>
            <a:pathLst>
              <a:path w="266700" h="29209">
                <a:moveTo>
                  <a:pt x="0" y="0"/>
                </a:moveTo>
                <a:lnTo>
                  <a:pt x="266696" y="0"/>
                </a:lnTo>
                <a:lnTo>
                  <a:pt x="26669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6009832" y="6545580"/>
            <a:ext cx="36830" cy="85090"/>
          </a:xfrm>
          <a:custGeom>
            <a:avLst/>
            <a:gdLst/>
            <a:ahLst/>
            <a:cxnLst/>
            <a:rect l="l" t="t" r="r" b="b"/>
            <a:pathLst>
              <a:path w="36830" h="85090">
                <a:moveTo>
                  <a:pt x="0" y="0"/>
                </a:moveTo>
                <a:lnTo>
                  <a:pt x="36448" y="0"/>
                </a:lnTo>
                <a:lnTo>
                  <a:pt x="36448" y="85090"/>
                </a:lnTo>
                <a:lnTo>
                  <a:pt x="0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6009832" y="6630669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6009832" y="6661150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30" h="87629">
                <a:moveTo>
                  <a:pt x="0" y="0"/>
                </a:moveTo>
                <a:lnTo>
                  <a:pt x="36448" y="0"/>
                </a:lnTo>
                <a:lnTo>
                  <a:pt x="36448" y="87629"/>
                </a:lnTo>
                <a:lnTo>
                  <a:pt x="0" y="876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6145847" y="6854622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6394582" y="6585259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610004" y="7194288"/>
            <a:ext cx="361950" cy="320040"/>
          </a:xfrm>
          <a:custGeom>
            <a:avLst/>
            <a:gdLst/>
            <a:ahLst/>
            <a:cxnLst/>
            <a:rect l="l" t="t" r="r" b="b"/>
            <a:pathLst>
              <a:path w="361950" h="320040">
                <a:moveTo>
                  <a:pt x="29781" y="198244"/>
                </a:moveTo>
                <a:lnTo>
                  <a:pt x="14668" y="168018"/>
                </a:lnTo>
                <a:lnTo>
                  <a:pt x="56582" y="155313"/>
                </a:lnTo>
                <a:lnTo>
                  <a:pt x="95978" y="133369"/>
                </a:lnTo>
                <a:lnTo>
                  <a:pt x="128952" y="104043"/>
                </a:lnTo>
                <a:lnTo>
                  <a:pt x="151600" y="69191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707" y="69191"/>
                </a:lnTo>
                <a:lnTo>
                  <a:pt x="218414" y="87120"/>
                </a:lnTo>
                <a:lnTo>
                  <a:pt x="179130" y="87120"/>
                </a:lnTo>
                <a:lnTo>
                  <a:pt x="153544" y="126673"/>
                </a:lnTo>
                <a:lnTo>
                  <a:pt x="117790" y="159184"/>
                </a:lnTo>
                <a:lnTo>
                  <a:pt x="75369" y="183443"/>
                </a:lnTo>
                <a:lnTo>
                  <a:pt x="29781" y="198244"/>
                </a:lnTo>
                <a:close/>
              </a:path>
              <a:path w="361950" h="320040">
                <a:moveTo>
                  <a:pt x="328480" y="198244"/>
                </a:moveTo>
                <a:lnTo>
                  <a:pt x="283079" y="183443"/>
                </a:lnTo>
                <a:lnTo>
                  <a:pt x="240637" y="159184"/>
                </a:lnTo>
                <a:lnTo>
                  <a:pt x="204779" y="126673"/>
                </a:lnTo>
                <a:lnTo>
                  <a:pt x="179130" y="87120"/>
                </a:lnTo>
                <a:lnTo>
                  <a:pt x="218414" y="87120"/>
                </a:lnTo>
                <a:lnTo>
                  <a:pt x="229465" y="104043"/>
                </a:lnTo>
                <a:lnTo>
                  <a:pt x="262571" y="133369"/>
                </a:lnTo>
                <a:lnTo>
                  <a:pt x="302077" y="155313"/>
                </a:lnTo>
                <a:lnTo>
                  <a:pt x="344038" y="168018"/>
                </a:lnTo>
                <a:lnTo>
                  <a:pt x="328480" y="198244"/>
                </a:lnTo>
                <a:close/>
              </a:path>
              <a:path w="361950" h="320040">
                <a:moveTo>
                  <a:pt x="197355" y="290254"/>
                </a:moveTo>
                <a:lnTo>
                  <a:pt x="160906" y="290254"/>
                </a:lnTo>
                <a:lnTo>
                  <a:pt x="160906" y="193354"/>
                </a:lnTo>
                <a:lnTo>
                  <a:pt x="197355" y="193354"/>
                </a:lnTo>
                <a:lnTo>
                  <a:pt x="197355" y="290254"/>
                </a:lnTo>
                <a:close/>
              </a:path>
              <a:path w="361950" h="320040">
                <a:moveTo>
                  <a:pt x="361817" y="320035"/>
                </a:moveTo>
                <a:lnTo>
                  <a:pt x="0" y="320035"/>
                </a:lnTo>
                <a:lnTo>
                  <a:pt x="0" y="290254"/>
                </a:lnTo>
                <a:lnTo>
                  <a:pt x="361817" y="290254"/>
                </a:lnTo>
                <a:lnTo>
                  <a:pt x="361817" y="320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2033606" y="716761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2430539" y="716761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2966078" y="716761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3415905" y="7447280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0" y="0"/>
                </a:moveTo>
                <a:lnTo>
                  <a:pt x="36448" y="0"/>
                </a:lnTo>
                <a:lnTo>
                  <a:pt x="36448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3415905" y="7527290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20" h="30479">
                <a:moveTo>
                  <a:pt x="0" y="0"/>
                </a:moveTo>
                <a:lnTo>
                  <a:pt x="274252" y="0"/>
                </a:lnTo>
                <a:lnTo>
                  <a:pt x="27425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3417239" y="7183119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0" y="0"/>
                </a:moveTo>
                <a:lnTo>
                  <a:pt x="36003" y="0"/>
                </a:lnTo>
                <a:lnTo>
                  <a:pt x="36003" y="50799"/>
                </a:lnTo>
                <a:lnTo>
                  <a:pt x="0" y="507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3417239" y="723391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3417239" y="7261859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70">
                <a:moveTo>
                  <a:pt x="0" y="0"/>
                </a:moveTo>
                <a:lnTo>
                  <a:pt x="36003" y="0"/>
                </a:lnTo>
                <a:lnTo>
                  <a:pt x="36003" y="52070"/>
                </a:lnTo>
                <a:lnTo>
                  <a:pt x="0" y="520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3417239" y="731393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4" h="29209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3647042" y="7183620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5" h="50800">
                <a:moveTo>
                  <a:pt x="36003" y="50227"/>
                </a:moveTo>
                <a:lnTo>
                  <a:pt x="0" y="50227"/>
                </a:lnTo>
                <a:lnTo>
                  <a:pt x="0" y="0"/>
                </a:lnTo>
                <a:lnTo>
                  <a:pt x="36003" y="0"/>
                </a:lnTo>
                <a:lnTo>
                  <a:pt x="36003" y="50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3647042" y="7262295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4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3531918" y="7342749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36448" y="42671"/>
                </a:moveTo>
                <a:lnTo>
                  <a:pt x="0" y="42671"/>
                </a:lnTo>
                <a:lnTo>
                  <a:pt x="0" y="0"/>
                </a:lnTo>
                <a:lnTo>
                  <a:pt x="36448" y="0"/>
                </a:lnTo>
                <a:lnTo>
                  <a:pt x="36448" y="426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3369233" y="7385420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3779946" y="7167618"/>
            <a:ext cx="327025" cy="399415"/>
          </a:xfrm>
          <a:custGeom>
            <a:avLst/>
            <a:gdLst/>
            <a:ahLst/>
            <a:cxnLst/>
            <a:rect l="l" t="t" r="r" b="b"/>
            <a:pathLst>
              <a:path w="327025" h="399415">
                <a:moveTo>
                  <a:pt x="326702" y="238693"/>
                </a:moveTo>
                <a:lnTo>
                  <a:pt x="290254" y="238693"/>
                </a:lnTo>
                <a:lnTo>
                  <a:pt x="290254" y="133792"/>
                </a:lnTo>
                <a:lnTo>
                  <a:pt x="212467" y="133792"/>
                </a:lnTo>
                <a:lnTo>
                  <a:pt x="212467" y="104011"/>
                </a:lnTo>
                <a:lnTo>
                  <a:pt x="290254" y="104011"/>
                </a:lnTo>
                <a:lnTo>
                  <a:pt x="290254" y="0"/>
                </a:lnTo>
                <a:lnTo>
                  <a:pt x="326702" y="0"/>
                </a:lnTo>
                <a:lnTo>
                  <a:pt x="326702" y="238693"/>
                </a:lnTo>
                <a:close/>
              </a:path>
              <a:path w="327025" h="399415">
                <a:moveTo>
                  <a:pt x="224469" y="56895"/>
                </a:moveTo>
                <a:lnTo>
                  <a:pt x="11556" y="56895"/>
                </a:lnTo>
                <a:lnTo>
                  <a:pt x="11556" y="27114"/>
                </a:lnTo>
                <a:lnTo>
                  <a:pt x="224469" y="27114"/>
                </a:lnTo>
                <a:lnTo>
                  <a:pt x="224469" y="56895"/>
                </a:lnTo>
                <a:close/>
              </a:path>
              <a:path w="327025" h="399415">
                <a:moveTo>
                  <a:pt x="19113" y="232470"/>
                </a:moveTo>
                <a:lnTo>
                  <a:pt x="0" y="203578"/>
                </a:lnTo>
                <a:lnTo>
                  <a:pt x="40636" y="182284"/>
                </a:lnTo>
                <a:lnTo>
                  <a:pt x="72396" y="151572"/>
                </a:lnTo>
                <a:lnTo>
                  <a:pt x="93072" y="114193"/>
                </a:lnTo>
                <a:lnTo>
                  <a:pt x="100455" y="72896"/>
                </a:lnTo>
                <a:lnTo>
                  <a:pt x="100455" y="56895"/>
                </a:lnTo>
                <a:lnTo>
                  <a:pt x="136904" y="56895"/>
                </a:lnTo>
                <a:lnTo>
                  <a:pt x="136904" y="72896"/>
                </a:lnTo>
                <a:lnTo>
                  <a:pt x="143918" y="110616"/>
                </a:lnTo>
                <a:lnTo>
                  <a:pt x="156622" y="132903"/>
                </a:lnTo>
                <a:lnTo>
                  <a:pt x="119124" y="132903"/>
                </a:lnTo>
                <a:lnTo>
                  <a:pt x="102935" y="165337"/>
                </a:lnTo>
                <a:lnTo>
                  <a:pt x="80286" y="193354"/>
                </a:lnTo>
                <a:lnTo>
                  <a:pt x="52054" y="216037"/>
                </a:lnTo>
                <a:lnTo>
                  <a:pt x="19113" y="232470"/>
                </a:lnTo>
                <a:close/>
              </a:path>
              <a:path w="327025" h="399415">
                <a:moveTo>
                  <a:pt x="215579" y="223135"/>
                </a:moveTo>
                <a:lnTo>
                  <a:pt x="184256" y="208099"/>
                </a:lnTo>
                <a:lnTo>
                  <a:pt x="157350" y="187520"/>
                </a:lnTo>
                <a:lnTo>
                  <a:pt x="135445" y="162191"/>
                </a:lnTo>
                <a:lnTo>
                  <a:pt x="119124" y="132903"/>
                </a:lnTo>
                <a:lnTo>
                  <a:pt x="156622" y="132903"/>
                </a:lnTo>
                <a:lnTo>
                  <a:pt x="163684" y="145293"/>
                </a:lnTo>
                <a:lnTo>
                  <a:pt x="194285" y="174220"/>
                </a:lnTo>
                <a:lnTo>
                  <a:pt x="233803" y="194688"/>
                </a:lnTo>
                <a:lnTo>
                  <a:pt x="215579" y="223135"/>
                </a:lnTo>
                <a:close/>
              </a:path>
              <a:path w="327025" h="399415">
                <a:moveTo>
                  <a:pt x="326702" y="399155"/>
                </a:moveTo>
                <a:lnTo>
                  <a:pt x="290254" y="399155"/>
                </a:lnTo>
                <a:lnTo>
                  <a:pt x="290254" y="289809"/>
                </a:lnTo>
                <a:lnTo>
                  <a:pt x="60451" y="289809"/>
                </a:lnTo>
                <a:lnTo>
                  <a:pt x="60451" y="260473"/>
                </a:lnTo>
                <a:lnTo>
                  <a:pt x="326702" y="260473"/>
                </a:lnTo>
                <a:lnTo>
                  <a:pt x="326702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4196881" y="7168063"/>
            <a:ext cx="330200" cy="389890"/>
          </a:xfrm>
          <a:custGeom>
            <a:avLst/>
            <a:gdLst/>
            <a:ahLst/>
            <a:cxnLst/>
            <a:rect l="l" t="t" r="r" b="b"/>
            <a:pathLst>
              <a:path w="330200" h="389890">
                <a:moveTo>
                  <a:pt x="317812" y="291143"/>
                </a:moveTo>
                <a:lnTo>
                  <a:pt x="281364" y="291143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91143"/>
                </a:lnTo>
                <a:close/>
              </a:path>
              <a:path w="330200" h="389890">
                <a:moveTo>
                  <a:pt x="103567" y="224024"/>
                </a:moveTo>
                <a:lnTo>
                  <a:pt x="62444" y="216732"/>
                </a:lnTo>
                <a:lnTo>
                  <a:pt x="29614" y="196355"/>
                </a:lnTo>
                <a:lnTo>
                  <a:pt x="7868" y="165143"/>
                </a:lnTo>
                <a:lnTo>
                  <a:pt x="0" y="125347"/>
                </a:lnTo>
                <a:lnTo>
                  <a:pt x="7868" y="85877"/>
                </a:lnTo>
                <a:lnTo>
                  <a:pt x="29614" y="54950"/>
                </a:lnTo>
                <a:lnTo>
                  <a:pt x="62444" y="34774"/>
                </a:lnTo>
                <a:lnTo>
                  <a:pt x="103567" y="27558"/>
                </a:lnTo>
                <a:lnTo>
                  <a:pt x="145016" y="34774"/>
                </a:lnTo>
                <a:lnTo>
                  <a:pt x="178130" y="54950"/>
                </a:lnTo>
                <a:lnTo>
                  <a:pt x="181087" y="59117"/>
                </a:lnTo>
                <a:lnTo>
                  <a:pt x="103567" y="59117"/>
                </a:lnTo>
                <a:lnTo>
                  <a:pt x="76626" y="64027"/>
                </a:lnTo>
                <a:lnTo>
                  <a:pt x="55061" y="77730"/>
                </a:lnTo>
                <a:lnTo>
                  <a:pt x="40747" y="98684"/>
                </a:lnTo>
                <a:lnTo>
                  <a:pt x="35559" y="125347"/>
                </a:lnTo>
                <a:lnTo>
                  <a:pt x="40747" y="152523"/>
                </a:lnTo>
                <a:lnTo>
                  <a:pt x="55061" y="173741"/>
                </a:lnTo>
                <a:lnTo>
                  <a:pt x="76626" y="187541"/>
                </a:lnTo>
                <a:lnTo>
                  <a:pt x="103567" y="192465"/>
                </a:lnTo>
                <a:lnTo>
                  <a:pt x="180865" y="192465"/>
                </a:lnTo>
                <a:lnTo>
                  <a:pt x="178130" y="196355"/>
                </a:lnTo>
                <a:lnTo>
                  <a:pt x="145016" y="216732"/>
                </a:lnTo>
                <a:lnTo>
                  <a:pt x="103567" y="224024"/>
                </a:lnTo>
                <a:close/>
              </a:path>
              <a:path w="330200" h="389890">
                <a:moveTo>
                  <a:pt x="180865" y="192465"/>
                </a:moveTo>
                <a:lnTo>
                  <a:pt x="103567" y="192465"/>
                </a:lnTo>
                <a:lnTo>
                  <a:pt x="131021" y="187541"/>
                </a:lnTo>
                <a:lnTo>
                  <a:pt x="152850" y="173741"/>
                </a:lnTo>
                <a:lnTo>
                  <a:pt x="167261" y="152523"/>
                </a:lnTo>
                <a:lnTo>
                  <a:pt x="172463" y="125347"/>
                </a:lnTo>
                <a:lnTo>
                  <a:pt x="167261" y="98684"/>
                </a:lnTo>
                <a:lnTo>
                  <a:pt x="152850" y="77730"/>
                </a:lnTo>
                <a:lnTo>
                  <a:pt x="131021" y="64027"/>
                </a:lnTo>
                <a:lnTo>
                  <a:pt x="103567" y="59117"/>
                </a:lnTo>
                <a:lnTo>
                  <a:pt x="181087" y="59117"/>
                </a:lnTo>
                <a:lnTo>
                  <a:pt x="200077" y="85877"/>
                </a:lnTo>
                <a:lnTo>
                  <a:pt x="208023" y="125347"/>
                </a:lnTo>
                <a:lnTo>
                  <a:pt x="200077" y="165143"/>
                </a:lnTo>
                <a:lnTo>
                  <a:pt x="180865" y="192465"/>
                </a:lnTo>
                <a:close/>
              </a:path>
              <a:path w="330200" h="389890">
                <a:moveTo>
                  <a:pt x="329814" y="389376"/>
                </a:moveTo>
                <a:lnTo>
                  <a:pt x="61340" y="389376"/>
                </a:lnTo>
                <a:lnTo>
                  <a:pt x="61340" y="261362"/>
                </a:lnTo>
                <a:lnTo>
                  <a:pt x="97788" y="261362"/>
                </a:lnTo>
                <a:lnTo>
                  <a:pt x="97788" y="359595"/>
                </a:lnTo>
                <a:lnTo>
                  <a:pt x="329814" y="359595"/>
                </a:lnTo>
                <a:lnTo>
                  <a:pt x="32981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4760683" y="744220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5000265" y="7471409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4768239" y="717676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0" y="0"/>
                </a:moveTo>
                <a:lnTo>
                  <a:pt x="36003" y="0"/>
                </a:lnTo>
                <a:lnTo>
                  <a:pt x="36003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4768239" y="7222490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4768239" y="7250430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90">
                <a:moveTo>
                  <a:pt x="0" y="0"/>
                </a:moveTo>
                <a:lnTo>
                  <a:pt x="36003" y="0"/>
                </a:lnTo>
                <a:lnTo>
                  <a:pt x="36003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4768239" y="7297419"/>
            <a:ext cx="266065" cy="27940"/>
          </a:xfrm>
          <a:custGeom>
            <a:avLst/>
            <a:gdLst/>
            <a:ahLst/>
            <a:cxnLst/>
            <a:rect l="l" t="t" r="r" b="b"/>
            <a:pathLst>
              <a:path w="266064" h="27940">
                <a:moveTo>
                  <a:pt x="0" y="0"/>
                </a:moveTo>
                <a:lnTo>
                  <a:pt x="265807" y="0"/>
                </a:lnTo>
                <a:lnTo>
                  <a:pt x="265807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4998042" y="7176952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36003" y="45338"/>
                </a:moveTo>
                <a:lnTo>
                  <a:pt x="0" y="45338"/>
                </a:lnTo>
                <a:lnTo>
                  <a:pt x="0" y="0"/>
                </a:lnTo>
                <a:lnTo>
                  <a:pt x="36003" y="0"/>
                </a:lnTo>
                <a:lnTo>
                  <a:pt x="36003" y="453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4998042" y="7250738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4">
                <a:moveTo>
                  <a:pt x="36003" y="46227"/>
                </a:moveTo>
                <a:lnTo>
                  <a:pt x="0" y="46227"/>
                </a:lnTo>
                <a:lnTo>
                  <a:pt x="0" y="0"/>
                </a:lnTo>
                <a:lnTo>
                  <a:pt x="36003" y="0"/>
                </a:lnTo>
                <a:lnTo>
                  <a:pt x="36003" y="4622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4882919" y="7325858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448" y="47560"/>
                </a:moveTo>
                <a:lnTo>
                  <a:pt x="0" y="47560"/>
                </a:lnTo>
                <a:lnTo>
                  <a:pt x="0" y="0"/>
                </a:lnTo>
                <a:lnTo>
                  <a:pt x="36448" y="0"/>
                </a:lnTo>
                <a:lnTo>
                  <a:pt x="36448" y="4756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4720233" y="7373418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4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5127834" y="7168063"/>
            <a:ext cx="370840" cy="398145"/>
          </a:xfrm>
          <a:custGeom>
            <a:avLst/>
            <a:gdLst/>
            <a:ahLst/>
            <a:cxnLst/>
            <a:rect l="l" t="t" r="r" b="b"/>
            <a:pathLst>
              <a:path w="370839" h="398145">
                <a:moveTo>
                  <a:pt x="224469" y="58673"/>
                </a:moveTo>
                <a:lnTo>
                  <a:pt x="10667" y="58673"/>
                </a:lnTo>
                <a:lnTo>
                  <a:pt x="10667" y="29336"/>
                </a:lnTo>
                <a:lnTo>
                  <a:pt x="224469" y="29336"/>
                </a:lnTo>
                <a:lnTo>
                  <a:pt x="224469" y="58673"/>
                </a:lnTo>
                <a:close/>
              </a:path>
              <a:path w="370839" h="398145">
                <a:moveTo>
                  <a:pt x="18668" y="232914"/>
                </a:moveTo>
                <a:lnTo>
                  <a:pt x="0" y="204022"/>
                </a:lnTo>
                <a:lnTo>
                  <a:pt x="40942" y="182992"/>
                </a:lnTo>
                <a:lnTo>
                  <a:pt x="72508" y="152794"/>
                </a:lnTo>
                <a:lnTo>
                  <a:pt x="92822" y="115762"/>
                </a:lnTo>
                <a:lnTo>
                  <a:pt x="100011" y="74230"/>
                </a:lnTo>
                <a:lnTo>
                  <a:pt x="100011" y="58673"/>
                </a:lnTo>
                <a:lnTo>
                  <a:pt x="136459" y="58673"/>
                </a:lnTo>
                <a:lnTo>
                  <a:pt x="136459" y="74230"/>
                </a:lnTo>
                <a:lnTo>
                  <a:pt x="143279" y="111894"/>
                </a:lnTo>
                <a:lnTo>
                  <a:pt x="156688" y="135126"/>
                </a:lnTo>
                <a:lnTo>
                  <a:pt x="119124" y="135126"/>
                </a:lnTo>
                <a:lnTo>
                  <a:pt x="102990" y="167157"/>
                </a:lnTo>
                <a:lnTo>
                  <a:pt x="80397" y="194688"/>
                </a:lnTo>
                <a:lnTo>
                  <a:pt x="52054" y="216885"/>
                </a:lnTo>
                <a:lnTo>
                  <a:pt x="18668" y="232914"/>
                </a:lnTo>
                <a:close/>
              </a:path>
              <a:path w="370839" h="398145">
                <a:moveTo>
                  <a:pt x="215579" y="220913"/>
                </a:moveTo>
                <a:lnTo>
                  <a:pt x="183756" y="206884"/>
                </a:lnTo>
                <a:lnTo>
                  <a:pt x="156684" y="187354"/>
                </a:lnTo>
                <a:lnTo>
                  <a:pt x="134945" y="163156"/>
                </a:lnTo>
                <a:lnTo>
                  <a:pt x="119124" y="135126"/>
                </a:lnTo>
                <a:lnTo>
                  <a:pt x="156688" y="135126"/>
                </a:lnTo>
                <a:lnTo>
                  <a:pt x="162684" y="145516"/>
                </a:lnTo>
                <a:lnTo>
                  <a:pt x="193090" y="173053"/>
                </a:lnTo>
                <a:lnTo>
                  <a:pt x="232914" y="192465"/>
                </a:lnTo>
                <a:lnTo>
                  <a:pt x="215579" y="220913"/>
                </a:lnTo>
                <a:close/>
              </a:path>
              <a:path w="370839" h="398145">
                <a:moveTo>
                  <a:pt x="184464" y="397821"/>
                </a:moveTo>
                <a:lnTo>
                  <a:pt x="129403" y="392856"/>
                </a:lnTo>
                <a:lnTo>
                  <a:pt x="88009" y="378430"/>
                </a:lnTo>
                <a:lnTo>
                  <a:pt x="61951" y="355254"/>
                </a:lnTo>
                <a:lnTo>
                  <a:pt x="52894" y="324035"/>
                </a:lnTo>
                <a:lnTo>
                  <a:pt x="61951" y="293074"/>
                </a:lnTo>
                <a:lnTo>
                  <a:pt x="88009" y="270029"/>
                </a:lnTo>
                <a:lnTo>
                  <a:pt x="129403" y="255653"/>
                </a:lnTo>
                <a:lnTo>
                  <a:pt x="184464" y="250694"/>
                </a:lnTo>
                <a:lnTo>
                  <a:pt x="239082" y="255653"/>
                </a:lnTo>
                <a:lnTo>
                  <a:pt x="280364" y="270029"/>
                </a:lnTo>
                <a:lnTo>
                  <a:pt x="291194" y="279586"/>
                </a:lnTo>
                <a:lnTo>
                  <a:pt x="184464" y="279586"/>
                </a:lnTo>
                <a:lnTo>
                  <a:pt x="144474" y="282593"/>
                </a:lnTo>
                <a:lnTo>
                  <a:pt x="114568" y="291310"/>
                </a:lnTo>
                <a:lnTo>
                  <a:pt x="95830" y="305276"/>
                </a:lnTo>
                <a:lnTo>
                  <a:pt x="89343" y="324035"/>
                </a:lnTo>
                <a:lnTo>
                  <a:pt x="95830" y="343051"/>
                </a:lnTo>
                <a:lnTo>
                  <a:pt x="114568" y="357150"/>
                </a:lnTo>
                <a:lnTo>
                  <a:pt x="144474" y="365915"/>
                </a:lnTo>
                <a:lnTo>
                  <a:pt x="184464" y="368929"/>
                </a:lnTo>
                <a:lnTo>
                  <a:pt x="291069" y="368929"/>
                </a:lnTo>
                <a:lnTo>
                  <a:pt x="280364" y="378430"/>
                </a:lnTo>
                <a:lnTo>
                  <a:pt x="239082" y="392856"/>
                </a:lnTo>
                <a:lnTo>
                  <a:pt x="184464" y="397821"/>
                </a:lnTo>
                <a:close/>
              </a:path>
              <a:path w="370839" h="398145">
                <a:moveTo>
                  <a:pt x="291069" y="368929"/>
                </a:moveTo>
                <a:lnTo>
                  <a:pt x="184464" y="368929"/>
                </a:lnTo>
                <a:lnTo>
                  <a:pt x="224010" y="365915"/>
                </a:lnTo>
                <a:lnTo>
                  <a:pt x="253805" y="357150"/>
                </a:lnTo>
                <a:lnTo>
                  <a:pt x="272599" y="343051"/>
                </a:lnTo>
                <a:lnTo>
                  <a:pt x="279142" y="324035"/>
                </a:lnTo>
                <a:lnTo>
                  <a:pt x="272599" y="305276"/>
                </a:lnTo>
                <a:lnTo>
                  <a:pt x="253805" y="291310"/>
                </a:lnTo>
                <a:lnTo>
                  <a:pt x="224010" y="282593"/>
                </a:lnTo>
                <a:lnTo>
                  <a:pt x="184464" y="279586"/>
                </a:lnTo>
                <a:lnTo>
                  <a:pt x="291194" y="279586"/>
                </a:lnTo>
                <a:lnTo>
                  <a:pt x="306478" y="293074"/>
                </a:lnTo>
                <a:lnTo>
                  <a:pt x="315590" y="324035"/>
                </a:lnTo>
                <a:lnTo>
                  <a:pt x="306478" y="355254"/>
                </a:lnTo>
                <a:lnTo>
                  <a:pt x="291069" y="368929"/>
                </a:lnTo>
                <a:close/>
              </a:path>
              <a:path w="370839" h="398145">
                <a:moveTo>
                  <a:pt x="311145" y="240471"/>
                </a:moveTo>
                <a:lnTo>
                  <a:pt x="274697" y="240471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00455"/>
                </a:lnTo>
                <a:lnTo>
                  <a:pt x="370263" y="100455"/>
                </a:lnTo>
                <a:lnTo>
                  <a:pt x="370263" y="131125"/>
                </a:lnTo>
                <a:lnTo>
                  <a:pt x="311145" y="131125"/>
                </a:lnTo>
                <a:lnTo>
                  <a:pt x="311145" y="24047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5538102" y="7192510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5991485" y="71970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6228845" y="72263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5992374" y="72885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5992374" y="73177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5992374" y="73825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6109276" y="74117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5947036" y="74866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6489661" y="7167618"/>
            <a:ext cx="331470" cy="393700"/>
          </a:xfrm>
          <a:custGeom>
            <a:avLst/>
            <a:gdLst/>
            <a:ahLst/>
            <a:cxnLst/>
            <a:rect l="l" t="t" r="r" b="b"/>
            <a:pathLst>
              <a:path w="331470" h="393700">
                <a:moveTo>
                  <a:pt x="317812" y="204467"/>
                </a:moveTo>
                <a:lnTo>
                  <a:pt x="281364" y="204467"/>
                </a:lnTo>
                <a:lnTo>
                  <a:pt x="281364" y="0"/>
                </a:lnTo>
                <a:lnTo>
                  <a:pt x="317812" y="0"/>
                </a:lnTo>
                <a:lnTo>
                  <a:pt x="317812" y="204467"/>
                </a:lnTo>
                <a:close/>
              </a:path>
              <a:path w="331470" h="393700">
                <a:moveTo>
                  <a:pt x="102678" y="191132"/>
                </a:moveTo>
                <a:lnTo>
                  <a:pt x="61506" y="184756"/>
                </a:lnTo>
                <a:lnTo>
                  <a:pt x="29003" y="166796"/>
                </a:lnTo>
                <a:lnTo>
                  <a:pt x="7667" y="139001"/>
                </a:lnTo>
                <a:lnTo>
                  <a:pt x="0" y="103122"/>
                </a:lnTo>
                <a:lnTo>
                  <a:pt x="7667" y="66917"/>
                </a:lnTo>
                <a:lnTo>
                  <a:pt x="29003" y="38837"/>
                </a:lnTo>
                <a:lnTo>
                  <a:pt x="61506" y="20675"/>
                </a:lnTo>
                <a:lnTo>
                  <a:pt x="102678" y="14223"/>
                </a:lnTo>
                <a:lnTo>
                  <a:pt x="143918" y="20675"/>
                </a:lnTo>
                <a:lnTo>
                  <a:pt x="176575" y="38837"/>
                </a:lnTo>
                <a:lnTo>
                  <a:pt x="180529" y="44004"/>
                </a:lnTo>
                <a:lnTo>
                  <a:pt x="102678" y="44004"/>
                </a:lnTo>
                <a:lnTo>
                  <a:pt x="75807" y="48366"/>
                </a:lnTo>
                <a:lnTo>
                  <a:pt x="54394" y="60562"/>
                </a:lnTo>
                <a:lnTo>
                  <a:pt x="40233" y="79258"/>
                </a:lnTo>
                <a:lnTo>
                  <a:pt x="35114" y="103122"/>
                </a:lnTo>
                <a:lnTo>
                  <a:pt x="40233" y="126729"/>
                </a:lnTo>
                <a:lnTo>
                  <a:pt x="54394" y="145293"/>
                </a:lnTo>
                <a:lnTo>
                  <a:pt x="75807" y="157441"/>
                </a:lnTo>
                <a:lnTo>
                  <a:pt x="102678" y="161795"/>
                </a:lnTo>
                <a:lnTo>
                  <a:pt x="180441" y="161795"/>
                </a:lnTo>
                <a:lnTo>
                  <a:pt x="176575" y="166796"/>
                </a:lnTo>
                <a:lnTo>
                  <a:pt x="143918" y="184756"/>
                </a:lnTo>
                <a:lnTo>
                  <a:pt x="102678" y="191132"/>
                </a:lnTo>
                <a:close/>
              </a:path>
              <a:path w="331470" h="393700">
                <a:moveTo>
                  <a:pt x="180441" y="161795"/>
                </a:moveTo>
                <a:lnTo>
                  <a:pt x="102678" y="161795"/>
                </a:lnTo>
                <a:lnTo>
                  <a:pt x="129736" y="157441"/>
                </a:lnTo>
                <a:lnTo>
                  <a:pt x="151127" y="145293"/>
                </a:lnTo>
                <a:lnTo>
                  <a:pt x="165184" y="126729"/>
                </a:lnTo>
                <a:lnTo>
                  <a:pt x="170241" y="103122"/>
                </a:lnTo>
                <a:lnTo>
                  <a:pt x="165184" y="79258"/>
                </a:lnTo>
                <a:lnTo>
                  <a:pt x="151127" y="60562"/>
                </a:lnTo>
                <a:lnTo>
                  <a:pt x="129736" y="48366"/>
                </a:lnTo>
                <a:lnTo>
                  <a:pt x="102678" y="44004"/>
                </a:lnTo>
                <a:lnTo>
                  <a:pt x="180529" y="44004"/>
                </a:lnTo>
                <a:lnTo>
                  <a:pt x="198063" y="66917"/>
                </a:lnTo>
                <a:lnTo>
                  <a:pt x="205800" y="103122"/>
                </a:lnTo>
                <a:lnTo>
                  <a:pt x="198063" y="139001"/>
                </a:lnTo>
                <a:lnTo>
                  <a:pt x="180441" y="161795"/>
                </a:lnTo>
                <a:close/>
              </a:path>
              <a:path w="331470" h="393700">
                <a:moveTo>
                  <a:pt x="331147" y="393376"/>
                </a:moveTo>
                <a:lnTo>
                  <a:pt x="60451" y="393376"/>
                </a:lnTo>
                <a:lnTo>
                  <a:pt x="60451" y="293365"/>
                </a:lnTo>
                <a:lnTo>
                  <a:pt x="281808" y="293365"/>
                </a:lnTo>
                <a:lnTo>
                  <a:pt x="281808" y="252916"/>
                </a:lnTo>
                <a:lnTo>
                  <a:pt x="59562" y="252916"/>
                </a:lnTo>
                <a:lnTo>
                  <a:pt x="59562" y="224024"/>
                </a:lnTo>
                <a:lnTo>
                  <a:pt x="317812" y="224024"/>
                </a:lnTo>
                <a:lnTo>
                  <a:pt x="317812" y="320479"/>
                </a:lnTo>
                <a:lnTo>
                  <a:pt x="96455" y="320479"/>
                </a:lnTo>
                <a:lnTo>
                  <a:pt x="96455" y="364484"/>
                </a:lnTo>
                <a:lnTo>
                  <a:pt x="331147" y="364484"/>
                </a:lnTo>
                <a:lnTo>
                  <a:pt x="331147" y="393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6905707" y="719709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0" y="0"/>
                </a:moveTo>
                <a:lnTo>
                  <a:pt x="36003" y="0"/>
                </a:lnTo>
                <a:lnTo>
                  <a:pt x="36003" y="66039"/>
                </a:lnTo>
                <a:lnTo>
                  <a:pt x="0" y="660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6905707" y="7263130"/>
            <a:ext cx="184785" cy="27940"/>
          </a:xfrm>
          <a:custGeom>
            <a:avLst/>
            <a:gdLst/>
            <a:ahLst/>
            <a:cxnLst/>
            <a:rect l="l" t="t" r="r" b="b"/>
            <a:pathLst>
              <a:path w="184784" h="27940">
                <a:moveTo>
                  <a:pt x="0" y="0"/>
                </a:moveTo>
                <a:lnTo>
                  <a:pt x="184464" y="0"/>
                </a:lnTo>
                <a:lnTo>
                  <a:pt x="184464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6905707" y="7291069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59">
                <a:moveTo>
                  <a:pt x="0" y="0"/>
                </a:moveTo>
                <a:lnTo>
                  <a:pt x="36003" y="0"/>
                </a:lnTo>
                <a:lnTo>
                  <a:pt x="36003" y="73660"/>
                </a:lnTo>
                <a:lnTo>
                  <a:pt x="0" y="73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6905707" y="7364730"/>
            <a:ext cx="184785" cy="29209"/>
          </a:xfrm>
          <a:custGeom>
            <a:avLst/>
            <a:gdLst/>
            <a:ahLst/>
            <a:cxnLst/>
            <a:rect l="l" t="t" r="r" b="b"/>
            <a:pathLst>
              <a:path w="184784" h="29209">
                <a:moveTo>
                  <a:pt x="0" y="0"/>
                </a:moveTo>
                <a:lnTo>
                  <a:pt x="184464" y="0"/>
                </a:lnTo>
                <a:lnTo>
                  <a:pt x="1844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7054612" y="7196510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5559" y="66674"/>
                </a:moveTo>
                <a:lnTo>
                  <a:pt x="0" y="66674"/>
                </a:lnTo>
                <a:lnTo>
                  <a:pt x="0" y="0"/>
                </a:lnTo>
                <a:lnTo>
                  <a:pt x="35559" y="0"/>
                </a:lnTo>
                <a:lnTo>
                  <a:pt x="35559" y="6667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7054612" y="7291632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5559" y="72896"/>
                </a:moveTo>
                <a:lnTo>
                  <a:pt x="0" y="72896"/>
                </a:lnTo>
                <a:lnTo>
                  <a:pt x="0" y="0"/>
                </a:lnTo>
                <a:lnTo>
                  <a:pt x="35559" y="0"/>
                </a:lnTo>
                <a:lnTo>
                  <a:pt x="35559" y="728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7162180" y="7167880"/>
            <a:ext cx="36830" cy="120650"/>
          </a:xfrm>
          <a:custGeom>
            <a:avLst/>
            <a:gdLst/>
            <a:ahLst/>
            <a:cxnLst/>
            <a:rect l="l" t="t" r="r" b="b"/>
            <a:pathLst>
              <a:path w="36829" h="120650">
                <a:moveTo>
                  <a:pt x="0" y="0"/>
                </a:moveTo>
                <a:lnTo>
                  <a:pt x="36448" y="0"/>
                </a:lnTo>
                <a:lnTo>
                  <a:pt x="36448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7162180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7162180" y="7319009"/>
            <a:ext cx="36830" cy="140970"/>
          </a:xfrm>
          <a:custGeom>
            <a:avLst/>
            <a:gdLst/>
            <a:ahLst/>
            <a:cxnLst/>
            <a:rect l="l" t="t" r="r" b="b"/>
            <a:pathLst>
              <a:path w="36829" h="140970">
                <a:moveTo>
                  <a:pt x="0" y="0"/>
                </a:moveTo>
                <a:lnTo>
                  <a:pt x="36448" y="0"/>
                </a:lnTo>
                <a:lnTo>
                  <a:pt x="36448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6950601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6950601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7293750" y="7167618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144460" y="48449"/>
                </a:moveTo>
                <a:lnTo>
                  <a:pt x="108011" y="48449"/>
                </a:lnTo>
                <a:lnTo>
                  <a:pt x="108011" y="444"/>
                </a:lnTo>
                <a:lnTo>
                  <a:pt x="144460" y="444"/>
                </a:lnTo>
                <a:lnTo>
                  <a:pt x="144460" y="48449"/>
                </a:lnTo>
                <a:close/>
              </a:path>
              <a:path w="374015" h="398779">
                <a:moveTo>
                  <a:pt x="244916" y="77341"/>
                </a:moveTo>
                <a:lnTo>
                  <a:pt x="6667" y="77341"/>
                </a:lnTo>
                <a:lnTo>
                  <a:pt x="6667" y="48449"/>
                </a:lnTo>
                <a:lnTo>
                  <a:pt x="244916" y="48449"/>
                </a:lnTo>
                <a:lnTo>
                  <a:pt x="244916" y="77341"/>
                </a:lnTo>
                <a:close/>
              </a:path>
              <a:path w="374015" h="398779">
                <a:moveTo>
                  <a:pt x="4889" y="323146"/>
                </a:moveTo>
                <a:lnTo>
                  <a:pt x="0" y="292476"/>
                </a:lnTo>
                <a:lnTo>
                  <a:pt x="79321" y="291914"/>
                </a:lnTo>
                <a:lnTo>
                  <a:pt x="108011" y="291143"/>
                </a:lnTo>
                <a:lnTo>
                  <a:pt x="108011" y="247582"/>
                </a:lnTo>
                <a:lnTo>
                  <a:pt x="76821" y="239318"/>
                </a:lnTo>
                <a:lnTo>
                  <a:pt x="52839" y="223802"/>
                </a:lnTo>
                <a:lnTo>
                  <a:pt x="37441" y="201952"/>
                </a:lnTo>
                <a:lnTo>
                  <a:pt x="32003" y="174686"/>
                </a:lnTo>
                <a:lnTo>
                  <a:pt x="38914" y="144217"/>
                </a:lnTo>
                <a:lnTo>
                  <a:pt x="58284" y="120957"/>
                </a:lnTo>
                <a:lnTo>
                  <a:pt x="88072" y="106115"/>
                </a:lnTo>
                <a:lnTo>
                  <a:pt x="126236" y="100900"/>
                </a:lnTo>
                <a:lnTo>
                  <a:pt x="164400" y="106115"/>
                </a:lnTo>
                <a:lnTo>
                  <a:pt x="194188" y="120957"/>
                </a:lnTo>
                <a:lnTo>
                  <a:pt x="200804" y="128903"/>
                </a:lnTo>
                <a:lnTo>
                  <a:pt x="126236" y="128903"/>
                </a:lnTo>
                <a:lnTo>
                  <a:pt x="101927" y="132181"/>
                </a:lnTo>
                <a:lnTo>
                  <a:pt x="83120" y="141460"/>
                </a:lnTo>
                <a:lnTo>
                  <a:pt x="70980" y="155906"/>
                </a:lnTo>
                <a:lnTo>
                  <a:pt x="66674" y="174686"/>
                </a:lnTo>
                <a:lnTo>
                  <a:pt x="70980" y="193396"/>
                </a:lnTo>
                <a:lnTo>
                  <a:pt x="83120" y="207689"/>
                </a:lnTo>
                <a:lnTo>
                  <a:pt x="101927" y="216815"/>
                </a:lnTo>
                <a:lnTo>
                  <a:pt x="126236" y="220024"/>
                </a:lnTo>
                <a:lnTo>
                  <a:pt x="202295" y="220024"/>
                </a:lnTo>
                <a:lnTo>
                  <a:pt x="199633" y="223802"/>
                </a:lnTo>
                <a:lnTo>
                  <a:pt x="175651" y="239318"/>
                </a:lnTo>
                <a:lnTo>
                  <a:pt x="144460" y="247582"/>
                </a:lnTo>
                <a:lnTo>
                  <a:pt x="144460" y="289809"/>
                </a:lnTo>
                <a:lnTo>
                  <a:pt x="252384" y="289809"/>
                </a:lnTo>
                <a:lnTo>
                  <a:pt x="253805" y="307145"/>
                </a:lnTo>
                <a:lnTo>
                  <a:pt x="201846" y="314612"/>
                </a:lnTo>
                <a:lnTo>
                  <a:pt x="149417" y="319306"/>
                </a:lnTo>
                <a:lnTo>
                  <a:pt x="98076" y="321866"/>
                </a:lnTo>
                <a:lnTo>
                  <a:pt x="49381" y="322933"/>
                </a:lnTo>
                <a:lnTo>
                  <a:pt x="4889" y="323146"/>
                </a:lnTo>
                <a:close/>
              </a:path>
              <a:path w="374015" h="398779">
                <a:moveTo>
                  <a:pt x="202295" y="220024"/>
                </a:moveTo>
                <a:lnTo>
                  <a:pt x="126236" y="220024"/>
                </a:lnTo>
                <a:lnTo>
                  <a:pt x="150544" y="216815"/>
                </a:lnTo>
                <a:lnTo>
                  <a:pt x="169352" y="207689"/>
                </a:lnTo>
                <a:lnTo>
                  <a:pt x="181492" y="193396"/>
                </a:lnTo>
                <a:lnTo>
                  <a:pt x="185798" y="174686"/>
                </a:lnTo>
                <a:lnTo>
                  <a:pt x="181492" y="155906"/>
                </a:lnTo>
                <a:lnTo>
                  <a:pt x="169352" y="141460"/>
                </a:lnTo>
                <a:lnTo>
                  <a:pt x="150544" y="132181"/>
                </a:lnTo>
                <a:lnTo>
                  <a:pt x="126236" y="128903"/>
                </a:lnTo>
                <a:lnTo>
                  <a:pt x="200804" y="128903"/>
                </a:lnTo>
                <a:lnTo>
                  <a:pt x="213558" y="144217"/>
                </a:lnTo>
                <a:lnTo>
                  <a:pt x="220468" y="174686"/>
                </a:lnTo>
                <a:lnTo>
                  <a:pt x="215030" y="201952"/>
                </a:lnTo>
                <a:lnTo>
                  <a:pt x="202295" y="220024"/>
                </a:lnTo>
                <a:close/>
              </a:path>
              <a:path w="374015" h="398779">
                <a:moveTo>
                  <a:pt x="252384" y="289809"/>
                </a:moveTo>
                <a:lnTo>
                  <a:pt x="144460" y="289809"/>
                </a:lnTo>
                <a:lnTo>
                  <a:pt x="171574" y="288281"/>
                </a:lnTo>
                <a:lnTo>
                  <a:pt x="198688" y="286253"/>
                </a:lnTo>
                <a:lnTo>
                  <a:pt x="225469" y="283559"/>
                </a:lnTo>
                <a:lnTo>
                  <a:pt x="251583" y="280031"/>
                </a:lnTo>
                <a:lnTo>
                  <a:pt x="252384" y="289809"/>
                </a:lnTo>
                <a:close/>
              </a:path>
              <a:path w="374015" h="398779">
                <a:moveTo>
                  <a:pt x="311590" y="398710"/>
                </a:moveTo>
                <a:lnTo>
                  <a:pt x="275141" y="398710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9352"/>
                </a:lnTo>
                <a:lnTo>
                  <a:pt x="373819" y="169352"/>
                </a:lnTo>
                <a:lnTo>
                  <a:pt x="373819" y="200022"/>
                </a:lnTo>
                <a:lnTo>
                  <a:pt x="311590" y="200022"/>
                </a:lnTo>
                <a:lnTo>
                  <a:pt x="31159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7709351" y="7168063"/>
            <a:ext cx="339090" cy="394335"/>
          </a:xfrm>
          <a:custGeom>
            <a:avLst/>
            <a:gdLst/>
            <a:ahLst/>
            <a:cxnLst/>
            <a:rect l="l" t="t" r="r" b="b"/>
            <a:pathLst>
              <a:path w="339090" h="394334">
                <a:moveTo>
                  <a:pt x="324924" y="213801"/>
                </a:moveTo>
                <a:lnTo>
                  <a:pt x="288476" y="213801"/>
                </a:lnTo>
                <a:lnTo>
                  <a:pt x="288476" y="0"/>
                </a:lnTo>
                <a:lnTo>
                  <a:pt x="324924" y="0"/>
                </a:lnTo>
                <a:lnTo>
                  <a:pt x="324924" y="213801"/>
                </a:lnTo>
                <a:close/>
              </a:path>
              <a:path w="339090" h="394334">
                <a:moveTo>
                  <a:pt x="227580" y="132459"/>
                </a:moveTo>
                <a:lnTo>
                  <a:pt x="36003" y="132459"/>
                </a:lnTo>
                <a:lnTo>
                  <a:pt x="36003" y="16446"/>
                </a:lnTo>
                <a:lnTo>
                  <a:pt x="223135" y="16446"/>
                </a:lnTo>
                <a:lnTo>
                  <a:pt x="223135" y="44893"/>
                </a:lnTo>
                <a:lnTo>
                  <a:pt x="73341" y="44893"/>
                </a:lnTo>
                <a:lnTo>
                  <a:pt x="73341" y="104011"/>
                </a:lnTo>
                <a:lnTo>
                  <a:pt x="227580" y="104011"/>
                </a:lnTo>
                <a:lnTo>
                  <a:pt x="227580" y="132459"/>
                </a:lnTo>
                <a:close/>
              </a:path>
              <a:path w="339090" h="394334">
                <a:moveTo>
                  <a:pt x="4889" y="204467"/>
                </a:moveTo>
                <a:lnTo>
                  <a:pt x="0" y="175574"/>
                </a:lnTo>
                <a:lnTo>
                  <a:pt x="54561" y="175186"/>
                </a:lnTo>
                <a:lnTo>
                  <a:pt x="112456" y="173797"/>
                </a:lnTo>
                <a:lnTo>
                  <a:pt x="112456" y="132459"/>
                </a:lnTo>
                <a:lnTo>
                  <a:pt x="148905" y="132459"/>
                </a:lnTo>
                <a:lnTo>
                  <a:pt x="148905" y="172463"/>
                </a:lnTo>
                <a:lnTo>
                  <a:pt x="258534" y="172463"/>
                </a:lnTo>
                <a:lnTo>
                  <a:pt x="208275" y="195932"/>
                </a:lnTo>
                <a:lnTo>
                  <a:pt x="155370" y="200146"/>
                </a:lnTo>
                <a:lnTo>
                  <a:pt x="102827" y="202760"/>
                </a:lnTo>
                <a:lnTo>
                  <a:pt x="52162" y="204093"/>
                </a:lnTo>
                <a:lnTo>
                  <a:pt x="4889" y="204467"/>
                </a:lnTo>
                <a:close/>
              </a:path>
              <a:path w="339090" h="394334">
                <a:moveTo>
                  <a:pt x="258534" y="172463"/>
                </a:moveTo>
                <a:lnTo>
                  <a:pt x="148905" y="172463"/>
                </a:lnTo>
                <a:lnTo>
                  <a:pt x="176797" y="171018"/>
                </a:lnTo>
                <a:lnTo>
                  <a:pt x="204355" y="169240"/>
                </a:lnTo>
                <a:lnTo>
                  <a:pt x="231414" y="166962"/>
                </a:lnTo>
                <a:lnTo>
                  <a:pt x="257806" y="164018"/>
                </a:lnTo>
                <a:lnTo>
                  <a:pt x="258534" y="172463"/>
                </a:lnTo>
                <a:close/>
              </a:path>
              <a:path w="339090" h="394334">
                <a:moveTo>
                  <a:pt x="338704" y="393821"/>
                </a:moveTo>
                <a:lnTo>
                  <a:pt x="62673" y="393821"/>
                </a:lnTo>
                <a:lnTo>
                  <a:pt x="62673" y="297810"/>
                </a:lnTo>
                <a:lnTo>
                  <a:pt x="288920" y="297810"/>
                </a:lnTo>
                <a:lnTo>
                  <a:pt x="288920" y="260917"/>
                </a:lnTo>
                <a:lnTo>
                  <a:pt x="61784" y="260917"/>
                </a:lnTo>
                <a:lnTo>
                  <a:pt x="61784" y="232470"/>
                </a:lnTo>
                <a:lnTo>
                  <a:pt x="324924" y="232470"/>
                </a:lnTo>
                <a:lnTo>
                  <a:pt x="324924" y="324924"/>
                </a:lnTo>
                <a:lnTo>
                  <a:pt x="98677" y="324924"/>
                </a:lnTo>
                <a:lnTo>
                  <a:pt x="98677" y="364929"/>
                </a:lnTo>
                <a:lnTo>
                  <a:pt x="338704" y="364929"/>
                </a:lnTo>
                <a:lnTo>
                  <a:pt x="338704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8252262" y="7167618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4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4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4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4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4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4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4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647862" y="7167618"/>
            <a:ext cx="374015" cy="398780"/>
          </a:xfrm>
          <a:custGeom>
            <a:avLst/>
            <a:gdLst/>
            <a:ahLst/>
            <a:cxnLst/>
            <a:rect l="l" t="t" r="r" b="b"/>
            <a:pathLst>
              <a:path w="374015" h="398779">
                <a:moveTo>
                  <a:pt x="28447" y="308923"/>
                </a:moveTo>
                <a:lnTo>
                  <a:pt x="0" y="288476"/>
                </a:lnTo>
                <a:lnTo>
                  <a:pt x="31285" y="250228"/>
                </a:lnTo>
                <a:lnTo>
                  <a:pt x="54740" y="209292"/>
                </a:lnTo>
                <a:lnTo>
                  <a:pt x="71175" y="165966"/>
                </a:lnTo>
                <a:lnTo>
                  <a:pt x="81402" y="120550"/>
                </a:lnTo>
                <a:lnTo>
                  <a:pt x="86231" y="73341"/>
                </a:lnTo>
                <a:lnTo>
                  <a:pt x="12890" y="73341"/>
                </a:lnTo>
                <a:lnTo>
                  <a:pt x="12890" y="43115"/>
                </a:lnTo>
                <a:lnTo>
                  <a:pt x="120902" y="43115"/>
                </a:lnTo>
                <a:lnTo>
                  <a:pt x="119085" y="90833"/>
                </a:lnTo>
                <a:lnTo>
                  <a:pt x="113033" y="137710"/>
                </a:lnTo>
                <a:lnTo>
                  <a:pt x="101844" y="183353"/>
                </a:lnTo>
                <a:lnTo>
                  <a:pt x="84618" y="227366"/>
                </a:lnTo>
                <a:lnTo>
                  <a:pt x="60453" y="269354"/>
                </a:lnTo>
                <a:lnTo>
                  <a:pt x="28447" y="308923"/>
                </a:lnTo>
                <a:close/>
              </a:path>
              <a:path w="374015" h="398779">
                <a:moveTo>
                  <a:pt x="142682" y="335592"/>
                </a:moveTo>
                <a:lnTo>
                  <a:pt x="113345" y="315590"/>
                </a:lnTo>
                <a:lnTo>
                  <a:pt x="145153" y="271365"/>
                </a:lnTo>
                <a:lnTo>
                  <a:pt x="167894" y="224110"/>
                </a:lnTo>
                <a:lnTo>
                  <a:pt x="182953" y="174742"/>
                </a:lnTo>
                <a:lnTo>
                  <a:pt x="191719" y="124180"/>
                </a:lnTo>
                <a:lnTo>
                  <a:pt x="195577" y="73341"/>
                </a:lnTo>
                <a:lnTo>
                  <a:pt x="134237" y="73341"/>
                </a:lnTo>
                <a:lnTo>
                  <a:pt x="134237" y="43115"/>
                </a:lnTo>
                <a:lnTo>
                  <a:pt x="229803" y="43115"/>
                </a:lnTo>
                <a:lnTo>
                  <a:pt x="228442" y="92098"/>
                </a:lnTo>
                <a:lnTo>
                  <a:pt x="223514" y="142353"/>
                </a:lnTo>
                <a:lnTo>
                  <a:pt x="213745" y="192854"/>
                </a:lnTo>
                <a:lnTo>
                  <a:pt x="197865" y="242578"/>
                </a:lnTo>
                <a:lnTo>
                  <a:pt x="174601" y="290499"/>
                </a:lnTo>
                <a:lnTo>
                  <a:pt x="142682" y="335592"/>
                </a:lnTo>
                <a:close/>
              </a:path>
              <a:path w="374015" h="398779">
                <a:moveTo>
                  <a:pt x="314701" y="398710"/>
                </a:moveTo>
                <a:lnTo>
                  <a:pt x="278253" y="398710"/>
                </a:lnTo>
                <a:lnTo>
                  <a:pt x="278253" y="0"/>
                </a:lnTo>
                <a:lnTo>
                  <a:pt x="314701" y="0"/>
                </a:lnTo>
                <a:lnTo>
                  <a:pt x="314701" y="164462"/>
                </a:lnTo>
                <a:lnTo>
                  <a:pt x="373819" y="164462"/>
                </a:lnTo>
                <a:lnTo>
                  <a:pt x="373819" y="194688"/>
                </a:lnTo>
                <a:lnTo>
                  <a:pt x="314701" y="194688"/>
                </a:lnTo>
                <a:lnTo>
                  <a:pt x="31470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9058130" y="7168063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9586397" y="7168063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9999777" y="7174730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0411822" y="716717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0818090" y="7168063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1358492" y="7167618"/>
            <a:ext cx="361315" cy="398780"/>
          </a:xfrm>
          <a:custGeom>
            <a:avLst/>
            <a:gdLst/>
            <a:ahLst/>
            <a:cxnLst/>
            <a:rect l="l" t="t" r="r" b="b"/>
            <a:pathLst>
              <a:path w="361315" h="398779">
                <a:moveTo>
                  <a:pt x="103122" y="206689"/>
                </a:moveTo>
                <a:lnTo>
                  <a:pt x="61881" y="199938"/>
                </a:lnTo>
                <a:lnTo>
                  <a:pt x="29225" y="181020"/>
                </a:lnTo>
                <a:lnTo>
                  <a:pt x="7736" y="151933"/>
                </a:lnTo>
                <a:lnTo>
                  <a:pt x="0" y="114679"/>
                </a:lnTo>
                <a:lnTo>
                  <a:pt x="7736" y="77425"/>
                </a:lnTo>
                <a:lnTo>
                  <a:pt x="29225" y="48338"/>
                </a:lnTo>
                <a:lnTo>
                  <a:pt x="61881" y="29419"/>
                </a:lnTo>
                <a:lnTo>
                  <a:pt x="103122" y="22669"/>
                </a:lnTo>
                <a:lnTo>
                  <a:pt x="144106" y="29419"/>
                </a:lnTo>
                <a:lnTo>
                  <a:pt x="176630" y="48338"/>
                </a:lnTo>
                <a:lnTo>
                  <a:pt x="179661" y="52450"/>
                </a:lnTo>
                <a:lnTo>
                  <a:pt x="103122" y="52450"/>
                </a:lnTo>
                <a:lnTo>
                  <a:pt x="76251" y="57047"/>
                </a:lnTo>
                <a:lnTo>
                  <a:pt x="54839" y="69896"/>
                </a:lnTo>
                <a:lnTo>
                  <a:pt x="40678" y="89579"/>
                </a:lnTo>
                <a:lnTo>
                  <a:pt x="35559" y="114679"/>
                </a:lnTo>
                <a:lnTo>
                  <a:pt x="40678" y="139779"/>
                </a:lnTo>
                <a:lnTo>
                  <a:pt x="54839" y="159462"/>
                </a:lnTo>
                <a:lnTo>
                  <a:pt x="76251" y="172310"/>
                </a:lnTo>
                <a:lnTo>
                  <a:pt x="103122" y="176908"/>
                </a:lnTo>
                <a:lnTo>
                  <a:pt x="179661" y="176908"/>
                </a:lnTo>
                <a:lnTo>
                  <a:pt x="176630" y="181020"/>
                </a:lnTo>
                <a:lnTo>
                  <a:pt x="144106" y="199938"/>
                </a:lnTo>
                <a:lnTo>
                  <a:pt x="103122" y="206689"/>
                </a:lnTo>
                <a:close/>
              </a:path>
              <a:path w="361315" h="398779">
                <a:moveTo>
                  <a:pt x="179661" y="176908"/>
                </a:moveTo>
                <a:lnTo>
                  <a:pt x="103122" y="176908"/>
                </a:lnTo>
                <a:lnTo>
                  <a:pt x="129736" y="172310"/>
                </a:lnTo>
                <a:lnTo>
                  <a:pt x="151016" y="159462"/>
                </a:lnTo>
                <a:lnTo>
                  <a:pt x="165129" y="139779"/>
                </a:lnTo>
                <a:lnTo>
                  <a:pt x="170241" y="114679"/>
                </a:lnTo>
                <a:lnTo>
                  <a:pt x="165129" y="89579"/>
                </a:lnTo>
                <a:lnTo>
                  <a:pt x="151016" y="69896"/>
                </a:lnTo>
                <a:lnTo>
                  <a:pt x="129736" y="57047"/>
                </a:lnTo>
                <a:lnTo>
                  <a:pt x="103122" y="52450"/>
                </a:lnTo>
                <a:lnTo>
                  <a:pt x="179661" y="52450"/>
                </a:lnTo>
                <a:lnTo>
                  <a:pt x="198070" y="77425"/>
                </a:lnTo>
                <a:lnTo>
                  <a:pt x="205800" y="114679"/>
                </a:lnTo>
                <a:lnTo>
                  <a:pt x="198070" y="151933"/>
                </a:lnTo>
                <a:lnTo>
                  <a:pt x="179661" y="176908"/>
                </a:lnTo>
                <a:close/>
              </a:path>
              <a:path w="361315" h="398779">
                <a:moveTo>
                  <a:pt x="259139" y="244471"/>
                </a:moveTo>
                <a:lnTo>
                  <a:pt x="223580" y="244471"/>
                </a:lnTo>
                <a:lnTo>
                  <a:pt x="223580" y="208467"/>
                </a:lnTo>
                <a:lnTo>
                  <a:pt x="259139" y="208467"/>
                </a:lnTo>
                <a:lnTo>
                  <a:pt x="259139" y="244471"/>
                </a:lnTo>
                <a:close/>
              </a:path>
              <a:path w="361315" h="398779">
                <a:moveTo>
                  <a:pt x="53339" y="388487"/>
                </a:moveTo>
                <a:lnTo>
                  <a:pt x="34226" y="388487"/>
                </a:lnTo>
                <a:lnTo>
                  <a:pt x="34226" y="241804"/>
                </a:lnTo>
                <a:lnTo>
                  <a:pt x="69785" y="241804"/>
                </a:lnTo>
                <a:lnTo>
                  <a:pt x="69785" y="358261"/>
                </a:lnTo>
                <a:lnTo>
                  <a:pt x="152461" y="358261"/>
                </a:lnTo>
                <a:lnTo>
                  <a:pt x="155572" y="373819"/>
                </a:lnTo>
                <a:lnTo>
                  <a:pt x="127472" y="381361"/>
                </a:lnTo>
                <a:lnTo>
                  <a:pt x="100455" y="385820"/>
                </a:lnTo>
                <a:lnTo>
                  <a:pt x="75438" y="387945"/>
                </a:lnTo>
                <a:lnTo>
                  <a:pt x="53339" y="388487"/>
                </a:lnTo>
                <a:close/>
              </a:path>
              <a:path w="361315" h="398779">
                <a:moveTo>
                  <a:pt x="341371" y="271585"/>
                </a:moveTo>
                <a:lnTo>
                  <a:pt x="140904" y="271585"/>
                </a:lnTo>
                <a:lnTo>
                  <a:pt x="140904" y="244471"/>
                </a:lnTo>
                <a:lnTo>
                  <a:pt x="341371" y="244471"/>
                </a:lnTo>
                <a:lnTo>
                  <a:pt x="341371" y="271585"/>
                </a:lnTo>
                <a:close/>
              </a:path>
              <a:path w="361315" h="398779">
                <a:moveTo>
                  <a:pt x="241360" y="398266"/>
                </a:moveTo>
                <a:lnTo>
                  <a:pt x="211641" y="394321"/>
                </a:lnTo>
                <a:lnTo>
                  <a:pt x="188298" y="383042"/>
                </a:lnTo>
                <a:lnTo>
                  <a:pt x="173039" y="365262"/>
                </a:lnTo>
                <a:lnTo>
                  <a:pt x="167574" y="341815"/>
                </a:lnTo>
                <a:lnTo>
                  <a:pt x="173039" y="318625"/>
                </a:lnTo>
                <a:lnTo>
                  <a:pt x="188298" y="300977"/>
                </a:lnTo>
                <a:lnTo>
                  <a:pt x="211641" y="289747"/>
                </a:lnTo>
                <a:lnTo>
                  <a:pt x="241360" y="285809"/>
                </a:lnTo>
                <a:lnTo>
                  <a:pt x="271078" y="289747"/>
                </a:lnTo>
                <a:lnTo>
                  <a:pt x="294421" y="300977"/>
                </a:lnTo>
                <a:lnTo>
                  <a:pt x="303597" y="311590"/>
                </a:lnTo>
                <a:lnTo>
                  <a:pt x="241360" y="311590"/>
                </a:lnTo>
                <a:lnTo>
                  <a:pt x="224587" y="313750"/>
                </a:lnTo>
                <a:lnTo>
                  <a:pt x="211523" y="319868"/>
                </a:lnTo>
                <a:lnTo>
                  <a:pt x="203043" y="329404"/>
                </a:lnTo>
                <a:lnTo>
                  <a:pt x="200022" y="341815"/>
                </a:lnTo>
                <a:lnTo>
                  <a:pt x="203043" y="354296"/>
                </a:lnTo>
                <a:lnTo>
                  <a:pt x="211523" y="363984"/>
                </a:lnTo>
                <a:lnTo>
                  <a:pt x="224587" y="370256"/>
                </a:lnTo>
                <a:lnTo>
                  <a:pt x="241360" y="372485"/>
                </a:lnTo>
                <a:lnTo>
                  <a:pt x="303481" y="372485"/>
                </a:lnTo>
                <a:lnTo>
                  <a:pt x="294421" y="383042"/>
                </a:lnTo>
                <a:lnTo>
                  <a:pt x="271078" y="394321"/>
                </a:lnTo>
                <a:lnTo>
                  <a:pt x="241360" y="398266"/>
                </a:lnTo>
                <a:close/>
              </a:path>
              <a:path w="361315" h="398779">
                <a:moveTo>
                  <a:pt x="303481" y="372485"/>
                </a:moveTo>
                <a:lnTo>
                  <a:pt x="241360" y="372485"/>
                </a:lnTo>
                <a:lnTo>
                  <a:pt x="257945" y="370256"/>
                </a:lnTo>
                <a:lnTo>
                  <a:pt x="271030" y="363984"/>
                </a:lnTo>
                <a:lnTo>
                  <a:pt x="279614" y="354296"/>
                </a:lnTo>
                <a:lnTo>
                  <a:pt x="282697" y="341815"/>
                </a:lnTo>
                <a:lnTo>
                  <a:pt x="279614" y="329404"/>
                </a:lnTo>
                <a:lnTo>
                  <a:pt x="271030" y="319868"/>
                </a:lnTo>
                <a:lnTo>
                  <a:pt x="257945" y="313750"/>
                </a:lnTo>
                <a:lnTo>
                  <a:pt x="241360" y="311590"/>
                </a:lnTo>
                <a:lnTo>
                  <a:pt x="303597" y="311590"/>
                </a:lnTo>
                <a:lnTo>
                  <a:pt x="309680" y="318625"/>
                </a:lnTo>
                <a:lnTo>
                  <a:pt x="315146" y="341815"/>
                </a:lnTo>
                <a:lnTo>
                  <a:pt x="309680" y="365262"/>
                </a:lnTo>
                <a:lnTo>
                  <a:pt x="303481" y="372485"/>
                </a:lnTo>
                <a:close/>
              </a:path>
              <a:path w="361315" h="398779">
                <a:moveTo>
                  <a:pt x="152461" y="358261"/>
                </a:moveTo>
                <a:lnTo>
                  <a:pt x="69785" y="358261"/>
                </a:lnTo>
                <a:lnTo>
                  <a:pt x="88162" y="357053"/>
                </a:lnTo>
                <a:lnTo>
                  <a:pt x="108123" y="354594"/>
                </a:lnTo>
                <a:lnTo>
                  <a:pt x="128917" y="350636"/>
                </a:lnTo>
                <a:lnTo>
                  <a:pt x="149794" y="344927"/>
                </a:lnTo>
                <a:lnTo>
                  <a:pt x="152461" y="358261"/>
                </a:lnTo>
                <a:close/>
              </a:path>
              <a:path w="361315" h="398779">
                <a:moveTo>
                  <a:pt x="301811" y="198688"/>
                </a:moveTo>
                <a:lnTo>
                  <a:pt x="265362" y="198688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89343"/>
                </a:lnTo>
                <a:lnTo>
                  <a:pt x="360928" y="89343"/>
                </a:lnTo>
                <a:lnTo>
                  <a:pt x="360928" y="119568"/>
                </a:lnTo>
                <a:lnTo>
                  <a:pt x="301811" y="119568"/>
                </a:lnTo>
                <a:lnTo>
                  <a:pt x="301811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1767426" y="7167618"/>
            <a:ext cx="361315" cy="397510"/>
          </a:xfrm>
          <a:custGeom>
            <a:avLst/>
            <a:gdLst/>
            <a:ahLst/>
            <a:cxnLst/>
            <a:rect l="l" t="t" r="r" b="b"/>
            <a:pathLst>
              <a:path w="361315" h="397509">
                <a:moveTo>
                  <a:pt x="104011" y="211134"/>
                </a:moveTo>
                <a:lnTo>
                  <a:pt x="62256" y="204293"/>
                </a:lnTo>
                <a:lnTo>
                  <a:pt x="29336" y="185076"/>
                </a:lnTo>
                <a:lnTo>
                  <a:pt x="7750" y="155440"/>
                </a:lnTo>
                <a:lnTo>
                  <a:pt x="0" y="117346"/>
                </a:lnTo>
                <a:lnTo>
                  <a:pt x="7750" y="79251"/>
                </a:lnTo>
                <a:lnTo>
                  <a:pt x="29336" y="49616"/>
                </a:lnTo>
                <a:lnTo>
                  <a:pt x="62256" y="30399"/>
                </a:lnTo>
                <a:lnTo>
                  <a:pt x="104011" y="23558"/>
                </a:lnTo>
                <a:lnTo>
                  <a:pt x="145578" y="30399"/>
                </a:lnTo>
                <a:lnTo>
                  <a:pt x="178519" y="49616"/>
                </a:lnTo>
                <a:lnTo>
                  <a:pt x="181894" y="54228"/>
                </a:lnTo>
                <a:lnTo>
                  <a:pt x="104011" y="54228"/>
                </a:lnTo>
                <a:lnTo>
                  <a:pt x="76439" y="58839"/>
                </a:lnTo>
                <a:lnTo>
                  <a:pt x="54783" y="71785"/>
                </a:lnTo>
                <a:lnTo>
                  <a:pt x="40629" y="91732"/>
                </a:lnTo>
                <a:lnTo>
                  <a:pt x="35559" y="117346"/>
                </a:lnTo>
                <a:lnTo>
                  <a:pt x="40629" y="142960"/>
                </a:lnTo>
                <a:lnTo>
                  <a:pt x="54783" y="162906"/>
                </a:lnTo>
                <a:lnTo>
                  <a:pt x="76439" y="175852"/>
                </a:lnTo>
                <a:lnTo>
                  <a:pt x="104011" y="180464"/>
                </a:lnTo>
                <a:lnTo>
                  <a:pt x="181894" y="180464"/>
                </a:lnTo>
                <a:lnTo>
                  <a:pt x="178519" y="185076"/>
                </a:lnTo>
                <a:lnTo>
                  <a:pt x="145578" y="204293"/>
                </a:lnTo>
                <a:lnTo>
                  <a:pt x="104011" y="211134"/>
                </a:lnTo>
                <a:close/>
              </a:path>
              <a:path w="361315" h="397509">
                <a:moveTo>
                  <a:pt x="181894" y="180464"/>
                </a:moveTo>
                <a:lnTo>
                  <a:pt x="104011" y="180464"/>
                </a:lnTo>
                <a:lnTo>
                  <a:pt x="131396" y="175852"/>
                </a:lnTo>
                <a:lnTo>
                  <a:pt x="153072" y="162906"/>
                </a:lnTo>
                <a:lnTo>
                  <a:pt x="167331" y="142960"/>
                </a:lnTo>
                <a:lnTo>
                  <a:pt x="172463" y="117346"/>
                </a:lnTo>
                <a:lnTo>
                  <a:pt x="167331" y="91732"/>
                </a:lnTo>
                <a:lnTo>
                  <a:pt x="153072" y="71785"/>
                </a:lnTo>
                <a:lnTo>
                  <a:pt x="131396" y="58839"/>
                </a:lnTo>
                <a:lnTo>
                  <a:pt x="104011" y="54228"/>
                </a:lnTo>
                <a:lnTo>
                  <a:pt x="181894" y="54228"/>
                </a:lnTo>
                <a:lnTo>
                  <a:pt x="200209" y="79251"/>
                </a:lnTo>
                <a:lnTo>
                  <a:pt x="208023" y="117346"/>
                </a:lnTo>
                <a:lnTo>
                  <a:pt x="200209" y="155440"/>
                </a:lnTo>
                <a:lnTo>
                  <a:pt x="181894" y="180464"/>
                </a:lnTo>
                <a:close/>
              </a:path>
              <a:path w="361315" h="397509">
                <a:moveTo>
                  <a:pt x="26669" y="393821"/>
                </a:moveTo>
                <a:lnTo>
                  <a:pt x="8000" y="367151"/>
                </a:lnTo>
                <a:lnTo>
                  <a:pt x="41879" y="348760"/>
                </a:lnTo>
                <a:lnTo>
                  <a:pt x="67007" y="324035"/>
                </a:lnTo>
                <a:lnTo>
                  <a:pt x="82634" y="295643"/>
                </a:lnTo>
                <a:lnTo>
                  <a:pt x="88009" y="266251"/>
                </a:lnTo>
                <a:lnTo>
                  <a:pt x="88009" y="245360"/>
                </a:lnTo>
                <a:lnTo>
                  <a:pt x="123124" y="245360"/>
                </a:lnTo>
                <a:lnTo>
                  <a:pt x="123124" y="266251"/>
                </a:lnTo>
                <a:lnTo>
                  <a:pt x="126548" y="293310"/>
                </a:lnTo>
                <a:lnTo>
                  <a:pt x="136760" y="319146"/>
                </a:lnTo>
                <a:lnTo>
                  <a:pt x="105344" y="319146"/>
                </a:lnTo>
                <a:lnTo>
                  <a:pt x="92301" y="342503"/>
                </a:lnTo>
                <a:lnTo>
                  <a:pt x="74674" y="363318"/>
                </a:lnTo>
                <a:lnTo>
                  <a:pt x="52714" y="380715"/>
                </a:lnTo>
                <a:lnTo>
                  <a:pt x="26669" y="393821"/>
                </a:lnTo>
                <a:close/>
              </a:path>
              <a:path w="361315" h="397509">
                <a:moveTo>
                  <a:pt x="226824" y="361817"/>
                </a:moveTo>
                <a:lnTo>
                  <a:pt x="178241" y="361817"/>
                </a:lnTo>
                <a:lnTo>
                  <a:pt x="203258" y="341134"/>
                </a:lnTo>
                <a:lnTo>
                  <a:pt x="221024" y="316701"/>
                </a:lnTo>
                <a:lnTo>
                  <a:pt x="231622" y="290934"/>
                </a:lnTo>
                <a:lnTo>
                  <a:pt x="235137" y="266251"/>
                </a:lnTo>
                <a:lnTo>
                  <a:pt x="235137" y="245360"/>
                </a:lnTo>
                <a:lnTo>
                  <a:pt x="270696" y="245360"/>
                </a:lnTo>
                <a:lnTo>
                  <a:pt x="270696" y="266251"/>
                </a:lnTo>
                <a:lnTo>
                  <a:pt x="276072" y="297144"/>
                </a:lnTo>
                <a:lnTo>
                  <a:pt x="287381" y="317812"/>
                </a:lnTo>
                <a:lnTo>
                  <a:pt x="252472" y="317812"/>
                </a:lnTo>
                <a:lnTo>
                  <a:pt x="241195" y="341878"/>
                </a:lnTo>
                <a:lnTo>
                  <a:pt x="226824" y="361817"/>
                </a:lnTo>
                <a:close/>
              </a:path>
              <a:path w="361315" h="397509">
                <a:moveTo>
                  <a:pt x="332481" y="393821"/>
                </a:moveTo>
                <a:lnTo>
                  <a:pt x="305353" y="380507"/>
                </a:lnTo>
                <a:lnTo>
                  <a:pt x="282809" y="362984"/>
                </a:lnTo>
                <a:lnTo>
                  <a:pt x="265095" y="341871"/>
                </a:lnTo>
                <a:lnTo>
                  <a:pt x="252472" y="317812"/>
                </a:lnTo>
                <a:lnTo>
                  <a:pt x="287381" y="317812"/>
                </a:lnTo>
                <a:lnTo>
                  <a:pt x="291698" y="325702"/>
                </a:lnTo>
                <a:lnTo>
                  <a:pt x="316826" y="349760"/>
                </a:lnTo>
                <a:lnTo>
                  <a:pt x="350705" y="367151"/>
                </a:lnTo>
                <a:lnTo>
                  <a:pt x="332481" y="393821"/>
                </a:lnTo>
                <a:close/>
              </a:path>
              <a:path w="361315" h="397509">
                <a:moveTo>
                  <a:pt x="179130" y="397377"/>
                </a:moveTo>
                <a:lnTo>
                  <a:pt x="153162" y="383528"/>
                </a:lnTo>
                <a:lnTo>
                  <a:pt x="132403" y="365262"/>
                </a:lnTo>
                <a:lnTo>
                  <a:pt x="116561" y="343496"/>
                </a:lnTo>
                <a:lnTo>
                  <a:pt x="105344" y="319146"/>
                </a:lnTo>
                <a:lnTo>
                  <a:pt x="136760" y="319146"/>
                </a:lnTo>
                <a:lnTo>
                  <a:pt x="136848" y="319368"/>
                </a:lnTo>
                <a:lnTo>
                  <a:pt x="154065" y="342760"/>
                </a:lnTo>
                <a:lnTo>
                  <a:pt x="178241" y="361817"/>
                </a:lnTo>
                <a:lnTo>
                  <a:pt x="226824" y="361817"/>
                </a:lnTo>
                <a:lnTo>
                  <a:pt x="225302" y="363929"/>
                </a:lnTo>
                <a:lnTo>
                  <a:pt x="204654" y="382820"/>
                </a:lnTo>
                <a:lnTo>
                  <a:pt x="179130" y="397377"/>
                </a:lnTo>
                <a:close/>
              </a:path>
              <a:path w="361315" h="397509">
                <a:moveTo>
                  <a:pt x="301811" y="227136"/>
                </a:moveTo>
                <a:lnTo>
                  <a:pt x="265362" y="22713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95566"/>
                </a:lnTo>
                <a:lnTo>
                  <a:pt x="360928" y="95566"/>
                </a:lnTo>
                <a:lnTo>
                  <a:pt x="360928" y="125791"/>
                </a:lnTo>
                <a:lnTo>
                  <a:pt x="301811" y="125791"/>
                </a:lnTo>
                <a:lnTo>
                  <a:pt x="301811" y="2271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2217254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12217254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12214586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12214586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12168359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12592406" y="716761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12986672" y="7476986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3239774" y="716761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3689603" y="71996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13689603" y="72288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13689603" y="73545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3805614" y="73837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3643374" y="74853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4050976" y="7167618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4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4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4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14475911" y="7167618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14875512" y="716761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15403887" y="7207622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80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80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80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15812377" y="7194288"/>
            <a:ext cx="361950" cy="320040"/>
          </a:xfrm>
          <a:custGeom>
            <a:avLst/>
            <a:gdLst/>
            <a:ahLst/>
            <a:cxnLst/>
            <a:rect l="l" t="t" r="r" b="b"/>
            <a:pathLst>
              <a:path w="361950" h="320040">
                <a:moveTo>
                  <a:pt x="29781" y="198244"/>
                </a:moveTo>
                <a:lnTo>
                  <a:pt x="14668" y="168018"/>
                </a:lnTo>
                <a:lnTo>
                  <a:pt x="56582" y="155313"/>
                </a:lnTo>
                <a:lnTo>
                  <a:pt x="95978" y="133369"/>
                </a:lnTo>
                <a:lnTo>
                  <a:pt x="128952" y="104043"/>
                </a:lnTo>
                <a:lnTo>
                  <a:pt x="151600" y="69191"/>
                </a:lnTo>
                <a:lnTo>
                  <a:pt x="160017" y="30670"/>
                </a:lnTo>
                <a:lnTo>
                  <a:pt x="160017" y="0"/>
                </a:lnTo>
                <a:lnTo>
                  <a:pt x="198244" y="0"/>
                </a:lnTo>
                <a:lnTo>
                  <a:pt x="198244" y="30670"/>
                </a:lnTo>
                <a:lnTo>
                  <a:pt x="206707" y="69191"/>
                </a:lnTo>
                <a:lnTo>
                  <a:pt x="218414" y="87120"/>
                </a:lnTo>
                <a:lnTo>
                  <a:pt x="179130" y="87120"/>
                </a:lnTo>
                <a:lnTo>
                  <a:pt x="153544" y="126673"/>
                </a:lnTo>
                <a:lnTo>
                  <a:pt x="117790" y="159184"/>
                </a:lnTo>
                <a:lnTo>
                  <a:pt x="75369" y="183443"/>
                </a:lnTo>
                <a:lnTo>
                  <a:pt x="29781" y="198244"/>
                </a:lnTo>
                <a:close/>
              </a:path>
              <a:path w="361950" h="320040">
                <a:moveTo>
                  <a:pt x="328480" y="198244"/>
                </a:moveTo>
                <a:lnTo>
                  <a:pt x="283079" y="183443"/>
                </a:lnTo>
                <a:lnTo>
                  <a:pt x="240637" y="159184"/>
                </a:lnTo>
                <a:lnTo>
                  <a:pt x="204779" y="126673"/>
                </a:lnTo>
                <a:lnTo>
                  <a:pt x="179130" y="87120"/>
                </a:lnTo>
                <a:lnTo>
                  <a:pt x="218414" y="87120"/>
                </a:lnTo>
                <a:lnTo>
                  <a:pt x="229465" y="104043"/>
                </a:lnTo>
                <a:lnTo>
                  <a:pt x="262571" y="133369"/>
                </a:lnTo>
                <a:lnTo>
                  <a:pt x="302077" y="155313"/>
                </a:lnTo>
                <a:lnTo>
                  <a:pt x="344038" y="168018"/>
                </a:lnTo>
                <a:lnTo>
                  <a:pt x="328480" y="198244"/>
                </a:lnTo>
                <a:close/>
              </a:path>
              <a:path w="361950" h="320040">
                <a:moveTo>
                  <a:pt x="197355" y="290254"/>
                </a:moveTo>
                <a:lnTo>
                  <a:pt x="160906" y="290254"/>
                </a:lnTo>
                <a:lnTo>
                  <a:pt x="160906" y="193354"/>
                </a:lnTo>
                <a:lnTo>
                  <a:pt x="197355" y="193354"/>
                </a:lnTo>
                <a:lnTo>
                  <a:pt x="197355" y="290254"/>
                </a:lnTo>
                <a:close/>
              </a:path>
              <a:path w="361950" h="320040">
                <a:moveTo>
                  <a:pt x="361817" y="320035"/>
                </a:moveTo>
                <a:lnTo>
                  <a:pt x="0" y="320035"/>
                </a:lnTo>
                <a:lnTo>
                  <a:pt x="0" y="290254"/>
                </a:lnTo>
                <a:lnTo>
                  <a:pt x="361817" y="290254"/>
                </a:lnTo>
                <a:lnTo>
                  <a:pt x="361817" y="32003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16235979" y="7167618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243138" y="378708"/>
                </a:moveTo>
                <a:lnTo>
                  <a:pt x="208912" y="378708"/>
                </a:lnTo>
                <a:lnTo>
                  <a:pt x="208912" y="182242"/>
                </a:lnTo>
                <a:lnTo>
                  <a:pt x="123124" y="182242"/>
                </a:lnTo>
                <a:lnTo>
                  <a:pt x="123124" y="152016"/>
                </a:lnTo>
                <a:lnTo>
                  <a:pt x="208912" y="152016"/>
                </a:lnTo>
                <a:lnTo>
                  <a:pt x="208912" y="9778"/>
                </a:lnTo>
                <a:lnTo>
                  <a:pt x="243138" y="9778"/>
                </a:lnTo>
                <a:lnTo>
                  <a:pt x="243138" y="378708"/>
                </a:lnTo>
                <a:close/>
              </a:path>
              <a:path w="323850" h="398779">
                <a:moveTo>
                  <a:pt x="25780" y="302700"/>
                </a:moveTo>
                <a:lnTo>
                  <a:pt x="0" y="302700"/>
                </a:lnTo>
                <a:lnTo>
                  <a:pt x="0" y="48894"/>
                </a:lnTo>
                <a:lnTo>
                  <a:pt x="149794" y="48894"/>
                </a:lnTo>
                <a:lnTo>
                  <a:pt x="149794" y="78230"/>
                </a:lnTo>
                <a:lnTo>
                  <a:pt x="36003" y="78230"/>
                </a:lnTo>
                <a:lnTo>
                  <a:pt x="36003" y="272474"/>
                </a:lnTo>
                <a:lnTo>
                  <a:pt x="171123" y="272474"/>
                </a:lnTo>
                <a:lnTo>
                  <a:pt x="173352" y="291143"/>
                </a:lnTo>
                <a:lnTo>
                  <a:pt x="140105" y="297074"/>
                </a:lnTo>
                <a:lnTo>
                  <a:pt x="106400" y="300588"/>
                </a:lnTo>
                <a:lnTo>
                  <a:pt x="69278" y="302269"/>
                </a:lnTo>
                <a:lnTo>
                  <a:pt x="25780" y="302700"/>
                </a:lnTo>
                <a:close/>
              </a:path>
              <a:path w="323850" h="398779">
                <a:moveTo>
                  <a:pt x="171123" y="272474"/>
                </a:moveTo>
                <a:lnTo>
                  <a:pt x="36003" y="272474"/>
                </a:lnTo>
                <a:lnTo>
                  <a:pt x="74848" y="271800"/>
                </a:lnTo>
                <a:lnTo>
                  <a:pt x="108400" y="270085"/>
                </a:lnTo>
                <a:lnTo>
                  <a:pt x="139202" y="266786"/>
                </a:lnTo>
                <a:lnTo>
                  <a:pt x="169796" y="261362"/>
                </a:lnTo>
                <a:lnTo>
                  <a:pt x="171123" y="272474"/>
                </a:lnTo>
                <a:close/>
              </a:path>
              <a:path w="323850" h="398779">
                <a:moveTo>
                  <a:pt x="323591" y="398710"/>
                </a:moveTo>
                <a:lnTo>
                  <a:pt x="288920" y="398710"/>
                </a:lnTo>
                <a:lnTo>
                  <a:pt x="288920" y="0"/>
                </a:lnTo>
                <a:lnTo>
                  <a:pt x="323591" y="0"/>
                </a:lnTo>
                <a:lnTo>
                  <a:pt x="323591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1655342" y="7801609"/>
            <a:ext cx="269875" cy="25400"/>
          </a:xfrm>
          <a:custGeom>
            <a:avLst/>
            <a:gdLst/>
            <a:ahLst/>
            <a:cxnLst/>
            <a:rect l="l" t="t" r="r" b="b"/>
            <a:pathLst>
              <a:path w="269875" h="25400">
                <a:moveTo>
                  <a:pt x="0" y="0"/>
                </a:moveTo>
                <a:lnTo>
                  <a:pt x="269807" y="0"/>
                </a:lnTo>
                <a:lnTo>
                  <a:pt x="269807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1889146" y="782700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1656231" y="7860030"/>
            <a:ext cx="269240" cy="24130"/>
          </a:xfrm>
          <a:custGeom>
            <a:avLst/>
            <a:gdLst/>
            <a:ahLst/>
            <a:cxnLst/>
            <a:rect l="l" t="t" r="r" b="b"/>
            <a:pathLst>
              <a:path w="269239" h="24129">
                <a:moveTo>
                  <a:pt x="0" y="0"/>
                </a:moveTo>
                <a:lnTo>
                  <a:pt x="268918" y="0"/>
                </a:lnTo>
                <a:lnTo>
                  <a:pt x="268918" y="24130"/>
                </a:ln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1656231" y="7884159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4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1656231" y="7918450"/>
            <a:ext cx="276225" cy="26670"/>
          </a:xfrm>
          <a:custGeom>
            <a:avLst/>
            <a:gdLst/>
            <a:ahLst/>
            <a:cxnLst/>
            <a:rect l="l" t="t" r="r" b="b"/>
            <a:pathLst>
              <a:path w="276225" h="26670">
                <a:moveTo>
                  <a:pt x="0" y="0"/>
                </a:moveTo>
                <a:lnTo>
                  <a:pt x="276030" y="0"/>
                </a:lnTo>
                <a:lnTo>
                  <a:pt x="27603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1653120" y="8035290"/>
            <a:ext cx="273685" cy="26670"/>
          </a:xfrm>
          <a:custGeom>
            <a:avLst/>
            <a:gdLst/>
            <a:ahLst/>
            <a:cxnLst/>
            <a:rect l="l" t="t" r="r" b="b"/>
            <a:pathLst>
              <a:path w="273685" h="26670">
                <a:moveTo>
                  <a:pt x="0" y="0"/>
                </a:moveTo>
                <a:lnTo>
                  <a:pt x="273363" y="0"/>
                </a:lnTo>
                <a:lnTo>
                  <a:pt x="273363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1890479" y="806195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1654008" y="8094980"/>
            <a:ext cx="273050" cy="25400"/>
          </a:xfrm>
          <a:custGeom>
            <a:avLst/>
            <a:gdLst/>
            <a:ahLst/>
            <a:cxnLst/>
            <a:rect l="l" t="t" r="r" b="b"/>
            <a:pathLst>
              <a:path w="273050" h="25400">
                <a:moveTo>
                  <a:pt x="0" y="0"/>
                </a:moveTo>
                <a:lnTo>
                  <a:pt x="272474" y="0"/>
                </a:lnTo>
                <a:lnTo>
                  <a:pt x="272474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1654008" y="8120380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0" y="0"/>
                </a:moveTo>
                <a:lnTo>
                  <a:pt x="36003" y="0"/>
                </a:lnTo>
                <a:lnTo>
                  <a:pt x="36003" y="36829"/>
                </a:lnTo>
                <a:lnTo>
                  <a:pt x="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654008" y="8157209"/>
            <a:ext cx="285115" cy="26670"/>
          </a:xfrm>
          <a:custGeom>
            <a:avLst/>
            <a:gdLst/>
            <a:ahLst/>
            <a:cxnLst/>
            <a:rect l="l" t="t" r="r" b="b"/>
            <a:pathLst>
              <a:path w="285114" h="26670">
                <a:moveTo>
                  <a:pt x="0" y="0"/>
                </a:moveTo>
                <a:lnTo>
                  <a:pt x="284920" y="0"/>
                </a:lnTo>
                <a:lnTo>
                  <a:pt x="28492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610004" y="7975335"/>
            <a:ext cx="361950" cy="27940"/>
          </a:xfrm>
          <a:custGeom>
            <a:avLst/>
            <a:gdLst/>
            <a:ahLst/>
            <a:cxnLst/>
            <a:rect l="l" t="t" r="r" b="b"/>
            <a:pathLst>
              <a:path w="361950" h="27940">
                <a:moveTo>
                  <a:pt x="361373" y="27558"/>
                </a:moveTo>
                <a:lnTo>
                  <a:pt x="0" y="27558"/>
                </a:lnTo>
                <a:lnTo>
                  <a:pt x="0" y="0"/>
                </a:lnTo>
                <a:lnTo>
                  <a:pt x="361373" y="0"/>
                </a:lnTo>
                <a:lnTo>
                  <a:pt x="361373" y="275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2140991" y="7790426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2555703" y="7789981"/>
            <a:ext cx="367665" cy="398780"/>
          </a:xfrm>
          <a:custGeom>
            <a:avLst/>
            <a:gdLst/>
            <a:ahLst/>
            <a:cxnLst/>
            <a:rect l="l" t="t" r="r" b="b"/>
            <a:pathLst>
              <a:path w="367664" h="398779">
                <a:moveTo>
                  <a:pt x="8000" y="183131"/>
                </a:moveTo>
                <a:lnTo>
                  <a:pt x="1777" y="151127"/>
                </a:lnTo>
                <a:lnTo>
                  <a:pt x="153350" y="140904"/>
                </a:lnTo>
                <a:lnTo>
                  <a:pt x="157850" y="124062"/>
                </a:lnTo>
                <a:lnTo>
                  <a:pt x="161351" y="106845"/>
                </a:lnTo>
                <a:lnTo>
                  <a:pt x="163851" y="89211"/>
                </a:lnTo>
                <a:lnTo>
                  <a:pt x="165351" y="71118"/>
                </a:lnTo>
                <a:lnTo>
                  <a:pt x="21780" y="71118"/>
                </a:lnTo>
                <a:lnTo>
                  <a:pt x="21780" y="41337"/>
                </a:lnTo>
                <a:lnTo>
                  <a:pt x="201800" y="41337"/>
                </a:lnTo>
                <a:lnTo>
                  <a:pt x="199840" y="84149"/>
                </a:lnTo>
                <a:lnTo>
                  <a:pt x="193458" y="125722"/>
                </a:lnTo>
                <a:lnTo>
                  <a:pt x="181899" y="165773"/>
                </a:lnTo>
                <a:lnTo>
                  <a:pt x="179856" y="170241"/>
                </a:lnTo>
                <a:lnTo>
                  <a:pt x="142237" y="170241"/>
                </a:lnTo>
                <a:lnTo>
                  <a:pt x="8000" y="183131"/>
                </a:lnTo>
                <a:close/>
              </a:path>
              <a:path w="367664" h="398779">
                <a:moveTo>
                  <a:pt x="20002" y="333370"/>
                </a:moveTo>
                <a:lnTo>
                  <a:pt x="0" y="305367"/>
                </a:lnTo>
                <a:lnTo>
                  <a:pt x="49915" y="276377"/>
                </a:lnTo>
                <a:lnTo>
                  <a:pt x="89621" y="244138"/>
                </a:lnTo>
                <a:lnTo>
                  <a:pt x="120075" y="208731"/>
                </a:lnTo>
                <a:lnTo>
                  <a:pt x="142237" y="170241"/>
                </a:lnTo>
                <a:lnTo>
                  <a:pt x="179856" y="170241"/>
                </a:lnTo>
                <a:lnTo>
                  <a:pt x="164407" y="204022"/>
                </a:lnTo>
                <a:lnTo>
                  <a:pt x="140226" y="240188"/>
                </a:lnTo>
                <a:lnTo>
                  <a:pt x="108602" y="273988"/>
                </a:lnTo>
                <a:lnTo>
                  <a:pt x="68779" y="305143"/>
                </a:lnTo>
                <a:lnTo>
                  <a:pt x="20002" y="333370"/>
                </a:lnTo>
                <a:close/>
              </a:path>
              <a:path w="367664" h="398779">
                <a:moveTo>
                  <a:pt x="303144" y="398710"/>
                </a:moveTo>
                <a:lnTo>
                  <a:pt x="266696" y="398710"/>
                </a:lnTo>
                <a:lnTo>
                  <a:pt x="266696" y="0"/>
                </a:lnTo>
                <a:lnTo>
                  <a:pt x="303144" y="0"/>
                </a:lnTo>
                <a:lnTo>
                  <a:pt x="303144" y="161795"/>
                </a:lnTo>
                <a:lnTo>
                  <a:pt x="367151" y="161795"/>
                </a:lnTo>
                <a:lnTo>
                  <a:pt x="367151" y="192021"/>
                </a:lnTo>
                <a:lnTo>
                  <a:pt x="303144" y="192021"/>
                </a:lnTo>
                <a:lnTo>
                  <a:pt x="30314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2977083" y="78295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80" h="29209">
                <a:moveTo>
                  <a:pt x="0" y="0"/>
                </a:moveTo>
                <a:lnTo>
                  <a:pt x="182686" y="0"/>
                </a:lnTo>
                <a:lnTo>
                  <a:pt x="18268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2977083" y="7858759"/>
            <a:ext cx="35560" cy="199390"/>
          </a:xfrm>
          <a:custGeom>
            <a:avLst/>
            <a:gdLst/>
            <a:ahLst/>
            <a:cxnLst/>
            <a:rect l="l" t="t" r="r" b="b"/>
            <a:pathLst>
              <a:path w="35560" h="199390">
                <a:moveTo>
                  <a:pt x="0" y="0"/>
                </a:moveTo>
                <a:lnTo>
                  <a:pt x="35559" y="0"/>
                </a:lnTo>
                <a:lnTo>
                  <a:pt x="35559" y="199390"/>
                </a:lnTo>
                <a:lnTo>
                  <a:pt x="0" y="1993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2977083" y="8058150"/>
            <a:ext cx="182880" cy="29209"/>
          </a:xfrm>
          <a:custGeom>
            <a:avLst/>
            <a:gdLst/>
            <a:ahLst/>
            <a:cxnLst/>
            <a:rect l="l" t="t" r="r" b="b"/>
            <a:pathLst>
              <a:path w="182880" h="29209">
                <a:moveTo>
                  <a:pt x="0" y="0"/>
                </a:moveTo>
                <a:lnTo>
                  <a:pt x="182686" y="0"/>
                </a:lnTo>
                <a:lnTo>
                  <a:pt x="18268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3124211" y="7859323"/>
            <a:ext cx="35560" cy="198755"/>
          </a:xfrm>
          <a:custGeom>
            <a:avLst/>
            <a:gdLst/>
            <a:ahLst/>
            <a:cxnLst/>
            <a:rect l="l" t="t" r="r" b="b"/>
            <a:pathLst>
              <a:path w="35560" h="198754">
                <a:moveTo>
                  <a:pt x="35559" y="198688"/>
                </a:moveTo>
                <a:lnTo>
                  <a:pt x="0" y="198688"/>
                </a:lnTo>
                <a:lnTo>
                  <a:pt x="0" y="0"/>
                </a:lnTo>
                <a:lnTo>
                  <a:pt x="35559" y="0"/>
                </a:lnTo>
                <a:lnTo>
                  <a:pt x="35559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3231334" y="7790180"/>
            <a:ext cx="36830" cy="158750"/>
          </a:xfrm>
          <a:custGeom>
            <a:avLst/>
            <a:gdLst/>
            <a:ahLst/>
            <a:cxnLst/>
            <a:rect l="l" t="t" r="r" b="b"/>
            <a:pathLst>
              <a:path w="36829" h="158750">
                <a:moveTo>
                  <a:pt x="0" y="0"/>
                </a:moveTo>
                <a:lnTo>
                  <a:pt x="36448" y="0"/>
                </a:lnTo>
                <a:lnTo>
                  <a:pt x="36448" y="158750"/>
                </a:lnTo>
                <a:lnTo>
                  <a:pt x="0" y="158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3231334" y="794893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5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3231334" y="7979409"/>
            <a:ext cx="36830" cy="209550"/>
          </a:xfrm>
          <a:custGeom>
            <a:avLst/>
            <a:gdLst/>
            <a:ahLst/>
            <a:cxnLst/>
            <a:rect l="l" t="t" r="r" b="b"/>
            <a:pathLst>
              <a:path w="36829" h="209550">
                <a:moveTo>
                  <a:pt x="0" y="0"/>
                </a:moveTo>
                <a:lnTo>
                  <a:pt x="36448" y="0"/>
                </a:lnTo>
                <a:lnTo>
                  <a:pt x="36448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3376238" y="7790426"/>
            <a:ext cx="363220" cy="396875"/>
          </a:xfrm>
          <a:custGeom>
            <a:avLst/>
            <a:gdLst/>
            <a:ahLst/>
            <a:cxnLst/>
            <a:rect l="l" t="t" r="r" b="b"/>
            <a:pathLst>
              <a:path w="363220" h="396875">
                <a:moveTo>
                  <a:pt x="177352" y="392932"/>
                </a:moveTo>
                <a:lnTo>
                  <a:pt x="39115" y="392932"/>
                </a:lnTo>
                <a:lnTo>
                  <a:pt x="39115" y="233359"/>
                </a:lnTo>
                <a:lnTo>
                  <a:pt x="73341" y="233359"/>
                </a:lnTo>
                <a:lnTo>
                  <a:pt x="73341" y="283586"/>
                </a:lnTo>
                <a:lnTo>
                  <a:pt x="177352" y="283586"/>
                </a:lnTo>
                <a:lnTo>
                  <a:pt x="177352" y="310701"/>
                </a:lnTo>
                <a:lnTo>
                  <a:pt x="73341" y="310701"/>
                </a:lnTo>
                <a:lnTo>
                  <a:pt x="73341" y="364484"/>
                </a:lnTo>
                <a:lnTo>
                  <a:pt x="177352" y="364484"/>
                </a:lnTo>
                <a:lnTo>
                  <a:pt x="177352" y="392932"/>
                </a:lnTo>
                <a:close/>
              </a:path>
              <a:path w="363220" h="396875">
                <a:moveTo>
                  <a:pt x="177352" y="283586"/>
                </a:moveTo>
                <a:lnTo>
                  <a:pt x="143571" y="283586"/>
                </a:lnTo>
                <a:lnTo>
                  <a:pt x="143571" y="233359"/>
                </a:lnTo>
                <a:lnTo>
                  <a:pt x="177352" y="233359"/>
                </a:lnTo>
                <a:lnTo>
                  <a:pt x="177352" y="283586"/>
                </a:lnTo>
                <a:close/>
              </a:path>
              <a:path w="363220" h="396875">
                <a:moveTo>
                  <a:pt x="177352" y="364484"/>
                </a:moveTo>
                <a:lnTo>
                  <a:pt x="143571" y="364484"/>
                </a:lnTo>
                <a:lnTo>
                  <a:pt x="143571" y="310701"/>
                </a:lnTo>
                <a:lnTo>
                  <a:pt x="177352" y="310701"/>
                </a:lnTo>
                <a:lnTo>
                  <a:pt x="177352" y="364484"/>
                </a:lnTo>
                <a:close/>
              </a:path>
              <a:path w="363220" h="396875">
                <a:moveTo>
                  <a:pt x="322257" y="93343"/>
                </a:moveTo>
                <a:lnTo>
                  <a:pt x="285364" y="93343"/>
                </a:lnTo>
                <a:lnTo>
                  <a:pt x="285364" y="0"/>
                </a:lnTo>
                <a:lnTo>
                  <a:pt x="322257" y="0"/>
                </a:lnTo>
                <a:lnTo>
                  <a:pt x="322257" y="93343"/>
                </a:lnTo>
                <a:close/>
              </a:path>
              <a:path w="363220" h="396875">
                <a:moveTo>
                  <a:pt x="102678" y="200911"/>
                </a:moveTo>
                <a:lnTo>
                  <a:pt x="61506" y="194222"/>
                </a:lnTo>
                <a:lnTo>
                  <a:pt x="29003" y="175408"/>
                </a:lnTo>
                <a:lnTo>
                  <a:pt x="7667" y="146342"/>
                </a:lnTo>
                <a:lnTo>
                  <a:pt x="0" y="108900"/>
                </a:lnTo>
                <a:lnTo>
                  <a:pt x="7667" y="71528"/>
                </a:lnTo>
                <a:lnTo>
                  <a:pt x="29003" y="42615"/>
                </a:lnTo>
                <a:lnTo>
                  <a:pt x="61506" y="23954"/>
                </a:lnTo>
                <a:lnTo>
                  <a:pt x="102678" y="17335"/>
                </a:lnTo>
                <a:lnTo>
                  <a:pt x="140140" y="22773"/>
                </a:lnTo>
                <a:lnTo>
                  <a:pt x="170685" y="38170"/>
                </a:lnTo>
                <a:lnTo>
                  <a:pt x="179251" y="47560"/>
                </a:lnTo>
                <a:lnTo>
                  <a:pt x="102678" y="47560"/>
                </a:lnTo>
                <a:lnTo>
                  <a:pt x="75362" y="52082"/>
                </a:lnTo>
                <a:lnTo>
                  <a:pt x="53839" y="64729"/>
                </a:lnTo>
                <a:lnTo>
                  <a:pt x="39733" y="84127"/>
                </a:lnTo>
                <a:lnTo>
                  <a:pt x="34670" y="108900"/>
                </a:lnTo>
                <a:lnTo>
                  <a:pt x="39733" y="133743"/>
                </a:lnTo>
                <a:lnTo>
                  <a:pt x="53839" y="153294"/>
                </a:lnTo>
                <a:lnTo>
                  <a:pt x="75362" y="166094"/>
                </a:lnTo>
                <a:lnTo>
                  <a:pt x="102678" y="170685"/>
                </a:lnTo>
                <a:lnTo>
                  <a:pt x="179164" y="170685"/>
                </a:lnTo>
                <a:lnTo>
                  <a:pt x="171352" y="179519"/>
                </a:lnTo>
                <a:lnTo>
                  <a:pt x="140640" y="195320"/>
                </a:lnTo>
                <a:lnTo>
                  <a:pt x="102678" y="200911"/>
                </a:lnTo>
                <a:close/>
              </a:path>
              <a:path w="363220" h="396875">
                <a:moveTo>
                  <a:pt x="179164" y="170685"/>
                </a:moveTo>
                <a:lnTo>
                  <a:pt x="102678" y="170685"/>
                </a:lnTo>
                <a:lnTo>
                  <a:pt x="129993" y="166094"/>
                </a:lnTo>
                <a:lnTo>
                  <a:pt x="151516" y="153294"/>
                </a:lnTo>
                <a:lnTo>
                  <a:pt x="165622" y="133743"/>
                </a:lnTo>
                <a:lnTo>
                  <a:pt x="170685" y="108900"/>
                </a:lnTo>
                <a:lnTo>
                  <a:pt x="165622" y="84127"/>
                </a:lnTo>
                <a:lnTo>
                  <a:pt x="151516" y="64729"/>
                </a:lnTo>
                <a:lnTo>
                  <a:pt x="129993" y="52082"/>
                </a:lnTo>
                <a:lnTo>
                  <a:pt x="102678" y="47560"/>
                </a:lnTo>
                <a:lnTo>
                  <a:pt x="179251" y="47560"/>
                </a:lnTo>
                <a:lnTo>
                  <a:pt x="192562" y="62152"/>
                </a:lnTo>
                <a:lnTo>
                  <a:pt x="204022" y="93343"/>
                </a:lnTo>
                <a:lnTo>
                  <a:pt x="322257" y="93343"/>
                </a:lnTo>
                <a:lnTo>
                  <a:pt x="322257" y="123124"/>
                </a:lnTo>
                <a:lnTo>
                  <a:pt x="204022" y="123124"/>
                </a:lnTo>
                <a:lnTo>
                  <a:pt x="193063" y="154968"/>
                </a:lnTo>
                <a:lnTo>
                  <a:pt x="179164" y="170685"/>
                </a:lnTo>
                <a:close/>
              </a:path>
              <a:path w="363220" h="396875">
                <a:moveTo>
                  <a:pt x="322257" y="210689"/>
                </a:moveTo>
                <a:lnTo>
                  <a:pt x="285364" y="210689"/>
                </a:lnTo>
                <a:lnTo>
                  <a:pt x="285364" y="123124"/>
                </a:lnTo>
                <a:lnTo>
                  <a:pt x="322257" y="123124"/>
                </a:lnTo>
                <a:lnTo>
                  <a:pt x="322257" y="210689"/>
                </a:lnTo>
                <a:close/>
              </a:path>
              <a:path w="363220" h="396875">
                <a:moveTo>
                  <a:pt x="200911" y="396488"/>
                </a:moveTo>
                <a:lnTo>
                  <a:pt x="182242" y="368929"/>
                </a:lnTo>
                <a:lnTo>
                  <a:pt x="213627" y="349733"/>
                </a:lnTo>
                <a:lnTo>
                  <a:pt x="236303" y="324369"/>
                </a:lnTo>
                <a:lnTo>
                  <a:pt x="250062" y="295171"/>
                </a:lnTo>
                <a:lnTo>
                  <a:pt x="254694" y="264473"/>
                </a:lnTo>
                <a:lnTo>
                  <a:pt x="254694" y="230692"/>
                </a:lnTo>
                <a:lnTo>
                  <a:pt x="290254" y="230692"/>
                </a:lnTo>
                <a:lnTo>
                  <a:pt x="290254" y="264473"/>
                </a:lnTo>
                <a:lnTo>
                  <a:pt x="294886" y="295984"/>
                </a:lnTo>
                <a:lnTo>
                  <a:pt x="306705" y="321368"/>
                </a:lnTo>
                <a:lnTo>
                  <a:pt x="272474" y="321368"/>
                </a:lnTo>
                <a:lnTo>
                  <a:pt x="260730" y="344670"/>
                </a:lnTo>
                <a:lnTo>
                  <a:pt x="244860" y="365429"/>
                </a:lnTo>
                <a:lnTo>
                  <a:pt x="224906" y="382938"/>
                </a:lnTo>
                <a:lnTo>
                  <a:pt x="200911" y="396488"/>
                </a:lnTo>
                <a:close/>
              </a:path>
              <a:path w="363220" h="396875">
                <a:moveTo>
                  <a:pt x="344482" y="396488"/>
                </a:moveTo>
                <a:lnTo>
                  <a:pt x="319729" y="383000"/>
                </a:lnTo>
                <a:lnTo>
                  <a:pt x="299477" y="365596"/>
                </a:lnTo>
                <a:lnTo>
                  <a:pt x="283725" y="344857"/>
                </a:lnTo>
                <a:lnTo>
                  <a:pt x="272474" y="321368"/>
                </a:lnTo>
                <a:lnTo>
                  <a:pt x="306705" y="321368"/>
                </a:lnTo>
                <a:lnTo>
                  <a:pt x="308645" y="325536"/>
                </a:lnTo>
                <a:lnTo>
                  <a:pt x="331321" y="350670"/>
                </a:lnTo>
                <a:lnTo>
                  <a:pt x="362706" y="368929"/>
                </a:lnTo>
                <a:lnTo>
                  <a:pt x="344482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3793618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4312215" y="7788204"/>
            <a:ext cx="368300" cy="400685"/>
          </a:xfrm>
          <a:custGeom>
            <a:avLst/>
            <a:gdLst/>
            <a:ahLst/>
            <a:cxnLst/>
            <a:rect l="l" t="t" r="r" b="b"/>
            <a:pathLst>
              <a:path w="368300" h="400684">
                <a:moveTo>
                  <a:pt x="135570" y="50672"/>
                </a:moveTo>
                <a:lnTo>
                  <a:pt x="99122" y="50672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50672"/>
                </a:lnTo>
                <a:close/>
              </a:path>
              <a:path w="368300" h="400684">
                <a:moveTo>
                  <a:pt x="223580" y="80008"/>
                </a:moveTo>
                <a:lnTo>
                  <a:pt x="10667" y="80008"/>
                </a:lnTo>
                <a:lnTo>
                  <a:pt x="10667" y="50672"/>
                </a:lnTo>
                <a:lnTo>
                  <a:pt x="223580" y="50672"/>
                </a:lnTo>
                <a:lnTo>
                  <a:pt x="223580" y="80008"/>
                </a:lnTo>
                <a:close/>
              </a:path>
              <a:path w="368300" h="400684">
                <a:moveTo>
                  <a:pt x="18224" y="236915"/>
                </a:moveTo>
                <a:lnTo>
                  <a:pt x="0" y="208023"/>
                </a:lnTo>
                <a:lnTo>
                  <a:pt x="40428" y="189020"/>
                </a:lnTo>
                <a:lnTo>
                  <a:pt x="71730" y="161351"/>
                </a:lnTo>
                <a:lnTo>
                  <a:pt x="91947" y="127014"/>
                </a:lnTo>
                <a:lnTo>
                  <a:pt x="99122" y="88009"/>
                </a:lnTo>
                <a:lnTo>
                  <a:pt x="99122" y="80008"/>
                </a:lnTo>
                <a:lnTo>
                  <a:pt x="135570" y="80008"/>
                </a:lnTo>
                <a:lnTo>
                  <a:pt x="135570" y="88009"/>
                </a:lnTo>
                <a:lnTo>
                  <a:pt x="142522" y="124152"/>
                </a:lnTo>
                <a:lnTo>
                  <a:pt x="155963" y="146238"/>
                </a:lnTo>
                <a:lnTo>
                  <a:pt x="117790" y="146238"/>
                </a:lnTo>
                <a:lnTo>
                  <a:pt x="101420" y="175970"/>
                </a:lnTo>
                <a:lnTo>
                  <a:pt x="78842" y="201411"/>
                </a:lnTo>
                <a:lnTo>
                  <a:pt x="50845" y="221934"/>
                </a:lnTo>
                <a:lnTo>
                  <a:pt x="18224" y="236915"/>
                </a:lnTo>
                <a:close/>
              </a:path>
              <a:path w="368300" h="400684">
                <a:moveTo>
                  <a:pt x="214690" y="229358"/>
                </a:moveTo>
                <a:lnTo>
                  <a:pt x="183048" y="215808"/>
                </a:lnTo>
                <a:lnTo>
                  <a:pt x="155906" y="196966"/>
                </a:lnTo>
                <a:lnTo>
                  <a:pt x="133931" y="173540"/>
                </a:lnTo>
                <a:lnTo>
                  <a:pt x="117790" y="146238"/>
                </a:lnTo>
                <a:lnTo>
                  <a:pt x="155963" y="146238"/>
                </a:lnTo>
                <a:lnTo>
                  <a:pt x="162184" y="156461"/>
                </a:lnTo>
                <a:lnTo>
                  <a:pt x="192764" y="182770"/>
                </a:lnTo>
                <a:lnTo>
                  <a:pt x="232470" y="200911"/>
                </a:lnTo>
                <a:lnTo>
                  <a:pt x="214690" y="229358"/>
                </a:lnTo>
                <a:close/>
              </a:path>
              <a:path w="368300" h="400684">
                <a:moveTo>
                  <a:pt x="308923" y="400488"/>
                </a:moveTo>
                <a:lnTo>
                  <a:pt x="272474" y="400488"/>
                </a:lnTo>
                <a:lnTo>
                  <a:pt x="272474" y="295588"/>
                </a:lnTo>
                <a:lnTo>
                  <a:pt x="49783" y="295588"/>
                </a:lnTo>
                <a:lnTo>
                  <a:pt x="49783" y="265807"/>
                </a:lnTo>
                <a:lnTo>
                  <a:pt x="308923" y="265807"/>
                </a:lnTo>
                <a:lnTo>
                  <a:pt x="308923" y="400488"/>
                </a:lnTo>
                <a:close/>
              </a:path>
              <a:path w="368300" h="400684">
                <a:moveTo>
                  <a:pt x="308923" y="244916"/>
                </a:moveTo>
                <a:lnTo>
                  <a:pt x="272474" y="244916"/>
                </a:lnTo>
                <a:lnTo>
                  <a:pt x="272474" y="2222"/>
                </a:lnTo>
                <a:lnTo>
                  <a:pt x="308923" y="2222"/>
                </a:lnTo>
                <a:lnTo>
                  <a:pt x="308923" y="108011"/>
                </a:lnTo>
                <a:lnTo>
                  <a:pt x="368040" y="108011"/>
                </a:lnTo>
                <a:lnTo>
                  <a:pt x="368040" y="138682"/>
                </a:lnTo>
                <a:lnTo>
                  <a:pt x="308923" y="138682"/>
                </a:lnTo>
                <a:lnTo>
                  <a:pt x="308923" y="2449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4720259" y="7797093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4" h="391159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4" h="391159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4" h="391159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4" h="391159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4" h="391159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4" h="391159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4" h="391159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5127416" y="7790426"/>
            <a:ext cx="375285" cy="398780"/>
          </a:xfrm>
          <a:custGeom>
            <a:avLst/>
            <a:gdLst/>
            <a:ahLst/>
            <a:cxnLst/>
            <a:rect l="l" t="t" r="r" b="b"/>
            <a:pathLst>
              <a:path w="375285" h="398779">
                <a:moveTo>
                  <a:pt x="119124" y="309367"/>
                </a:moveTo>
                <a:lnTo>
                  <a:pt x="80425" y="302686"/>
                </a:lnTo>
                <a:lnTo>
                  <a:pt x="49894" y="283920"/>
                </a:lnTo>
                <a:lnTo>
                  <a:pt x="29864" y="254986"/>
                </a:lnTo>
                <a:lnTo>
                  <a:pt x="22669" y="217801"/>
                </a:lnTo>
                <a:lnTo>
                  <a:pt x="29864" y="180735"/>
                </a:lnTo>
                <a:lnTo>
                  <a:pt x="49894" y="151627"/>
                </a:lnTo>
                <a:lnTo>
                  <a:pt x="80425" y="132604"/>
                </a:lnTo>
                <a:lnTo>
                  <a:pt x="119124" y="125791"/>
                </a:lnTo>
                <a:lnTo>
                  <a:pt x="158336" y="132604"/>
                </a:lnTo>
                <a:lnTo>
                  <a:pt x="189132" y="151627"/>
                </a:lnTo>
                <a:lnTo>
                  <a:pt x="192167" y="156017"/>
                </a:lnTo>
                <a:lnTo>
                  <a:pt x="119124" y="156017"/>
                </a:lnTo>
                <a:lnTo>
                  <a:pt x="94211" y="160608"/>
                </a:lnTo>
                <a:lnTo>
                  <a:pt x="74508" y="173408"/>
                </a:lnTo>
                <a:lnTo>
                  <a:pt x="61555" y="192958"/>
                </a:lnTo>
                <a:lnTo>
                  <a:pt x="56895" y="217801"/>
                </a:lnTo>
                <a:lnTo>
                  <a:pt x="61555" y="242387"/>
                </a:lnTo>
                <a:lnTo>
                  <a:pt x="74508" y="261806"/>
                </a:lnTo>
                <a:lnTo>
                  <a:pt x="94211" y="274558"/>
                </a:lnTo>
                <a:lnTo>
                  <a:pt x="119124" y="279142"/>
                </a:lnTo>
                <a:lnTo>
                  <a:pt x="192455" y="279142"/>
                </a:lnTo>
                <a:lnTo>
                  <a:pt x="189132" y="283920"/>
                </a:lnTo>
                <a:lnTo>
                  <a:pt x="158336" y="302686"/>
                </a:lnTo>
                <a:lnTo>
                  <a:pt x="119124" y="309367"/>
                </a:lnTo>
                <a:close/>
              </a:path>
              <a:path w="375285" h="398779">
                <a:moveTo>
                  <a:pt x="192455" y="279142"/>
                </a:moveTo>
                <a:lnTo>
                  <a:pt x="119124" y="279142"/>
                </a:lnTo>
                <a:lnTo>
                  <a:pt x="144293" y="274558"/>
                </a:lnTo>
                <a:lnTo>
                  <a:pt x="164129" y="261806"/>
                </a:lnTo>
                <a:lnTo>
                  <a:pt x="177130" y="242387"/>
                </a:lnTo>
                <a:lnTo>
                  <a:pt x="181797" y="217801"/>
                </a:lnTo>
                <a:lnTo>
                  <a:pt x="177130" y="192958"/>
                </a:lnTo>
                <a:lnTo>
                  <a:pt x="164129" y="173408"/>
                </a:lnTo>
                <a:lnTo>
                  <a:pt x="144293" y="160608"/>
                </a:lnTo>
                <a:lnTo>
                  <a:pt x="119124" y="156017"/>
                </a:lnTo>
                <a:lnTo>
                  <a:pt x="192167" y="156017"/>
                </a:lnTo>
                <a:lnTo>
                  <a:pt x="209259" y="180735"/>
                </a:lnTo>
                <a:lnTo>
                  <a:pt x="216468" y="217801"/>
                </a:lnTo>
                <a:lnTo>
                  <a:pt x="209259" y="254986"/>
                </a:lnTo>
                <a:lnTo>
                  <a:pt x="192455" y="279142"/>
                </a:lnTo>
                <a:close/>
              </a:path>
              <a:path w="375285" h="398779">
                <a:moveTo>
                  <a:pt x="136904" y="63562"/>
                </a:moveTo>
                <a:lnTo>
                  <a:pt x="100455" y="63562"/>
                </a:lnTo>
                <a:lnTo>
                  <a:pt x="100455" y="4444"/>
                </a:lnTo>
                <a:lnTo>
                  <a:pt x="136904" y="4444"/>
                </a:lnTo>
                <a:lnTo>
                  <a:pt x="136904" y="63562"/>
                </a:lnTo>
                <a:close/>
              </a:path>
              <a:path w="375285" h="398779">
                <a:moveTo>
                  <a:pt x="235137" y="92899"/>
                </a:moveTo>
                <a:lnTo>
                  <a:pt x="0" y="92899"/>
                </a:lnTo>
                <a:lnTo>
                  <a:pt x="0" y="63562"/>
                </a:lnTo>
                <a:lnTo>
                  <a:pt x="235137" y="63562"/>
                </a:lnTo>
                <a:lnTo>
                  <a:pt x="235137" y="92899"/>
                </a:lnTo>
                <a:close/>
              </a:path>
              <a:path w="375285" h="398779">
                <a:moveTo>
                  <a:pt x="309367" y="398266"/>
                </a:moveTo>
                <a:lnTo>
                  <a:pt x="272919" y="39826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163573"/>
                </a:lnTo>
                <a:lnTo>
                  <a:pt x="374708" y="163573"/>
                </a:lnTo>
                <a:lnTo>
                  <a:pt x="374708" y="194243"/>
                </a:lnTo>
                <a:lnTo>
                  <a:pt x="309367" y="194243"/>
                </a:lnTo>
                <a:lnTo>
                  <a:pt x="309367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5539017" y="7789981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6074371" y="7789537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79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79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79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6772226" y="7790426"/>
            <a:ext cx="37465" cy="69850"/>
          </a:xfrm>
          <a:custGeom>
            <a:avLst/>
            <a:gdLst/>
            <a:ahLst/>
            <a:cxnLst/>
            <a:rect l="l" t="t" r="r" b="b"/>
            <a:pathLst>
              <a:path w="37465" h="69850">
                <a:moveTo>
                  <a:pt x="36892" y="69785"/>
                </a:moveTo>
                <a:lnTo>
                  <a:pt x="0" y="69785"/>
                </a:lnTo>
                <a:lnTo>
                  <a:pt x="0" y="0"/>
                </a:lnTo>
                <a:lnTo>
                  <a:pt x="36892" y="0"/>
                </a:lnTo>
                <a:lnTo>
                  <a:pt x="36892" y="6978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6498863" y="7824469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09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6498863" y="7853680"/>
            <a:ext cx="36195" cy="128270"/>
          </a:xfrm>
          <a:custGeom>
            <a:avLst/>
            <a:gdLst/>
            <a:ahLst/>
            <a:cxnLst/>
            <a:rect l="l" t="t" r="r" b="b"/>
            <a:pathLst>
              <a:path w="36195" h="128270">
                <a:moveTo>
                  <a:pt x="0" y="0"/>
                </a:moveTo>
                <a:lnTo>
                  <a:pt x="36003" y="0"/>
                </a:lnTo>
                <a:lnTo>
                  <a:pt x="36003" y="128270"/>
                </a:lnTo>
                <a:lnTo>
                  <a:pt x="0" y="1282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6498863" y="7981950"/>
            <a:ext cx="182245" cy="29209"/>
          </a:xfrm>
          <a:custGeom>
            <a:avLst/>
            <a:gdLst/>
            <a:ahLst/>
            <a:cxnLst/>
            <a:rect l="l" t="t" r="r" b="b"/>
            <a:pathLst>
              <a:path w="182245" h="29209">
                <a:moveTo>
                  <a:pt x="0" y="0"/>
                </a:moveTo>
                <a:lnTo>
                  <a:pt x="181797" y="0"/>
                </a:lnTo>
                <a:lnTo>
                  <a:pt x="18179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6645101" y="785368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6645101" y="7860030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6645101" y="7890509"/>
            <a:ext cx="35560" cy="54610"/>
          </a:xfrm>
          <a:custGeom>
            <a:avLst/>
            <a:gdLst/>
            <a:ahLst/>
            <a:cxnLst/>
            <a:rect l="l" t="t" r="r" b="b"/>
            <a:pathLst>
              <a:path w="35559" h="54609">
                <a:moveTo>
                  <a:pt x="0" y="0"/>
                </a:moveTo>
                <a:lnTo>
                  <a:pt x="35559" y="0"/>
                </a:lnTo>
                <a:lnTo>
                  <a:pt x="35559" y="54610"/>
                </a:lnTo>
                <a:lnTo>
                  <a:pt x="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6645101" y="7945119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018" y="0"/>
                </a:lnTo>
                <a:lnTo>
                  <a:pt x="164018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6645101" y="7975600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59" h="6350">
                <a:moveTo>
                  <a:pt x="0" y="0"/>
                </a:moveTo>
                <a:lnTo>
                  <a:pt x="35559" y="0"/>
                </a:lnTo>
                <a:lnTo>
                  <a:pt x="35559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6772226" y="7889993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5" h="55879">
                <a:moveTo>
                  <a:pt x="36892" y="55561"/>
                </a:moveTo>
                <a:lnTo>
                  <a:pt x="0" y="55561"/>
                </a:lnTo>
                <a:lnTo>
                  <a:pt x="0" y="0"/>
                </a:lnTo>
                <a:lnTo>
                  <a:pt x="36892" y="0"/>
                </a:lnTo>
                <a:lnTo>
                  <a:pt x="36892" y="5556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6772226" y="7975335"/>
            <a:ext cx="37465" cy="106045"/>
          </a:xfrm>
          <a:custGeom>
            <a:avLst/>
            <a:gdLst/>
            <a:ahLst/>
            <a:cxnLst/>
            <a:rect l="l" t="t" r="r" b="b"/>
            <a:pathLst>
              <a:path w="37465" h="106045">
                <a:moveTo>
                  <a:pt x="36892" y="105789"/>
                </a:moveTo>
                <a:lnTo>
                  <a:pt x="0" y="105789"/>
                </a:lnTo>
                <a:lnTo>
                  <a:pt x="0" y="0"/>
                </a:lnTo>
                <a:lnTo>
                  <a:pt x="36892" y="0"/>
                </a:lnTo>
                <a:lnTo>
                  <a:pt x="36892" y="10578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6552646" y="8055609"/>
            <a:ext cx="36830" cy="93980"/>
          </a:xfrm>
          <a:custGeom>
            <a:avLst/>
            <a:gdLst/>
            <a:ahLst/>
            <a:cxnLst/>
            <a:rect l="l" t="t" r="r" b="b"/>
            <a:pathLst>
              <a:path w="36829" h="93979">
                <a:moveTo>
                  <a:pt x="0" y="0"/>
                </a:moveTo>
                <a:lnTo>
                  <a:pt x="36448" y="0"/>
                </a:lnTo>
                <a:lnTo>
                  <a:pt x="36448" y="93980"/>
                </a:lnTo>
                <a:lnTo>
                  <a:pt x="0" y="939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6552646" y="81495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6889573" y="778998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7422286" y="7816207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8121474" y="7789981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7854333" y="78232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7854333" y="79286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7854333" y="79578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7854333" y="80632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8005906" y="782376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8005906" y="7958001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8243265" y="778998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8773470" y="7808206"/>
            <a:ext cx="360680" cy="380365"/>
          </a:xfrm>
          <a:custGeom>
            <a:avLst/>
            <a:gdLst/>
            <a:ahLst/>
            <a:cxnLst/>
            <a:rect l="l" t="t" r="r" b="b"/>
            <a:pathLst>
              <a:path w="360679" h="380365">
                <a:moveTo>
                  <a:pt x="328036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036" y="0"/>
                </a:lnTo>
                <a:lnTo>
                  <a:pt x="328036" y="29336"/>
                </a:lnTo>
                <a:close/>
              </a:path>
              <a:path w="360679" h="380365">
                <a:moveTo>
                  <a:pt x="33337" y="144460"/>
                </a:moveTo>
                <a:lnTo>
                  <a:pt x="20446" y="115568"/>
                </a:lnTo>
                <a:lnTo>
                  <a:pt x="70771" y="104907"/>
                </a:lnTo>
                <a:lnTo>
                  <a:pt x="113679" y="85953"/>
                </a:lnTo>
                <a:lnTo>
                  <a:pt x="144085" y="60249"/>
                </a:lnTo>
                <a:lnTo>
                  <a:pt x="156906" y="29336"/>
                </a:lnTo>
                <a:lnTo>
                  <a:pt x="204022" y="29336"/>
                </a:lnTo>
                <a:lnTo>
                  <a:pt x="216843" y="60249"/>
                </a:lnTo>
                <a:lnTo>
                  <a:pt x="220236" y="63118"/>
                </a:lnTo>
                <a:lnTo>
                  <a:pt x="180464" y="63118"/>
                </a:lnTo>
                <a:lnTo>
                  <a:pt x="157475" y="93267"/>
                </a:lnTo>
                <a:lnTo>
                  <a:pt x="123235" y="117290"/>
                </a:lnTo>
                <a:lnTo>
                  <a:pt x="80828" y="134563"/>
                </a:lnTo>
                <a:lnTo>
                  <a:pt x="33337" y="144460"/>
                </a:lnTo>
                <a:close/>
              </a:path>
              <a:path w="360679" h="380365">
                <a:moveTo>
                  <a:pt x="327591" y="144460"/>
                </a:moveTo>
                <a:lnTo>
                  <a:pt x="280162" y="134563"/>
                </a:lnTo>
                <a:lnTo>
                  <a:pt x="237859" y="117290"/>
                </a:lnTo>
                <a:lnTo>
                  <a:pt x="203640" y="93267"/>
                </a:lnTo>
                <a:lnTo>
                  <a:pt x="180464" y="63118"/>
                </a:lnTo>
                <a:lnTo>
                  <a:pt x="220236" y="63118"/>
                </a:lnTo>
                <a:lnTo>
                  <a:pt x="247249" y="85953"/>
                </a:lnTo>
                <a:lnTo>
                  <a:pt x="290157" y="104907"/>
                </a:lnTo>
                <a:lnTo>
                  <a:pt x="340482" y="115568"/>
                </a:lnTo>
                <a:lnTo>
                  <a:pt x="327591" y="144460"/>
                </a:lnTo>
                <a:close/>
              </a:path>
              <a:path w="360679" h="380365">
                <a:moveTo>
                  <a:pt x="360484" y="197799"/>
                </a:moveTo>
                <a:lnTo>
                  <a:pt x="0" y="197799"/>
                </a:lnTo>
                <a:lnTo>
                  <a:pt x="0" y="168463"/>
                </a:lnTo>
                <a:lnTo>
                  <a:pt x="360484" y="168463"/>
                </a:lnTo>
                <a:lnTo>
                  <a:pt x="360484" y="197799"/>
                </a:lnTo>
                <a:close/>
              </a:path>
              <a:path w="360679" h="380365">
                <a:moveTo>
                  <a:pt x="180464" y="380042"/>
                </a:moveTo>
                <a:lnTo>
                  <a:pt x="123069" y="375444"/>
                </a:lnTo>
                <a:lnTo>
                  <a:pt x="80008" y="361928"/>
                </a:lnTo>
                <a:lnTo>
                  <a:pt x="52950" y="339912"/>
                </a:lnTo>
                <a:lnTo>
                  <a:pt x="43560" y="309812"/>
                </a:lnTo>
                <a:lnTo>
                  <a:pt x="51595" y="282038"/>
                </a:lnTo>
                <a:lnTo>
                  <a:pt x="74841" y="260973"/>
                </a:lnTo>
                <a:lnTo>
                  <a:pt x="112005" y="246992"/>
                </a:lnTo>
                <a:lnTo>
                  <a:pt x="161795" y="240471"/>
                </a:lnTo>
                <a:lnTo>
                  <a:pt x="161795" y="197799"/>
                </a:lnTo>
                <a:lnTo>
                  <a:pt x="198688" y="197799"/>
                </a:lnTo>
                <a:lnTo>
                  <a:pt x="198688" y="240471"/>
                </a:lnTo>
                <a:lnTo>
                  <a:pt x="248409" y="246992"/>
                </a:lnTo>
                <a:lnTo>
                  <a:pt x="285420" y="260973"/>
                </a:lnTo>
                <a:lnTo>
                  <a:pt x="293156" y="268029"/>
                </a:lnTo>
                <a:lnTo>
                  <a:pt x="180019" y="268029"/>
                </a:lnTo>
                <a:lnTo>
                  <a:pt x="138022" y="270807"/>
                </a:lnTo>
                <a:lnTo>
                  <a:pt x="106734" y="278919"/>
                </a:lnTo>
                <a:lnTo>
                  <a:pt x="87197" y="292032"/>
                </a:lnTo>
                <a:lnTo>
                  <a:pt x="80453" y="309812"/>
                </a:lnTo>
                <a:lnTo>
                  <a:pt x="87197" y="327661"/>
                </a:lnTo>
                <a:lnTo>
                  <a:pt x="106734" y="340926"/>
                </a:lnTo>
                <a:lnTo>
                  <a:pt x="138022" y="349191"/>
                </a:lnTo>
                <a:lnTo>
                  <a:pt x="180019" y="352038"/>
                </a:lnTo>
                <a:lnTo>
                  <a:pt x="292373" y="352038"/>
                </a:lnTo>
                <a:lnTo>
                  <a:pt x="280308" y="361928"/>
                </a:lnTo>
                <a:lnTo>
                  <a:pt x="237533" y="375444"/>
                </a:lnTo>
                <a:lnTo>
                  <a:pt x="180464" y="380042"/>
                </a:lnTo>
                <a:close/>
              </a:path>
              <a:path w="360679" h="380365">
                <a:moveTo>
                  <a:pt x="292373" y="352038"/>
                </a:moveTo>
                <a:lnTo>
                  <a:pt x="180019" y="352038"/>
                </a:lnTo>
                <a:lnTo>
                  <a:pt x="221830" y="349191"/>
                </a:lnTo>
                <a:lnTo>
                  <a:pt x="253139" y="340926"/>
                </a:lnTo>
                <a:lnTo>
                  <a:pt x="272780" y="327661"/>
                </a:lnTo>
                <a:lnTo>
                  <a:pt x="279586" y="309812"/>
                </a:lnTo>
                <a:lnTo>
                  <a:pt x="272780" y="292032"/>
                </a:lnTo>
                <a:lnTo>
                  <a:pt x="253139" y="278919"/>
                </a:lnTo>
                <a:lnTo>
                  <a:pt x="221830" y="270807"/>
                </a:lnTo>
                <a:lnTo>
                  <a:pt x="180019" y="268029"/>
                </a:lnTo>
                <a:lnTo>
                  <a:pt x="293156" y="268029"/>
                </a:lnTo>
                <a:lnTo>
                  <a:pt x="308513" y="282038"/>
                </a:lnTo>
                <a:lnTo>
                  <a:pt x="316479" y="309812"/>
                </a:lnTo>
                <a:lnTo>
                  <a:pt x="307165" y="339912"/>
                </a:lnTo>
                <a:lnTo>
                  <a:pt x="292373" y="35203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9181960" y="7815318"/>
            <a:ext cx="362585" cy="322580"/>
          </a:xfrm>
          <a:custGeom>
            <a:avLst/>
            <a:gdLst/>
            <a:ahLst/>
            <a:cxnLst/>
            <a:rect l="l" t="t" r="r" b="b"/>
            <a:pathLst>
              <a:path w="362584" h="322579">
                <a:moveTo>
                  <a:pt x="125347" y="292032"/>
                </a:moveTo>
                <a:lnTo>
                  <a:pt x="88898" y="292032"/>
                </a:lnTo>
                <a:lnTo>
                  <a:pt x="88898" y="184464"/>
                </a:lnTo>
                <a:lnTo>
                  <a:pt x="66500" y="169365"/>
                </a:lnTo>
                <a:lnTo>
                  <a:pt x="49727" y="150349"/>
                </a:lnTo>
                <a:lnTo>
                  <a:pt x="39205" y="127833"/>
                </a:lnTo>
                <a:lnTo>
                  <a:pt x="35559" y="102233"/>
                </a:lnTo>
                <a:lnTo>
                  <a:pt x="46324" y="60006"/>
                </a:lnTo>
                <a:lnTo>
                  <a:pt x="76341" y="27780"/>
                </a:lnTo>
                <a:lnTo>
                  <a:pt x="122194" y="7223"/>
                </a:lnTo>
                <a:lnTo>
                  <a:pt x="180464" y="0"/>
                </a:lnTo>
                <a:lnTo>
                  <a:pt x="238922" y="7223"/>
                </a:lnTo>
                <a:lnTo>
                  <a:pt x="284753" y="27780"/>
                </a:lnTo>
                <a:lnTo>
                  <a:pt x="285372" y="28447"/>
                </a:lnTo>
                <a:lnTo>
                  <a:pt x="180464" y="28447"/>
                </a:lnTo>
                <a:lnTo>
                  <a:pt x="136306" y="33725"/>
                </a:lnTo>
                <a:lnTo>
                  <a:pt x="101566" y="48672"/>
                </a:lnTo>
                <a:lnTo>
                  <a:pt x="78828" y="71952"/>
                </a:lnTo>
                <a:lnTo>
                  <a:pt x="70674" y="102233"/>
                </a:lnTo>
                <a:lnTo>
                  <a:pt x="78828" y="132514"/>
                </a:lnTo>
                <a:lnTo>
                  <a:pt x="101566" y="155795"/>
                </a:lnTo>
                <a:lnTo>
                  <a:pt x="136306" y="170741"/>
                </a:lnTo>
                <a:lnTo>
                  <a:pt x="180464" y="176019"/>
                </a:lnTo>
                <a:lnTo>
                  <a:pt x="284669" y="176019"/>
                </a:lnTo>
                <a:lnTo>
                  <a:pt x="272919" y="184020"/>
                </a:lnTo>
                <a:lnTo>
                  <a:pt x="272919" y="198244"/>
                </a:lnTo>
                <a:lnTo>
                  <a:pt x="125347" y="198244"/>
                </a:lnTo>
                <a:lnTo>
                  <a:pt x="125347" y="292032"/>
                </a:lnTo>
                <a:close/>
              </a:path>
              <a:path w="362584" h="322579">
                <a:moveTo>
                  <a:pt x="284669" y="176019"/>
                </a:moveTo>
                <a:lnTo>
                  <a:pt x="180464" y="176019"/>
                </a:lnTo>
                <a:lnTo>
                  <a:pt x="224691" y="170741"/>
                </a:lnTo>
                <a:lnTo>
                  <a:pt x="259584" y="155795"/>
                </a:lnTo>
                <a:lnTo>
                  <a:pt x="282475" y="132514"/>
                </a:lnTo>
                <a:lnTo>
                  <a:pt x="290698" y="102233"/>
                </a:lnTo>
                <a:lnTo>
                  <a:pt x="282475" y="71952"/>
                </a:lnTo>
                <a:lnTo>
                  <a:pt x="259584" y="48672"/>
                </a:lnTo>
                <a:lnTo>
                  <a:pt x="224691" y="33725"/>
                </a:lnTo>
                <a:lnTo>
                  <a:pt x="180464" y="28447"/>
                </a:lnTo>
                <a:lnTo>
                  <a:pt x="285372" y="28447"/>
                </a:lnTo>
                <a:lnTo>
                  <a:pt x="314666" y="60006"/>
                </a:lnTo>
                <a:lnTo>
                  <a:pt x="325369" y="102233"/>
                </a:lnTo>
                <a:lnTo>
                  <a:pt x="321799" y="127764"/>
                </a:lnTo>
                <a:lnTo>
                  <a:pt x="311478" y="150127"/>
                </a:lnTo>
                <a:lnTo>
                  <a:pt x="294990" y="168990"/>
                </a:lnTo>
                <a:lnTo>
                  <a:pt x="284669" y="176019"/>
                </a:lnTo>
                <a:close/>
              </a:path>
              <a:path w="362584" h="322579">
                <a:moveTo>
                  <a:pt x="180464" y="204467"/>
                </a:moveTo>
                <a:lnTo>
                  <a:pt x="165914" y="204057"/>
                </a:lnTo>
                <a:lnTo>
                  <a:pt x="151739" y="202855"/>
                </a:lnTo>
                <a:lnTo>
                  <a:pt x="138147" y="200904"/>
                </a:lnTo>
                <a:lnTo>
                  <a:pt x="125347" y="198244"/>
                </a:lnTo>
                <a:lnTo>
                  <a:pt x="236470" y="198244"/>
                </a:lnTo>
                <a:lnTo>
                  <a:pt x="223406" y="200904"/>
                </a:lnTo>
                <a:lnTo>
                  <a:pt x="209634" y="202855"/>
                </a:lnTo>
                <a:lnTo>
                  <a:pt x="195278" y="204057"/>
                </a:lnTo>
                <a:lnTo>
                  <a:pt x="180464" y="204467"/>
                </a:lnTo>
                <a:close/>
              </a:path>
              <a:path w="362584" h="322579">
                <a:moveTo>
                  <a:pt x="272919" y="292032"/>
                </a:moveTo>
                <a:lnTo>
                  <a:pt x="236470" y="292032"/>
                </a:lnTo>
                <a:lnTo>
                  <a:pt x="236470" y="198244"/>
                </a:lnTo>
                <a:lnTo>
                  <a:pt x="272919" y="198244"/>
                </a:lnTo>
                <a:lnTo>
                  <a:pt x="272919" y="292032"/>
                </a:lnTo>
                <a:close/>
              </a:path>
              <a:path w="362584" h="322579">
                <a:moveTo>
                  <a:pt x="362262" y="322257"/>
                </a:moveTo>
                <a:lnTo>
                  <a:pt x="0" y="322257"/>
                </a:lnTo>
                <a:lnTo>
                  <a:pt x="0" y="292032"/>
                </a:lnTo>
                <a:lnTo>
                  <a:pt x="362262" y="292032"/>
                </a:lnTo>
                <a:lnTo>
                  <a:pt x="36226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9590895" y="779042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10014942" y="7789981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0533405" y="7790426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5" h="398779">
                <a:moveTo>
                  <a:pt x="328036" y="398266"/>
                </a:moveTo>
                <a:lnTo>
                  <a:pt x="291587" y="398266"/>
                </a:lnTo>
                <a:lnTo>
                  <a:pt x="291587" y="189354"/>
                </a:lnTo>
                <a:lnTo>
                  <a:pt x="199577" y="189354"/>
                </a:lnTo>
                <a:lnTo>
                  <a:pt x="199577" y="159573"/>
                </a:lnTo>
                <a:lnTo>
                  <a:pt x="291587" y="159573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8266"/>
                </a:lnTo>
                <a:close/>
              </a:path>
              <a:path w="328295" h="398779">
                <a:moveTo>
                  <a:pt x="8000" y="182242"/>
                </a:moveTo>
                <a:lnTo>
                  <a:pt x="1333" y="150683"/>
                </a:lnTo>
                <a:lnTo>
                  <a:pt x="152016" y="140904"/>
                </a:lnTo>
                <a:lnTo>
                  <a:pt x="156968" y="123992"/>
                </a:lnTo>
                <a:lnTo>
                  <a:pt x="160628" y="106622"/>
                </a:lnTo>
                <a:lnTo>
                  <a:pt x="163205" y="88836"/>
                </a:lnTo>
                <a:lnTo>
                  <a:pt x="164907" y="70674"/>
                </a:lnTo>
                <a:lnTo>
                  <a:pt x="21780" y="70674"/>
                </a:lnTo>
                <a:lnTo>
                  <a:pt x="21780" y="40893"/>
                </a:lnTo>
                <a:lnTo>
                  <a:pt x="200911" y="40893"/>
                </a:lnTo>
                <a:lnTo>
                  <a:pt x="198899" y="83705"/>
                </a:lnTo>
                <a:lnTo>
                  <a:pt x="192403" y="125277"/>
                </a:lnTo>
                <a:lnTo>
                  <a:pt x="180729" y="165329"/>
                </a:lnTo>
                <a:lnTo>
                  <a:pt x="178680" y="169796"/>
                </a:lnTo>
                <a:lnTo>
                  <a:pt x="140904" y="169796"/>
                </a:lnTo>
                <a:lnTo>
                  <a:pt x="8000" y="182242"/>
                </a:lnTo>
                <a:close/>
              </a:path>
              <a:path w="328295" h="398779">
                <a:moveTo>
                  <a:pt x="20446" y="332925"/>
                </a:moveTo>
                <a:lnTo>
                  <a:pt x="0" y="304033"/>
                </a:lnTo>
                <a:lnTo>
                  <a:pt x="49144" y="275495"/>
                </a:lnTo>
                <a:lnTo>
                  <a:pt x="88454" y="243415"/>
                </a:lnTo>
                <a:lnTo>
                  <a:pt x="118763" y="208085"/>
                </a:lnTo>
                <a:lnTo>
                  <a:pt x="140904" y="169796"/>
                </a:lnTo>
                <a:lnTo>
                  <a:pt x="178680" y="169796"/>
                </a:lnTo>
                <a:lnTo>
                  <a:pt x="163184" y="203578"/>
                </a:lnTo>
                <a:lnTo>
                  <a:pt x="139077" y="239743"/>
                </a:lnTo>
                <a:lnTo>
                  <a:pt x="107713" y="273544"/>
                </a:lnTo>
                <a:lnTo>
                  <a:pt x="68400" y="304698"/>
                </a:lnTo>
                <a:lnTo>
                  <a:pt x="20446" y="3329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0944117" y="7789981"/>
            <a:ext cx="363855" cy="397510"/>
          </a:xfrm>
          <a:custGeom>
            <a:avLst/>
            <a:gdLst/>
            <a:ahLst/>
            <a:cxnLst/>
            <a:rect l="l" t="t" r="r" b="b"/>
            <a:pathLst>
              <a:path w="363854" h="397509">
                <a:moveTo>
                  <a:pt x="326702" y="233359"/>
                </a:moveTo>
                <a:lnTo>
                  <a:pt x="289809" y="233359"/>
                </a:lnTo>
                <a:lnTo>
                  <a:pt x="289809" y="170685"/>
                </a:lnTo>
                <a:lnTo>
                  <a:pt x="217357" y="170685"/>
                </a:lnTo>
                <a:lnTo>
                  <a:pt x="217357" y="141348"/>
                </a:lnTo>
                <a:lnTo>
                  <a:pt x="289809" y="141348"/>
                </a:lnTo>
                <a:lnTo>
                  <a:pt x="289809" y="104900"/>
                </a:lnTo>
                <a:lnTo>
                  <a:pt x="217357" y="104900"/>
                </a:lnTo>
                <a:lnTo>
                  <a:pt x="217357" y="75563"/>
                </a:lnTo>
                <a:lnTo>
                  <a:pt x="289809" y="75563"/>
                </a:lnTo>
                <a:lnTo>
                  <a:pt x="289809" y="0"/>
                </a:lnTo>
                <a:lnTo>
                  <a:pt x="326702" y="0"/>
                </a:lnTo>
                <a:lnTo>
                  <a:pt x="326702" y="233359"/>
                </a:lnTo>
                <a:close/>
              </a:path>
              <a:path w="363854" h="397509">
                <a:moveTo>
                  <a:pt x="224024" y="56450"/>
                </a:moveTo>
                <a:lnTo>
                  <a:pt x="11556" y="56450"/>
                </a:lnTo>
                <a:lnTo>
                  <a:pt x="11556" y="26669"/>
                </a:lnTo>
                <a:lnTo>
                  <a:pt x="224024" y="26669"/>
                </a:lnTo>
                <a:lnTo>
                  <a:pt x="224024" y="56450"/>
                </a:lnTo>
                <a:close/>
              </a:path>
              <a:path w="363854" h="397509">
                <a:moveTo>
                  <a:pt x="19113" y="234692"/>
                </a:moveTo>
                <a:lnTo>
                  <a:pt x="0" y="205800"/>
                </a:lnTo>
                <a:lnTo>
                  <a:pt x="40942" y="184909"/>
                </a:lnTo>
                <a:lnTo>
                  <a:pt x="72508" y="155017"/>
                </a:lnTo>
                <a:lnTo>
                  <a:pt x="92822" y="118290"/>
                </a:lnTo>
                <a:lnTo>
                  <a:pt x="100011" y="76897"/>
                </a:lnTo>
                <a:lnTo>
                  <a:pt x="100011" y="56450"/>
                </a:lnTo>
                <a:lnTo>
                  <a:pt x="136904" y="56450"/>
                </a:lnTo>
                <a:lnTo>
                  <a:pt x="136986" y="76897"/>
                </a:lnTo>
                <a:lnTo>
                  <a:pt x="143911" y="114408"/>
                </a:lnTo>
                <a:lnTo>
                  <a:pt x="156832" y="136904"/>
                </a:lnTo>
                <a:lnTo>
                  <a:pt x="119124" y="136904"/>
                </a:lnTo>
                <a:lnTo>
                  <a:pt x="102997" y="168935"/>
                </a:lnTo>
                <a:lnTo>
                  <a:pt x="80453" y="196466"/>
                </a:lnTo>
                <a:lnTo>
                  <a:pt x="52241" y="218663"/>
                </a:lnTo>
                <a:lnTo>
                  <a:pt x="19113" y="234692"/>
                </a:lnTo>
                <a:close/>
              </a:path>
              <a:path w="363854" h="397509">
                <a:moveTo>
                  <a:pt x="215134" y="225802"/>
                </a:moveTo>
                <a:lnTo>
                  <a:pt x="183631" y="210662"/>
                </a:lnTo>
                <a:lnTo>
                  <a:pt x="156795" y="190354"/>
                </a:lnTo>
                <a:lnTo>
                  <a:pt x="135126" y="165546"/>
                </a:lnTo>
                <a:lnTo>
                  <a:pt x="119124" y="136904"/>
                </a:lnTo>
                <a:lnTo>
                  <a:pt x="156832" y="136904"/>
                </a:lnTo>
                <a:lnTo>
                  <a:pt x="163629" y="148738"/>
                </a:lnTo>
                <a:lnTo>
                  <a:pt x="194097" y="177151"/>
                </a:lnTo>
                <a:lnTo>
                  <a:pt x="233359" y="197355"/>
                </a:lnTo>
                <a:lnTo>
                  <a:pt x="215134" y="225802"/>
                </a:lnTo>
                <a:close/>
              </a:path>
              <a:path w="363854" h="397509">
                <a:moveTo>
                  <a:pt x="38670" y="393821"/>
                </a:moveTo>
                <a:lnTo>
                  <a:pt x="20002" y="367151"/>
                </a:lnTo>
                <a:lnTo>
                  <a:pt x="53950" y="349010"/>
                </a:lnTo>
                <a:lnTo>
                  <a:pt x="79230" y="324369"/>
                </a:lnTo>
                <a:lnTo>
                  <a:pt x="95010" y="295893"/>
                </a:lnTo>
                <a:lnTo>
                  <a:pt x="100455" y="266251"/>
                </a:lnTo>
                <a:lnTo>
                  <a:pt x="100455" y="245804"/>
                </a:lnTo>
                <a:lnTo>
                  <a:pt x="135570" y="245804"/>
                </a:lnTo>
                <a:lnTo>
                  <a:pt x="135570" y="266251"/>
                </a:lnTo>
                <a:lnTo>
                  <a:pt x="139001" y="293310"/>
                </a:lnTo>
                <a:lnTo>
                  <a:pt x="149349" y="319368"/>
                </a:lnTo>
                <a:lnTo>
                  <a:pt x="149514" y="319590"/>
                </a:lnTo>
                <a:lnTo>
                  <a:pt x="117346" y="319590"/>
                </a:lnTo>
                <a:lnTo>
                  <a:pt x="104303" y="342690"/>
                </a:lnTo>
                <a:lnTo>
                  <a:pt x="86676" y="363373"/>
                </a:lnTo>
                <a:lnTo>
                  <a:pt x="64715" y="380722"/>
                </a:lnTo>
                <a:lnTo>
                  <a:pt x="38670" y="393821"/>
                </a:lnTo>
                <a:close/>
              </a:path>
              <a:path w="363854" h="397509">
                <a:moveTo>
                  <a:pt x="239388" y="361817"/>
                </a:moveTo>
                <a:lnTo>
                  <a:pt x="191132" y="361817"/>
                </a:lnTo>
                <a:lnTo>
                  <a:pt x="215891" y="341134"/>
                </a:lnTo>
                <a:lnTo>
                  <a:pt x="233525" y="316701"/>
                </a:lnTo>
                <a:lnTo>
                  <a:pt x="244075" y="290934"/>
                </a:lnTo>
                <a:lnTo>
                  <a:pt x="247582" y="266251"/>
                </a:lnTo>
                <a:lnTo>
                  <a:pt x="247582" y="245804"/>
                </a:lnTo>
                <a:lnTo>
                  <a:pt x="283586" y="245804"/>
                </a:lnTo>
                <a:lnTo>
                  <a:pt x="283586" y="266251"/>
                </a:lnTo>
                <a:lnTo>
                  <a:pt x="288900" y="296956"/>
                </a:lnTo>
                <a:lnTo>
                  <a:pt x="300469" y="318257"/>
                </a:lnTo>
                <a:lnTo>
                  <a:pt x="265362" y="318257"/>
                </a:lnTo>
                <a:lnTo>
                  <a:pt x="253833" y="342058"/>
                </a:lnTo>
                <a:lnTo>
                  <a:pt x="239388" y="361817"/>
                </a:lnTo>
                <a:close/>
              </a:path>
              <a:path w="363854" h="397509">
                <a:moveTo>
                  <a:pt x="345371" y="393821"/>
                </a:moveTo>
                <a:lnTo>
                  <a:pt x="318431" y="380764"/>
                </a:lnTo>
                <a:lnTo>
                  <a:pt x="295866" y="363373"/>
                </a:lnTo>
                <a:lnTo>
                  <a:pt x="278051" y="342315"/>
                </a:lnTo>
                <a:lnTo>
                  <a:pt x="265362" y="318257"/>
                </a:lnTo>
                <a:lnTo>
                  <a:pt x="300469" y="318257"/>
                </a:lnTo>
                <a:lnTo>
                  <a:pt x="304422" y="325536"/>
                </a:lnTo>
                <a:lnTo>
                  <a:pt x="329529" y="349698"/>
                </a:lnTo>
                <a:lnTo>
                  <a:pt x="363595" y="367151"/>
                </a:lnTo>
                <a:lnTo>
                  <a:pt x="345371" y="393821"/>
                </a:lnTo>
                <a:close/>
              </a:path>
              <a:path w="363854" h="397509">
                <a:moveTo>
                  <a:pt x="191576" y="397377"/>
                </a:moveTo>
                <a:lnTo>
                  <a:pt x="165539" y="383535"/>
                </a:lnTo>
                <a:lnTo>
                  <a:pt x="144627" y="365318"/>
                </a:lnTo>
                <a:lnTo>
                  <a:pt x="128632" y="343683"/>
                </a:lnTo>
                <a:lnTo>
                  <a:pt x="117346" y="319590"/>
                </a:lnTo>
                <a:lnTo>
                  <a:pt x="149514" y="319590"/>
                </a:lnTo>
                <a:lnTo>
                  <a:pt x="166699" y="342760"/>
                </a:lnTo>
                <a:lnTo>
                  <a:pt x="191132" y="361817"/>
                </a:lnTo>
                <a:lnTo>
                  <a:pt x="239388" y="361817"/>
                </a:lnTo>
                <a:lnTo>
                  <a:pt x="237804" y="363984"/>
                </a:lnTo>
                <a:lnTo>
                  <a:pt x="217107" y="382827"/>
                </a:lnTo>
                <a:lnTo>
                  <a:pt x="191576" y="397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11368164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1769097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561" y="4055800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8493" y="4056245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0539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60299" y="408202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9488" y="4055800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92347" y="40894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92347" y="41948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92347" y="42240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347" y="43281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60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43920" y="4089582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43920" y="42238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706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706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4395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4395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78168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0439" y="4056245"/>
            <a:ext cx="333375" cy="396875"/>
          </a:xfrm>
          <a:custGeom>
            <a:avLst/>
            <a:gdLst/>
            <a:ahLst/>
            <a:cxnLst/>
            <a:rect l="l" t="t" r="r" b="b"/>
            <a:pathLst>
              <a:path w="333375" h="396875">
                <a:moveTo>
                  <a:pt x="309367" y="56006"/>
                </a:moveTo>
                <a:lnTo>
                  <a:pt x="272919" y="56006"/>
                </a:lnTo>
                <a:lnTo>
                  <a:pt x="272919" y="0"/>
                </a:lnTo>
                <a:lnTo>
                  <a:pt x="309367" y="0"/>
                </a:lnTo>
                <a:lnTo>
                  <a:pt x="309367" y="56006"/>
                </a:lnTo>
                <a:close/>
              </a:path>
              <a:path w="333375" h="396875">
                <a:moveTo>
                  <a:pt x="184020" y="193799"/>
                </a:moveTo>
                <a:lnTo>
                  <a:pt x="0" y="193799"/>
                </a:lnTo>
                <a:lnTo>
                  <a:pt x="0" y="24002"/>
                </a:lnTo>
                <a:lnTo>
                  <a:pt x="184020" y="24002"/>
                </a:lnTo>
                <a:lnTo>
                  <a:pt x="184020" y="52894"/>
                </a:lnTo>
                <a:lnTo>
                  <a:pt x="35559" y="52894"/>
                </a:lnTo>
                <a:lnTo>
                  <a:pt x="35559" y="164907"/>
                </a:lnTo>
                <a:lnTo>
                  <a:pt x="184020" y="164907"/>
                </a:lnTo>
                <a:lnTo>
                  <a:pt x="184020" y="193799"/>
                </a:lnTo>
                <a:close/>
              </a:path>
              <a:path w="333375" h="396875">
                <a:moveTo>
                  <a:pt x="184020" y="164907"/>
                </a:moveTo>
                <a:lnTo>
                  <a:pt x="148460" y="164907"/>
                </a:lnTo>
                <a:lnTo>
                  <a:pt x="148460" y="52894"/>
                </a:lnTo>
                <a:lnTo>
                  <a:pt x="184020" y="52894"/>
                </a:lnTo>
                <a:lnTo>
                  <a:pt x="184020" y="56006"/>
                </a:lnTo>
                <a:lnTo>
                  <a:pt x="309367" y="56006"/>
                </a:lnTo>
                <a:lnTo>
                  <a:pt x="309367" y="84453"/>
                </a:lnTo>
                <a:lnTo>
                  <a:pt x="184020" y="84453"/>
                </a:lnTo>
                <a:lnTo>
                  <a:pt x="184020" y="131570"/>
                </a:lnTo>
                <a:lnTo>
                  <a:pt x="309367" y="131570"/>
                </a:lnTo>
                <a:lnTo>
                  <a:pt x="309367" y="160017"/>
                </a:lnTo>
                <a:lnTo>
                  <a:pt x="184020" y="160017"/>
                </a:lnTo>
                <a:lnTo>
                  <a:pt x="184020" y="164907"/>
                </a:lnTo>
                <a:close/>
              </a:path>
              <a:path w="333375" h="396875">
                <a:moveTo>
                  <a:pt x="309367" y="131570"/>
                </a:moveTo>
                <a:lnTo>
                  <a:pt x="272919" y="131570"/>
                </a:lnTo>
                <a:lnTo>
                  <a:pt x="272919" y="84453"/>
                </a:lnTo>
                <a:lnTo>
                  <a:pt x="309367" y="84453"/>
                </a:lnTo>
                <a:lnTo>
                  <a:pt x="309367" y="131570"/>
                </a:lnTo>
                <a:close/>
              </a:path>
              <a:path w="333375" h="396875">
                <a:moveTo>
                  <a:pt x="309367" y="229358"/>
                </a:moveTo>
                <a:lnTo>
                  <a:pt x="272919" y="229358"/>
                </a:lnTo>
                <a:lnTo>
                  <a:pt x="272919" y="160017"/>
                </a:lnTo>
                <a:lnTo>
                  <a:pt x="309367" y="160017"/>
                </a:lnTo>
                <a:lnTo>
                  <a:pt x="309367" y="229358"/>
                </a:lnTo>
                <a:close/>
              </a:path>
              <a:path w="333375" h="396875">
                <a:moveTo>
                  <a:pt x="201800" y="255583"/>
                </a:moveTo>
                <a:lnTo>
                  <a:pt x="164907" y="255583"/>
                </a:lnTo>
                <a:lnTo>
                  <a:pt x="164907" y="217357"/>
                </a:lnTo>
                <a:lnTo>
                  <a:pt x="201800" y="217357"/>
                </a:lnTo>
                <a:lnTo>
                  <a:pt x="201800" y="255583"/>
                </a:lnTo>
                <a:close/>
              </a:path>
              <a:path w="333375" h="396875">
                <a:moveTo>
                  <a:pt x="318701" y="283142"/>
                </a:moveTo>
                <a:lnTo>
                  <a:pt x="48005" y="283142"/>
                </a:lnTo>
                <a:lnTo>
                  <a:pt x="48005" y="255583"/>
                </a:lnTo>
                <a:lnTo>
                  <a:pt x="318701" y="255583"/>
                </a:lnTo>
                <a:lnTo>
                  <a:pt x="318701" y="283142"/>
                </a:lnTo>
                <a:close/>
              </a:path>
              <a:path w="333375" h="396875">
                <a:moveTo>
                  <a:pt x="44004" y="396488"/>
                </a:moveTo>
                <a:lnTo>
                  <a:pt x="32003" y="368929"/>
                </a:lnTo>
                <a:lnTo>
                  <a:pt x="81765" y="357713"/>
                </a:lnTo>
                <a:lnTo>
                  <a:pt x="124069" y="337870"/>
                </a:lnTo>
                <a:lnTo>
                  <a:pt x="153454" y="312110"/>
                </a:lnTo>
                <a:lnTo>
                  <a:pt x="164462" y="283142"/>
                </a:lnTo>
                <a:lnTo>
                  <a:pt x="201800" y="283142"/>
                </a:lnTo>
                <a:lnTo>
                  <a:pt x="212599" y="311485"/>
                </a:lnTo>
                <a:lnTo>
                  <a:pt x="226215" y="323591"/>
                </a:lnTo>
                <a:lnTo>
                  <a:pt x="183575" y="323591"/>
                </a:lnTo>
                <a:lnTo>
                  <a:pt x="160142" y="349795"/>
                </a:lnTo>
                <a:lnTo>
                  <a:pt x="127458" y="371207"/>
                </a:lnTo>
                <a:lnTo>
                  <a:pt x="87940" y="387035"/>
                </a:lnTo>
                <a:lnTo>
                  <a:pt x="44004" y="396488"/>
                </a:lnTo>
                <a:close/>
              </a:path>
              <a:path w="333375" h="396875">
                <a:moveTo>
                  <a:pt x="320479" y="396488"/>
                </a:moveTo>
                <a:lnTo>
                  <a:pt x="276836" y="386910"/>
                </a:lnTo>
                <a:lnTo>
                  <a:pt x="238026" y="370874"/>
                </a:lnTo>
                <a:lnTo>
                  <a:pt x="206217" y="349420"/>
                </a:lnTo>
                <a:lnTo>
                  <a:pt x="183575" y="323591"/>
                </a:lnTo>
                <a:lnTo>
                  <a:pt x="226215" y="323591"/>
                </a:lnTo>
                <a:lnTo>
                  <a:pt x="241526" y="337204"/>
                </a:lnTo>
                <a:lnTo>
                  <a:pt x="283371" y="357338"/>
                </a:lnTo>
                <a:lnTo>
                  <a:pt x="332925" y="368929"/>
                </a:lnTo>
                <a:lnTo>
                  <a:pt x="320479" y="3964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40535" y="4055800"/>
            <a:ext cx="343535" cy="398780"/>
          </a:xfrm>
          <a:custGeom>
            <a:avLst/>
            <a:gdLst/>
            <a:ahLst/>
            <a:cxnLst/>
            <a:rect l="l" t="t" r="r" b="b"/>
            <a:pathLst>
              <a:path w="343535" h="398779">
                <a:moveTo>
                  <a:pt x="261806" y="379153"/>
                </a:moveTo>
                <a:lnTo>
                  <a:pt x="227580" y="379153"/>
                </a:lnTo>
                <a:lnTo>
                  <a:pt x="227580" y="173352"/>
                </a:lnTo>
                <a:lnTo>
                  <a:pt x="161795" y="173352"/>
                </a:lnTo>
                <a:lnTo>
                  <a:pt x="161795" y="143126"/>
                </a:lnTo>
                <a:lnTo>
                  <a:pt x="227580" y="143126"/>
                </a:lnTo>
                <a:lnTo>
                  <a:pt x="227580" y="8889"/>
                </a:lnTo>
                <a:lnTo>
                  <a:pt x="261806" y="8889"/>
                </a:lnTo>
                <a:lnTo>
                  <a:pt x="261806" y="379153"/>
                </a:lnTo>
                <a:close/>
              </a:path>
              <a:path w="343535" h="398779">
                <a:moveTo>
                  <a:pt x="22669" y="313368"/>
                </a:moveTo>
                <a:lnTo>
                  <a:pt x="0" y="285809"/>
                </a:lnTo>
                <a:lnTo>
                  <a:pt x="36747" y="255056"/>
                </a:lnTo>
                <a:lnTo>
                  <a:pt x="64284" y="213468"/>
                </a:lnTo>
                <a:lnTo>
                  <a:pt x="81571" y="165046"/>
                </a:lnTo>
                <a:lnTo>
                  <a:pt x="87565" y="113790"/>
                </a:lnTo>
                <a:lnTo>
                  <a:pt x="87565" y="37781"/>
                </a:lnTo>
                <a:lnTo>
                  <a:pt x="122680" y="37781"/>
                </a:lnTo>
                <a:lnTo>
                  <a:pt x="122680" y="112456"/>
                </a:lnTo>
                <a:lnTo>
                  <a:pt x="128153" y="160517"/>
                </a:lnTo>
                <a:lnTo>
                  <a:pt x="138692" y="190687"/>
                </a:lnTo>
                <a:lnTo>
                  <a:pt x="105344" y="190687"/>
                </a:lnTo>
                <a:lnTo>
                  <a:pt x="91989" y="228733"/>
                </a:lnTo>
                <a:lnTo>
                  <a:pt x="73508" y="262695"/>
                </a:lnTo>
                <a:lnTo>
                  <a:pt x="50276" y="291323"/>
                </a:lnTo>
                <a:lnTo>
                  <a:pt x="22669" y="313368"/>
                </a:lnTo>
                <a:close/>
              </a:path>
              <a:path w="343535" h="398779">
                <a:moveTo>
                  <a:pt x="184020" y="304478"/>
                </a:moveTo>
                <a:lnTo>
                  <a:pt x="157788" y="283760"/>
                </a:lnTo>
                <a:lnTo>
                  <a:pt x="135848" y="257084"/>
                </a:lnTo>
                <a:lnTo>
                  <a:pt x="118325" y="225656"/>
                </a:lnTo>
                <a:lnTo>
                  <a:pt x="105344" y="190687"/>
                </a:lnTo>
                <a:lnTo>
                  <a:pt x="138692" y="190687"/>
                </a:lnTo>
                <a:lnTo>
                  <a:pt x="144127" y="206245"/>
                </a:lnTo>
                <a:lnTo>
                  <a:pt x="169935" y="245971"/>
                </a:lnTo>
                <a:lnTo>
                  <a:pt x="204911" y="276030"/>
                </a:lnTo>
                <a:lnTo>
                  <a:pt x="184020" y="304478"/>
                </a:lnTo>
                <a:close/>
              </a:path>
              <a:path w="343535" h="398779">
                <a:moveTo>
                  <a:pt x="343149" y="398710"/>
                </a:moveTo>
                <a:lnTo>
                  <a:pt x="308478" y="398710"/>
                </a:lnTo>
                <a:lnTo>
                  <a:pt x="308478" y="0"/>
                </a:lnTo>
                <a:lnTo>
                  <a:pt x="343149" y="0"/>
                </a:lnTo>
                <a:lnTo>
                  <a:pt x="34314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9247" y="4055800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65515" y="4055800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6005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20941" y="4055800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59656" y="40881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59656" y="41173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59656" y="42430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75669" y="42722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3429" y="43738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46587" y="4056245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480" y="398266"/>
                </a:moveTo>
                <a:lnTo>
                  <a:pt x="292032" y="398266"/>
                </a:lnTo>
                <a:lnTo>
                  <a:pt x="292032" y="189354"/>
                </a:lnTo>
                <a:lnTo>
                  <a:pt x="198688" y="189354"/>
                </a:lnTo>
                <a:lnTo>
                  <a:pt x="198688" y="159573"/>
                </a:lnTo>
                <a:lnTo>
                  <a:pt x="292032" y="159573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266"/>
                </a:lnTo>
                <a:close/>
              </a:path>
              <a:path w="328929" h="398779">
                <a:moveTo>
                  <a:pt x="20002" y="322257"/>
                </a:moveTo>
                <a:lnTo>
                  <a:pt x="0" y="293810"/>
                </a:lnTo>
                <a:lnTo>
                  <a:pt x="48816" y="265650"/>
                </a:lnTo>
                <a:lnTo>
                  <a:pt x="88421" y="233737"/>
                </a:lnTo>
                <a:lnTo>
                  <a:pt x="119235" y="198244"/>
                </a:lnTo>
                <a:lnTo>
                  <a:pt x="141678" y="159342"/>
                </a:lnTo>
                <a:lnTo>
                  <a:pt x="156169" y="117206"/>
                </a:lnTo>
                <a:lnTo>
                  <a:pt x="163129" y="72007"/>
                </a:lnTo>
                <a:lnTo>
                  <a:pt x="17779" y="72007"/>
                </a:lnTo>
                <a:lnTo>
                  <a:pt x="17779" y="42671"/>
                </a:lnTo>
                <a:lnTo>
                  <a:pt x="199577" y="42671"/>
                </a:lnTo>
                <a:lnTo>
                  <a:pt x="196581" y="90418"/>
                </a:lnTo>
                <a:lnTo>
                  <a:pt x="187147" y="136237"/>
                </a:lnTo>
                <a:lnTo>
                  <a:pt x="170606" y="179724"/>
                </a:lnTo>
                <a:lnTo>
                  <a:pt x="146290" y="220474"/>
                </a:lnTo>
                <a:lnTo>
                  <a:pt x="113529" y="258082"/>
                </a:lnTo>
                <a:lnTo>
                  <a:pt x="71656" y="292145"/>
                </a:lnTo>
                <a:lnTo>
                  <a:pt x="2000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58632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05151" y="40894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505151" y="4194809"/>
            <a:ext cx="185420" cy="29209"/>
          </a:xfrm>
          <a:custGeom>
            <a:avLst/>
            <a:gdLst/>
            <a:ahLst/>
            <a:cxnLst/>
            <a:rect l="l" t="t" r="r" b="b"/>
            <a:pathLst>
              <a:path w="185420" h="29210">
                <a:moveTo>
                  <a:pt x="0" y="0"/>
                </a:moveTo>
                <a:lnTo>
                  <a:pt x="185353" y="0"/>
                </a:lnTo>
                <a:lnTo>
                  <a:pt x="185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05151" y="42240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505151" y="4328159"/>
            <a:ext cx="185420" cy="30480"/>
          </a:xfrm>
          <a:custGeom>
            <a:avLst/>
            <a:gdLst/>
            <a:ahLst/>
            <a:cxnLst/>
            <a:rect l="l" t="t" r="r" b="b"/>
            <a:pathLst>
              <a:path w="185420" h="30479">
                <a:moveTo>
                  <a:pt x="0" y="0"/>
                </a:moveTo>
                <a:lnTo>
                  <a:pt x="185353" y="0"/>
                </a:lnTo>
                <a:lnTo>
                  <a:pt x="185353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54946" y="4089582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5344"/>
                </a:moveTo>
                <a:lnTo>
                  <a:pt x="0" y="105344"/>
                </a:lnTo>
                <a:lnTo>
                  <a:pt x="0" y="0"/>
                </a:lnTo>
                <a:lnTo>
                  <a:pt x="35559" y="0"/>
                </a:lnTo>
                <a:lnTo>
                  <a:pt x="35559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54946" y="4223819"/>
            <a:ext cx="35560" cy="105410"/>
          </a:xfrm>
          <a:custGeom>
            <a:avLst/>
            <a:gdLst/>
            <a:ahLst/>
            <a:cxnLst/>
            <a:rect l="l" t="t" r="r" b="b"/>
            <a:pathLst>
              <a:path w="35559" h="105410">
                <a:moveTo>
                  <a:pt x="35559" y="104900"/>
                </a:moveTo>
                <a:lnTo>
                  <a:pt x="0" y="104900"/>
                </a:lnTo>
                <a:lnTo>
                  <a:pt x="0" y="0"/>
                </a:lnTo>
                <a:lnTo>
                  <a:pt x="35559" y="0"/>
                </a:lnTo>
                <a:lnTo>
                  <a:pt x="35559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759401" y="4056379"/>
            <a:ext cx="36830" cy="156210"/>
          </a:xfrm>
          <a:custGeom>
            <a:avLst/>
            <a:gdLst/>
            <a:ahLst/>
            <a:cxnLst/>
            <a:rect l="l" t="t" r="r" b="b"/>
            <a:pathLst>
              <a:path w="36829" h="156210">
                <a:moveTo>
                  <a:pt x="0" y="0"/>
                </a:moveTo>
                <a:lnTo>
                  <a:pt x="36448" y="0"/>
                </a:lnTo>
                <a:lnTo>
                  <a:pt x="36448" y="156210"/>
                </a:lnTo>
                <a:lnTo>
                  <a:pt x="0" y="156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759401" y="4212590"/>
            <a:ext cx="102235" cy="30480"/>
          </a:xfrm>
          <a:custGeom>
            <a:avLst/>
            <a:gdLst/>
            <a:ahLst/>
            <a:cxnLst/>
            <a:rect l="l" t="t" r="r" b="b"/>
            <a:pathLst>
              <a:path w="102234" h="30479">
                <a:moveTo>
                  <a:pt x="0" y="0"/>
                </a:moveTo>
                <a:lnTo>
                  <a:pt x="102233" y="0"/>
                </a:lnTo>
                <a:lnTo>
                  <a:pt x="102233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759401" y="4243070"/>
            <a:ext cx="36830" cy="210820"/>
          </a:xfrm>
          <a:custGeom>
            <a:avLst/>
            <a:gdLst/>
            <a:ahLst/>
            <a:cxnLst/>
            <a:rect l="l" t="t" r="r" b="b"/>
            <a:pathLst>
              <a:path w="36829" h="210820">
                <a:moveTo>
                  <a:pt x="0" y="0"/>
                </a:moveTo>
                <a:lnTo>
                  <a:pt x="36448" y="0"/>
                </a:lnTo>
                <a:lnTo>
                  <a:pt x="36448" y="210819"/>
                </a:lnTo>
                <a:lnTo>
                  <a:pt x="0" y="21081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94527" y="4055800"/>
            <a:ext cx="333375" cy="398780"/>
          </a:xfrm>
          <a:custGeom>
            <a:avLst/>
            <a:gdLst/>
            <a:ahLst/>
            <a:cxnLst/>
            <a:rect l="l" t="t" r="r" b="b"/>
            <a:pathLst>
              <a:path w="333375" h="398779">
                <a:moveTo>
                  <a:pt x="4889" y="220468"/>
                </a:moveTo>
                <a:lnTo>
                  <a:pt x="0" y="189798"/>
                </a:lnTo>
                <a:lnTo>
                  <a:pt x="76008" y="188909"/>
                </a:lnTo>
                <a:lnTo>
                  <a:pt x="84696" y="149245"/>
                </a:lnTo>
                <a:lnTo>
                  <a:pt x="89509" y="115290"/>
                </a:lnTo>
                <a:lnTo>
                  <a:pt x="91572" y="86585"/>
                </a:lnTo>
                <a:lnTo>
                  <a:pt x="92010" y="62673"/>
                </a:lnTo>
                <a:lnTo>
                  <a:pt x="26225" y="62673"/>
                </a:lnTo>
                <a:lnTo>
                  <a:pt x="26225" y="32892"/>
                </a:lnTo>
                <a:lnTo>
                  <a:pt x="127125" y="32892"/>
                </a:lnTo>
                <a:lnTo>
                  <a:pt x="127052" y="62673"/>
                </a:lnTo>
                <a:lnTo>
                  <a:pt x="126902" y="79203"/>
                </a:lnTo>
                <a:lnTo>
                  <a:pt x="125347" y="109567"/>
                </a:lnTo>
                <a:lnTo>
                  <a:pt x="121124" y="145932"/>
                </a:lnTo>
                <a:lnTo>
                  <a:pt x="112901" y="188465"/>
                </a:lnTo>
                <a:lnTo>
                  <a:pt x="270813" y="188465"/>
                </a:lnTo>
                <a:lnTo>
                  <a:pt x="214579" y="212245"/>
                </a:lnTo>
                <a:lnTo>
                  <a:pt x="156017" y="216468"/>
                </a:lnTo>
                <a:lnTo>
                  <a:pt x="156017" y="217801"/>
                </a:lnTo>
                <a:lnTo>
                  <a:pt x="120013" y="217801"/>
                </a:lnTo>
                <a:lnTo>
                  <a:pt x="89961" y="218968"/>
                </a:lnTo>
                <a:lnTo>
                  <a:pt x="60617" y="219802"/>
                </a:lnTo>
                <a:lnTo>
                  <a:pt x="32191" y="220302"/>
                </a:lnTo>
                <a:lnTo>
                  <a:pt x="4889" y="220468"/>
                </a:lnTo>
                <a:close/>
              </a:path>
              <a:path w="333375" h="398779">
                <a:moveTo>
                  <a:pt x="270813" y="188465"/>
                </a:moveTo>
                <a:lnTo>
                  <a:pt x="112901" y="188465"/>
                </a:lnTo>
                <a:lnTo>
                  <a:pt x="174283" y="186090"/>
                </a:lnTo>
                <a:lnTo>
                  <a:pt x="194688" y="184909"/>
                </a:lnTo>
                <a:lnTo>
                  <a:pt x="202536" y="147057"/>
                </a:lnTo>
                <a:lnTo>
                  <a:pt x="206800" y="114457"/>
                </a:lnTo>
                <a:lnTo>
                  <a:pt x="208560" y="86585"/>
                </a:lnTo>
                <a:lnTo>
                  <a:pt x="208912" y="62673"/>
                </a:lnTo>
                <a:lnTo>
                  <a:pt x="146682" y="62673"/>
                </a:lnTo>
                <a:lnTo>
                  <a:pt x="146682" y="32892"/>
                </a:lnTo>
                <a:lnTo>
                  <a:pt x="244471" y="32892"/>
                </a:lnTo>
                <a:lnTo>
                  <a:pt x="244428" y="62673"/>
                </a:lnTo>
                <a:lnTo>
                  <a:pt x="244277" y="81418"/>
                </a:lnTo>
                <a:lnTo>
                  <a:pt x="242915" y="109956"/>
                </a:lnTo>
                <a:lnTo>
                  <a:pt x="239220" y="143411"/>
                </a:lnTo>
                <a:lnTo>
                  <a:pt x="232025" y="182242"/>
                </a:lnTo>
                <a:lnTo>
                  <a:pt x="270201" y="182242"/>
                </a:lnTo>
                <a:lnTo>
                  <a:pt x="270813" y="188465"/>
                </a:lnTo>
                <a:close/>
              </a:path>
              <a:path w="333375" h="398779">
                <a:moveTo>
                  <a:pt x="270201" y="182242"/>
                </a:moveTo>
                <a:lnTo>
                  <a:pt x="232025" y="182242"/>
                </a:lnTo>
                <a:lnTo>
                  <a:pt x="269807" y="178241"/>
                </a:lnTo>
                <a:lnTo>
                  <a:pt x="270201" y="182242"/>
                </a:lnTo>
                <a:close/>
              </a:path>
              <a:path w="333375" h="398779">
                <a:moveTo>
                  <a:pt x="156017" y="378264"/>
                </a:moveTo>
                <a:lnTo>
                  <a:pt x="120013" y="378264"/>
                </a:lnTo>
                <a:lnTo>
                  <a:pt x="120013" y="217801"/>
                </a:lnTo>
                <a:lnTo>
                  <a:pt x="156017" y="217801"/>
                </a:lnTo>
                <a:lnTo>
                  <a:pt x="156017" y="378264"/>
                </a:lnTo>
                <a:close/>
              </a:path>
              <a:path w="333375" h="398779">
                <a:moveTo>
                  <a:pt x="332925" y="398710"/>
                </a:moveTo>
                <a:lnTo>
                  <a:pt x="296477" y="398710"/>
                </a:lnTo>
                <a:lnTo>
                  <a:pt x="296477" y="0"/>
                </a:lnTo>
                <a:lnTo>
                  <a:pt x="332925" y="0"/>
                </a:lnTo>
                <a:lnTo>
                  <a:pt x="332925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07017" y="4056245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847732" y="4055800"/>
            <a:ext cx="361315" cy="398780"/>
          </a:xfrm>
          <a:custGeom>
            <a:avLst/>
            <a:gdLst/>
            <a:ahLst/>
            <a:cxnLst/>
            <a:rect l="l" t="t" r="r" b="b"/>
            <a:pathLst>
              <a:path w="361315" h="398779">
                <a:moveTo>
                  <a:pt x="103122" y="206689"/>
                </a:moveTo>
                <a:lnTo>
                  <a:pt x="61881" y="199938"/>
                </a:lnTo>
                <a:lnTo>
                  <a:pt x="29225" y="181020"/>
                </a:lnTo>
                <a:lnTo>
                  <a:pt x="7736" y="151933"/>
                </a:lnTo>
                <a:lnTo>
                  <a:pt x="0" y="114679"/>
                </a:lnTo>
                <a:lnTo>
                  <a:pt x="7736" y="77425"/>
                </a:lnTo>
                <a:lnTo>
                  <a:pt x="29225" y="48338"/>
                </a:lnTo>
                <a:lnTo>
                  <a:pt x="61881" y="29419"/>
                </a:lnTo>
                <a:lnTo>
                  <a:pt x="103122" y="22669"/>
                </a:lnTo>
                <a:lnTo>
                  <a:pt x="144106" y="29419"/>
                </a:lnTo>
                <a:lnTo>
                  <a:pt x="176630" y="48338"/>
                </a:lnTo>
                <a:lnTo>
                  <a:pt x="179661" y="52450"/>
                </a:lnTo>
                <a:lnTo>
                  <a:pt x="103122" y="52450"/>
                </a:lnTo>
                <a:lnTo>
                  <a:pt x="76251" y="57047"/>
                </a:lnTo>
                <a:lnTo>
                  <a:pt x="54839" y="69896"/>
                </a:lnTo>
                <a:lnTo>
                  <a:pt x="40678" y="89579"/>
                </a:lnTo>
                <a:lnTo>
                  <a:pt x="35559" y="114679"/>
                </a:lnTo>
                <a:lnTo>
                  <a:pt x="40678" y="139779"/>
                </a:lnTo>
                <a:lnTo>
                  <a:pt x="54839" y="159462"/>
                </a:lnTo>
                <a:lnTo>
                  <a:pt x="76251" y="172310"/>
                </a:lnTo>
                <a:lnTo>
                  <a:pt x="103122" y="176908"/>
                </a:lnTo>
                <a:lnTo>
                  <a:pt x="179661" y="176908"/>
                </a:lnTo>
                <a:lnTo>
                  <a:pt x="176630" y="181020"/>
                </a:lnTo>
                <a:lnTo>
                  <a:pt x="144106" y="199938"/>
                </a:lnTo>
                <a:lnTo>
                  <a:pt x="103122" y="206689"/>
                </a:lnTo>
                <a:close/>
              </a:path>
              <a:path w="361315" h="398779">
                <a:moveTo>
                  <a:pt x="179661" y="176908"/>
                </a:moveTo>
                <a:lnTo>
                  <a:pt x="103122" y="176908"/>
                </a:lnTo>
                <a:lnTo>
                  <a:pt x="129736" y="172310"/>
                </a:lnTo>
                <a:lnTo>
                  <a:pt x="151016" y="159462"/>
                </a:lnTo>
                <a:lnTo>
                  <a:pt x="165129" y="139779"/>
                </a:lnTo>
                <a:lnTo>
                  <a:pt x="170241" y="114679"/>
                </a:lnTo>
                <a:lnTo>
                  <a:pt x="165129" y="89579"/>
                </a:lnTo>
                <a:lnTo>
                  <a:pt x="151016" y="69896"/>
                </a:lnTo>
                <a:lnTo>
                  <a:pt x="129736" y="57047"/>
                </a:lnTo>
                <a:lnTo>
                  <a:pt x="103122" y="52450"/>
                </a:lnTo>
                <a:lnTo>
                  <a:pt x="179661" y="52450"/>
                </a:lnTo>
                <a:lnTo>
                  <a:pt x="198070" y="77425"/>
                </a:lnTo>
                <a:lnTo>
                  <a:pt x="205800" y="114679"/>
                </a:lnTo>
                <a:lnTo>
                  <a:pt x="198070" y="151933"/>
                </a:lnTo>
                <a:lnTo>
                  <a:pt x="179661" y="176908"/>
                </a:lnTo>
                <a:close/>
              </a:path>
              <a:path w="361315" h="398779">
                <a:moveTo>
                  <a:pt x="259139" y="244471"/>
                </a:moveTo>
                <a:lnTo>
                  <a:pt x="223580" y="244471"/>
                </a:lnTo>
                <a:lnTo>
                  <a:pt x="223580" y="208467"/>
                </a:lnTo>
                <a:lnTo>
                  <a:pt x="259139" y="208467"/>
                </a:lnTo>
                <a:lnTo>
                  <a:pt x="259139" y="244471"/>
                </a:lnTo>
                <a:close/>
              </a:path>
              <a:path w="361315" h="398779">
                <a:moveTo>
                  <a:pt x="53339" y="388487"/>
                </a:moveTo>
                <a:lnTo>
                  <a:pt x="34226" y="388487"/>
                </a:lnTo>
                <a:lnTo>
                  <a:pt x="34226" y="241804"/>
                </a:lnTo>
                <a:lnTo>
                  <a:pt x="69785" y="241804"/>
                </a:lnTo>
                <a:lnTo>
                  <a:pt x="69785" y="358261"/>
                </a:lnTo>
                <a:lnTo>
                  <a:pt x="152461" y="358261"/>
                </a:lnTo>
                <a:lnTo>
                  <a:pt x="155572" y="373819"/>
                </a:lnTo>
                <a:lnTo>
                  <a:pt x="127472" y="381361"/>
                </a:lnTo>
                <a:lnTo>
                  <a:pt x="100455" y="385820"/>
                </a:lnTo>
                <a:lnTo>
                  <a:pt x="75438" y="387945"/>
                </a:lnTo>
                <a:lnTo>
                  <a:pt x="53339" y="388487"/>
                </a:lnTo>
                <a:close/>
              </a:path>
              <a:path w="361315" h="398779">
                <a:moveTo>
                  <a:pt x="341371" y="271585"/>
                </a:moveTo>
                <a:lnTo>
                  <a:pt x="140904" y="271585"/>
                </a:lnTo>
                <a:lnTo>
                  <a:pt x="140904" y="244471"/>
                </a:lnTo>
                <a:lnTo>
                  <a:pt x="341371" y="244471"/>
                </a:lnTo>
                <a:lnTo>
                  <a:pt x="341371" y="271585"/>
                </a:lnTo>
                <a:close/>
              </a:path>
              <a:path w="361315" h="398779">
                <a:moveTo>
                  <a:pt x="241360" y="398266"/>
                </a:moveTo>
                <a:lnTo>
                  <a:pt x="211641" y="394321"/>
                </a:lnTo>
                <a:lnTo>
                  <a:pt x="188298" y="383042"/>
                </a:lnTo>
                <a:lnTo>
                  <a:pt x="173039" y="365262"/>
                </a:lnTo>
                <a:lnTo>
                  <a:pt x="167574" y="341815"/>
                </a:lnTo>
                <a:lnTo>
                  <a:pt x="173039" y="318625"/>
                </a:lnTo>
                <a:lnTo>
                  <a:pt x="188298" y="300977"/>
                </a:lnTo>
                <a:lnTo>
                  <a:pt x="211641" y="289747"/>
                </a:lnTo>
                <a:lnTo>
                  <a:pt x="241360" y="285809"/>
                </a:lnTo>
                <a:lnTo>
                  <a:pt x="271078" y="289747"/>
                </a:lnTo>
                <a:lnTo>
                  <a:pt x="294421" y="300977"/>
                </a:lnTo>
                <a:lnTo>
                  <a:pt x="303597" y="311590"/>
                </a:lnTo>
                <a:lnTo>
                  <a:pt x="241360" y="311590"/>
                </a:lnTo>
                <a:lnTo>
                  <a:pt x="224587" y="313750"/>
                </a:lnTo>
                <a:lnTo>
                  <a:pt x="211523" y="319868"/>
                </a:lnTo>
                <a:lnTo>
                  <a:pt x="203043" y="329404"/>
                </a:lnTo>
                <a:lnTo>
                  <a:pt x="200022" y="341815"/>
                </a:lnTo>
                <a:lnTo>
                  <a:pt x="203043" y="354296"/>
                </a:lnTo>
                <a:lnTo>
                  <a:pt x="211523" y="363984"/>
                </a:lnTo>
                <a:lnTo>
                  <a:pt x="224587" y="370256"/>
                </a:lnTo>
                <a:lnTo>
                  <a:pt x="241360" y="372485"/>
                </a:lnTo>
                <a:lnTo>
                  <a:pt x="303481" y="372485"/>
                </a:lnTo>
                <a:lnTo>
                  <a:pt x="294421" y="383042"/>
                </a:lnTo>
                <a:lnTo>
                  <a:pt x="271078" y="394321"/>
                </a:lnTo>
                <a:lnTo>
                  <a:pt x="241360" y="398266"/>
                </a:lnTo>
                <a:close/>
              </a:path>
              <a:path w="361315" h="398779">
                <a:moveTo>
                  <a:pt x="303481" y="372485"/>
                </a:moveTo>
                <a:lnTo>
                  <a:pt x="241360" y="372485"/>
                </a:lnTo>
                <a:lnTo>
                  <a:pt x="257945" y="370256"/>
                </a:lnTo>
                <a:lnTo>
                  <a:pt x="271030" y="363984"/>
                </a:lnTo>
                <a:lnTo>
                  <a:pt x="279614" y="354296"/>
                </a:lnTo>
                <a:lnTo>
                  <a:pt x="282697" y="341815"/>
                </a:lnTo>
                <a:lnTo>
                  <a:pt x="279614" y="329404"/>
                </a:lnTo>
                <a:lnTo>
                  <a:pt x="271030" y="319868"/>
                </a:lnTo>
                <a:lnTo>
                  <a:pt x="257945" y="313750"/>
                </a:lnTo>
                <a:lnTo>
                  <a:pt x="241360" y="311590"/>
                </a:lnTo>
                <a:lnTo>
                  <a:pt x="303597" y="311590"/>
                </a:lnTo>
                <a:lnTo>
                  <a:pt x="309680" y="318625"/>
                </a:lnTo>
                <a:lnTo>
                  <a:pt x="315146" y="341815"/>
                </a:lnTo>
                <a:lnTo>
                  <a:pt x="309680" y="365262"/>
                </a:lnTo>
                <a:lnTo>
                  <a:pt x="303481" y="372485"/>
                </a:lnTo>
                <a:close/>
              </a:path>
              <a:path w="361315" h="398779">
                <a:moveTo>
                  <a:pt x="152461" y="358261"/>
                </a:moveTo>
                <a:lnTo>
                  <a:pt x="69785" y="358261"/>
                </a:lnTo>
                <a:lnTo>
                  <a:pt x="88162" y="357053"/>
                </a:lnTo>
                <a:lnTo>
                  <a:pt x="108123" y="354594"/>
                </a:lnTo>
                <a:lnTo>
                  <a:pt x="128917" y="350636"/>
                </a:lnTo>
                <a:lnTo>
                  <a:pt x="149794" y="344927"/>
                </a:lnTo>
                <a:lnTo>
                  <a:pt x="152461" y="358261"/>
                </a:lnTo>
                <a:close/>
              </a:path>
              <a:path w="361315" h="398779">
                <a:moveTo>
                  <a:pt x="301811" y="198688"/>
                </a:moveTo>
                <a:lnTo>
                  <a:pt x="265362" y="198688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89343"/>
                </a:lnTo>
                <a:lnTo>
                  <a:pt x="360928" y="89343"/>
                </a:lnTo>
                <a:lnTo>
                  <a:pt x="360928" y="119568"/>
                </a:lnTo>
                <a:lnTo>
                  <a:pt x="301811" y="119568"/>
                </a:lnTo>
                <a:lnTo>
                  <a:pt x="301811" y="198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256666" y="4055800"/>
            <a:ext cx="361315" cy="397510"/>
          </a:xfrm>
          <a:custGeom>
            <a:avLst/>
            <a:gdLst/>
            <a:ahLst/>
            <a:cxnLst/>
            <a:rect l="l" t="t" r="r" b="b"/>
            <a:pathLst>
              <a:path w="361315" h="397510">
                <a:moveTo>
                  <a:pt x="104011" y="211134"/>
                </a:moveTo>
                <a:lnTo>
                  <a:pt x="62256" y="204293"/>
                </a:lnTo>
                <a:lnTo>
                  <a:pt x="29336" y="185076"/>
                </a:lnTo>
                <a:lnTo>
                  <a:pt x="7750" y="155440"/>
                </a:lnTo>
                <a:lnTo>
                  <a:pt x="0" y="117346"/>
                </a:lnTo>
                <a:lnTo>
                  <a:pt x="7750" y="79251"/>
                </a:lnTo>
                <a:lnTo>
                  <a:pt x="29336" y="49616"/>
                </a:lnTo>
                <a:lnTo>
                  <a:pt x="62256" y="30399"/>
                </a:lnTo>
                <a:lnTo>
                  <a:pt x="104011" y="23558"/>
                </a:lnTo>
                <a:lnTo>
                  <a:pt x="145578" y="30399"/>
                </a:lnTo>
                <a:lnTo>
                  <a:pt x="178519" y="49616"/>
                </a:lnTo>
                <a:lnTo>
                  <a:pt x="181894" y="54228"/>
                </a:lnTo>
                <a:lnTo>
                  <a:pt x="104011" y="54228"/>
                </a:lnTo>
                <a:lnTo>
                  <a:pt x="76439" y="58839"/>
                </a:lnTo>
                <a:lnTo>
                  <a:pt x="54783" y="71785"/>
                </a:lnTo>
                <a:lnTo>
                  <a:pt x="40629" y="91732"/>
                </a:lnTo>
                <a:lnTo>
                  <a:pt x="35559" y="117346"/>
                </a:lnTo>
                <a:lnTo>
                  <a:pt x="40629" y="142960"/>
                </a:lnTo>
                <a:lnTo>
                  <a:pt x="54783" y="162906"/>
                </a:lnTo>
                <a:lnTo>
                  <a:pt x="76439" y="175852"/>
                </a:lnTo>
                <a:lnTo>
                  <a:pt x="104011" y="180464"/>
                </a:lnTo>
                <a:lnTo>
                  <a:pt x="181894" y="180464"/>
                </a:lnTo>
                <a:lnTo>
                  <a:pt x="178519" y="185076"/>
                </a:lnTo>
                <a:lnTo>
                  <a:pt x="145578" y="204293"/>
                </a:lnTo>
                <a:lnTo>
                  <a:pt x="104011" y="211134"/>
                </a:lnTo>
                <a:close/>
              </a:path>
              <a:path w="361315" h="397510">
                <a:moveTo>
                  <a:pt x="181894" y="180464"/>
                </a:moveTo>
                <a:lnTo>
                  <a:pt x="104011" y="180464"/>
                </a:lnTo>
                <a:lnTo>
                  <a:pt x="131396" y="175852"/>
                </a:lnTo>
                <a:lnTo>
                  <a:pt x="153072" y="162906"/>
                </a:lnTo>
                <a:lnTo>
                  <a:pt x="167331" y="142960"/>
                </a:lnTo>
                <a:lnTo>
                  <a:pt x="172463" y="117346"/>
                </a:lnTo>
                <a:lnTo>
                  <a:pt x="167331" y="91732"/>
                </a:lnTo>
                <a:lnTo>
                  <a:pt x="153072" y="71785"/>
                </a:lnTo>
                <a:lnTo>
                  <a:pt x="131396" y="58839"/>
                </a:lnTo>
                <a:lnTo>
                  <a:pt x="104011" y="54228"/>
                </a:lnTo>
                <a:lnTo>
                  <a:pt x="181894" y="54228"/>
                </a:lnTo>
                <a:lnTo>
                  <a:pt x="200209" y="79251"/>
                </a:lnTo>
                <a:lnTo>
                  <a:pt x="208023" y="117346"/>
                </a:lnTo>
                <a:lnTo>
                  <a:pt x="200209" y="155440"/>
                </a:lnTo>
                <a:lnTo>
                  <a:pt x="181894" y="180464"/>
                </a:lnTo>
                <a:close/>
              </a:path>
              <a:path w="361315" h="397510">
                <a:moveTo>
                  <a:pt x="26669" y="393821"/>
                </a:moveTo>
                <a:lnTo>
                  <a:pt x="8000" y="367151"/>
                </a:lnTo>
                <a:lnTo>
                  <a:pt x="41879" y="348760"/>
                </a:lnTo>
                <a:lnTo>
                  <a:pt x="67007" y="324035"/>
                </a:lnTo>
                <a:lnTo>
                  <a:pt x="82634" y="295643"/>
                </a:lnTo>
                <a:lnTo>
                  <a:pt x="88009" y="266251"/>
                </a:lnTo>
                <a:lnTo>
                  <a:pt x="88009" y="245360"/>
                </a:lnTo>
                <a:lnTo>
                  <a:pt x="123124" y="245360"/>
                </a:lnTo>
                <a:lnTo>
                  <a:pt x="123124" y="266251"/>
                </a:lnTo>
                <a:lnTo>
                  <a:pt x="126548" y="293310"/>
                </a:lnTo>
                <a:lnTo>
                  <a:pt x="136760" y="319146"/>
                </a:lnTo>
                <a:lnTo>
                  <a:pt x="105344" y="319146"/>
                </a:lnTo>
                <a:lnTo>
                  <a:pt x="92301" y="342503"/>
                </a:lnTo>
                <a:lnTo>
                  <a:pt x="74674" y="363318"/>
                </a:lnTo>
                <a:lnTo>
                  <a:pt x="52714" y="380715"/>
                </a:lnTo>
                <a:lnTo>
                  <a:pt x="26669" y="393821"/>
                </a:lnTo>
                <a:close/>
              </a:path>
              <a:path w="361315" h="397510">
                <a:moveTo>
                  <a:pt x="226824" y="361817"/>
                </a:moveTo>
                <a:lnTo>
                  <a:pt x="178241" y="361817"/>
                </a:lnTo>
                <a:lnTo>
                  <a:pt x="203258" y="341134"/>
                </a:lnTo>
                <a:lnTo>
                  <a:pt x="221024" y="316701"/>
                </a:lnTo>
                <a:lnTo>
                  <a:pt x="231622" y="290934"/>
                </a:lnTo>
                <a:lnTo>
                  <a:pt x="235137" y="266251"/>
                </a:lnTo>
                <a:lnTo>
                  <a:pt x="235137" y="245360"/>
                </a:lnTo>
                <a:lnTo>
                  <a:pt x="270696" y="245360"/>
                </a:lnTo>
                <a:lnTo>
                  <a:pt x="270696" y="266251"/>
                </a:lnTo>
                <a:lnTo>
                  <a:pt x="276072" y="297144"/>
                </a:lnTo>
                <a:lnTo>
                  <a:pt x="287381" y="317812"/>
                </a:lnTo>
                <a:lnTo>
                  <a:pt x="252472" y="317812"/>
                </a:lnTo>
                <a:lnTo>
                  <a:pt x="241195" y="341878"/>
                </a:lnTo>
                <a:lnTo>
                  <a:pt x="226824" y="361817"/>
                </a:lnTo>
                <a:close/>
              </a:path>
              <a:path w="361315" h="397510">
                <a:moveTo>
                  <a:pt x="332481" y="393821"/>
                </a:moveTo>
                <a:lnTo>
                  <a:pt x="305353" y="380507"/>
                </a:lnTo>
                <a:lnTo>
                  <a:pt x="282809" y="362984"/>
                </a:lnTo>
                <a:lnTo>
                  <a:pt x="265095" y="341871"/>
                </a:lnTo>
                <a:lnTo>
                  <a:pt x="252472" y="317812"/>
                </a:lnTo>
                <a:lnTo>
                  <a:pt x="287381" y="317812"/>
                </a:lnTo>
                <a:lnTo>
                  <a:pt x="291698" y="325702"/>
                </a:lnTo>
                <a:lnTo>
                  <a:pt x="316826" y="349760"/>
                </a:lnTo>
                <a:lnTo>
                  <a:pt x="350705" y="367151"/>
                </a:lnTo>
                <a:lnTo>
                  <a:pt x="332481" y="393821"/>
                </a:lnTo>
                <a:close/>
              </a:path>
              <a:path w="361315" h="397510">
                <a:moveTo>
                  <a:pt x="179130" y="397377"/>
                </a:moveTo>
                <a:lnTo>
                  <a:pt x="153162" y="383528"/>
                </a:lnTo>
                <a:lnTo>
                  <a:pt x="132403" y="365262"/>
                </a:lnTo>
                <a:lnTo>
                  <a:pt x="116561" y="343496"/>
                </a:lnTo>
                <a:lnTo>
                  <a:pt x="105344" y="319146"/>
                </a:lnTo>
                <a:lnTo>
                  <a:pt x="136760" y="319146"/>
                </a:lnTo>
                <a:lnTo>
                  <a:pt x="136848" y="319368"/>
                </a:lnTo>
                <a:lnTo>
                  <a:pt x="154065" y="342760"/>
                </a:lnTo>
                <a:lnTo>
                  <a:pt x="178241" y="361817"/>
                </a:lnTo>
                <a:lnTo>
                  <a:pt x="226824" y="361817"/>
                </a:lnTo>
                <a:lnTo>
                  <a:pt x="225302" y="363929"/>
                </a:lnTo>
                <a:lnTo>
                  <a:pt x="204654" y="382820"/>
                </a:lnTo>
                <a:lnTo>
                  <a:pt x="179130" y="397377"/>
                </a:lnTo>
                <a:close/>
              </a:path>
              <a:path w="361315" h="397510">
                <a:moveTo>
                  <a:pt x="301811" y="227136"/>
                </a:moveTo>
                <a:lnTo>
                  <a:pt x="265362" y="227136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95566"/>
                </a:lnTo>
                <a:lnTo>
                  <a:pt x="360928" y="95566"/>
                </a:lnTo>
                <a:lnTo>
                  <a:pt x="360928" y="125791"/>
                </a:lnTo>
                <a:lnTo>
                  <a:pt x="301811" y="125791"/>
                </a:lnTo>
                <a:lnTo>
                  <a:pt x="301811" y="2271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657599" y="4080692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59010" y="4055800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5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082980" y="4094479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082980" y="41236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082980" y="43243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228329" y="41236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39">
                <a:moveTo>
                  <a:pt x="0" y="0"/>
                </a:moveTo>
                <a:lnTo>
                  <a:pt x="36003" y="0"/>
                </a:lnTo>
                <a:lnTo>
                  <a:pt x="3600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228329" y="415162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10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228329" y="41808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10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228329" y="42608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228329" y="429132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1359010" y="418114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359010" y="4290938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4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475911" y="4365168"/>
            <a:ext cx="74674" cy="14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724728" y="4055800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4" h="389889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4" h="389889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4" h="389889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4" h="389889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4" h="389889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4" h="389889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128773" y="4055356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4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4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4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4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4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4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685515" y="4055800"/>
            <a:ext cx="349250" cy="393065"/>
          </a:xfrm>
          <a:custGeom>
            <a:avLst/>
            <a:gdLst/>
            <a:ahLst/>
            <a:cxnLst/>
            <a:rect l="l" t="t" r="r" b="b"/>
            <a:pathLst>
              <a:path w="349250" h="393064">
                <a:moveTo>
                  <a:pt x="31114" y="195132"/>
                </a:moveTo>
                <a:lnTo>
                  <a:pt x="0" y="195132"/>
                </a:lnTo>
                <a:lnTo>
                  <a:pt x="0" y="20002"/>
                </a:lnTo>
                <a:lnTo>
                  <a:pt x="36003" y="20002"/>
                </a:lnTo>
                <a:lnTo>
                  <a:pt x="36003" y="164462"/>
                </a:lnTo>
                <a:lnTo>
                  <a:pt x="215433" y="164462"/>
                </a:lnTo>
                <a:lnTo>
                  <a:pt x="217357" y="177352"/>
                </a:lnTo>
                <a:lnTo>
                  <a:pt x="168317" y="185756"/>
                </a:lnTo>
                <a:lnTo>
                  <a:pt x="121402" y="191243"/>
                </a:lnTo>
                <a:lnTo>
                  <a:pt x="75904" y="194229"/>
                </a:lnTo>
                <a:lnTo>
                  <a:pt x="31114" y="195132"/>
                </a:lnTo>
                <a:close/>
              </a:path>
              <a:path w="349250" h="393064">
                <a:moveTo>
                  <a:pt x="215433" y="164462"/>
                </a:moveTo>
                <a:lnTo>
                  <a:pt x="36003" y="164462"/>
                </a:lnTo>
                <a:lnTo>
                  <a:pt x="78522" y="163386"/>
                </a:lnTo>
                <a:lnTo>
                  <a:pt x="121791" y="160517"/>
                </a:lnTo>
                <a:lnTo>
                  <a:pt x="166393" y="155399"/>
                </a:lnTo>
                <a:lnTo>
                  <a:pt x="212912" y="147571"/>
                </a:lnTo>
                <a:lnTo>
                  <a:pt x="215433" y="164462"/>
                </a:lnTo>
                <a:close/>
              </a:path>
              <a:path w="349250" h="393064">
                <a:moveTo>
                  <a:pt x="289809" y="392932"/>
                </a:moveTo>
                <a:lnTo>
                  <a:pt x="38670" y="392932"/>
                </a:lnTo>
                <a:lnTo>
                  <a:pt x="38670" y="247138"/>
                </a:lnTo>
                <a:lnTo>
                  <a:pt x="289809" y="247138"/>
                </a:lnTo>
                <a:lnTo>
                  <a:pt x="289809" y="276475"/>
                </a:lnTo>
                <a:lnTo>
                  <a:pt x="74230" y="276475"/>
                </a:lnTo>
                <a:lnTo>
                  <a:pt x="74230" y="363595"/>
                </a:lnTo>
                <a:lnTo>
                  <a:pt x="289809" y="363595"/>
                </a:lnTo>
                <a:lnTo>
                  <a:pt x="289809" y="392932"/>
                </a:lnTo>
                <a:close/>
              </a:path>
              <a:path w="349250" h="393064">
                <a:moveTo>
                  <a:pt x="289809" y="363595"/>
                </a:moveTo>
                <a:lnTo>
                  <a:pt x="254250" y="363595"/>
                </a:lnTo>
                <a:lnTo>
                  <a:pt x="254250" y="276475"/>
                </a:lnTo>
                <a:lnTo>
                  <a:pt x="289809" y="276475"/>
                </a:lnTo>
                <a:lnTo>
                  <a:pt x="289809" y="363595"/>
                </a:lnTo>
                <a:close/>
              </a:path>
              <a:path w="349250" h="393064">
                <a:moveTo>
                  <a:pt x="289809" y="225358"/>
                </a:moveTo>
                <a:lnTo>
                  <a:pt x="253361" y="225358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91565"/>
                </a:lnTo>
                <a:lnTo>
                  <a:pt x="348927" y="91565"/>
                </a:lnTo>
                <a:lnTo>
                  <a:pt x="348927" y="121791"/>
                </a:lnTo>
                <a:lnTo>
                  <a:pt x="289809" y="121791"/>
                </a:lnTo>
                <a:lnTo>
                  <a:pt x="289809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074446" y="4056245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486493" y="405580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016539" y="408202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715728" y="4055800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448586" y="40894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448586" y="41948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448586" y="42240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448586" y="43281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59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600159" y="4089582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600159" y="42238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883302" y="40703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883302" y="417575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1141" y="0"/>
                </a:lnTo>
                <a:lnTo>
                  <a:pt x="27114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880634" y="43281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4880634" y="44145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4834407" y="4258934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408014" y="433324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647596" y="4362450"/>
            <a:ext cx="36830" cy="91440"/>
          </a:xfrm>
          <a:custGeom>
            <a:avLst/>
            <a:gdLst/>
            <a:ahLst/>
            <a:cxnLst/>
            <a:rect l="l" t="t" r="r" b="b"/>
            <a:pathLst>
              <a:path w="36830" h="91439">
                <a:moveTo>
                  <a:pt x="0" y="0"/>
                </a:moveTo>
                <a:lnTo>
                  <a:pt x="36448" y="0"/>
                </a:lnTo>
                <a:lnTo>
                  <a:pt x="3644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5401791" y="4070024"/>
            <a:ext cx="292735" cy="29845"/>
          </a:xfrm>
          <a:custGeom>
            <a:avLst/>
            <a:gdLst/>
            <a:ahLst/>
            <a:cxnLst/>
            <a:rect l="l" t="t" r="r" b="b"/>
            <a:pathLst>
              <a:path w="292734" h="29845">
                <a:moveTo>
                  <a:pt x="292476" y="29781"/>
                </a:moveTo>
                <a:lnTo>
                  <a:pt x="0" y="29781"/>
                </a:lnTo>
                <a:lnTo>
                  <a:pt x="0" y="0"/>
                </a:lnTo>
                <a:lnTo>
                  <a:pt x="292476" y="0"/>
                </a:lnTo>
                <a:lnTo>
                  <a:pt x="292476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5461797" y="4099805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30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597368" y="4099805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30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5402679" y="4186482"/>
            <a:ext cx="290195" cy="29845"/>
          </a:xfrm>
          <a:custGeom>
            <a:avLst/>
            <a:gdLst/>
            <a:ahLst/>
            <a:cxnLst/>
            <a:rect l="l" t="t" r="r" b="b"/>
            <a:pathLst>
              <a:path w="290194" h="29845">
                <a:moveTo>
                  <a:pt x="289809" y="29781"/>
                </a:moveTo>
                <a:lnTo>
                  <a:pt x="0" y="29781"/>
                </a:lnTo>
                <a:lnTo>
                  <a:pt x="0" y="0"/>
                </a:lnTo>
                <a:lnTo>
                  <a:pt x="289809" y="0"/>
                </a:lnTo>
                <a:lnTo>
                  <a:pt x="289809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5530250" y="4216263"/>
            <a:ext cx="36830" cy="48260"/>
          </a:xfrm>
          <a:custGeom>
            <a:avLst/>
            <a:gdLst/>
            <a:ahLst/>
            <a:cxnLst/>
            <a:rect l="l" t="t" r="r" b="b"/>
            <a:pathLst>
              <a:path w="36830" h="48260">
                <a:moveTo>
                  <a:pt x="36448" y="48005"/>
                </a:moveTo>
                <a:lnTo>
                  <a:pt x="0" y="48005"/>
                </a:lnTo>
                <a:lnTo>
                  <a:pt x="0" y="0"/>
                </a:lnTo>
                <a:lnTo>
                  <a:pt x="36448" y="0"/>
                </a:lnTo>
                <a:lnTo>
                  <a:pt x="36448" y="480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5368009" y="4264268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80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5791612" y="4055800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317684" y="4056245"/>
            <a:ext cx="360045" cy="398780"/>
          </a:xfrm>
          <a:custGeom>
            <a:avLst/>
            <a:gdLst/>
            <a:ahLst/>
            <a:cxnLst/>
            <a:rect l="l" t="t" r="r" b="b"/>
            <a:pathLst>
              <a:path w="360044" h="398779">
                <a:moveTo>
                  <a:pt x="104011" y="212023"/>
                </a:moveTo>
                <a:lnTo>
                  <a:pt x="62256" y="205112"/>
                </a:lnTo>
                <a:lnTo>
                  <a:pt x="29336" y="185742"/>
                </a:lnTo>
                <a:lnTo>
                  <a:pt x="7750" y="155954"/>
                </a:lnTo>
                <a:lnTo>
                  <a:pt x="0" y="117790"/>
                </a:lnTo>
                <a:lnTo>
                  <a:pt x="7750" y="79439"/>
                </a:lnTo>
                <a:lnTo>
                  <a:pt x="29336" y="49672"/>
                </a:lnTo>
                <a:lnTo>
                  <a:pt x="62256" y="30406"/>
                </a:lnTo>
                <a:lnTo>
                  <a:pt x="104011" y="23558"/>
                </a:lnTo>
                <a:lnTo>
                  <a:pt x="145578" y="30406"/>
                </a:lnTo>
                <a:lnTo>
                  <a:pt x="178519" y="49672"/>
                </a:lnTo>
                <a:lnTo>
                  <a:pt x="181839" y="54228"/>
                </a:lnTo>
                <a:lnTo>
                  <a:pt x="104011" y="54228"/>
                </a:lnTo>
                <a:lnTo>
                  <a:pt x="76439" y="58846"/>
                </a:lnTo>
                <a:lnTo>
                  <a:pt x="54783" y="71841"/>
                </a:lnTo>
                <a:lnTo>
                  <a:pt x="40629" y="91919"/>
                </a:lnTo>
                <a:lnTo>
                  <a:pt x="35559" y="117790"/>
                </a:lnTo>
                <a:lnTo>
                  <a:pt x="40629" y="143474"/>
                </a:lnTo>
                <a:lnTo>
                  <a:pt x="54783" y="163573"/>
                </a:lnTo>
                <a:lnTo>
                  <a:pt x="76439" y="176672"/>
                </a:lnTo>
                <a:lnTo>
                  <a:pt x="104011" y="181353"/>
                </a:lnTo>
                <a:lnTo>
                  <a:pt x="181715" y="181353"/>
                </a:lnTo>
                <a:lnTo>
                  <a:pt x="178519" y="185742"/>
                </a:lnTo>
                <a:lnTo>
                  <a:pt x="145578" y="205112"/>
                </a:lnTo>
                <a:lnTo>
                  <a:pt x="104011" y="212023"/>
                </a:lnTo>
                <a:close/>
              </a:path>
              <a:path w="360044" h="398779">
                <a:moveTo>
                  <a:pt x="181715" y="181353"/>
                </a:moveTo>
                <a:lnTo>
                  <a:pt x="104011" y="181353"/>
                </a:lnTo>
                <a:lnTo>
                  <a:pt x="131396" y="176672"/>
                </a:lnTo>
                <a:lnTo>
                  <a:pt x="153072" y="163573"/>
                </a:lnTo>
                <a:lnTo>
                  <a:pt x="167331" y="143474"/>
                </a:lnTo>
                <a:lnTo>
                  <a:pt x="172463" y="117790"/>
                </a:lnTo>
                <a:lnTo>
                  <a:pt x="167331" y="91919"/>
                </a:lnTo>
                <a:lnTo>
                  <a:pt x="153072" y="71841"/>
                </a:lnTo>
                <a:lnTo>
                  <a:pt x="131396" y="58846"/>
                </a:lnTo>
                <a:lnTo>
                  <a:pt x="104011" y="54228"/>
                </a:lnTo>
                <a:lnTo>
                  <a:pt x="181839" y="54228"/>
                </a:lnTo>
                <a:lnTo>
                  <a:pt x="200209" y="79439"/>
                </a:lnTo>
                <a:lnTo>
                  <a:pt x="208023" y="117790"/>
                </a:lnTo>
                <a:lnTo>
                  <a:pt x="200209" y="155954"/>
                </a:lnTo>
                <a:lnTo>
                  <a:pt x="181715" y="181353"/>
                </a:lnTo>
                <a:close/>
              </a:path>
              <a:path w="360044" h="398779">
                <a:moveTo>
                  <a:pt x="301811" y="398266"/>
                </a:moveTo>
                <a:lnTo>
                  <a:pt x="265362" y="398266"/>
                </a:lnTo>
                <a:lnTo>
                  <a:pt x="265362" y="284920"/>
                </a:lnTo>
                <a:lnTo>
                  <a:pt x="42671" y="284920"/>
                </a:lnTo>
                <a:lnTo>
                  <a:pt x="42671" y="255139"/>
                </a:lnTo>
                <a:lnTo>
                  <a:pt x="301811" y="255139"/>
                </a:lnTo>
                <a:lnTo>
                  <a:pt x="301811" y="398266"/>
                </a:lnTo>
                <a:close/>
              </a:path>
              <a:path w="360044" h="398779">
                <a:moveTo>
                  <a:pt x="301811" y="236470"/>
                </a:moveTo>
                <a:lnTo>
                  <a:pt x="265362" y="236470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60451"/>
                </a:lnTo>
                <a:lnTo>
                  <a:pt x="360039" y="60451"/>
                </a:lnTo>
                <a:lnTo>
                  <a:pt x="360039" y="90676"/>
                </a:lnTo>
                <a:lnTo>
                  <a:pt x="301811" y="90676"/>
                </a:lnTo>
                <a:lnTo>
                  <a:pt x="301811" y="145793"/>
                </a:lnTo>
                <a:lnTo>
                  <a:pt x="360039" y="145793"/>
                </a:lnTo>
                <a:lnTo>
                  <a:pt x="360039" y="175574"/>
                </a:lnTo>
                <a:lnTo>
                  <a:pt x="301811" y="175574"/>
                </a:lnTo>
                <a:lnTo>
                  <a:pt x="301811" y="2364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06003" y="4711946"/>
            <a:ext cx="203200" cy="337820"/>
          </a:xfrm>
          <a:custGeom>
            <a:avLst/>
            <a:gdLst/>
            <a:ahLst/>
            <a:cxnLst/>
            <a:rect l="l" t="t" r="r" b="b"/>
            <a:pathLst>
              <a:path w="203200" h="337820">
                <a:moveTo>
                  <a:pt x="89787" y="208467"/>
                </a:moveTo>
                <a:lnTo>
                  <a:pt x="52880" y="201925"/>
                </a:lnTo>
                <a:lnTo>
                  <a:pt x="24558" y="182464"/>
                </a:lnTo>
                <a:lnTo>
                  <a:pt x="6403" y="150336"/>
                </a:lnTo>
                <a:lnTo>
                  <a:pt x="0" y="105789"/>
                </a:lnTo>
                <a:lnTo>
                  <a:pt x="7459" y="62631"/>
                </a:lnTo>
                <a:lnTo>
                  <a:pt x="27669" y="29225"/>
                </a:lnTo>
                <a:lnTo>
                  <a:pt x="57381" y="7653"/>
                </a:lnTo>
                <a:lnTo>
                  <a:pt x="93343" y="0"/>
                </a:lnTo>
                <a:lnTo>
                  <a:pt x="128782" y="6190"/>
                </a:lnTo>
                <a:lnTo>
                  <a:pt x="158908" y="24777"/>
                </a:lnTo>
                <a:lnTo>
                  <a:pt x="164348" y="32003"/>
                </a:lnTo>
                <a:lnTo>
                  <a:pt x="93343" y="32003"/>
                </a:lnTo>
                <a:lnTo>
                  <a:pt x="71605" y="37281"/>
                </a:lnTo>
                <a:lnTo>
                  <a:pt x="54117" y="52228"/>
                </a:lnTo>
                <a:lnTo>
                  <a:pt x="42463" y="75508"/>
                </a:lnTo>
                <a:lnTo>
                  <a:pt x="38226" y="105789"/>
                </a:lnTo>
                <a:lnTo>
                  <a:pt x="41886" y="135674"/>
                </a:lnTo>
                <a:lnTo>
                  <a:pt x="52839" y="158517"/>
                </a:lnTo>
                <a:lnTo>
                  <a:pt x="71042" y="173109"/>
                </a:lnTo>
                <a:lnTo>
                  <a:pt x="96455" y="178241"/>
                </a:lnTo>
                <a:lnTo>
                  <a:pt x="155003" y="178241"/>
                </a:lnTo>
                <a:lnTo>
                  <a:pt x="148794" y="184652"/>
                </a:lnTo>
                <a:lnTo>
                  <a:pt x="130347" y="197410"/>
                </a:lnTo>
                <a:lnTo>
                  <a:pt x="110401" y="205585"/>
                </a:lnTo>
                <a:lnTo>
                  <a:pt x="89787" y="208467"/>
                </a:lnTo>
                <a:close/>
              </a:path>
              <a:path w="203200" h="337820">
                <a:moveTo>
                  <a:pt x="155003" y="178241"/>
                </a:moveTo>
                <a:lnTo>
                  <a:pt x="96455" y="178241"/>
                </a:lnTo>
                <a:lnTo>
                  <a:pt x="113206" y="175811"/>
                </a:lnTo>
                <a:lnTo>
                  <a:pt x="130458" y="168129"/>
                </a:lnTo>
                <a:lnTo>
                  <a:pt x="147710" y="154614"/>
                </a:lnTo>
                <a:lnTo>
                  <a:pt x="164462" y="134681"/>
                </a:lnTo>
                <a:lnTo>
                  <a:pt x="157350" y="90322"/>
                </a:lnTo>
                <a:lnTo>
                  <a:pt x="142904" y="58173"/>
                </a:lnTo>
                <a:lnTo>
                  <a:pt x="121457" y="38608"/>
                </a:lnTo>
                <a:lnTo>
                  <a:pt x="93343" y="32003"/>
                </a:lnTo>
                <a:lnTo>
                  <a:pt x="164348" y="32003"/>
                </a:lnTo>
                <a:lnTo>
                  <a:pt x="182249" y="55782"/>
                </a:lnTo>
                <a:lnTo>
                  <a:pt x="197333" y="99225"/>
                </a:lnTo>
                <a:lnTo>
                  <a:pt x="202689" y="155128"/>
                </a:lnTo>
                <a:lnTo>
                  <a:pt x="201503" y="168018"/>
                </a:lnTo>
                <a:lnTo>
                  <a:pt x="164907" y="168018"/>
                </a:lnTo>
                <a:lnTo>
                  <a:pt x="155003" y="178241"/>
                </a:lnTo>
                <a:close/>
              </a:path>
              <a:path w="203200" h="337820">
                <a:moveTo>
                  <a:pt x="158164" y="304033"/>
                </a:moveTo>
                <a:lnTo>
                  <a:pt x="83120" y="304033"/>
                </a:lnTo>
                <a:lnTo>
                  <a:pt x="113276" y="297032"/>
                </a:lnTo>
                <a:lnTo>
                  <a:pt x="138682" y="274030"/>
                </a:lnTo>
                <a:lnTo>
                  <a:pt x="156753" y="232025"/>
                </a:lnTo>
                <a:lnTo>
                  <a:pt x="164907" y="168018"/>
                </a:lnTo>
                <a:lnTo>
                  <a:pt x="201503" y="168018"/>
                </a:lnTo>
                <a:lnTo>
                  <a:pt x="196281" y="224821"/>
                </a:lnTo>
                <a:lnTo>
                  <a:pt x="178736" y="276464"/>
                </a:lnTo>
                <a:lnTo>
                  <a:pt x="158164" y="304033"/>
                </a:lnTo>
                <a:close/>
              </a:path>
              <a:path w="203200" h="337820">
                <a:moveTo>
                  <a:pt x="84453" y="337815"/>
                </a:moveTo>
                <a:lnTo>
                  <a:pt x="59978" y="335294"/>
                </a:lnTo>
                <a:lnTo>
                  <a:pt x="39004" y="328314"/>
                </a:lnTo>
                <a:lnTo>
                  <a:pt x="21196" y="317750"/>
                </a:lnTo>
                <a:lnTo>
                  <a:pt x="6222" y="304478"/>
                </a:lnTo>
                <a:lnTo>
                  <a:pt x="28447" y="279142"/>
                </a:lnTo>
                <a:lnTo>
                  <a:pt x="39865" y="289594"/>
                </a:lnTo>
                <a:lnTo>
                  <a:pt x="53116" y="297421"/>
                </a:lnTo>
                <a:lnTo>
                  <a:pt x="67701" y="302332"/>
                </a:lnTo>
                <a:lnTo>
                  <a:pt x="83120" y="304033"/>
                </a:lnTo>
                <a:lnTo>
                  <a:pt x="158164" y="304033"/>
                </a:lnTo>
                <a:lnTo>
                  <a:pt x="152571" y="311529"/>
                </a:lnTo>
                <a:lnTo>
                  <a:pt x="120304" y="331489"/>
                </a:lnTo>
                <a:lnTo>
                  <a:pt x="84453" y="337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58920" y="4796399"/>
            <a:ext cx="407034" cy="253365"/>
          </a:xfrm>
          <a:custGeom>
            <a:avLst/>
            <a:gdLst/>
            <a:ahLst/>
            <a:cxnLst/>
            <a:rect l="l" t="t" r="r" b="b"/>
            <a:pathLst>
              <a:path w="407035" h="253364">
                <a:moveTo>
                  <a:pt x="105344" y="253361"/>
                </a:moveTo>
                <a:lnTo>
                  <a:pt x="63944" y="244825"/>
                </a:lnTo>
                <a:lnTo>
                  <a:pt x="30503" y="220079"/>
                </a:lnTo>
                <a:lnTo>
                  <a:pt x="8146" y="180415"/>
                </a:lnTo>
                <a:lnTo>
                  <a:pt x="0" y="127125"/>
                </a:lnTo>
                <a:lnTo>
                  <a:pt x="8750" y="73133"/>
                </a:lnTo>
                <a:lnTo>
                  <a:pt x="32336" y="33225"/>
                </a:lnTo>
                <a:lnTo>
                  <a:pt x="66757" y="8487"/>
                </a:lnTo>
                <a:lnTo>
                  <a:pt x="108011" y="0"/>
                </a:lnTo>
                <a:lnTo>
                  <a:pt x="128090" y="2187"/>
                </a:lnTo>
                <a:lnTo>
                  <a:pt x="145293" y="8167"/>
                </a:lnTo>
                <a:lnTo>
                  <a:pt x="160080" y="17064"/>
                </a:lnTo>
                <a:lnTo>
                  <a:pt x="172908" y="28003"/>
                </a:lnTo>
                <a:lnTo>
                  <a:pt x="168658" y="33337"/>
                </a:lnTo>
                <a:lnTo>
                  <a:pt x="110234" y="33337"/>
                </a:lnTo>
                <a:lnTo>
                  <a:pt x="82849" y="40178"/>
                </a:lnTo>
                <a:lnTo>
                  <a:pt x="61173" y="59395"/>
                </a:lnTo>
                <a:lnTo>
                  <a:pt x="46914" y="89030"/>
                </a:lnTo>
                <a:lnTo>
                  <a:pt x="41782" y="127125"/>
                </a:lnTo>
                <a:lnTo>
                  <a:pt x="46713" y="165011"/>
                </a:lnTo>
                <a:lnTo>
                  <a:pt x="60562" y="194188"/>
                </a:lnTo>
                <a:lnTo>
                  <a:pt x="81911" y="212947"/>
                </a:lnTo>
                <a:lnTo>
                  <a:pt x="109345" y="219579"/>
                </a:lnTo>
                <a:lnTo>
                  <a:pt x="174795" y="219579"/>
                </a:lnTo>
                <a:lnTo>
                  <a:pt x="177352" y="223580"/>
                </a:lnTo>
                <a:lnTo>
                  <a:pt x="161663" y="236296"/>
                </a:lnTo>
                <a:lnTo>
                  <a:pt x="144182" y="245638"/>
                </a:lnTo>
                <a:lnTo>
                  <a:pt x="125284" y="251395"/>
                </a:lnTo>
                <a:lnTo>
                  <a:pt x="105344" y="253361"/>
                </a:lnTo>
                <a:close/>
              </a:path>
              <a:path w="407035" h="253364">
                <a:moveTo>
                  <a:pt x="152016" y="54228"/>
                </a:moveTo>
                <a:lnTo>
                  <a:pt x="142800" y="45713"/>
                </a:lnTo>
                <a:lnTo>
                  <a:pt x="132959" y="39115"/>
                </a:lnTo>
                <a:lnTo>
                  <a:pt x="122201" y="34851"/>
                </a:lnTo>
                <a:lnTo>
                  <a:pt x="110234" y="33337"/>
                </a:lnTo>
                <a:lnTo>
                  <a:pt x="168658" y="33337"/>
                </a:lnTo>
                <a:lnTo>
                  <a:pt x="152016" y="54228"/>
                </a:lnTo>
                <a:close/>
              </a:path>
              <a:path w="407035" h="253364">
                <a:moveTo>
                  <a:pt x="174795" y="219579"/>
                </a:moveTo>
                <a:lnTo>
                  <a:pt x="109345" y="219579"/>
                </a:lnTo>
                <a:lnTo>
                  <a:pt x="123638" y="217906"/>
                </a:lnTo>
                <a:lnTo>
                  <a:pt x="137015" y="213190"/>
                </a:lnTo>
                <a:lnTo>
                  <a:pt x="149224" y="205890"/>
                </a:lnTo>
                <a:lnTo>
                  <a:pt x="160017" y="196466"/>
                </a:lnTo>
                <a:lnTo>
                  <a:pt x="174795" y="219579"/>
                </a:lnTo>
                <a:close/>
              </a:path>
              <a:path w="407035" h="253364">
                <a:moveTo>
                  <a:pt x="275614" y="35559"/>
                </a:moveTo>
                <a:lnTo>
                  <a:pt x="247138" y="35559"/>
                </a:lnTo>
                <a:lnTo>
                  <a:pt x="254312" y="21071"/>
                </a:lnTo>
                <a:lnTo>
                  <a:pt x="263529" y="10001"/>
                </a:lnTo>
                <a:lnTo>
                  <a:pt x="275329" y="2930"/>
                </a:lnTo>
                <a:lnTo>
                  <a:pt x="290254" y="444"/>
                </a:lnTo>
                <a:lnTo>
                  <a:pt x="303033" y="3104"/>
                </a:lnTo>
                <a:lnTo>
                  <a:pt x="312812" y="10723"/>
                </a:lnTo>
                <a:lnTo>
                  <a:pt x="319757" y="22759"/>
                </a:lnTo>
                <a:lnTo>
                  <a:pt x="323079" y="35114"/>
                </a:lnTo>
                <a:lnTo>
                  <a:pt x="277364" y="35114"/>
                </a:lnTo>
                <a:lnTo>
                  <a:pt x="275614" y="35559"/>
                </a:lnTo>
                <a:close/>
              </a:path>
              <a:path w="407035" h="253364">
                <a:moveTo>
                  <a:pt x="342427" y="38670"/>
                </a:moveTo>
                <a:lnTo>
                  <a:pt x="324035" y="38670"/>
                </a:lnTo>
                <a:lnTo>
                  <a:pt x="330946" y="23134"/>
                </a:lnTo>
                <a:lnTo>
                  <a:pt x="340315" y="11056"/>
                </a:lnTo>
                <a:lnTo>
                  <a:pt x="352101" y="3229"/>
                </a:lnTo>
                <a:lnTo>
                  <a:pt x="366262" y="444"/>
                </a:lnTo>
                <a:lnTo>
                  <a:pt x="383271" y="4646"/>
                </a:lnTo>
                <a:lnTo>
                  <a:pt x="395988" y="17057"/>
                </a:lnTo>
                <a:lnTo>
                  <a:pt x="403064" y="35114"/>
                </a:lnTo>
                <a:lnTo>
                  <a:pt x="352483" y="35114"/>
                </a:lnTo>
                <a:lnTo>
                  <a:pt x="343996" y="37261"/>
                </a:lnTo>
                <a:lnTo>
                  <a:pt x="342427" y="38670"/>
                </a:lnTo>
                <a:close/>
              </a:path>
              <a:path w="407035" h="253364">
                <a:moveTo>
                  <a:pt x="248916" y="247582"/>
                </a:moveTo>
                <a:lnTo>
                  <a:pt x="213801" y="247582"/>
                </a:lnTo>
                <a:lnTo>
                  <a:pt x="213801" y="5778"/>
                </a:lnTo>
                <a:lnTo>
                  <a:pt x="242249" y="5778"/>
                </a:lnTo>
                <a:lnTo>
                  <a:pt x="245360" y="35559"/>
                </a:lnTo>
                <a:lnTo>
                  <a:pt x="275614" y="35559"/>
                </a:lnTo>
                <a:lnTo>
                  <a:pt x="268918" y="37261"/>
                </a:lnTo>
                <a:lnTo>
                  <a:pt x="261473" y="43615"/>
                </a:lnTo>
                <a:lnTo>
                  <a:pt x="254861" y="54054"/>
                </a:lnTo>
                <a:lnTo>
                  <a:pt x="248916" y="68452"/>
                </a:lnTo>
                <a:lnTo>
                  <a:pt x="248916" y="247582"/>
                </a:lnTo>
                <a:close/>
              </a:path>
              <a:path w="407035" h="253364">
                <a:moveTo>
                  <a:pt x="325369" y="247582"/>
                </a:moveTo>
                <a:lnTo>
                  <a:pt x="295588" y="247582"/>
                </a:lnTo>
                <a:lnTo>
                  <a:pt x="295588" y="71563"/>
                </a:lnTo>
                <a:lnTo>
                  <a:pt x="294490" y="56117"/>
                </a:lnTo>
                <a:lnTo>
                  <a:pt x="291143" y="44671"/>
                </a:lnTo>
                <a:lnTo>
                  <a:pt x="285462" y="37559"/>
                </a:lnTo>
                <a:lnTo>
                  <a:pt x="277364" y="35114"/>
                </a:lnTo>
                <a:lnTo>
                  <a:pt x="323079" y="35114"/>
                </a:lnTo>
                <a:lnTo>
                  <a:pt x="324035" y="38670"/>
                </a:lnTo>
                <a:lnTo>
                  <a:pt x="342427" y="38670"/>
                </a:lnTo>
                <a:lnTo>
                  <a:pt x="336926" y="43615"/>
                </a:lnTo>
                <a:lnTo>
                  <a:pt x="330856" y="54054"/>
                </a:lnTo>
                <a:lnTo>
                  <a:pt x="325369" y="68452"/>
                </a:lnTo>
                <a:lnTo>
                  <a:pt x="325369" y="247582"/>
                </a:lnTo>
                <a:close/>
              </a:path>
              <a:path w="407035" h="253364">
                <a:moveTo>
                  <a:pt x="406711" y="247582"/>
                </a:moveTo>
                <a:lnTo>
                  <a:pt x="371596" y="247582"/>
                </a:lnTo>
                <a:lnTo>
                  <a:pt x="371596" y="71563"/>
                </a:lnTo>
                <a:lnTo>
                  <a:pt x="370297" y="55367"/>
                </a:lnTo>
                <a:lnTo>
                  <a:pt x="366540" y="44004"/>
                </a:lnTo>
                <a:lnTo>
                  <a:pt x="360532" y="37309"/>
                </a:lnTo>
                <a:lnTo>
                  <a:pt x="352483" y="35114"/>
                </a:lnTo>
                <a:lnTo>
                  <a:pt x="403064" y="35114"/>
                </a:lnTo>
                <a:lnTo>
                  <a:pt x="403905" y="37261"/>
                </a:lnTo>
                <a:lnTo>
                  <a:pt x="403971" y="37559"/>
                </a:lnTo>
                <a:lnTo>
                  <a:pt x="406711" y="65340"/>
                </a:lnTo>
                <a:lnTo>
                  <a:pt x="406711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426582" y="4678608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879965" y="4710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10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79965" y="47396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79965" y="48653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995978" y="48945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833738" y="49961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245784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790943" y="4678164"/>
            <a:ext cx="354330" cy="399415"/>
          </a:xfrm>
          <a:custGeom>
            <a:avLst/>
            <a:gdLst/>
            <a:ahLst/>
            <a:cxnLst/>
            <a:rect l="l" t="t" r="r" b="b"/>
            <a:pathLst>
              <a:path w="354329" h="399414">
                <a:moveTo>
                  <a:pt x="142237" y="208023"/>
                </a:moveTo>
                <a:lnTo>
                  <a:pt x="123124" y="208023"/>
                </a:lnTo>
                <a:lnTo>
                  <a:pt x="123124" y="32003"/>
                </a:lnTo>
                <a:lnTo>
                  <a:pt x="228025" y="32003"/>
                </a:lnTo>
                <a:lnTo>
                  <a:pt x="228025" y="61784"/>
                </a:lnTo>
                <a:lnTo>
                  <a:pt x="157795" y="61784"/>
                </a:lnTo>
                <a:lnTo>
                  <a:pt x="157795" y="177797"/>
                </a:lnTo>
                <a:lnTo>
                  <a:pt x="242477" y="177797"/>
                </a:lnTo>
                <a:lnTo>
                  <a:pt x="245360" y="199577"/>
                </a:lnTo>
                <a:lnTo>
                  <a:pt x="220434" y="204272"/>
                </a:lnTo>
                <a:lnTo>
                  <a:pt x="196299" y="206800"/>
                </a:lnTo>
                <a:lnTo>
                  <a:pt x="170914" y="207828"/>
                </a:lnTo>
                <a:lnTo>
                  <a:pt x="142237" y="208023"/>
                </a:lnTo>
                <a:close/>
              </a:path>
              <a:path w="354329" h="399414">
                <a:moveTo>
                  <a:pt x="242477" y="177797"/>
                </a:moveTo>
                <a:lnTo>
                  <a:pt x="157795" y="177797"/>
                </a:lnTo>
                <a:lnTo>
                  <a:pt x="180228" y="177227"/>
                </a:lnTo>
                <a:lnTo>
                  <a:pt x="200911" y="175908"/>
                </a:lnTo>
                <a:lnTo>
                  <a:pt x="220927" y="173421"/>
                </a:lnTo>
                <a:lnTo>
                  <a:pt x="241360" y="169352"/>
                </a:lnTo>
                <a:lnTo>
                  <a:pt x="242477" y="177797"/>
                </a:lnTo>
                <a:close/>
              </a:path>
              <a:path w="354329" h="399414">
                <a:moveTo>
                  <a:pt x="17335" y="208023"/>
                </a:moveTo>
                <a:lnTo>
                  <a:pt x="0" y="208023"/>
                </a:lnTo>
                <a:lnTo>
                  <a:pt x="0" y="32003"/>
                </a:lnTo>
                <a:lnTo>
                  <a:pt x="99122" y="32003"/>
                </a:lnTo>
                <a:lnTo>
                  <a:pt x="99122" y="61784"/>
                </a:lnTo>
                <a:lnTo>
                  <a:pt x="34670" y="61784"/>
                </a:lnTo>
                <a:lnTo>
                  <a:pt x="34670" y="177797"/>
                </a:lnTo>
                <a:lnTo>
                  <a:pt x="107227" y="177797"/>
                </a:lnTo>
                <a:lnTo>
                  <a:pt x="109789" y="199577"/>
                </a:lnTo>
                <a:lnTo>
                  <a:pt x="83280" y="204272"/>
                </a:lnTo>
                <a:lnTo>
                  <a:pt x="59062" y="206800"/>
                </a:lnTo>
                <a:lnTo>
                  <a:pt x="37094" y="207828"/>
                </a:lnTo>
                <a:lnTo>
                  <a:pt x="17335" y="208023"/>
                </a:lnTo>
                <a:close/>
              </a:path>
              <a:path w="354329" h="399414">
                <a:moveTo>
                  <a:pt x="107227" y="177797"/>
                </a:moveTo>
                <a:lnTo>
                  <a:pt x="34670" y="177797"/>
                </a:lnTo>
                <a:lnTo>
                  <a:pt x="50477" y="177165"/>
                </a:lnTo>
                <a:lnTo>
                  <a:pt x="67785" y="175741"/>
                </a:lnTo>
                <a:lnTo>
                  <a:pt x="86426" y="173234"/>
                </a:lnTo>
                <a:lnTo>
                  <a:pt x="106233" y="169352"/>
                </a:lnTo>
                <a:lnTo>
                  <a:pt x="107227" y="177797"/>
                </a:lnTo>
                <a:close/>
              </a:path>
              <a:path w="354329" h="399414">
                <a:moveTo>
                  <a:pt x="302255" y="399155"/>
                </a:moveTo>
                <a:lnTo>
                  <a:pt x="265807" y="399155"/>
                </a:lnTo>
                <a:lnTo>
                  <a:pt x="265807" y="286698"/>
                </a:lnTo>
                <a:lnTo>
                  <a:pt x="38670" y="286698"/>
                </a:lnTo>
                <a:lnTo>
                  <a:pt x="38670" y="257361"/>
                </a:lnTo>
                <a:lnTo>
                  <a:pt x="302255" y="257361"/>
                </a:lnTo>
                <a:lnTo>
                  <a:pt x="302255" y="399155"/>
                </a:lnTo>
                <a:close/>
              </a:path>
              <a:path w="354329" h="399414">
                <a:moveTo>
                  <a:pt x="302255" y="239137"/>
                </a:moveTo>
                <a:lnTo>
                  <a:pt x="265807" y="239137"/>
                </a:lnTo>
                <a:lnTo>
                  <a:pt x="265807" y="0"/>
                </a:lnTo>
                <a:lnTo>
                  <a:pt x="302255" y="0"/>
                </a:lnTo>
                <a:lnTo>
                  <a:pt x="302255" y="106678"/>
                </a:lnTo>
                <a:lnTo>
                  <a:pt x="353816" y="106678"/>
                </a:lnTo>
                <a:lnTo>
                  <a:pt x="353816" y="137348"/>
                </a:lnTo>
                <a:lnTo>
                  <a:pt x="302255" y="137348"/>
                </a:lnTo>
                <a:lnTo>
                  <a:pt x="302255" y="2391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199877" y="4678164"/>
            <a:ext cx="354330" cy="399415"/>
          </a:xfrm>
          <a:custGeom>
            <a:avLst/>
            <a:gdLst/>
            <a:ahLst/>
            <a:cxnLst/>
            <a:rect l="l" t="t" r="r" b="b"/>
            <a:pathLst>
              <a:path w="354329" h="399414">
                <a:moveTo>
                  <a:pt x="142237" y="208023"/>
                </a:moveTo>
                <a:lnTo>
                  <a:pt x="123124" y="208023"/>
                </a:lnTo>
                <a:lnTo>
                  <a:pt x="123124" y="32003"/>
                </a:lnTo>
                <a:lnTo>
                  <a:pt x="228025" y="32003"/>
                </a:lnTo>
                <a:lnTo>
                  <a:pt x="228025" y="61784"/>
                </a:lnTo>
                <a:lnTo>
                  <a:pt x="157795" y="61784"/>
                </a:lnTo>
                <a:lnTo>
                  <a:pt x="157795" y="177797"/>
                </a:lnTo>
                <a:lnTo>
                  <a:pt x="242477" y="177797"/>
                </a:lnTo>
                <a:lnTo>
                  <a:pt x="245360" y="199577"/>
                </a:lnTo>
                <a:lnTo>
                  <a:pt x="220434" y="204272"/>
                </a:lnTo>
                <a:lnTo>
                  <a:pt x="196299" y="206800"/>
                </a:lnTo>
                <a:lnTo>
                  <a:pt x="170914" y="207828"/>
                </a:lnTo>
                <a:lnTo>
                  <a:pt x="142237" y="208023"/>
                </a:lnTo>
                <a:close/>
              </a:path>
              <a:path w="354329" h="399414">
                <a:moveTo>
                  <a:pt x="242477" y="177797"/>
                </a:moveTo>
                <a:lnTo>
                  <a:pt x="157795" y="177797"/>
                </a:lnTo>
                <a:lnTo>
                  <a:pt x="180228" y="177227"/>
                </a:lnTo>
                <a:lnTo>
                  <a:pt x="200911" y="175908"/>
                </a:lnTo>
                <a:lnTo>
                  <a:pt x="220927" y="173421"/>
                </a:lnTo>
                <a:lnTo>
                  <a:pt x="241360" y="169352"/>
                </a:lnTo>
                <a:lnTo>
                  <a:pt x="242477" y="177797"/>
                </a:lnTo>
                <a:close/>
              </a:path>
              <a:path w="354329" h="399414">
                <a:moveTo>
                  <a:pt x="17335" y="208023"/>
                </a:moveTo>
                <a:lnTo>
                  <a:pt x="0" y="208023"/>
                </a:lnTo>
                <a:lnTo>
                  <a:pt x="0" y="32003"/>
                </a:lnTo>
                <a:lnTo>
                  <a:pt x="99122" y="32003"/>
                </a:lnTo>
                <a:lnTo>
                  <a:pt x="99122" y="61784"/>
                </a:lnTo>
                <a:lnTo>
                  <a:pt x="34670" y="61784"/>
                </a:lnTo>
                <a:lnTo>
                  <a:pt x="34670" y="177797"/>
                </a:lnTo>
                <a:lnTo>
                  <a:pt x="107227" y="177797"/>
                </a:lnTo>
                <a:lnTo>
                  <a:pt x="109789" y="199577"/>
                </a:lnTo>
                <a:lnTo>
                  <a:pt x="83280" y="204272"/>
                </a:lnTo>
                <a:lnTo>
                  <a:pt x="59062" y="206800"/>
                </a:lnTo>
                <a:lnTo>
                  <a:pt x="37094" y="207828"/>
                </a:lnTo>
                <a:lnTo>
                  <a:pt x="17335" y="208023"/>
                </a:lnTo>
                <a:close/>
              </a:path>
              <a:path w="354329" h="399414">
                <a:moveTo>
                  <a:pt x="107227" y="177797"/>
                </a:moveTo>
                <a:lnTo>
                  <a:pt x="34670" y="177797"/>
                </a:lnTo>
                <a:lnTo>
                  <a:pt x="50477" y="177165"/>
                </a:lnTo>
                <a:lnTo>
                  <a:pt x="67785" y="175741"/>
                </a:lnTo>
                <a:lnTo>
                  <a:pt x="86426" y="173234"/>
                </a:lnTo>
                <a:lnTo>
                  <a:pt x="106233" y="169352"/>
                </a:lnTo>
                <a:lnTo>
                  <a:pt x="107227" y="177797"/>
                </a:lnTo>
                <a:close/>
              </a:path>
              <a:path w="354329" h="399414">
                <a:moveTo>
                  <a:pt x="302255" y="399155"/>
                </a:moveTo>
                <a:lnTo>
                  <a:pt x="265807" y="399155"/>
                </a:lnTo>
                <a:lnTo>
                  <a:pt x="265807" y="286698"/>
                </a:lnTo>
                <a:lnTo>
                  <a:pt x="38670" y="286698"/>
                </a:lnTo>
                <a:lnTo>
                  <a:pt x="38670" y="257361"/>
                </a:lnTo>
                <a:lnTo>
                  <a:pt x="302255" y="257361"/>
                </a:lnTo>
                <a:lnTo>
                  <a:pt x="302255" y="399155"/>
                </a:lnTo>
                <a:close/>
              </a:path>
              <a:path w="354329" h="399414">
                <a:moveTo>
                  <a:pt x="302255" y="239137"/>
                </a:moveTo>
                <a:lnTo>
                  <a:pt x="265807" y="239137"/>
                </a:lnTo>
                <a:lnTo>
                  <a:pt x="265807" y="0"/>
                </a:lnTo>
                <a:lnTo>
                  <a:pt x="302255" y="0"/>
                </a:lnTo>
                <a:lnTo>
                  <a:pt x="302255" y="106678"/>
                </a:lnTo>
                <a:lnTo>
                  <a:pt x="353816" y="106678"/>
                </a:lnTo>
                <a:lnTo>
                  <a:pt x="353816" y="137348"/>
                </a:lnTo>
                <a:lnTo>
                  <a:pt x="302255" y="137348"/>
                </a:lnTo>
                <a:lnTo>
                  <a:pt x="302255" y="2391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595476" y="4678608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128190" y="4678608"/>
            <a:ext cx="339090" cy="389890"/>
          </a:xfrm>
          <a:custGeom>
            <a:avLst/>
            <a:gdLst/>
            <a:ahLst/>
            <a:cxnLst/>
            <a:rect l="l" t="t" r="r" b="b"/>
            <a:pathLst>
              <a:path w="339089" h="389889">
                <a:moveTo>
                  <a:pt x="327591" y="297366"/>
                </a:moveTo>
                <a:lnTo>
                  <a:pt x="290698" y="297366"/>
                </a:lnTo>
                <a:lnTo>
                  <a:pt x="290698" y="152461"/>
                </a:lnTo>
                <a:lnTo>
                  <a:pt x="210245" y="152461"/>
                </a:lnTo>
                <a:lnTo>
                  <a:pt x="210245" y="122235"/>
                </a:lnTo>
                <a:lnTo>
                  <a:pt x="290698" y="122235"/>
                </a:lnTo>
                <a:lnTo>
                  <a:pt x="290698" y="0"/>
                </a:lnTo>
                <a:lnTo>
                  <a:pt x="327591" y="0"/>
                </a:lnTo>
                <a:lnTo>
                  <a:pt x="327591" y="297366"/>
                </a:lnTo>
                <a:close/>
              </a:path>
              <a:path w="339089" h="389889">
                <a:moveTo>
                  <a:pt x="135126" y="52894"/>
                </a:moveTo>
                <a:lnTo>
                  <a:pt x="98677" y="52894"/>
                </a:lnTo>
                <a:lnTo>
                  <a:pt x="98677" y="2222"/>
                </a:lnTo>
                <a:lnTo>
                  <a:pt x="135126" y="2222"/>
                </a:lnTo>
                <a:lnTo>
                  <a:pt x="135126" y="52894"/>
                </a:lnTo>
                <a:close/>
              </a:path>
              <a:path w="339089" h="389889">
                <a:moveTo>
                  <a:pt x="223135" y="82231"/>
                </a:moveTo>
                <a:lnTo>
                  <a:pt x="10223" y="82231"/>
                </a:lnTo>
                <a:lnTo>
                  <a:pt x="10223" y="52894"/>
                </a:lnTo>
                <a:lnTo>
                  <a:pt x="223135" y="52894"/>
                </a:lnTo>
                <a:lnTo>
                  <a:pt x="223135" y="82231"/>
                </a:lnTo>
                <a:close/>
              </a:path>
              <a:path w="339089" h="389889">
                <a:moveTo>
                  <a:pt x="18224" y="248471"/>
                </a:moveTo>
                <a:lnTo>
                  <a:pt x="0" y="220024"/>
                </a:lnTo>
                <a:lnTo>
                  <a:pt x="40358" y="199813"/>
                </a:lnTo>
                <a:lnTo>
                  <a:pt x="71507" y="170685"/>
                </a:lnTo>
                <a:lnTo>
                  <a:pt x="91572" y="134889"/>
                </a:lnTo>
                <a:lnTo>
                  <a:pt x="98677" y="94677"/>
                </a:lnTo>
                <a:lnTo>
                  <a:pt x="98677" y="82231"/>
                </a:lnTo>
                <a:lnTo>
                  <a:pt x="135126" y="82231"/>
                </a:lnTo>
                <a:lnTo>
                  <a:pt x="135126" y="94677"/>
                </a:lnTo>
                <a:lnTo>
                  <a:pt x="142369" y="132771"/>
                </a:lnTo>
                <a:lnTo>
                  <a:pt x="155371" y="154239"/>
                </a:lnTo>
                <a:lnTo>
                  <a:pt x="117346" y="154239"/>
                </a:lnTo>
                <a:lnTo>
                  <a:pt x="101295" y="185214"/>
                </a:lnTo>
                <a:lnTo>
                  <a:pt x="78953" y="211690"/>
                </a:lnTo>
                <a:lnTo>
                  <a:pt x="51026" y="232998"/>
                </a:lnTo>
                <a:lnTo>
                  <a:pt x="18224" y="248471"/>
                </a:lnTo>
                <a:close/>
              </a:path>
              <a:path w="339089" h="389889">
                <a:moveTo>
                  <a:pt x="216912" y="241360"/>
                </a:moveTo>
                <a:lnTo>
                  <a:pt x="184603" y="227059"/>
                </a:lnTo>
                <a:lnTo>
                  <a:pt x="156795" y="207300"/>
                </a:lnTo>
                <a:lnTo>
                  <a:pt x="134153" y="182791"/>
                </a:lnTo>
                <a:lnTo>
                  <a:pt x="117346" y="154239"/>
                </a:lnTo>
                <a:lnTo>
                  <a:pt x="155371" y="154239"/>
                </a:lnTo>
                <a:lnTo>
                  <a:pt x="162740" y="166407"/>
                </a:lnTo>
                <a:lnTo>
                  <a:pt x="194195" y="193625"/>
                </a:lnTo>
                <a:lnTo>
                  <a:pt x="234692" y="212467"/>
                </a:lnTo>
                <a:lnTo>
                  <a:pt x="216912" y="241360"/>
                </a:lnTo>
                <a:close/>
              </a:path>
              <a:path w="339089" h="389889">
                <a:moveTo>
                  <a:pt x="338704" y="389376"/>
                </a:moveTo>
                <a:lnTo>
                  <a:pt x="72452" y="389376"/>
                </a:lnTo>
                <a:lnTo>
                  <a:pt x="72452" y="270696"/>
                </a:lnTo>
                <a:lnTo>
                  <a:pt x="109345" y="270696"/>
                </a:lnTo>
                <a:lnTo>
                  <a:pt x="109345" y="359595"/>
                </a:lnTo>
                <a:lnTo>
                  <a:pt x="338704" y="359595"/>
                </a:lnTo>
                <a:lnTo>
                  <a:pt x="338704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535790" y="4703056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5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5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5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989173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226533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60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990063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4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90063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990063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39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106964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944724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5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24554" y="46926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524554" y="47218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59" h="74929">
                <a:moveTo>
                  <a:pt x="0" y="0"/>
                </a:moveTo>
                <a:lnTo>
                  <a:pt x="35559" y="0"/>
                </a:lnTo>
                <a:lnTo>
                  <a:pt x="35559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24554" y="47967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756579" y="4721280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4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510774" y="49441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4" h="29210">
                <a:moveTo>
                  <a:pt x="0" y="0"/>
                </a:moveTo>
                <a:lnTo>
                  <a:pt x="134681" y="0"/>
                </a:lnTo>
                <a:lnTo>
                  <a:pt x="13468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609897" y="4973320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59" h="104139">
                <a:moveTo>
                  <a:pt x="0" y="0"/>
                </a:moveTo>
                <a:lnTo>
                  <a:pt x="35559" y="0"/>
                </a:lnTo>
                <a:lnTo>
                  <a:pt x="3555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665459" y="49441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09" h="29210">
                <a:moveTo>
                  <a:pt x="0" y="0"/>
                </a:moveTo>
                <a:lnTo>
                  <a:pt x="130681" y="0"/>
                </a:lnTo>
                <a:lnTo>
                  <a:pt x="13068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760136" y="4973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477882" y="4863074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640122" y="4892410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935710" y="46926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935710" y="47980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933044" y="49504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933044" y="50368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886816" y="488129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423112" y="467816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829822" y="4703056"/>
            <a:ext cx="360680" cy="374015"/>
          </a:xfrm>
          <a:custGeom>
            <a:avLst/>
            <a:gdLst/>
            <a:ahLst/>
            <a:cxnLst/>
            <a:rect l="l" t="t" r="r" b="b"/>
            <a:pathLst>
              <a:path w="360679" h="374014">
                <a:moveTo>
                  <a:pt x="198688" y="373819"/>
                </a:moveTo>
                <a:lnTo>
                  <a:pt x="162240" y="373819"/>
                </a:lnTo>
                <a:lnTo>
                  <a:pt x="162240" y="219579"/>
                </a:lnTo>
                <a:lnTo>
                  <a:pt x="0" y="219579"/>
                </a:lnTo>
                <a:lnTo>
                  <a:pt x="0" y="189798"/>
                </a:lnTo>
                <a:lnTo>
                  <a:pt x="264029" y="189798"/>
                </a:lnTo>
                <a:lnTo>
                  <a:pt x="268467" y="169178"/>
                </a:lnTo>
                <a:lnTo>
                  <a:pt x="271863" y="149849"/>
                </a:lnTo>
                <a:lnTo>
                  <a:pt x="274342" y="131604"/>
                </a:lnTo>
                <a:lnTo>
                  <a:pt x="276030" y="114234"/>
                </a:lnTo>
                <a:lnTo>
                  <a:pt x="38670" y="125791"/>
                </a:lnTo>
                <a:lnTo>
                  <a:pt x="33781" y="95121"/>
                </a:lnTo>
                <a:lnTo>
                  <a:pt x="278253" y="85787"/>
                </a:lnTo>
                <a:lnTo>
                  <a:pt x="278766" y="73015"/>
                </a:lnTo>
                <a:lnTo>
                  <a:pt x="279030" y="60617"/>
                </a:lnTo>
                <a:lnTo>
                  <a:pt x="279142" y="29781"/>
                </a:lnTo>
                <a:lnTo>
                  <a:pt x="45338" y="29781"/>
                </a:lnTo>
                <a:lnTo>
                  <a:pt x="45338" y="0"/>
                </a:lnTo>
                <a:lnTo>
                  <a:pt x="314257" y="0"/>
                </a:lnTo>
                <a:lnTo>
                  <a:pt x="314257" y="36448"/>
                </a:lnTo>
                <a:lnTo>
                  <a:pt x="314034" y="68847"/>
                </a:lnTo>
                <a:lnTo>
                  <a:pt x="312479" y="104289"/>
                </a:lnTo>
                <a:lnTo>
                  <a:pt x="308256" y="144147"/>
                </a:lnTo>
                <a:lnTo>
                  <a:pt x="300033" y="189798"/>
                </a:lnTo>
                <a:lnTo>
                  <a:pt x="360484" y="189798"/>
                </a:lnTo>
                <a:lnTo>
                  <a:pt x="360484" y="219579"/>
                </a:lnTo>
                <a:lnTo>
                  <a:pt x="198688" y="219579"/>
                </a:lnTo>
                <a:lnTo>
                  <a:pt x="198688" y="3738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237868" y="4704389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937056" y="467816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669916" y="47117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669916" y="48171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669916" y="4846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669916" y="49504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59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21488" y="47119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821488" y="484618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056181" y="4987532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306331" y="4678608"/>
            <a:ext cx="323215" cy="398780"/>
          </a:xfrm>
          <a:custGeom>
            <a:avLst/>
            <a:gdLst/>
            <a:ahLst/>
            <a:cxnLst/>
            <a:rect l="l" t="t" r="r" b="b"/>
            <a:pathLst>
              <a:path w="323215" h="398779">
                <a:moveTo>
                  <a:pt x="148016" y="48449"/>
                </a:moveTo>
                <a:lnTo>
                  <a:pt x="111567" y="48449"/>
                </a:lnTo>
                <a:lnTo>
                  <a:pt x="111567" y="0"/>
                </a:lnTo>
                <a:lnTo>
                  <a:pt x="148016" y="0"/>
                </a:lnTo>
                <a:lnTo>
                  <a:pt x="148016" y="48449"/>
                </a:lnTo>
                <a:close/>
              </a:path>
              <a:path w="323215" h="398779">
                <a:moveTo>
                  <a:pt x="250694" y="77786"/>
                </a:moveTo>
                <a:lnTo>
                  <a:pt x="8445" y="77786"/>
                </a:lnTo>
                <a:lnTo>
                  <a:pt x="8445" y="48449"/>
                </a:lnTo>
                <a:lnTo>
                  <a:pt x="250694" y="48449"/>
                </a:lnTo>
                <a:lnTo>
                  <a:pt x="250694" y="77786"/>
                </a:lnTo>
                <a:close/>
              </a:path>
              <a:path w="323215" h="398779">
                <a:moveTo>
                  <a:pt x="5333" y="322702"/>
                </a:moveTo>
                <a:lnTo>
                  <a:pt x="0" y="292032"/>
                </a:lnTo>
                <a:lnTo>
                  <a:pt x="53617" y="291643"/>
                </a:lnTo>
                <a:lnTo>
                  <a:pt x="111567" y="290254"/>
                </a:lnTo>
                <a:lnTo>
                  <a:pt x="111567" y="247582"/>
                </a:lnTo>
                <a:lnTo>
                  <a:pt x="79536" y="239311"/>
                </a:lnTo>
                <a:lnTo>
                  <a:pt x="55006" y="223746"/>
                </a:lnTo>
                <a:lnTo>
                  <a:pt x="39309" y="201765"/>
                </a:lnTo>
                <a:lnTo>
                  <a:pt x="33781" y="174241"/>
                </a:lnTo>
                <a:lnTo>
                  <a:pt x="40782" y="143772"/>
                </a:lnTo>
                <a:lnTo>
                  <a:pt x="60451" y="120513"/>
                </a:lnTo>
                <a:lnTo>
                  <a:pt x="90787" y="105671"/>
                </a:lnTo>
                <a:lnTo>
                  <a:pt x="129792" y="100455"/>
                </a:lnTo>
                <a:lnTo>
                  <a:pt x="168727" y="105671"/>
                </a:lnTo>
                <a:lnTo>
                  <a:pt x="198910" y="120513"/>
                </a:lnTo>
                <a:lnTo>
                  <a:pt x="205577" y="128458"/>
                </a:lnTo>
                <a:lnTo>
                  <a:pt x="129792" y="128458"/>
                </a:lnTo>
                <a:lnTo>
                  <a:pt x="104831" y="131674"/>
                </a:lnTo>
                <a:lnTo>
                  <a:pt x="85453" y="140848"/>
                </a:lnTo>
                <a:lnTo>
                  <a:pt x="72910" y="155274"/>
                </a:lnTo>
                <a:lnTo>
                  <a:pt x="68452" y="174241"/>
                </a:lnTo>
                <a:lnTo>
                  <a:pt x="72910" y="192951"/>
                </a:lnTo>
                <a:lnTo>
                  <a:pt x="85453" y="207245"/>
                </a:lnTo>
                <a:lnTo>
                  <a:pt x="104831" y="216371"/>
                </a:lnTo>
                <a:lnTo>
                  <a:pt x="129792" y="219579"/>
                </a:lnTo>
                <a:lnTo>
                  <a:pt x="207043" y="219579"/>
                </a:lnTo>
                <a:lnTo>
                  <a:pt x="204355" y="223358"/>
                </a:lnTo>
                <a:lnTo>
                  <a:pt x="179978" y="238873"/>
                </a:lnTo>
                <a:lnTo>
                  <a:pt x="148016" y="247138"/>
                </a:lnTo>
                <a:lnTo>
                  <a:pt x="148016" y="288920"/>
                </a:lnTo>
                <a:lnTo>
                  <a:pt x="261835" y="288920"/>
                </a:lnTo>
                <a:lnTo>
                  <a:pt x="263584" y="306700"/>
                </a:lnTo>
                <a:lnTo>
                  <a:pt x="209630" y="313997"/>
                </a:lnTo>
                <a:lnTo>
                  <a:pt x="155398" y="318669"/>
                </a:lnTo>
                <a:lnTo>
                  <a:pt x="102318" y="321294"/>
                </a:lnTo>
                <a:lnTo>
                  <a:pt x="51820" y="322446"/>
                </a:lnTo>
                <a:lnTo>
                  <a:pt x="5333" y="322702"/>
                </a:lnTo>
                <a:close/>
              </a:path>
              <a:path w="323215" h="398779">
                <a:moveTo>
                  <a:pt x="207043" y="219579"/>
                </a:moveTo>
                <a:lnTo>
                  <a:pt x="129792" y="219579"/>
                </a:lnTo>
                <a:lnTo>
                  <a:pt x="154496" y="216371"/>
                </a:lnTo>
                <a:lnTo>
                  <a:pt x="173741" y="207245"/>
                </a:lnTo>
                <a:lnTo>
                  <a:pt x="186235" y="192951"/>
                </a:lnTo>
                <a:lnTo>
                  <a:pt x="190687" y="174241"/>
                </a:lnTo>
                <a:lnTo>
                  <a:pt x="186235" y="155274"/>
                </a:lnTo>
                <a:lnTo>
                  <a:pt x="173741" y="140848"/>
                </a:lnTo>
                <a:lnTo>
                  <a:pt x="154496" y="131674"/>
                </a:lnTo>
                <a:lnTo>
                  <a:pt x="129792" y="128458"/>
                </a:lnTo>
                <a:lnTo>
                  <a:pt x="205577" y="128458"/>
                </a:lnTo>
                <a:lnTo>
                  <a:pt x="218426" y="143772"/>
                </a:lnTo>
                <a:lnTo>
                  <a:pt x="225358" y="174241"/>
                </a:lnTo>
                <a:lnTo>
                  <a:pt x="219899" y="201508"/>
                </a:lnTo>
                <a:lnTo>
                  <a:pt x="207043" y="219579"/>
                </a:lnTo>
                <a:close/>
              </a:path>
              <a:path w="323215" h="398779">
                <a:moveTo>
                  <a:pt x="261835" y="288920"/>
                </a:moveTo>
                <a:lnTo>
                  <a:pt x="148016" y="288920"/>
                </a:lnTo>
                <a:lnTo>
                  <a:pt x="176470" y="287399"/>
                </a:lnTo>
                <a:lnTo>
                  <a:pt x="204967" y="285420"/>
                </a:lnTo>
                <a:lnTo>
                  <a:pt x="233213" y="282857"/>
                </a:lnTo>
                <a:lnTo>
                  <a:pt x="260917" y="279586"/>
                </a:lnTo>
                <a:lnTo>
                  <a:pt x="261835" y="288920"/>
                </a:lnTo>
                <a:close/>
              </a:path>
              <a:path w="323215" h="398779">
                <a:moveTo>
                  <a:pt x="322702" y="398266"/>
                </a:moveTo>
                <a:lnTo>
                  <a:pt x="286253" y="398266"/>
                </a:lnTo>
                <a:lnTo>
                  <a:pt x="286253" y="0"/>
                </a:lnTo>
                <a:lnTo>
                  <a:pt x="322702" y="0"/>
                </a:lnTo>
                <a:lnTo>
                  <a:pt x="32270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713487" y="4678608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136645" y="467816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546912" y="4678164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068487" y="4678164"/>
            <a:ext cx="323850" cy="393065"/>
          </a:xfrm>
          <a:custGeom>
            <a:avLst/>
            <a:gdLst/>
            <a:ahLst/>
            <a:cxnLst/>
            <a:rect l="l" t="t" r="r" b="b"/>
            <a:pathLst>
              <a:path w="323850" h="393064">
                <a:moveTo>
                  <a:pt x="15112" y="230247"/>
                </a:moveTo>
                <a:lnTo>
                  <a:pt x="0" y="201800"/>
                </a:lnTo>
                <a:lnTo>
                  <a:pt x="52411" y="182619"/>
                </a:lnTo>
                <a:lnTo>
                  <a:pt x="95519" y="157912"/>
                </a:lnTo>
                <a:lnTo>
                  <a:pt x="128558" y="128127"/>
                </a:lnTo>
                <a:lnTo>
                  <a:pt x="150758" y="93713"/>
                </a:lnTo>
                <a:lnTo>
                  <a:pt x="161351" y="55117"/>
                </a:lnTo>
                <a:lnTo>
                  <a:pt x="20002" y="55117"/>
                </a:lnTo>
                <a:lnTo>
                  <a:pt x="20002" y="25336"/>
                </a:lnTo>
                <a:lnTo>
                  <a:pt x="200022" y="25336"/>
                </a:lnTo>
                <a:lnTo>
                  <a:pt x="194258" y="73296"/>
                </a:lnTo>
                <a:lnTo>
                  <a:pt x="177468" y="116095"/>
                </a:lnTo>
                <a:lnTo>
                  <a:pt x="150405" y="153461"/>
                </a:lnTo>
                <a:lnTo>
                  <a:pt x="113823" y="185123"/>
                </a:lnTo>
                <a:lnTo>
                  <a:pt x="68474" y="210809"/>
                </a:lnTo>
                <a:lnTo>
                  <a:pt x="15112" y="230247"/>
                </a:lnTo>
                <a:close/>
              </a:path>
              <a:path w="323850" h="393064">
                <a:moveTo>
                  <a:pt x="323591" y="392932"/>
                </a:moveTo>
                <a:lnTo>
                  <a:pt x="66229" y="392932"/>
                </a:lnTo>
                <a:lnTo>
                  <a:pt x="66229" y="244471"/>
                </a:lnTo>
                <a:lnTo>
                  <a:pt x="323591" y="244471"/>
                </a:lnTo>
                <a:lnTo>
                  <a:pt x="323591" y="273363"/>
                </a:lnTo>
                <a:lnTo>
                  <a:pt x="102233" y="273363"/>
                </a:lnTo>
                <a:lnTo>
                  <a:pt x="102233" y="363595"/>
                </a:lnTo>
                <a:lnTo>
                  <a:pt x="323591" y="363595"/>
                </a:lnTo>
                <a:lnTo>
                  <a:pt x="323591" y="392932"/>
                </a:lnTo>
                <a:close/>
              </a:path>
              <a:path w="323850" h="393064">
                <a:moveTo>
                  <a:pt x="323591" y="363595"/>
                </a:moveTo>
                <a:lnTo>
                  <a:pt x="288031" y="363595"/>
                </a:lnTo>
                <a:lnTo>
                  <a:pt x="288031" y="273363"/>
                </a:lnTo>
                <a:lnTo>
                  <a:pt x="323591" y="273363"/>
                </a:lnTo>
                <a:lnTo>
                  <a:pt x="323591" y="363595"/>
                </a:lnTo>
                <a:close/>
              </a:path>
              <a:path w="323850" h="393064">
                <a:moveTo>
                  <a:pt x="323591" y="227580"/>
                </a:moveTo>
                <a:lnTo>
                  <a:pt x="287142" y="227580"/>
                </a:lnTo>
                <a:lnTo>
                  <a:pt x="287142" y="132459"/>
                </a:lnTo>
                <a:lnTo>
                  <a:pt x="200466" y="132459"/>
                </a:lnTo>
                <a:lnTo>
                  <a:pt x="200466" y="102678"/>
                </a:lnTo>
                <a:lnTo>
                  <a:pt x="287142" y="102678"/>
                </a:lnTo>
                <a:lnTo>
                  <a:pt x="287142" y="0"/>
                </a:lnTo>
                <a:lnTo>
                  <a:pt x="323591" y="0"/>
                </a:lnTo>
                <a:lnTo>
                  <a:pt x="323591" y="22758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472533" y="4691943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882356" y="4678608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2293512" y="4678164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869029" y="4693920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0" y="0"/>
                </a:moveTo>
                <a:lnTo>
                  <a:pt x="36003" y="0"/>
                </a:lnTo>
                <a:lnTo>
                  <a:pt x="36003" y="54609"/>
                </a:lnTo>
                <a:lnTo>
                  <a:pt x="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869029" y="47485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869029" y="4777740"/>
            <a:ext cx="36195" cy="59690"/>
          </a:xfrm>
          <a:custGeom>
            <a:avLst/>
            <a:gdLst/>
            <a:ahLst/>
            <a:cxnLst/>
            <a:rect l="l" t="t" r="r" b="b"/>
            <a:pathLst>
              <a:path w="36195" h="59689">
                <a:moveTo>
                  <a:pt x="0" y="0"/>
                </a:moveTo>
                <a:lnTo>
                  <a:pt x="36003" y="0"/>
                </a:lnTo>
                <a:lnTo>
                  <a:pt x="36003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869029" y="48374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3102834" y="4694166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30" h="55245">
                <a:moveTo>
                  <a:pt x="36448" y="54672"/>
                </a:moveTo>
                <a:lnTo>
                  <a:pt x="0" y="54672"/>
                </a:lnTo>
                <a:lnTo>
                  <a:pt x="0" y="0"/>
                </a:lnTo>
                <a:lnTo>
                  <a:pt x="36448" y="0"/>
                </a:lnTo>
                <a:lnTo>
                  <a:pt x="36448" y="5467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102834" y="4778175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30" h="59054">
                <a:moveTo>
                  <a:pt x="36448" y="58673"/>
                </a:moveTo>
                <a:lnTo>
                  <a:pt x="0" y="58673"/>
                </a:lnTo>
                <a:lnTo>
                  <a:pt x="0" y="0"/>
                </a:lnTo>
                <a:lnTo>
                  <a:pt x="36448" y="0"/>
                </a:lnTo>
                <a:lnTo>
                  <a:pt x="36448" y="5867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2823247" y="491463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336"/>
                </a:moveTo>
                <a:lnTo>
                  <a:pt x="0" y="29336"/>
                </a:lnTo>
                <a:lnTo>
                  <a:pt x="0" y="0"/>
                </a:lnTo>
                <a:lnTo>
                  <a:pt x="361817" y="0"/>
                </a:lnTo>
                <a:lnTo>
                  <a:pt x="361817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2985043" y="4943971"/>
            <a:ext cx="36830" cy="133350"/>
          </a:xfrm>
          <a:custGeom>
            <a:avLst/>
            <a:gdLst/>
            <a:ahLst/>
            <a:cxnLst/>
            <a:rect l="l" t="t" r="r" b="b"/>
            <a:pathLst>
              <a:path w="36830" h="133350">
                <a:moveTo>
                  <a:pt x="36448" y="133348"/>
                </a:moveTo>
                <a:lnTo>
                  <a:pt x="0" y="133348"/>
                </a:lnTo>
                <a:lnTo>
                  <a:pt x="0" y="0"/>
                </a:lnTo>
                <a:lnTo>
                  <a:pt x="36448" y="0"/>
                </a:lnTo>
                <a:lnTo>
                  <a:pt x="36448" y="1333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278408" y="4714240"/>
            <a:ext cx="269875" cy="30480"/>
          </a:xfrm>
          <a:custGeom>
            <a:avLst/>
            <a:gdLst/>
            <a:ahLst/>
            <a:cxnLst/>
            <a:rect l="l" t="t" r="r" b="b"/>
            <a:pathLst>
              <a:path w="269875" h="30479">
                <a:moveTo>
                  <a:pt x="0" y="0"/>
                </a:moveTo>
                <a:lnTo>
                  <a:pt x="269807" y="0"/>
                </a:lnTo>
                <a:lnTo>
                  <a:pt x="269807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3278408" y="4744720"/>
            <a:ext cx="36195" cy="124460"/>
          </a:xfrm>
          <a:custGeom>
            <a:avLst/>
            <a:gdLst/>
            <a:ahLst/>
            <a:cxnLst/>
            <a:rect l="l" t="t" r="r" b="b"/>
            <a:pathLst>
              <a:path w="36194" h="124460">
                <a:moveTo>
                  <a:pt x="0" y="0"/>
                </a:moveTo>
                <a:lnTo>
                  <a:pt x="36003" y="0"/>
                </a:lnTo>
                <a:lnTo>
                  <a:pt x="36003" y="124459"/>
                </a:lnTo>
                <a:lnTo>
                  <a:pt x="0" y="1244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278408" y="4869179"/>
            <a:ext cx="274320" cy="30480"/>
          </a:xfrm>
          <a:custGeom>
            <a:avLst/>
            <a:gdLst/>
            <a:ahLst/>
            <a:cxnLst/>
            <a:rect l="l" t="t" r="r" b="b"/>
            <a:pathLst>
              <a:path w="274319" h="30479">
                <a:moveTo>
                  <a:pt x="0" y="0"/>
                </a:moveTo>
                <a:lnTo>
                  <a:pt x="273808" y="0"/>
                </a:lnTo>
                <a:lnTo>
                  <a:pt x="273808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232181" y="4992866"/>
            <a:ext cx="361950" cy="30480"/>
          </a:xfrm>
          <a:custGeom>
            <a:avLst/>
            <a:gdLst/>
            <a:ahLst/>
            <a:cxnLst/>
            <a:rect l="l" t="t" r="r" b="b"/>
            <a:pathLst>
              <a:path w="361950" h="30479">
                <a:moveTo>
                  <a:pt x="361817" y="30225"/>
                </a:moveTo>
                <a:lnTo>
                  <a:pt x="0" y="30225"/>
                </a:lnTo>
                <a:lnTo>
                  <a:pt x="0" y="0"/>
                </a:lnTo>
                <a:lnTo>
                  <a:pt x="361817" y="0"/>
                </a:lnTo>
                <a:lnTo>
                  <a:pt x="361817" y="3022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655338" y="4677719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183575"/>
                </a:lnTo>
                <a:lnTo>
                  <a:pt x="201800" y="183575"/>
                </a:lnTo>
                <a:lnTo>
                  <a:pt x="201800" y="153794"/>
                </a:lnTo>
                <a:lnTo>
                  <a:pt x="277808" y="153794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559" y="303589"/>
                </a:moveTo>
                <a:lnTo>
                  <a:pt x="888" y="303589"/>
                </a:lnTo>
                <a:lnTo>
                  <a:pt x="888" y="147571"/>
                </a:lnTo>
                <a:lnTo>
                  <a:pt x="142682" y="147571"/>
                </a:lnTo>
                <a:lnTo>
                  <a:pt x="142682" y="67118"/>
                </a:lnTo>
                <a:lnTo>
                  <a:pt x="0" y="67118"/>
                </a:lnTo>
                <a:lnTo>
                  <a:pt x="0" y="37337"/>
                </a:lnTo>
                <a:lnTo>
                  <a:pt x="178241" y="37337"/>
                </a:lnTo>
                <a:lnTo>
                  <a:pt x="178241" y="176908"/>
                </a:lnTo>
                <a:lnTo>
                  <a:pt x="36892" y="176908"/>
                </a:lnTo>
                <a:lnTo>
                  <a:pt x="36892" y="273363"/>
                </a:lnTo>
                <a:lnTo>
                  <a:pt x="212206" y="273363"/>
                </a:lnTo>
                <a:lnTo>
                  <a:pt x="214245" y="290698"/>
                </a:lnTo>
                <a:lnTo>
                  <a:pt x="170511" y="297213"/>
                </a:lnTo>
                <a:lnTo>
                  <a:pt x="127402" y="301144"/>
                </a:lnTo>
                <a:lnTo>
                  <a:pt x="82043" y="303075"/>
                </a:lnTo>
                <a:lnTo>
                  <a:pt x="31559" y="303589"/>
                </a:lnTo>
                <a:close/>
              </a:path>
              <a:path w="314325" h="400050">
                <a:moveTo>
                  <a:pt x="212206" y="273363"/>
                </a:moveTo>
                <a:lnTo>
                  <a:pt x="36892" y="273363"/>
                </a:lnTo>
                <a:lnTo>
                  <a:pt x="84676" y="272787"/>
                </a:lnTo>
                <a:lnTo>
                  <a:pt x="127791" y="270752"/>
                </a:lnTo>
                <a:lnTo>
                  <a:pt x="168907" y="266800"/>
                </a:lnTo>
                <a:lnTo>
                  <a:pt x="210689" y="260473"/>
                </a:lnTo>
                <a:lnTo>
                  <a:pt x="212206" y="27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50049" y="4688387"/>
            <a:ext cx="361950" cy="379730"/>
          </a:xfrm>
          <a:custGeom>
            <a:avLst/>
            <a:gdLst/>
            <a:ahLst/>
            <a:cxnLst/>
            <a:rect l="l" t="t" r="r" b="b"/>
            <a:pathLst>
              <a:path w="361950" h="379729">
                <a:moveTo>
                  <a:pt x="180464" y="160017"/>
                </a:moveTo>
                <a:lnTo>
                  <a:pt x="123027" y="154454"/>
                </a:lnTo>
                <a:lnTo>
                  <a:pt x="79008" y="138515"/>
                </a:lnTo>
                <a:lnTo>
                  <a:pt x="50825" y="113325"/>
                </a:lnTo>
                <a:lnTo>
                  <a:pt x="40893" y="80008"/>
                </a:lnTo>
                <a:lnTo>
                  <a:pt x="50825" y="46692"/>
                </a:lnTo>
                <a:lnTo>
                  <a:pt x="79008" y="21502"/>
                </a:lnTo>
                <a:lnTo>
                  <a:pt x="123027" y="5563"/>
                </a:lnTo>
                <a:lnTo>
                  <a:pt x="180464" y="0"/>
                </a:lnTo>
                <a:lnTo>
                  <a:pt x="237901" y="5563"/>
                </a:lnTo>
                <a:lnTo>
                  <a:pt x="281920" y="21502"/>
                </a:lnTo>
                <a:lnTo>
                  <a:pt x="290685" y="29336"/>
                </a:lnTo>
                <a:lnTo>
                  <a:pt x="180464" y="29336"/>
                </a:lnTo>
                <a:lnTo>
                  <a:pt x="138938" y="32816"/>
                </a:lnTo>
                <a:lnTo>
                  <a:pt x="106956" y="42838"/>
                </a:lnTo>
                <a:lnTo>
                  <a:pt x="86391" y="58777"/>
                </a:lnTo>
                <a:lnTo>
                  <a:pt x="79119" y="80008"/>
                </a:lnTo>
                <a:lnTo>
                  <a:pt x="86391" y="100983"/>
                </a:lnTo>
                <a:lnTo>
                  <a:pt x="106956" y="116790"/>
                </a:lnTo>
                <a:lnTo>
                  <a:pt x="138938" y="126764"/>
                </a:lnTo>
                <a:lnTo>
                  <a:pt x="180464" y="130236"/>
                </a:lnTo>
                <a:lnTo>
                  <a:pt x="291182" y="130236"/>
                </a:lnTo>
                <a:lnTo>
                  <a:pt x="281920" y="138515"/>
                </a:lnTo>
                <a:lnTo>
                  <a:pt x="237901" y="154454"/>
                </a:lnTo>
                <a:lnTo>
                  <a:pt x="180464" y="160017"/>
                </a:lnTo>
                <a:close/>
              </a:path>
              <a:path w="361950" h="379729">
                <a:moveTo>
                  <a:pt x="291182" y="130236"/>
                </a:moveTo>
                <a:lnTo>
                  <a:pt x="180464" y="130236"/>
                </a:lnTo>
                <a:lnTo>
                  <a:pt x="222177" y="126764"/>
                </a:lnTo>
                <a:lnTo>
                  <a:pt x="254139" y="116790"/>
                </a:lnTo>
                <a:lnTo>
                  <a:pt x="274599" y="100983"/>
                </a:lnTo>
                <a:lnTo>
                  <a:pt x="281808" y="80008"/>
                </a:lnTo>
                <a:lnTo>
                  <a:pt x="274599" y="58777"/>
                </a:lnTo>
                <a:lnTo>
                  <a:pt x="254139" y="42838"/>
                </a:lnTo>
                <a:lnTo>
                  <a:pt x="222177" y="32816"/>
                </a:lnTo>
                <a:lnTo>
                  <a:pt x="180464" y="29336"/>
                </a:lnTo>
                <a:lnTo>
                  <a:pt x="290685" y="29336"/>
                </a:lnTo>
                <a:lnTo>
                  <a:pt x="310103" y="46692"/>
                </a:lnTo>
                <a:lnTo>
                  <a:pt x="320035" y="80008"/>
                </a:lnTo>
                <a:lnTo>
                  <a:pt x="310103" y="113325"/>
                </a:lnTo>
                <a:lnTo>
                  <a:pt x="291182" y="130236"/>
                </a:lnTo>
                <a:close/>
              </a:path>
              <a:path w="361950" h="379729">
                <a:moveTo>
                  <a:pt x="361373" y="221802"/>
                </a:moveTo>
                <a:lnTo>
                  <a:pt x="0" y="221802"/>
                </a:lnTo>
                <a:lnTo>
                  <a:pt x="0" y="192021"/>
                </a:lnTo>
                <a:lnTo>
                  <a:pt x="361373" y="192021"/>
                </a:lnTo>
                <a:lnTo>
                  <a:pt x="361373" y="221802"/>
                </a:lnTo>
                <a:close/>
              </a:path>
              <a:path w="361950" h="379729">
                <a:moveTo>
                  <a:pt x="202244" y="302255"/>
                </a:moveTo>
                <a:lnTo>
                  <a:pt x="165351" y="302255"/>
                </a:lnTo>
                <a:lnTo>
                  <a:pt x="165351" y="221802"/>
                </a:lnTo>
                <a:lnTo>
                  <a:pt x="202244" y="221802"/>
                </a:lnTo>
                <a:lnTo>
                  <a:pt x="202244" y="302255"/>
                </a:lnTo>
                <a:close/>
              </a:path>
              <a:path w="361950" h="379729">
                <a:moveTo>
                  <a:pt x="321813" y="379597"/>
                </a:moveTo>
                <a:lnTo>
                  <a:pt x="46227" y="379597"/>
                </a:lnTo>
                <a:lnTo>
                  <a:pt x="46227" y="263140"/>
                </a:lnTo>
                <a:lnTo>
                  <a:pt x="82675" y="263140"/>
                </a:lnTo>
                <a:lnTo>
                  <a:pt x="82675" y="349372"/>
                </a:lnTo>
                <a:lnTo>
                  <a:pt x="321813" y="349372"/>
                </a:lnTo>
                <a:lnTo>
                  <a:pt x="321813" y="3795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873436" y="4678164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606294" y="47117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606294" y="48171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4606294" y="48463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4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4606294" y="4950459"/>
            <a:ext cx="187960" cy="30480"/>
          </a:xfrm>
          <a:custGeom>
            <a:avLst/>
            <a:gdLst/>
            <a:ahLst/>
            <a:cxnLst/>
            <a:rect l="l" t="t" r="r" b="b"/>
            <a:pathLst>
              <a:path w="187959" h="30479">
                <a:moveTo>
                  <a:pt x="0" y="0"/>
                </a:moveTo>
                <a:lnTo>
                  <a:pt x="187576" y="0"/>
                </a:lnTo>
                <a:lnTo>
                  <a:pt x="18757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4757868" y="47119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4757868" y="484618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5010784" y="4678164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19" h="389889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19" h="389889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19" h="389889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19" h="389889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5401049" y="4703056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10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10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10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5854432" y="47078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10">
                <a:moveTo>
                  <a:pt x="0" y="0"/>
                </a:moveTo>
                <a:lnTo>
                  <a:pt x="272919" y="0"/>
                </a:lnTo>
                <a:lnTo>
                  <a:pt x="27291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6091792" y="47371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5855322" y="4799329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10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5855322" y="48285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0" y="0"/>
                </a:moveTo>
                <a:lnTo>
                  <a:pt x="36003" y="0"/>
                </a:lnTo>
                <a:lnTo>
                  <a:pt x="36003" y="64770"/>
                </a:lnTo>
                <a:lnTo>
                  <a:pt x="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5855322" y="48933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10">
                <a:moveTo>
                  <a:pt x="0" y="0"/>
                </a:moveTo>
                <a:lnTo>
                  <a:pt x="281364" y="0"/>
                </a:lnTo>
                <a:lnTo>
                  <a:pt x="281364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5972223" y="4922520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5809983" y="49974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6343560" y="4671052"/>
            <a:ext cx="360045" cy="401955"/>
          </a:xfrm>
          <a:custGeom>
            <a:avLst/>
            <a:gdLst/>
            <a:ahLst/>
            <a:cxnLst/>
            <a:rect l="l" t="t" r="r" b="b"/>
            <a:pathLst>
              <a:path w="360044" h="401954">
                <a:moveTo>
                  <a:pt x="198688" y="35114"/>
                </a:moveTo>
                <a:lnTo>
                  <a:pt x="162240" y="35114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35114"/>
                </a:lnTo>
                <a:close/>
              </a:path>
              <a:path w="360044" h="401954">
                <a:moveTo>
                  <a:pt x="339593" y="62229"/>
                </a:moveTo>
                <a:lnTo>
                  <a:pt x="18224" y="62229"/>
                </a:lnTo>
                <a:lnTo>
                  <a:pt x="18224" y="35114"/>
                </a:lnTo>
                <a:lnTo>
                  <a:pt x="339593" y="35114"/>
                </a:lnTo>
                <a:lnTo>
                  <a:pt x="339593" y="62229"/>
                </a:lnTo>
                <a:close/>
              </a:path>
              <a:path w="360044" h="401954">
                <a:moveTo>
                  <a:pt x="326258" y="401377"/>
                </a:moveTo>
                <a:lnTo>
                  <a:pt x="44449" y="401377"/>
                </a:lnTo>
                <a:lnTo>
                  <a:pt x="44449" y="316923"/>
                </a:lnTo>
                <a:lnTo>
                  <a:pt x="277364" y="316923"/>
                </a:lnTo>
                <a:lnTo>
                  <a:pt x="277364" y="287142"/>
                </a:lnTo>
                <a:lnTo>
                  <a:pt x="43115" y="287142"/>
                </a:lnTo>
                <a:lnTo>
                  <a:pt x="43115" y="260917"/>
                </a:lnTo>
                <a:lnTo>
                  <a:pt x="314257" y="260917"/>
                </a:lnTo>
                <a:lnTo>
                  <a:pt x="314257" y="342260"/>
                </a:lnTo>
                <a:lnTo>
                  <a:pt x="80897" y="342260"/>
                </a:lnTo>
                <a:lnTo>
                  <a:pt x="80897" y="374263"/>
                </a:lnTo>
                <a:lnTo>
                  <a:pt x="326258" y="374263"/>
                </a:lnTo>
                <a:lnTo>
                  <a:pt x="326258" y="401377"/>
                </a:lnTo>
                <a:close/>
              </a:path>
              <a:path w="360044" h="401954">
                <a:moveTo>
                  <a:pt x="198688" y="208023"/>
                </a:moveTo>
                <a:lnTo>
                  <a:pt x="162240" y="208023"/>
                </a:lnTo>
                <a:lnTo>
                  <a:pt x="162240" y="180908"/>
                </a:lnTo>
                <a:lnTo>
                  <a:pt x="114568" y="176477"/>
                </a:lnTo>
                <a:lnTo>
                  <a:pt x="79897" y="166462"/>
                </a:lnTo>
                <a:lnTo>
                  <a:pt x="58728" y="150780"/>
                </a:lnTo>
                <a:lnTo>
                  <a:pt x="51561" y="129347"/>
                </a:lnTo>
                <a:lnTo>
                  <a:pt x="59888" y="106852"/>
                </a:lnTo>
                <a:lnTo>
                  <a:pt x="84509" y="90732"/>
                </a:lnTo>
                <a:lnTo>
                  <a:pt x="124881" y="81029"/>
                </a:lnTo>
                <a:lnTo>
                  <a:pt x="180464" y="77786"/>
                </a:lnTo>
                <a:lnTo>
                  <a:pt x="235789" y="81029"/>
                </a:lnTo>
                <a:lnTo>
                  <a:pt x="276030" y="90732"/>
                </a:lnTo>
                <a:lnTo>
                  <a:pt x="293562" y="102233"/>
                </a:lnTo>
                <a:lnTo>
                  <a:pt x="180464" y="102233"/>
                </a:lnTo>
                <a:lnTo>
                  <a:pt x="140911" y="104032"/>
                </a:lnTo>
                <a:lnTo>
                  <a:pt x="112401" y="109289"/>
                </a:lnTo>
                <a:lnTo>
                  <a:pt x="95142" y="117797"/>
                </a:lnTo>
                <a:lnTo>
                  <a:pt x="89343" y="129347"/>
                </a:lnTo>
                <a:lnTo>
                  <a:pt x="95142" y="141272"/>
                </a:lnTo>
                <a:lnTo>
                  <a:pt x="112401" y="149738"/>
                </a:lnTo>
                <a:lnTo>
                  <a:pt x="140911" y="154787"/>
                </a:lnTo>
                <a:lnTo>
                  <a:pt x="180464" y="156461"/>
                </a:lnTo>
                <a:lnTo>
                  <a:pt x="294111" y="156461"/>
                </a:lnTo>
                <a:lnTo>
                  <a:pt x="280642" y="166462"/>
                </a:lnTo>
                <a:lnTo>
                  <a:pt x="246103" y="176477"/>
                </a:lnTo>
                <a:lnTo>
                  <a:pt x="198688" y="180908"/>
                </a:lnTo>
                <a:lnTo>
                  <a:pt x="198688" y="208023"/>
                </a:lnTo>
                <a:close/>
              </a:path>
              <a:path w="360044" h="401954">
                <a:moveTo>
                  <a:pt x="294111" y="156461"/>
                </a:moveTo>
                <a:lnTo>
                  <a:pt x="180464" y="156461"/>
                </a:lnTo>
                <a:lnTo>
                  <a:pt x="219690" y="154787"/>
                </a:lnTo>
                <a:lnTo>
                  <a:pt x="247916" y="149738"/>
                </a:lnTo>
                <a:lnTo>
                  <a:pt x="264973" y="141272"/>
                </a:lnTo>
                <a:lnTo>
                  <a:pt x="270696" y="129347"/>
                </a:lnTo>
                <a:lnTo>
                  <a:pt x="264973" y="117797"/>
                </a:lnTo>
                <a:lnTo>
                  <a:pt x="247916" y="109289"/>
                </a:lnTo>
                <a:lnTo>
                  <a:pt x="219690" y="104032"/>
                </a:lnTo>
                <a:lnTo>
                  <a:pt x="180464" y="102233"/>
                </a:lnTo>
                <a:lnTo>
                  <a:pt x="293562" y="102233"/>
                </a:lnTo>
                <a:lnTo>
                  <a:pt x="300602" y="106852"/>
                </a:lnTo>
                <a:lnTo>
                  <a:pt x="308923" y="129347"/>
                </a:lnTo>
                <a:lnTo>
                  <a:pt x="301762" y="150780"/>
                </a:lnTo>
                <a:lnTo>
                  <a:pt x="294111" y="156461"/>
                </a:lnTo>
                <a:close/>
              </a:path>
              <a:path w="360044" h="401954">
                <a:moveTo>
                  <a:pt x="360039" y="235137"/>
                </a:moveTo>
                <a:lnTo>
                  <a:pt x="0" y="235137"/>
                </a:lnTo>
                <a:lnTo>
                  <a:pt x="0" y="208023"/>
                </a:lnTo>
                <a:lnTo>
                  <a:pt x="360039" y="208023"/>
                </a:lnTo>
                <a:lnTo>
                  <a:pt x="360039" y="23513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617560" y="5300083"/>
            <a:ext cx="319405" cy="398780"/>
          </a:xfrm>
          <a:custGeom>
            <a:avLst/>
            <a:gdLst/>
            <a:ahLst/>
            <a:cxnLst/>
            <a:rect l="l" t="t" r="r" b="b"/>
            <a:pathLst>
              <a:path w="319405" h="398779">
                <a:moveTo>
                  <a:pt x="139571" y="69341"/>
                </a:moveTo>
                <a:lnTo>
                  <a:pt x="102678" y="69341"/>
                </a:lnTo>
                <a:lnTo>
                  <a:pt x="102678" y="7556"/>
                </a:lnTo>
                <a:lnTo>
                  <a:pt x="139571" y="7556"/>
                </a:lnTo>
                <a:lnTo>
                  <a:pt x="139571" y="69341"/>
                </a:lnTo>
                <a:close/>
              </a:path>
              <a:path w="319405" h="398779">
                <a:moveTo>
                  <a:pt x="230247" y="98677"/>
                </a:moveTo>
                <a:lnTo>
                  <a:pt x="10667" y="98677"/>
                </a:lnTo>
                <a:lnTo>
                  <a:pt x="10667" y="69341"/>
                </a:lnTo>
                <a:lnTo>
                  <a:pt x="230247" y="69341"/>
                </a:lnTo>
                <a:lnTo>
                  <a:pt x="230247" y="98677"/>
                </a:lnTo>
                <a:close/>
              </a:path>
              <a:path w="319405" h="398779">
                <a:moveTo>
                  <a:pt x="20446" y="321813"/>
                </a:moveTo>
                <a:lnTo>
                  <a:pt x="0" y="294254"/>
                </a:lnTo>
                <a:lnTo>
                  <a:pt x="41053" y="266487"/>
                </a:lnTo>
                <a:lnTo>
                  <a:pt x="73730" y="227469"/>
                </a:lnTo>
                <a:lnTo>
                  <a:pt x="95323" y="180617"/>
                </a:lnTo>
                <a:lnTo>
                  <a:pt x="103122" y="129347"/>
                </a:lnTo>
                <a:lnTo>
                  <a:pt x="103122" y="98677"/>
                </a:lnTo>
                <a:lnTo>
                  <a:pt x="139126" y="98677"/>
                </a:lnTo>
                <a:lnTo>
                  <a:pt x="139126" y="129347"/>
                </a:lnTo>
                <a:lnTo>
                  <a:pt x="147141" y="178436"/>
                </a:lnTo>
                <a:lnTo>
                  <a:pt x="157104" y="198688"/>
                </a:lnTo>
                <a:lnTo>
                  <a:pt x="121791" y="198688"/>
                </a:lnTo>
                <a:lnTo>
                  <a:pt x="104893" y="238241"/>
                </a:lnTo>
                <a:lnTo>
                  <a:pt x="81620" y="272752"/>
                </a:lnTo>
                <a:lnTo>
                  <a:pt x="53096" y="301012"/>
                </a:lnTo>
                <a:lnTo>
                  <a:pt x="20446" y="321813"/>
                </a:lnTo>
                <a:close/>
              </a:path>
              <a:path w="319405" h="398779">
                <a:moveTo>
                  <a:pt x="223580" y="315146"/>
                </a:moveTo>
                <a:lnTo>
                  <a:pt x="190923" y="295511"/>
                </a:lnTo>
                <a:lnTo>
                  <a:pt x="162351" y="268751"/>
                </a:lnTo>
                <a:lnTo>
                  <a:pt x="138945" y="236074"/>
                </a:lnTo>
                <a:lnTo>
                  <a:pt x="121791" y="198688"/>
                </a:lnTo>
                <a:lnTo>
                  <a:pt x="157104" y="198688"/>
                </a:lnTo>
                <a:lnTo>
                  <a:pt x="169240" y="223358"/>
                </a:lnTo>
                <a:lnTo>
                  <a:pt x="202508" y="260612"/>
                </a:lnTo>
                <a:lnTo>
                  <a:pt x="244027" y="286698"/>
                </a:lnTo>
                <a:lnTo>
                  <a:pt x="223580" y="315146"/>
                </a:lnTo>
                <a:close/>
              </a:path>
              <a:path w="319405" h="398779">
                <a:moveTo>
                  <a:pt x="319146" y="398710"/>
                </a:moveTo>
                <a:lnTo>
                  <a:pt x="282253" y="398710"/>
                </a:lnTo>
                <a:lnTo>
                  <a:pt x="282253" y="0"/>
                </a:lnTo>
                <a:lnTo>
                  <a:pt x="319146" y="0"/>
                </a:lnTo>
                <a:lnTo>
                  <a:pt x="31914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024272" y="5300528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4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4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558344" y="5300528"/>
            <a:ext cx="322580" cy="393700"/>
          </a:xfrm>
          <a:custGeom>
            <a:avLst/>
            <a:gdLst/>
            <a:ahLst/>
            <a:cxnLst/>
            <a:rect l="l" t="t" r="r" b="b"/>
            <a:pathLst>
              <a:path w="322580" h="393700">
                <a:moveTo>
                  <a:pt x="322257" y="393376"/>
                </a:moveTo>
                <a:lnTo>
                  <a:pt x="63118" y="393376"/>
                </a:lnTo>
                <a:lnTo>
                  <a:pt x="63118" y="249805"/>
                </a:lnTo>
                <a:lnTo>
                  <a:pt x="322257" y="249805"/>
                </a:lnTo>
                <a:lnTo>
                  <a:pt x="322257" y="278697"/>
                </a:lnTo>
                <a:lnTo>
                  <a:pt x="98677" y="278697"/>
                </a:lnTo>
                <a:lnTo>
                  <a:pt x="98677" y="364040"/>
                </a:lnTo>
                <a:lnTo>
                  <a:pt x="322257" y="364040"/>
                </a:lnTo>
                <a:lnTo>
                  <a:pt x="322257" y="393376"/>
                </a:lnTo>
                <a:close/>
              </a:path>
              <a:path w="322580" h="393700">
                <a:moveTo>
                  <a:pt x="322257" y="364040"/>
                </a:moveTo>
                <a:lnTo>
                  <a:pt x="286698" y="364040"/>
                </a:lnTo>
                <a:lnTo>
                  <a:pt x="286698" y="278697"/>
                </a:lnTo>
                <a:lnTo>
                  <a:pt x="322257" y="278697"/>
                </a:lnTo>
                <a:lnTo>
                  <a:pt x="322257" y="364040"/>
                </a:lnTo>
                <a:close/>
              </a:path>
              <a:path w="322580" h="393700">
                <a:moveTo>
                  <a:pt x="322257" y="56895"/>
                </a:moveTo>
                <a:lnTo>
                  <a:pt x="285364" y="56895"/>
                </a:lnTo>
                <a:lnTo>
                  <a:pt x="285364" y="444"/>
                </a:lnTo>
                <a:lnTo>
                  <a:pt x="322257" y="0"/>
                </a:lnTo>
                <a:lnTo>
                  <a:pt x="322257" y="56895"/>
                </a:lnTo>
                <a:close/>
              </a:path>
              <a:path w="322580" h="393700">
                <a:moveTo>
                  <a:pt x="102678" y="211134"/>
                </a:moveTo>
                <a:lnTo>
                  <a:pt x="61694" y="204154"/>
                </a:lnTo>
                <a:lnTo>
                  <a:pt x="29169" y="184631"/>
                </a:lnTo>
                <a:lnTo>
                  <a:pt x="7730" y="154690"/>
                </a:lnTo>
                <a:lnTo>
                  <a:pt x="0" y="116457"/>
                </a:lnTo>
                <a:lnTo>
                  <a:pt x="7730" y="78807"/>
                </a:lnTo>
                <a:lnTo>
                  <a:pt x="29169" y="49283"/>
                </a:lnTo>
                <a:lnTo>
                  <a:pt x="61694" y="30010"/>
                </a:lnTo>
                <a:lnTo>
                  <a:pt x="102678" y="23113"/>
                </a:lnTo>
                <a:lnTo>
                  <a:pt x="126819" y="25454"/>
                </a:lnTo>
                <a:lnTo>
                  <a:pt x="148794" y="32170"/>
                </a:lnTo>
                <a:lnTo>
                  <a:pt x="167935" y="42803"/>
                </a:lnTo>
                <a:lnTo>
                  <a:pt x="180122" y="53783"/>
                </a:lnTo>
                <a:lnTo>
                  <a:pt x="102678" y="53783"/>
                </a:lnTo>
                <a:lnTo>
                  <a:pt x="75550" y="58450"/>
                </a:lnTo>
                <a:lnTo>
                  <a:pt x="54005" y="71452"/>
                </a:lnTo>
                <a:lnTo>
                  <a:pt x="39796" y="91287"/>
                </a:lnTo>
                <a:lnTo>
                  <a:pt x="34670" y="116457"/>
                </a:lnTo>
                <a:lnTo>
                  <a:pt x="39796" y="142210"/>
                </a:lnTo>
                <a:lnTo>
                  <a:pt x="54005" y="162462"/>
                </a:lnTo>
                <a:lnTo>
                  <a:pt x="75550" y="175713"/>
                </a:lnTo>
                <a:lnTo>
                  <a:pt x="102678" y="180464"/>
                </a:lnTo>
                <a:lnTo>
                  <a:pt x="179224" y="180464"/>
                </a:lnTo>
                <a:lnTo>
                  <a:pt x="168185" y="190694"/>
                </a:lnTo>
                <a:lnTo>
                  <a:pt x="149016" y="201744"/>
                </a:lnTo>
                <a:lnTo>
                  <a:pt x="127014" y="208710"/>
                </a:lnTo>
                <a:lnTo>
                  <a:pt x="102678" y="211134"/>
                </a:lnTo>
                <a:close/>
              </a:path>
              <a:path w="322580" h="393700">
                <a:moveTo>
                  <a:pt x="179224" y="180464"/>
                </a:moveTo>
                <a:lnTo>
                  <a:pt x="102678" y="180464"/>
                </a:lnTo>
                <a:lnTo>
                  <a:pt x="129736" y="175713"/>
                </a:lnTo>
                <a:lnTo>
                  <a:pt x="151127" y="162462"/>
                </a:lnTo>
                <a:lnTo>
                  <a:pt x="165184" y="142210"/>
                </a:lnTo>
                <a:lnTo>
                  <a:pt x="170241" y="116457"/>
                </a:lnTo>
                <a:lnTo>
                  <a:pt x="165184" y="91287"/>
                </a:lnTo>
                <a:lnTo>
                  <a:pt x="151127" y="71452"/>
                </a:lnTo>
                <a:lnTo>
                  <a:pt x="129736" y="58450"/>
                </a:lnTo>
                <a:lnTo>
                  <a:pt x="102678" y="53783"/>
                </a:lnTo>
                <a:lnTo>
                  <a:pt x="180122" y="53783"/>
                </a:lnTo>
                <a:lnTo>
                  <a:pt x="183575" y="56895"/>
                </a:lnTo>
                <a:lnTo>
                  <a:pt x="322257" y="56895"/>
                </a:lnTo>
                <a:lnTo>
                  <a:pt x="322257" y="86676"/>
                </a:lnTo>
                <a:lnTo>
                  <a:pt x="200022" y="86676"/>
                </a:lnTo>
                <a:lnTo>
                  <a:pt x="202098" y="93767"/>
                </a:lnTo>
                <a:lnTo>
                  <a:pt x="203633" y="101066"/>
                </a:lnTo>
                <a:lnTo>
                  <a:pt x="204585" y="108616"/>
                </a:lnTo>
                <a:lnTo>
                  <a:pt x="204911" y="116457"/>
                </a:lnTo>
                <a:lnTo>
                  <a:pt x="204585" y="124555"/>
                </a:lnTo>
                <a:lnTo>
                  <a:pt x="203633" y="132236"/>
                </a:lnTo>
                <a:lnTo>
                  <a:pt x="202098" y="139584"/>
                </a:lnTo>
                <a:lnTo>
                  <a:pt x="200022" y="146682"/>
                </a:lnTo>
                <a:lnTo>
                  <a:pt x="322257" y="146682"/>
                </a:lnTo>
                <a:lnTo>
                  <a:pt x="322257" y="176019"/>
                </a:lnTo>
                <a:lnTo>
                  <a:pt x="184020" y="176019"/>
                </a:lnTo>
                <a:lnTo>
                  <a:pt x="179224" y="180464"/>
                </a:lnTo>
                <a:close/>
              </a:path>
              <a:path w="322580" h="393700">
                <a:moveTo>
                  <a:pt x="322257" y="146682"/>
                </a:moveTo>
                <a:lnTo>
                  <a:pt x="285364" y="146682"/>
                </a:lnTo>
                <a:lnTo>
                  <a:pt x="285364" y="86676"/>
                </a:lnTo>
                <a:lnTo>
                  <a:pt x="322257" y="86676"/>
                </a:lnTo>
                <a:lnTo>
                  <a:pt x="322257" y="146682"/>
                </a:lnTo>
                <a:close/>
              </a:path>
              <a:path w="322580" h="393700">
                <a:moveTo>
                  <a:pt x="322257" y="229358"/>
                </a:moveTo>
                <a:lnTo>
                  <a:pt x="285364" y="229358"/>
                </a:lnTo>
                <a:lnTo>
                  <a:pt x="285364" y="176019"/>
                </a:lnTo>
                <a:lnTo>
                  <a:pt x="322257" y="176019"/>
                </a:lnTo>
                <a:lnTo>
                  <a:pt x="322257" y="229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961500" y="5300972"/>
            <a:ext cx="336550" cy="398780"/>
          </a:xfrm>
          <a:custGeom>
            <a:avLst/>
            <a:gdLst/>
            <a:ahLst/>
            <a:cxnLst/>
            <a:rect l="l" t="t" r="r" b="b"/>
            <a:pathLst>
              <a:path w="336550" h="398779">
                <a:moveTo>
                  <a:pt x="19557" y="226247"/>
                </a:moveTo>
                <a:lnTo>
                  <a:pt x="0" y="198244"/>
                </a:lnTo>
                <a:lnTo>
                  <a:pt x="34927" y="175720"/>
                </a:lnTo>
                <a:lnTo>
                  <a:pt x="61062" y="145738"/>
                </a:lnTo>
                <a:lnTo>
                  <a:pt x="77446" y="111672"/>
                </a:lnTo>
                <a:lnTo>
                  <a:pt x="83120" y="76897"/>
                </a:lnTo>
                <a:lnTo>
                  <a:pt x="83120" y="23113"/>
                </a:lnTo>
                <a:lnTo>
                  <a:pt x="118235" y="23113"/>
                </a:lnTo>
                <a:lnTo>
                  <a:pt x="118235" y="76897"/>
                </a:lnTo>
                <a:lnTo>
                  <a:pt x="123624" y="110394"/>
                </a:lnTo>
                <a:lnTo>
                  <a:pt x="137099" y="137348"/>
                </a:lnTo>
                <a:lnTo>
                  <a:pt x="100900" y="137348"/>
                </a:lnTo>
                <a:lnTo>
                  <a:pt x="87627" y="164740"/>
                </a:lnTo>
                <a:lnTo>
                  <a:pt x="69396" y="189465"/>
                </a:lnTo>
                <a:lnTo>
                  <a:pt x="46581" y="210356"/>
                </a:lnTo>
                <a:lnTo>
                  <a:pt x="19557" y="226247"/>
                </a:lnTo>
                <a:close/>
              </a:path>
              <a:path w="336550" h="398779">
                <a:moveTo>
                  <a:pt x="179575" y="216023"/>
                </a:moveTo>
                <a:lnTo>
                  <a:pt x="153718" y="202168"/>
                </a:lnTo>
                <a:lnTo>
                  <a:pt x="131736" y="183853"/>
                </a:lnTo>
                <a:lnTo>
                  <a:pt x="114005" y="161955"/>
                </a:lnTo>
                <a:lnTo>
                  <a:pt x="100900" y="137348"/>
                </a:lnTo>
                <a:lnTo>
                  <a:pt x="137099" y="137348"/>
                </a:lnTo>
                <a:lnTo>
                  <a:pt x="139348" y="141849"/>
                </a:lnTo>
                <a:lnTo>
                  <a:pt x="164740" y="168720"/>
                </a:lnTo>
                <a:lnTo>
                  <a:pt x="199133" y="188465"/>
                </a:lnTo>
                <a:lnTo>
                  <a:pt x="179575" y="216023"/>
                </a:lnTo>
                <a:close/>
              </a:path>
              <a:path w="336550" h="398779">
                <a:moveTo>
                  <a:pt x="336037" y="398266"/>
                </a:moveTo>
                <a:lnTo>
                  <a:pt x="299588" y="398266"/>
                </a:lnTo>
                <a:lnTo>
                  <a:pt x="299588" y="292032"/>
                </a:lnTo>
                <a:lnTo>
                  <a:pt x="68007" y="292032"/>
                </a:lnTo>
                <a:lnTo>
                  <a:pt x="68007" y="262695"/>
                </a:lnTo>
                <a:lnTo>
                  <a:pt x="336037" y="262695"/>
                </a:lnTo>
                <a:lnTo>
                  <a:pt x="336037" y="398266"/>
                </a:lnTo>
                <a:close/>
              </a:path>
              <a:path w="336550" h="398779">
                <a:moveTo>
                  <a:pt x="336037" y="103567"/>
                </a:moveTo>
                <a:lnTo>
                  <a:pt x="300922" y="103567"/>
                </a:lnTo>
                <a:lnTo>
                  <a:pt x="300922" y="0"/>
                </a:lnTo>
                <a:lnTo>
                  <a:pt x="336037" y="0"/>
                </a:lnTo>
                <a:lnTo>
                  <a:pt x="336037" y="103567"/>
                </a:lnTo>
                <a:close/>
              </a:path>
              <a:path w="336550" h="398779">
                <a:moveTo>
                  <a:pt x="250249" y="238248"/>
                </a:moveTo>
                <a:lnTo>
                  <a:pt x="215579" y="238248"/>
                </a:lnTo>
                <a:lnTo>
                  <a:pt x="215579" y="6667"/>
                </a:lnTo>
                <a:lnTo>
                  <a:pt x="250249" y="6667"/>
                </a:lnTo>
                <a:lnTo>
                  <a:pt x="250249" y="103567"/>
                </a:lnTo>
                <a:lnTo>
                  <a:pt x="336037" y="103567"/>
                </a:lnTo>
                <a:lnTo>
                  <a:pt x="336037" y="133348"/>
                </a:lnTo>
                <a:lnTo>
                  <a:pt x="250249" y="133348"/>
                </a:lnTo>
                <a:lnTo>
                  <a:pt x="250249" y="238248"/>
                </a:lnTo>
                <a:close/>
              </a:path>
              <a:path w="336550" h="398779">
                <a:moveTo>
                  <a:pt x="336037" y="240915"/>
                </a:moveTo>
                <a:lnTo>
                  <a:pt x="300922" y="240915"/>
                </a:lnTo>
                <a:lnTo>
                  <a:pt x="300922" y="133348"/>
                </a:lnTo>
                <a:lnTo>
                  <a:pt x="336037" y="133348"/>
                </a:lnTo>
                <a:lnTo>
                  <a:pt x="336037" y="2409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371323" y="5300972"/>
            <a:ext cx="367665" cy="389890"/>
          </a:xfrm>
          <a:custGeom>
            <a:avLst/>
            <a:gdLst/>
            <a:ahLst/>
            <a:cxnLst/>
            <a:rect l="l" t="t" r="r" b="b"/>
            <a:pathLst>
              <a:path w="367664" h="389889">
                <a:moveTo>
                  <a:pt x="135570" y="48449"/>
                </a:moveTo>
                <a:lnTo>
                  <a:pt x="99122" y="48449"/>
                </a:lnTo>
                <a:lnTo>
                  <a:pt x="99122" y="0"/>
                </a:lnTo>
                <a:lnTo>
                  <a:pt x="135570" y="0"/>
                </a:lnTo>
                <a:lnTo>
                  <a:pt x="135570" y="48449"/>
                </a:lnTo>
                <a:close/>
              </a:path>
              <a:path w="367664" h="389889">
                <a:moveTo>
                  <a:pt x="235137" y="77786"/>
                </a:moveTo>
                <a:lnTo>
                  <a:pt x="0" y="77786"/>
                </a:lnTo>
                <a:lnTo>
                  <a:pt x="0" y="48449"/>
                </a:lnTo>
                <a:lnTo>
                  <a:pt x="235137" y="48449"/>
                </a:lnTo>
                <a:lnTo>
                  <a:pt x="235137" y="77786"/>
                </a:lnTo>
                <a:close/>
              </a:path>
              <a:path w="367664" h="389889">
                <a:moveTo>
                  <a:pt x="117346" y="248027"/>
                </a:moveTo>
                <a:lnTo>
                  <a:pt x="78668" y="242742"/>
                </a:lnTo>
                <a:lnTo>
                  <a:pt x="48616" y="227747"/>
                </a:lnTo>
                <a:lnTo>
                  <a:pt x="29149" y="204335"/>
                </a:lnTo>
                <a:lnTo>
                  <a:pt x="22224" y="173797"/>
                </a:lnTo>
                <a:lnTo>
                  <a:pt x="29149" y="143515"/>
                </a:lnTo>
                <a:lnTo>
                  <a:pt x="48616" y="120235"/>
                </a:lnTo>
                <a:lnTo>
                  <a:pt x="78668" y="105289"/>
                </a:lnTo>
                <a:lnTo>
                  <a:pt x="117346" y="100011"/>
                </a:lnTo>
                <a:lnTo>
                  <a:pt x="156093" y="105289"/>
                </a:lnTo>
                <a:lnTo>
                  <a:pt x="186298" y="120235"/>
                </a:lnTo>
                <a:lnTo>
                  <a:pt x="193228" y="128458"/>
                </a:lnTo>
                <a:lnTo>
                  <a:pt x="117346" y="128458"/>
                </a:lnTo>
                <a:lnTo>
                  <a:pt x="92524" y="131667"/>
                </a:lnTo>
                <a:lnTo>
                  <a:pt x="73452" y="140793"/>
                </a:lnTo>
                <a:lnTo>
                  <a:pt x="61215" y="155086"/>
                </a:lnTo>
                <a:lnTo>
                  <a:pt x="56895" y="173797"/>
                </a:lnTo>
                <a:lnTo>
                  <a:pt x="61215" y="192764"/>
                </a:lnTo>
                <a:lnTo>
                  <a:pt x="73452" y="207189"/>
                </a:lnTo>
                <a:lnTo>
                  <a:pt x="92524" y="216364"/>
                </a:lnTo>
                <a:lnTo>
                  <a:pt x="117346" y="219579"/>
                </a:lnTo>
                <a:lnTo>
                  <a:pt x="193143" y="219579"/>
                </a:lnTo>
                <a:lnTo>
                  <a:pt x="186298" y="227747"/>
                </a:lnTo>
                <a:lnTo>
                  <a:pt x="156093" y="242742"/>
                </a:lnTo>
                <a:lnTo>
                  <a:pt x="117346" y="248027"/>
                </a:lnTo>
                <a:close/>
              </a:path>
              <a:path w="367664" h="389889">
                <a:moveTo>
                  <a:pt x="193143" y="219579"/>
                </a:moveTo>
                <a:lnTo>
                  <a:pt x="117346" y="219579"/>
                </a:lnTo>
                <a:lnTo>
                  <a:pt x="142050" y="216364"/>
                </a:lnTo>
                <a:lnTo>
                  <a:pt x="161295" y="207189"/>
                </a:lnTo>
                <a:lnTo>
                  <a:pt x="173790" y="192764"/>
                </a:lnTo>
                <a:lnTo>
                  <a:pt x="178241" y="173797"/>
                </a:lnTo>
                <a:lnTo>
                  <a:pt x="173790" y="155086"/>
                </a:lnTo>
                <a:lnTo>
                  <a:pt x="161295" y="140793"/>
                </a:lnTo>
                <a:lnTo>
                  <a:pt x="142050" y="131667"/>
                </a:lnTo>
                <a:lnTo>
                  <a:pt x="117346" y="128458"/>
                </a:lnTo>
                <a:lnTo>
                  <a:pt x="193228" y="128458"/>
                </a:lnTo>
                <a:lnTo>
                  <a:pt x="205918" y="143515"/>
                </a:lnTo>
                <a:lnTo>
                  <a:pt x="212912" y="173797"/>
                </a:lnTo>
                <a:lnTo>
                  <a:pt x="205918" y="204335"/>
                </a:lnTo>
                <a:lnTo>
                  <a:pt x="193143" y="219579"/>
                </a:lnTo>
                <a:close/>
              </a:path>
              <a:path w="367664" h="389889">
                <a:moveTo>
                  <a:pt x="308034" y="298699"/>
                </a:moveTo>
                <a:lnTo>
                  <a:pt x="271585" y="298699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131125"/>
                </a:lnTo>
                <a:lnTo>
                  <a:pt x="367151" y="131125"/>
                </a:lnTo>
                <a:lnTo>
                  <a:pt x="367151" y="161795"/>
                </a:lnTo>
                <a:lnTo>
                  <a:pt x="308034" y="161795"/>
                </a:lnTo>
                <a:lnTo>
                  <a:pt x="308034" y="298699"/>
                </a:lnTo>
                <a:close/>
              </a:path>
              <a:path w="367664" h="389889">
                <a:moveTo>
                  <a:pt x="325813" y="389376"/>
                </a:moveTo>
                <a:lnTo>
                  <a:pt x="60006" y="389376"/>
                </a:lnTo>
                <a:lnTo>
                  <a:pt x="60006" y="275141"/>
                </a:lnTo>
                <a:lnTo>
                  <a:pt x="96455" y="275141"/>
                </a:lnTo>
                <a:lnTo>
                  <a:pt x="96455" y="359595"/>
                </a:lnTo>
                <a:lnTo>
                  <a:pt x="325813" y="359595"/>
                </a:lnTo>
                <a:lnTo>
                  <a:pt x="325813" y="3893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902417" y="5300528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029" y="378708"/>
                </a:moveTo>
                <a:lnTo>
                  <a:pt x="229358" y="378708"/>
                </a:lnTo>
                <a:lnTo>
                  <a:pt x="229358" y="184464"/>
                </a:lnTo>
                <a:lnTo>
                  <a:pt x="185353" y="184464"/>
                </a:lnTo>
                <a:lnTo>
                  <a:pt x="185353" y="154239"/>
                </a:lnTo>
                <a:lnTo>
                  <a:pt x="229358" y="154239"/>
                </a:lnTo>
                <a:lnTo>
                  <a:pt x="229358" y="8889"/>
                </a:lnTo>
                <a:lnTo>
                  <a:pt x="264029" y="8889"/>
                </a:lnTo>
                <a:lnTo>
                  <a:pt x="264029" y="378708"/>
                </a:lnTo>
                <a:close/>
              </a:path>
              <a:path w="339725" h="398779">
                <a:moveTo>
                  <a:pt x="115568" y="68452"/>
                </a:moveTo>
                <a:lnTo>
                  <a:pt x="79564" y="68452"/>
                </a:lnTo>
                <a:lnTo>
                  <a:pt x="79564" y="10223"/>
                </a:lnTo>
                <a:lnTo>
                  <a:pt x="115568" y="10223"/>
                </a:lnTo>
                <a:lnTo>
                  <a:pt x="115568" y="68452"/>
                </a:lnTo>
                <a:close/>
              </a:path>
              <a:path w="339725" h="398779">
                <a:moveTo>
                  <a:pt x="196021" y="97788"/>
                </a:moveTo>
                <a:lnTo>
                  <a:pt x="0" y="97788"/>
                </a:lnTo>
                <a:lnTo>
                  <a:pt x="0" y="68452"/>
                </a:lnTo>
                <a:lnTo>
                  <a:pt x="196021" y="68452"/>
                </a:lnTo>
                <a:lnTo>
                  <a:pt x="196021" y="97788"/>
                </a:lnTo>
                <a:close/>
              </a:path>
              <a:path w="339725" h="398779">
                <a:moveTo>
                  <a:pt x="97788" y="307145"/>
                </a:moveTo>
                <a:lnTo>
                  <a:pt x="64291" y="300470"/>
                </a:lnTo>
                <a:lnTo>
                  <a:pt x="37837" y="281753"/>
                </a:lnTo>
                <a:lnTo>
                  <a:pt x="20467" y="252951"/>
                </a:lnTo>
                <a:lnTo>
                  <a:pt x="14223" y="216023"/>
                </a:lnTo>
                <a:lnTo>
                  <a:pt x="20467" y="179096"/>
                </a:lnTo>
                <a:lnTo>
                  <a:pt x="37837" y="150294"/>
                </a:lnTo>
                <a:lnTo>
                  <a:pt x="64291" y="131577"/>
                </a:lnTo>
                <a:lnTo>
                  <a:pt x="97788" y="124902"/>
                </a:lnTo>
                <a:lnTo>
                  <a:pt x="131028" y="131577"/>
                </a:lnTo>
                <a:lnTo>
                  <a:pt x="157350" y="150294"/>
                </a:lnTo>
                <a:lnTo>
                  <a:pt x="160525" y="155572"/>
                </a:lnTo>
                <a:lnTo>
                  <a:pt x="97788" y="155572"/>
                </a:lnTo>
                <a:lnTo>
                  <a:pt x="76971" y="160080"/>
                </a:lnTo>
                <a:lnTo>
                  <a:pt x="60673" y="172574"/>
                </a:lnTo>
                <a:lnTo>
                  <a:pt x="50033" y="191576"/>
                </a:lnTo>
                <a:lnTo>
                  <a:pt x="46227" y="215579"/>
                </a:lnTo>
                <a:lnTo>
                  <a:pt x="50033" y="240096"/>
                </a:lnTo>
                <a:lnTo>
                  <a:pt x="60673" y="259362"/>
                </a:lnTo>
                <a:lnTo>
                  <a:pt x="76980" y="271960"/>
                </a:lnTo>
                <a:lnTo>
                  <a:pt x="97788" y="276475"/>
                </a:lnTo>
                <a:lnTo>
                  <a:pt x="160525" y="276475"/>
                </a:lnTo>
                <a:lnTo>
                  <a:pt x="157350" y="281753"/>
                </a:lnTo>
                <a:lnTo>
                  <a:pt x="131028" y="300470"/>
                </a:lnTo>
                <a:lnTo>
                  <a:pt x="97788" y="307145"/>
                </a:lnTo>
                <a:close/>
              </a:path>
              <a:path w="339725" h="398779">
                <a:moveTo>
                  <a:pt x="160525" y="276475"/>
                </a:moveTo>
                <a:lnTo>
                  <a:pt x="97788" y="276475"/>
                </a:lnTo>
                <a:lnTo>
                  <a:pt x="118160" y="271960"/>
                </a:lnTo>
                <a:lnTo>
                  <a:pt x="134348" y="259417"/>
                </a:lnTo>
                <a:lnTo>
                  <a:pt x="145043" y="240283"/>
                </a:lnTo>
                <a:lnTo>
                  <a:pt x="148905" y="216023"/>
                </a:lnTo>
                <a:lnTo>
                  <a:pt x="145043" y="191764"/>
                </a:lnTo>
                <a:lnTo>
                  <a:pt x="134348" y="172630"/>
                </a:lnTo>
                <a:lnTo>
                  <a:pt x="118151" y="160080"/>
                </a:lnTo>
                <a:lnTo>
                  <a:pt x="97788" y="155572"/>
                </a:lnTo>
                <a:lnTo>
                  <a:pt x="160525" y="155572"/>
                </a:lnTo>
                <a:lnTo>
                  <a:pt x="174672" y="179096"/>
                </a:lnTo>
                <a:lnTo>
                  <a:pt x="180908" y="216023"/>
                </a:lnTo>
                <a:lnTo>
                  <a:pt x="174672" y="252951"/>
                </a:lnTo>
                <a:lnTo>
                  <a:pt x="160525" y="276475"/>
                </a:lnTo>
                <a:close/>
              </a:path>
              <a:path w="339725" h="398779">
                <a:moveTo>
                  <a:pt x="339148" y="398710"/>
                </a:moveTo>
                <a:lnTo>
                  <a:pt x="304478" y="398710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311796" y="5339198"/>
            <a:ext cx="360680" cy="306070"/>
          </a:xfrm>
          <a:custGeom>
            <a:avLst/>
            <a:gdLst/>
            <a:ahLst/>
            <a:cxnLst/>
            <a:rect l="l" t="t" r="r" b="b"/>
            <a:pathLst>
              <a:path w="360679" h="306070">
                <a:moveTo>
                  <a:pt x="37781" y="137348"/>
                </a:moveTo>
                <a:lnTo>
                  <a:pt x="32448" y="106233"/>
                </a:lnTo>
                <a:lnTo>
                  <a:pt x="280475" y="96010"/>
                </a:lnTo>
                <a:lnTo>
                  <a:pt x="280989" y="80661"/>
                </a:lnTo>
                <a:lnTo>
                  <a:pt x="281253" y="65896"/>
                </a:lnTo>
                <a:lnTo>
                  <a:pt x="281364" y="29781"/>
                </a:lnTo>
                <a:lnTo>
                  <a:pt x="43115" y="29781"/>
                </a:lnTo>
                <a:lnTo>
                  <a:pt x="43115" y="0"/>
                </a:lnTo>
                <a:lnTo>
                  <a:pt x="296477" y="0"/>
                </a:lnTo>
                <a:lnTo>
                  <a:pt x="317368" y="444"/>
                </a:lnTo>
                <a:lnTo>
                  <a:pt x="317272" y="51630"/>
                </a:lnTo>
                <a:lnTo>
                  <a:pt x="317104" y="75869"/>
                </a:lnTo>
                <a:lnTo>
                  <a:pt x="315257" y="118124"/>
                </a:lnTo>
                <a:lnTo>
                  <a:pt x="314601" y="124458"/>
                </a:lnTo>
                <a:lnTo>
                  <a:pt x="278697" y="124458"/>
                </a:lnTo>
                <a:lnTo>
                  <a:pt x="37781" y="137348"/>
                </a:lnTo>
                <a:close/>
              </a:path>
              <a:path w="360679" h="306070">
                <a:moveTo>
                  <a:pt x="300477" y="223135"/>
                </a:moveTo>
                <a:lnTo>
                  <a:pt x="264473" y="218690"/>
                </a:lnTo>
                <a:lnTo>
                  <a:pt x="269509" y="192840"/>
                </a:lnTo>
                <a:lnTo>
                  <a:pt x="273419" y="168574"/>
                </a:lnTo>
                <a:lnTo>
                  <a:pt x="276412" y="145807"/>
                </a:lnTo>
                <a:lnTo>
                  <a:pt x="278697" y="124458"/>
                </a:lnTo>
                <a:lnTo>
                  <a:pt x="314601" y="124458"/>
                </a:lnTo>
                <a:lnTo>
                  <a:pt x="310242" y="166546"/>
                </a:lnTo>
                <a:lnTo>
                  <a:pt x="300477" y="223135"/>
                </a:lnTo>
                <a:close/>
              </a:path>
              <a:path w="360679" h="306070">
                <a:moveTo>
                  <a:pt x="176908" y="276030"/>
                </a:moveTo>
                <a:lnTo>
                  <a:pt x="140459" y="276030"/>
                </a:lnTo>
                <a:lnTo>
                  <a:pt x="140459" y="172463"/>
                </a:lnTo>
                <a:lnTo>
                  <a:pt x="176908" y="172463"/>
                </a:lnTo>
                <a:lnTo>
                  <a:pt x="176908" y="276030"/>
                </a:lnTo>
                <a:close/>
              </a:path>
              <a:path w="360679" h="306070">
                <a:moveTo>
                  <a:pt x="360484" y="305811"/>
                </a:moveTo>
                <a:lnTo>
                  <a:pt x="0" y="305811"/>
                </a:lnTo>
                <a:lnTo>
                  <a:pt x="0" y="276030"/>
                </a:lnTo>
                <a:lnTo>
                  <a:pt x="360484" y="276030"/>
                </a:lnTo>
                <a:lnTo>
                  <a:pt x="360484" y="3058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720285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419474" y="530052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152333" y="53340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152333" y="54394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152333" y="54686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152333" y="55740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303906" y="533430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303906" y="54685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541265" y="5300528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066815" y="5300972"/>
            <a:ext cx="377825" cy="398780"/>
          </a:xfrm>
          <a:custGeom>
            <a:avLst/>
            <a:gdLst/>
            <a:ahLst/>
            <a:cxnLst/>
            <a:rect l="l" t="t" r="r" b="b"/>
            <a:pathLst>
              <a:path w="377825" h="398779">
                <a:moveTo>
                  <a:pt x="21780" y="313368"/>
                </a:moveTo>
                <a:lnTo>
                  <a:pt x="0" y="284031"/>
                </a:lnTo>
                <a:lnTo>
                  <a:pt x="40233" y="253993"/>
                </a:lnTo>
                <a:lnTo>
                  <a:pt x="72841" y="211078"/>
                </a:lnTo>
                <a:lnTo>
                  <a:pt x="94697" y="160080"/>
                </a:lnTo>
                <a:lnTo>
                  <a:pt x="102678" y="105789"/>
                </a:lnTo>
                <a:lnTo>
                  <a:pt x="102678" y="34226"/>
                </a:lnTo>
                <a:lnTo>
                  <a:pt x="138682" y="34226"/>
                </a:lnTo>
                <a:lnTo>
                  <a:pt x="138682" y="105789"/>
                </a:lnTo>
                <a:lnTo>
                  <a:pt x="146641" y="158149"/>
                </a:lnTo>
                <a:lnTo>
                  <a:pt x="156960" y="181353"/>
                </a:lnTo>
                <a:lnTo>
                  <a:pt x="120902" y="181353"/>
                </a:lnTo>
                <a:lnTo>
                  <a:pt x="104414" y="223170"/>
                </a:lnTo>
                <a:lnTo>
                  <a:pt x="81675" y="260195"/>
                </a:lnTo>
                <a:lnTo>
                  <a:pt x="53769" y="290803"/>
                </a:lnTo>
                <a:lnTo>
                  <a:pt x="21780" y="313368"/>
                </a:lnTo>
                <a:close/>
              </a:path>
              <a:path w="377825" h="398779">
                <a:moveTo>
                  <a:pt x="217357" y="305367"/>
                </a:moveTo>
                <a:lnTo>
                  <a:pt x="187034" y="284114"/>
                </a:lnTo>
                <a:lnTo>
                  <a:pt x="160128" y="255361"/>
                </a:lnTo>
                <a:lnTo>
                  <a:pt x="137723" y="220607"/>
                </a:lnTo>
                <a:lnTo>
                  <a:pt x="120902" y="181353"/>
                </a:lnTo>
                <a:lnTo>
                  <a:pt x="156960" y="181353"/>
                </a:lnTo>
                <a:lnTo>
                  <a:pt x="168351" y="206967"/>
                </a:lnTo>
                <a:lnTo>
                  <a:pt x="200563" y="247867"/>
                </a:lnTo>
                <a:lnTo>
                  <a:pt x="240026" y="276475"/>
                </a:lnTo>
                <a:lnTo>
                  <a:pt x="217357" y="305367"/>
                </a:lnTo>
                <a:close/>
              </a:path>
              <a:path w="377825" h="398779">
                <a:moveTo>
                  <a:pt x="311590" y="398266"/>
                </a:moveTo>
                <a:lnTo>
                  <a:pt x="275141" y="398266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161351"/>
                </a:lnTo>
                <a:lnTo>
                  <a:pt x="377375" y="161351"/>
                </a:lnTo>
                <a:lnTo>
                  <a:pt x="377375" y="191576"/>
                </a:lnTo>
                <a:lnTo>
                  <a:pt x="311590" y="191576"/>
                </a:lnTo>
                <a:lnTo>
                  <a:pt x="311590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480194" y="5307639"/>
            <a:ext cx="361315" cy="391160"/>
          </a:xfrm>
          <a:custGeom>
            <a:avLst/>
            <a:gdLst/>
            <a:ahLst/>
            <a:cxnLst/>
            <a:rect l="l" t="t" r="r" b="b"/>
            <a:pathLst>
              <a:path w="361315" h="391160">
                <a:moveTo>
                  <a:pt x="180464" y="391154"/>
                </a:moveTo>
                <a:lnTo>
                  <a:pt x="123138" y="386549"/>
                </a:lnTo>
                <a:lnTo>
                  <a:pt x="80231" y="372985"/>
                </a:lnTo>
                <a:lnTo>
                  <a:pt x="53325" y="350837"/>
                </a:lnTo>
                <a:lnTo>
                  <a:pt x="44004" y="320479"/>
                </a:lnTo>
                <a:lnTo>
                  <a:pt x="53325" y="290052"/>
                </a:lnTo>
                <a:lnTo>
                  <a:pt x="80231" y="267751"/>
                </a:lnTo>
                <a:lnTo>
                  <a:pt x="123138" y="254035"/>
                </a:lnTo>
                <a:lnTo>
                  <a:pt x="180464" y="249360"/>
                </a:lnTo>
                <a:lnTo>
                  <a:pt x="237977" y="254035"/>
                </a:lnTo>
                <a:lnTo>
                  <a:pt x="280864" y="267751"/>
                </a:lnTo>
                <a:lnTo>
                  <a:pt x="292950" y="277808"/>
                </a:lnTo>
                <a:lnTo>
                  <a:pt x="180464" y="277808"/>
                </a:lnTo>
                <a:lnTo>
                  <a:pt x="138466" y="280663"/>
                </a:lnTo>
                <a:lnTo>
                  <a:pt x="107178" y="288976"/>
                </a:lnTo>
                <a:lnTo>
                  <a:pt x="87641" y="302373"/>
                </a:lnTo>
                <a:lnTo>
                  <a:pt x="80897" y="320479"/>
                </a:lnTo>
                <a:lnTo>
                  <a:pt x="87641" y="338586"/>
                </a:lnTo>
                <a:lnTo>
                  <a:pt x="107178" y="351983"/>
                </a:lnTo>
                <a:lnTo>
                  <a:pt x="138466" y="360296"/>
                </a:lnTo>
                <a:lnTo>
                  <a:pt x="180464" y="363151"/>
                </a:lnTo>
                <a:lnTo>
                  <a:pt x="292765" y="363151"/>
                </a:lnTo>
                <a:lnTo>
                  <a:pt x="280864" y="372985"/>
                </a:lnTo>
                <a:lnTo>
                  <a:pt x="237977" y="386549"/>
                </a:lnTo>
                <a:lnTo>
                  <a:pt x="180464" y="391154"/>
                </a:lnTo>
                <a:close/>
              </a:path>
              <a:path w="361315" h="391160">
                <a:moveTo>
                  <a:pt x="292765" y="363151"/>
                </a:moveTo>
                <a:lnTo>
                  <a:pt x="180464" y="363151"/>
                </a:lnTo>
                <a:lnTo>
                  <a:pt x="222274" y="360296"/>
                </a:lnTo>
                <a:lnTo>
                  <a:pt x="253583" y="351983"/>
                </a:lnTo>
                <a:lnTo>
                  <a:pt x="273224" y="338586"/>
                </a:lnTo>
                <a:lnTo>
                  <a:pt x="280031" y="320479"/>
                </a:lnTo>
                <a:lnTo>
                  <a:pt x="273224" y="302373"/>
                </a:lnTo>
                <a:lnTo>
                  <a:pt x="253583" y="288976"/>
                </a:lnTo>
                <a:lnTo>
                  <a:pt x="222274" y="280663"/>
                </a:lnTo>
                <a:lnTo>
                  <a:pt x="180464" y="277808"/>
                </a:lnTo>
                <a:lnTo>
                  <a:pt x="292950" y="277808"/>
                </a:lnTo>
                <a:lnTo>
                  <a:pt x="307666" y="290052"/>
                </a:lnTo>
                <a:lnTo>
                  <a:pt x="316923" y="320479"/>
                </a:lnTo>
                <a:lnTo>
                  <a:pt x="307666" y="350837"/>
                </a:lnTo>
                <a:lnTo>
                  <a:pt x="292765" y="363151"/>
                </a:lnTo>
                <a:close/>
              </a:path>
              <a:path w="361315" h="391160">
                <a:moveTo>
                  <a:pt x="125347" y="190243"/>
                </a:moveTo>
                <a:lnTo>
                  <a:pt x="89343" y="190243"/>
                </a:lnTo>
                <a:lnTo>
                  <a:pt x="89343" y="134237"/>
                </a:lnTo>
                <a:lnTo>
                  <a:pt x="68389" y="123235"/>
                </a:lnTo>
                <a:lnTo>
                  <a:pt x="53061" y="109567"/>
                </a:lnTo>
                <a:lnTo>
                  <a:pt x="43738" y="93385"/>
                </a:lnTo>
                <a:lnTo>
                  <a:pt x="43617" y="93038"/>
                </a:lnTo>
                <a:lnTo>
                  <a:pt x="40448" y="74230"/>
                </a:lnTo>
                <a:lnTo>
                  <a:pt x="50200" y="42942"/>
                </a:lnTo>
                <a:lnTo>
                  <a:pt x="78119" y="19613"/>
                </a:lnTo>
                <a:lnTo>
                  <a:pt x="122207" y="5035"/>
                </a:lnTo>
                <a:lnTo>
                  <a:pt x="180464" y="0"/>
                </a:lnTo>
                <a:lnTo>
                  <a:pt x="238908" y="5035"/>
                </a:lnTo>
                <a:lnTo>
                  <a:pt x="282975" y="19613"/>
                </a:lnTo>
                <a:lnTo>
                  <a:pt x="293509" y="28447"/>
                </a:lnTo>
                <a:lnTo>
                  <a:pt x="180464" y="28447"/>
                </a:lnTo>
                <a:lnTo>
                  <a:pt x="137605" y="31538"/>
                </a:lnTo>
                <a:lnTo>
                  <a:pt x="105289" y="40504"/>
                </a:lnTo>
                <a:lnTo>
                  <a:pt x="84891" y="54888"/>
                </a:lnTo>
                <a:lnTo>
                  <a:pt x="77786" y="74230"/>
                </a:lnTo>
                <a:lnTo>
                  <a:pt x="84891" y="93385"/>
                </a:lnTo>
                <a:lnTo>
                  <a:pt x="105289" y="107789"/>
                </a:lnTo>
                <a:lnTo>
                  <a:pt x="137605" y="116860"/>
                </a:lnTo>
                <a:lnTo>
                  <a:pt x="180464" y="120013"/>
                </a:lnTo>
                <a:lnTo>
                  <a:pt x="295855" y="120013"/>
                </a:lnTo>
                <a:lnTo>
                  <a:pt x="292539" y="122985"/>
                </a:lnTo>
                <a:lnTo>
                  <a:pt x="272030" y="133792"/>
                </a:lnTo>
                <a:lnTo>
                  <a:pt x="272030" y="143571"/>
                </a:lnTo>
                <a:lnTo>
                  <a:pt x="125347" y="143571"/>
                </a:lnTo>
                <a:lnTo>
                  <a:pt x="125347" y="190243"/>
                </a:lnTo>
                <a:close/>
              </a:path>
              <a:path w="361315" h="391160">
                <a:moveTo>
                  <a:pt x="295855" y="120013"/>
                </a:moveTo>
                <a:lnTo>
                  <a:pt x="180464" y="120013"/>
                </a:lnTo>
                <a:lnTo>
                  <a:pt x="223323" y="116860"/>
                </a:lnTo>
                <a:lnTo>
                  <a:pt x="255639" y="107789"/>
                </a:lnTo>
                <a:lnTo>
                  <a:pt x="276037" y="93385"/>
                </a:lnTo>
                <a:lnTo>
                  <a:pt x="283142" y="74230"/>
                </a:lnTo>
                <a:lnTo>
                  <a:pt x="276037" y="54888"/>
                </a:lnTo>
                <a:lnTo>
                  <a:pt x="255639" y="40504"/>
                </a:lnTo>
                <a:lnTo>
                  <a:pt x="223323" y="31538"/>
                </a:lnTo>
                <a:lnTo>
                  <a:pt x="180464" y="28447"/>
                </a:lnTo>
                <a:lnTo>
                  <a:pt x="293509" y="28447"/>
                </a:lnTo>
                <a:lnTo>
                  <a:pt x="310791" y="42942"/>
                </a:lnTo>
                <a:lnTo>
                  <a:pt x="320479" y="74230"/>
                </a:lnTo>
                <a:lnTo>
                  <a:pt x="317222" y="93038"/>
                </a:lnTo>
                <a:lnTo>
                  <a:pt x="307756" y="109345"/>
                </a:lnTo>
                <a:lnTo>
                  <a:pt x="295855" y="120013"/>
                </a:lnTo>
                <a:close/>
              </a:path>
              <a:path w="361315" h="391160">
                <a:moveTo>
                  <a:pt x="180464" y="148016"/>
                </a:moveTo>
                <a:lnTo>
                  <a:pt x="165726" y="147696"/>
                </a:lnTo>
                <a:lnTo>
                  <a:pt x="151572" y="146794"/>
                </a:lnTo>
                <a:lnTo>
                  <a:pt x="138084" y="145391"/>
                </a:lnTo>
                <a:lnTo>
                  <a:pt x="125347" y="143571"/>
                </a:lnTo>
                <a:lnTo>
                  <a:pt x="236026" y="143571"/>
                </a:lnTo>
                <a:lnTo>
                  <a:pt x="223281" y="145391"/>
                </a:lnTo>
                <a:lnTo>
                  <a:pt x="209745" y="146794"/>
                </a:lnTo>
                <a:lnTo>
                  <a:pt x="195459" y="147696"/>
                </a:lnTo>
                <a:lnTo>
                  <a:pt x="180464" y="148016"/>
                </a:lnTo>
                <a:close/>
              </a:path>
              <a:path w="361315" h="391160">
                <a:moveTo>
                  <a:pt x="272030" y="190243"/>
                </a:moveTo>
                <a:lnTo>
                  <a:pt x="236026" y="190243"/>
                </a:lnTo>
                <a:lnTo>
                  <a:pt x="236026" y="143571"/>
                </a:lnTo>
                <a:lnTo>
                  <a:pt x="272030" y="143571"/>
                </a:lnTo>
                <a:lnTo>
                  <a:pt x="272030" y="190243"/>
                </a:lnTo>
                <a:close/>
              </a:path>
              <a:path w="361315" h="391160">
                <a:moveTo>
                  <a:pt x="360928" y="219579"/>
                </a:moveTo>
                <a:lnTo>
                  <a:pt x="0" y="219579"/>
                </a:lnTo>
                <a:lnTo>
                  <a:pt x="0" y="190243"/>
                </a:lnTo>
                <a:lnTo>
                  <a:pt x="360928" y="190243"/>
                </a:lnTo>
                <a:lnTo>
                  <a:pt x="360928" y="21957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891350" y="5300528"/>
            <a:ext cx="337820" cy="389890"/>
          </a:xfrm>
          <a:custGeom>
            <a:avLst/>
            <a:gdLst/>
            <a:ahLst/>
            <a:cxnLst/>
            <a:rect l="l" t="t" r="r" b="b"/>
            <a:pathLst>
              <a:path w="337820" h="389889">
                <a:moveTo>
                  <a:pt x="324480" y="298255"/>
                </a:moveTo>
                <a:lnTo>
                  <a:pt x="288031" y="298255"/>
                </a:lnTo>
                <a:lnTo>
                  <a:pt x="288031" y="0"/>
                </a:lnTo>
                <a:lnTo>
                  <a:pt x="324480" y="0"/>
                </a:lnTo>
                <a:lnTo>
                  <a:pt x="324480" y="298255"/>
                </a:lnTo>
                <a:close/>
              </a:path>
              <a:path w="337820" h="389889">
                <a:moveTo>
                  <a:pt x="228025" y="160017"/>
                </a:moveTo>
                <a:lnTo>
                  <a:pt x="35559" y="160017"/>
                </a:lnTo>
                <a:lnTo>
                  <a:pt x="35559" y="25780"/>
                </a:lnTo>
                <a:lnTo>
                  <a:pt x="225358" y="25780"/>
                </a:lnTo>
                <a:lnTo>
                  <a:pt x="225358" y="55561"/>
                </a:lnTo>
                <a:lnTo>
                  <a:pt x="72007" y="55561"/>
                </a:lnTo>
                <a:lnTo>
                  <a:pt x="72007" y="130681"/>
                </a:lnTo>
                <a:lnTo>
                  <a:pt x="228025" y="130681"/>
                </a:lnTo>
                <a:lnTo>
                  <a:pt x="228025" y="160017"/>
                </a:lnTo>
                <a:close/>
              </a:path>
              <a:path w="337820" h="389889">
                <a:moveTo>
                  <a:pt x="5333" y="248027"/>
                </a:moveTo>
                <a:lnTo>
                  <a:pt x="0" y="218246"/>
                </a:lnTo>
                <a:lnTo>
                  <a:pt x="54561" y="217857"/>
                </a:lnTo>
                <a:lnTo>
                  <a:pt x="112456" y="216468"/>
                </a:lnTo>
                <a:lnTo>
                  <a:pt x="112456" y="160017"/>
                </a:lnTo>
                <a:lnTo>
                  <a:pt x="148905" y="160017"/>
                </a:lnTo>
                <a:lnTo>
                  <a:pt x="148905" y="215134"/>
                </a:lnTo>
                <a:lnTo>
                  <a:pt x="256841" y="215134"/>
                </a:lnTo>
                <a:lnTo>
                  <a:pt x="207041" y="239493"/>
                </a:lnTo>
                <a:lnTo>
                  <a:pt x="154406" y="243706"/>
                </a:lnTo>
                <a:lnTo>
                  <a:pt x="102261" y="246320"/>
                </a:lnTo>
                <a:lnTo>
                  <a:pt x="52080" y="247654"/>
                </a:lnTo>
                <a:lnTo>
                  <a:pt x="5333" y="248027"/>
                </a:lnTo>
                <a:close/>
              </a:path>
              <a:path w="337820" h="389889">
                <a:moveTo>
                  <a:pt x="256841" y="215134"/>
                </a:moveTo>
                <a:lnTo>
                  <a:pt x="148905" y="215134"/>
                </a:lnTo>
                <a:lnTo>
                  <a:pt x="176394" y="213697"/>
                </a:lnTo>
                <a:lnTo>
                  <a:pt x="203466" y="211967"/>
                </a:lnTo>
                <a:lnTo>
                  <a:pt x="230039" y="209821"/>
                </a:lnTo>
                <a:lnTo>
                  <a:pt x="256028" y="207134"/>
                </a:lnTo>
                <a:lnTo>
                  <a:pt x="256841" y="215134"/>
                </a:lnTo>
                <a:close/>
              </a:path>
              <a:path w="337820" h="389889">
                <a:moveTo>
                  <a:pt x="337815" y="389820"/>
                </a:moveTo>
                <a:lnTo>
                  <a:pt x="66674" y="389820"/>
                </a:lnTo>
                <a:lnTo>
                  <a:pt x="66674" y="278697"/>
                </a:lnTo>
                <a:lnTo>
                  <a:pt x="103122" y="278697"/>
                </a:lnTo>
                <a:lnTo>
                  <a:pt x="103122" y="360039"/>
                </a:lnTo>
                <a:lnTo>
                  <a:pt x="337815" y="360039"/>
                </a:lnTo>
                <a:lnTo>
                  <a:pt x="337815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315397" y="530052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716331" y="5609895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954924" y="5300528"/>
            <a:ext cx="339725" cy="398780"/>
          </a:xfrm>
          <a:custGeom>
            <a:avLst/>
            <a:gdLst/>
            <a:ahLst/>
            <a:cxnLst/>
            <a:rect l="l" t="t" r="r" b="b"/>
            <a:pathLst>
              <a:path w="339725" h="398779">
                <a:moveTo>
                  <a:pt x="264029" y="378708"/>
                </a:moveTo>
                <a:lnTo>
                  <a:pt x="229358" y="378708"/>
                </a:lnTo>
                <a:lnTo>
                  <a:pt x="229358" y="184464"/>
                </a:lnTo>
                <a:lnTo>
                  <a:pt x="185353" y="184464"/>
                </a:lnTo>
                <a:lnTo>
                  <a:pt x="185353" y="154239"/>
                </a:lnTo>
                <a:lnTo>
                  <a:pt x="229358" y="154239"/>
                </a:lnTo>
                <a:lnTo>
                  <a:pt x="229358" y="8889"/>
                </a:lnTo>
                <a:lnTo>
                  <a:pt x="264029" y="8889"/>
                </a:lnTo>
                <a:lnTo>
                  <a:pt x="264029" y="378708"/>
                </a:lnTo>
                <a:close/>
              </a:path>
              <a:path w="339725" h="398779">
                <a:moveTo>
                  <a:pt x="115568" y="68452"/>
                </a:moveTo>
                <a:lnTo>
                  <a:pt x="79564" y="68452"/>
                </a:lnTo>
                <a:lnTo>
                  <a:pt x="79564" y="10223"/>
                </a:lnTo>
                <a:lnTo>
                  <a:pt x="115568" y="10223"/>
                </a:lnTo>
                <a:lnTo>
                  <a:pt x="115568" y="68452"/>
                </a:lnTo>
                <a:close/>
              </a:path>
              <a:path w="339725" h="398779">
                <a:moveTo>
                  <a:pt x="196021" y="97788"/>
                </a:moveTo>
                <a:lnTo>
                  <a:pt x="0" y="97788"/>
                </a:lnTo>
                <a:lnTo>
                  <a:pt x="0" y="68452"/>
                </a:lnTo>
                <a:lnTo>
                  <a:pt x="196021" y="68452"/>
                </a:lnTo>
                <a:lnTo>
                  <a:pt x="196021" y="97788"/>
                </a:lnTo>
                <a:close/>
              </a:path>
              <a:path w="339725" h="398779">
                <a:moveTo>
                  <a:pt x="97788" y="307145"/>
                </a:moveTo>
                <a:lnTo>
                  <a:pt x="64291" y="300470"/>
                </a:lnTo>
                <a:lnTo>
                  <a:pt x="37837" y="281753"/>
                </a:lnTo>
                <a:lnTo>
                  <a:pt x="20467" y="252951"/>
                </a:lnTo>
                <a:lnTo>
                  <a:pt x="14223" y="216023"/>
                </a:lnTo>
                <a:lnTo>
                  <a:pt x="20467" y="179096"/>
                </a:lnTo>
                <a:lnTo>
                  <a:pt x="37837" y="150294"/>
                </a:lnTo>
                <a:lnTo>
                  <a:pt x="64291" y="131577"/>
                </a:lnTo>
                <a:lnTo>
                  <a:pt x="97788" y="124902"/>
                </a:lnTo>
                <a:lnTo>
                  <a:pt x="131028" y="131577"/>
                </a:lnTo>
                <a:lnTo>
                  <a:pt x="157350" y="150294"/>
                </a:lnTo>
                <a:lnTo>
                  <a:pt x="160525" y="155572"/>
                </a:lnTo>
                <a:lnTo>
                  <a:pt x="97788" y="155572"/>
                </a:lnTo>
                <a:lnTo>
                  <a:pt x="76971" y="160080"/>
                </a:lnTo>
                <a:lnTo>
                  <a:pt x="60673" y="172574"/>
                </a:lnTo>
                <a:lnTo>
                  <a:pt x="50033" y="191576"/>
                </a:lnTo>
                <a:lnTo>
                  <a:pt x="46227" y="215579"/>
                </a:lnTo>
                <a:lnTo>
                  <a:pt x="50033" y="240096"/>
                </a:lnTo>
                <a:lnTo>
                  <a:pt x="60673" y="259362"/>
                </a:lnTo>
                <a:lnTo>
                  <a:pt x="76980" y="271960"/>
                </a:lnTo>
                <a:lnTo>
                  <a:pt x="97788" y="276475"/>
                </a:lnTo>
                <a:lnTo>
                  <a:pt x="160525" y="276475"/>
                </a:lnTo>
                <a:lnTo>
                  <a:pt x="157350" y="281753"/>
                </a:lnTo>
                <a:lnTo>
                  <a:pt x="131028" y="300470"/>
                </a:lnTo>
                <a:lnTo>
                  <a:pt x="97788" y="307145"/>
                </a:lnTo>
                <a:close/>
              </a:path>
              <a:path w="339725" h="398779">
                <a:moveTo>
                  <a:pt x="160525" y="276475"/>
                </a:moveTo>
                <a:lnTo>
                  <a:pt x="97788" y="276475"/>
                </a:lnTo>
                <a:lnTo>
                  <a:pt x="118160" y="271960"/>
                </a:lnTo>
                <a:lnTo>
                  <a:pt x="134348" y="259417"/>
                </a:lnTo>
                <a:lnTo>
                  <a:pt x="145043" y="240283"/>
                </a:lnTo>
                <a:lnTo>
                  <a:pt x="148905" y="216023"/>
                </a:lnTo>
                <a:lnTo>
                  <a:pt x="145043" y="191764"/>
                </a:lnTo>
                <a:lnTo>
                  <a:pt x="134348" y="172630"/>
                </a:lnTo>
                <a:lnTo>
                  <a:pt x="118151" y="160080"/>
                </a:lnTo>
                <a:lnTo>
                  <a:pt x="97788" y="155572"/>
                </a:lnTo>
                <a:lnTo>
                  <a:pt x="160525" y="155572"/>
                </a:lnTo>
                <a:lnTo>
                  <a:pt x="174672" y="179096"/>
                </a:lnTo>
                <a:lnTo>
                  <a:pt x="180908" y="216023"/>
                </a:lnTo>
                <a:lnTo>
                  <a:pt x="174672" y="252951"/>
                </a:lnTo>
                <a:lnTo>
                  <a:pt x="160525" y="276475"/>
                </a:lnTo>
                <a:close/>
              </a:path>
              <a:path w="339725" h="398779">
                <a:moveTo>
                  <a:pt x="339148" y="398710"/>
                </a:moveTo>
                <a:lnTo>
                  <a:pt x="304478" y="398710"/>
                </a:lnTo>
                <a:lnTo>
                  <a:pt x="304478" y="0"/>
                </a:lnTo>
                <a:lnTo>
                  <a:pt x="339148" y="0"/>
                </a:lnTo>
                <a:lnTo>
                  <a:pt x="33914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364302" y="5339198"/>
            <a:ext cx="360680" cy="306070"/>
          </a:xfrm>
          <a:custGeom>
            <a:avLst/>
            <a:gdLst/>
            <a:ahLst/>
            <a:cxnLst/>
            <a:rect l="l" t="t" r="r" b="b"/>
            <a:pathLst>
              <a:path w="360679" h="306070">
                <a:moveTo>
                  <a:pt x="37781" y="137348"/>
                </a:moveTo>
                <a:lnTo>
                  <a:pt x="32448" y="106233"/>
                </a:lnTo>
                <a:lnTo>
                  <a:pt x="280475" y="96010"/>
                </a:lnTo>
                <a:lnTo>
                  <a:pt x="280989" y="80661"/>
                </a:lnTo>
                <a:lnTo>
                  <a:pt x="281253" y="65896"/>
                </a:lnTo>
                <a:lnTo>
                  <a:pt x="281364" y="29781"/>
                </a:lnTo>
                <a:lnTo>
                  <a:pt x="43115" y="29781"/>
                </a:lnTo>
                <a:lnTo>
                  <a:pt x="43115" y="0"/>
                </a:lnTo>
                <a:lnTo>
                  <a:pt x="296477" y="0"/>
                </a:lnTo>
                <a:lnTo>
                  <a:pt x="317368" y="444"/>
                </a:lnTo>
                <a:lnTo>
                  <a:pt x="317272" y="51630"/>
                </a:lnTo>
                <a:lnTo>
                  <a:pt x="317104" y="75869"/>
                </a:lnTo>
                <a:lnTo>
                  <a:pt x="315257" y="118124"/>
                </a:lnTo>
                <a:lnTo>
                  <a:pt x="314601" y="124458"/>
                </a:lnTo>
                <a:lnTo>
                  <a:pt x="278697" y="124458"/>
                </a:lnTo>
                <a:lnTo>
                  <a:pt x="37781" y="137348"/>
                </a:lnTo>
                <a:close/>
              </a:path>
              <a:path w="360679" h="306070">
                <a:moveTo>
                  <a:pt x="300477" y="223135"/>
                </a:moveTo>
                <a:lnTo>
                  <a:pt x="264473" y="218690"/>
                </a:lnTo>
                <a:lnTo>
                  <a:pt x="269509" y="192840"/>
                </a:lnTo>
                <a:lnTo>
                  <a:pt x="273419" y="168574"/>
                </a:lnTo>
                <a:lnTo>
                  <a:pt x="276412" y="145807"/>
                </a:lnTo>
                <a:lnTo>
                  <a:pt x="278697" y="124458"/>
                </a:lnTo>
                <a:lnTo>
                  <a:pt x="314601" y="124458"/>
                </a:lnTo>
                <a:lnTo>
                  <a:pt x="310242" y="166546"/>
                </a:lnTo>
                <a:lnTo>
                  <a:pt x="300477" y="223135"/>
                </a:lnTo>
                <a:close/>
              </a:path>
              <a:path w="360679" h="306070">
                <a:moveTo>
                  <a:pt x="176908" y="276030"/>
                </a:moveTo>
                <a:lnTo>
                  <a:pt x="140459" y="276030"/>
                </a:lnTo>
                <a:lnTo>
                  <a:pt x="140459" y="172463"/>
                </a:lnTo>
                <a:lnTo>
                  <a:pt x="176908" y="172463"/>
                </a:lnTo>
                <a:lnTo>
                  <a:pt x="176908" y="276030"/>
                </a:lnTo>
                <a:close/>
              </a:path>
              <a:path w="360679" h="306070">
                <a:moveTo>
                  <a:pt x="360484" y="305811"/>
                </a:moveTo>
                <a:lnTo>
                  <a:pt x="0" y="305811"/>
                </a:lnTo>
                <a:lnTo>
                  <a:pt x="0" y="276030"/>
                </a:lnTo>
                <a:lnTo>
                  <a:pt x="360484" y="276030"/>
                </a:lnTo>
                <a:lnTo>
                  <a:pt x="360484" y="3058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772792" y="532675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471980" y="530052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204840" y="53340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204840" y="54394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204840" y="54686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9204840" y="55740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9356412" y="533430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9356412" y="5468546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593772" y="530052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0164216" y="557784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10">
                <a:moveTo>
                  <a:pt x="0" y="0"/>
                </a:moveTo>
                <a:lnTo>
                  <a:pt x="276030" y="0"/>
                </a:lnTo>
                <a:lnTo>
                  <a:pt x="276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0403797" y="5607050"/>
            <a:ext cx="36830" cy="92710"/>
          </a:xfrm>
          <a:custGeom>
            <a:avLst/>
            <a:gdLst/>
            <a:ahLst/>
            <a:cxnLst/>
            <a:rect l="l" t="t" r="r" b="b"/>
            <a:pathLst>
              <a:path w="36829" h="92710">
                <a:moveTo>
                  <a:pt x="0" y="0"/>
                </a:moveTo>
                <a:lnTo>
                  <a:pt x="36448" y="0"/>
                </a:lnTo>
                <a:lnTo>
                  <a:pt x="36448" y="92710"/>
                </a:lnTo>
                <a:lnTo>
                  <a:pt x="0" y="927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157993" y="5314751"/>
            <a:ext cx="292735" cy="29845"/>
          </a:xfrm>
          <a:custGeom>
            <a:avLst/>
            <a:gdLst/>
            <a:ahLst/>
            <a:cxnLst/>
            <a:rect l="l" t="t" r="r" b="b"/>
            <a:pathLst>
              <a:path w="292734" h="29845">
                <a:moveTo>
                  <a:pt x="292476" y="29781"/>
                </a:moveTo>
                <a:lnTo>
                  <a:pt x="0" y="29781"/>
                </a:lnTo>
                <a:lnTo>
                  <a:pt x="0" y="0"/>
                </a:lnTo>
                <a:lnTo>
                  <a:pt x="292476" y="0"/>
                </a:lnTo>
                <a:lnTo>
                  <a:pt x="292476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217999" y="5344533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353570" y="5344533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158881" y="5431209"/>
            <a:ext cx="290195" cy="29845"/>
          </a:xfrm>
          <a:custGeom>
            <a:avLst/>
            <a:gdLst/>
            <a:ahLst/>
            <a:cxnLst/>
            <a:rect l="l" t="t" r="r" b="b"/>
            <a:pathLst>
              <a:path w="290195" h="29845">
                <a:moveTo>
                  <a:pt x="289809" y="29781"/>
                </a:moveTo>
                <a:lnTo>
                  <a:pt x="0" y="29781"/>
                </a:lnTo>
                <a:lnTo>
                  <a:pt x="0" y="0"/>
                </a:lnTo>
                <a:lnTo>
                  <a:pt x="289809" y="0"/>
                </a:lnTo>
                <a:lnTo>
                  <a:pt x="289809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0286451" y="5460990"/>
            <a:ext cx="36830" cy="48260"/>
          </a:xfrm>
          <a:custGeom>
            <a:avLst/>
            <a:gdLst/>
            <a:ahLst/>
            <a:cxnLst/>
            <a:rect l="l" t="t" r="r" b="b"/>
            <a:pathLst>
              <a:path w="36829" h="48260">
                <a:moveTo>
                  <a:pt x="36448" y="48005"/>
                </a:moveTo>
                <a:lnTo>
                  <a:pt x="0" y="48005"/>
                </a:lnTo>
                <a:lnTo>
                  <a:pt x="0" y="0"/>
                </a:lnTo>
                <a:lnTo>
                  <a:pt x="36448" y="0"/>
                </a:lnTo>
                <a:lnTo>
                  <a:pt x="36448" y="480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0124211" y="5508995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0532701" y="5314307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1065884" y="5314751"/>
            <a:ext cx="361315" cy="379730"/>
          </a:xfrm>
          <a:custGeom>
            <a:avLst/>
            <a:gdLst/>
            <a:ahLst/>
            <a:cxnLst/>
            <a:rect l="l" t="t" r="r" b="b"/>
            <a:pathLst>
              <a:path w="361315" h="379729">
                <a:moveTo>
                  <a:pt x="328480" y="29336"/>
                </a:moveTo>
                <a:lnTo>
                  <a:pt x="33337" y="29336"/>
                </a:lnTo>
                <a:lnTo>
                  <a:pt x="33337" y="0"/>
                </a:lnTo>
                <a:lnTo>
                  <a:pt x="328480" y="0"/>
                </a:lnTo>
                <a:lnTo>
                  <a:pt x="328480" y="29336"/>
                </a:lnTo>
                <a:close/>
              </a:path>
              <a:path w="361315" h="379729">
                <a:moveTo>
                  <a:pt x="32892" y="140459"/>
                </a:moveTo>
                <a:lnTo>
                  <a:pt x="20002" y="111567"/>
                </a:lnTo>
                <a:lnTo>
                  <a:pt x="69834" y="101907"/>
                </a:lnTo>
                <a:lnTo>
                  <a:pt x="112623" y="83953"/>
                </a:lnTo>
                <a:lnTo>
                  <a:pt x="143328" y="59249"/>
                </a:lnTo>
                <a:lnTo>
                  <a:pt x="156906" y="29336"/>
                </a:lnTo>
                <a:lnTo>
                  <a:pt x="204911" y="29336"/>
                </a:lnTo>
                <a:lnTo>
                  <a:pt x="218420" y="59249"/>
                </a:lnTo>
                <a:lnTo>
                  <a:pt x="220455" y="60895"/>
                </a:lnTo>
                <a:lnTo>
                  <a:pt x="180908" y="60895"/>
                </a:lnTo>
                <a:lnTo>
                  <a:pt x="157718" y="90641"/>
                </a:lnTo>
                <a:lnTo>
                  <a:pt x="123402" y="114179"/>
                </a:lnTo>
                <a:lnTo>
                  <a:pt x="80835" y="130965"/>
                </a:lnTo>
                <a:lnTo>
                  <a:pt x="32892" y="140459"/>
                </a:lnTo>
                <a:close/>
              </a:path>
              <a:path w="361315" h="379729">
                <a:moveTo>
                  <a:pt x="328480" y="140459"/>
                </a:moveTo>
                <a:lnTo>
                  <a:pt x="280982" y="130778"/>
                </a:lnTo>
                <a:lnTo>
                  <a:pt x="238526" y="114012"/>
                </a:lnTo>
                <a:lnTo>
                  <a:pt x="204154" y="90579"/>
                </a:lnTo>
                <a:lnTo>
                  <a:pt x="180908" y="60895"/>
                </a:lnTo>
                <a:lnTo>
                  <a:pt x="220455" y="60895"/>
                </a:lnTo>
                <a:lnTo>
                  <a:pt x="248972" y="83953"/>
                </a:lnTo>
                <a:lnTo>
                  <a:pt x="291608" y="101907"/>
                </a:lnTo>
                <a:lnTo>
                  <a:pt x="341371" y="111567"/>
                </a:lnTo>
                <a:lnTo>
                  <a:pt x="328480" y="140459"/>
                </a:lnTo>
                <a:close/>
              </a:path>
              <a:path w="361315" h="379729">
                <a:moveTo>
                  <a:pt x="199133" y="174686"/>
                </a:moveTo>
                <a:lnTo>
                  <a:pt x="162684" y="174686"/>
                </a:lnTo>
                <a:lnTo>
                  <a:pt x="162684" y="120457"/>
                </a:lnTo>
                <a:lnTo>
                  <a:pt x="199133" y="120457"/>
                </a:lnTo>
                <a:lnTo>
                  <a:pt x="199133" y="174686"/>
                </a:lnTo>
                <a:close/>
              </a:path>
              <a:path w="361315" h="379729">
                <a:moveTo>
                  <a:pt x="360928" y="204467"/>
                </a:moveTo>
                <a:lnTo>
                  <a:pt x="0" y="204467"/>
                </a:lnTo>
                <a:lnTo>
                  <a:pt x="0" y="174686"/>
                </a:lnTo>
                <a:lnTo>
                  <a:pt x="360928" y="174686"/>
                </a:lnTo>
                <a:lnTo>
                  <a:pt x="360928" y="204467"/>
                </a:lnTo>
                <a:close/>
              </a:path>
              <a:path w="361315" h="379729">
                <a:moveTo>
                  <a:pt x="314257" y="379153"/>
                </a:moveTo>
                <a:lnTo>
                  <a:pt x="45782" y="379153"/>
                </a:lnTo>
                <a:lnTo>
                  <a:pt x="45782" y="228914"/>
                </a:lnTo>
                <a:lnTo>
                  <a:pt x="81786" y="228914"/>
                </a:lnTo>
                <a:lnTo>
                  <a:pt x="81786" y="272474"/>
                </a:lnTo>
                <a:lnTo>
                  <a:pt x="314257" y="272474"/>
                </a:lnTo>
                <a:lnTo>
                  <a:pt x="314257" y="300922"/>
                </a:lnTo>
                <a:lnTo>
                  <a:pt x="81786" y="300922"/>
                </a:lnTo>
                <a:lnTo>
                  <a:pt x="81786" y="349816"/>
                </a:lnTo>
                <a:lnTo>
                  <a:pt x="314257" y="349816"/>
                </a:lnTo>
                <a:lnTo>
                  <a:pt x="314257" y="379153"/>
                </a:lnTo>
                <a:close/>
              </a:path>
              <a:path w="361315" h="379729">
                <a:moveTo>
                  <a:pt x="314257" y="272474"/>
                </a:moveTo>
                <a:lnTo>
                  <a:pt x="278253" y="272474"/>
                </a:lnTo>
                <a:lnTo>
                  <a:pt x="278253" y="228914"/>
                </a:lnTo>
                <a:lnTo>
                  <a:pt x="314257" y="228914"/>
                </a:lnTo>
                <a:lnTo>
                  <a:pt x="314257" y="272474"/>
                </a:lnTo>
                <a:close/>
              </a:path>
              <a:path w="361315" h="379729">
                <a:moveTo>
                  <a:pt x="314257" y="349816"/>
                </a:moveTo>
                <a:lnTo>
                  <a:pt x="278253" y="349816"/>
                </a:lnTo>
                <a:lnTo>
                  <a:pt x="278253" y="300922"/>
                </a:lnTo>
                <a:lnTo>
                  <a:pt x="314257" y="300922"/>
                </a:lnTo>
                <a:lnTo>
                  <a:pt x="314257" y="3498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1481041" y="5300972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29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29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29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1929980" y="53327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929980" y="53619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1929980" y="54876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2045992" y="55168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1883752" y="56184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2405956" y="5340532"/>
            <a:ext cx="210820" cy="332105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103567" y="331592"/>
                </a:moveTo>
                <a:lnTo>
                  <a:pt x="69070" y="327918"/>
                </a:lnTo>
                <a:lnTo>
                  <a:pt x="40948" y="318201"/>
                </a:lnTo>
                <a:lnTo>
                  <a:pt x="18245" y="304401"/>
                </a:lnTo>
                <a:lnTo>
                  <a:pt x="0" y="288476"/>
                </a:lnTo>
                <a:lnTo>
                  <a:pt x="20002" y="261806"/>
                </a:lnTo>
                <a:lnTo>
                  <a:pt x="35066" y="275308"/>
                </a:lnTo>
                <a:lnTo>
                  <a:pt x="52839" y="286809"/>
                </a:lnTo>
                <a:lnTo>
                  <a:pt x="74195" y="294810"/>
                </a:lnTo>
                <a:lnTo>
                  <a:pt x="100011" y="297810"/>
                </a:lnTo>
                <a:lnTo>
                  <a:pt x="126972" y="292483"/>
                </a:lnTo>
                <a:lnTo>
                  <a:pt x="149016" y="277197"/>
                </a:lnTo>
                <a:lnTo>
                  <a:pt x="163893" y="252993"/>
                </a:lnTo>
                <a:lnTo>
                  <a:pt x="169352" y="220913"/>
                </a:lnTo>
                <a:lnTo>
                  <a:pt x="164545" y="189625"/>
                </a:lnTo>
                <a:lnTo>
                  <a:pt x="150905" y="166296"/>
                </a:lnTo>
                <a:lnTo>
                  <a:pt x="129597" y="151718"/>
                </a:lnTo>
                <a:lnTo>
                  <a:pt x="101789" y="146682"/>
                </a:lnTo>
                <a:lnTo>
                  <a:pt x="86752" y="147919"/>
                </a:lnTo>
                <a:lnTo>
                  <a:pt x="73508" y="151572"/>
                </a:lnTo>
                <a:lnTo>
                  <a:pt x="60847" y="157559"/>
                </a:lnTo>
                <a:lnTo>
                  <a:pt x="47560" y="165796"/>
                </a:lnTo>
                <a:lnTo>
                  <a:pt x="25780" y="152461"/>
                </a:lnTo>
                <a:lnTo>
                  <a:pt x="36003" y="0"/>
                </a:lnTo>
                <a:lnTo>
                  <a:pt x="194688" y="0"/>
                </a:lnTo>
                <a:lnTo>
                  <a:pt x="194688" y="34670"/>
                </a:lnTo>
                <a:lnTo>
                  <a:pt x="71563" y="34670"/>
                </a:lnTo>
                <a:lnTo>
                  <a:pt x="63562" y="128903"/>
                </a:lnTo>
                <a:lnTo>
                  <a:pt x="74383" y="123513"/>
                </a:lnTo>
                <a:lnTo>
                  <a:pt x="85787" y="119457"/>
                </a:lnTo>
                <a:lnTo>
                  <a:pt x="98191" y="116901"/>
                </a:lnTo>
                <a:lnTo>
                  <a:pt x="112012" y="116012"/>
                </a:lnTo>
                <a:lnTo>
                  <a:pt x="150238" y="122131"/>
                </a:lnTo>
                <a:lnTo>
                  <a:pt x="181464" y="140960"/>
                </a:lnTo>
                <a:lnTo>
                  <a:pt x="202522" y="173206"/>
                </a:lnTo>
                <a:lnTo>
                  <a:pt x="210245" y="219579"/>
                </a:lnTo>
                <a:lnTo>
                  <a:pt x="201327" y="267272"/>
                </a:lnTo>
                <a:lnTo>
                  <a:pt x="177575" y="302422"/>
                </a:lnTo>
                <a:lnTo>
                  <a:pt x="143488" y="324153"/>
                </a:lnTo>
                <a:lnTo>
                  <a:pt x="103567" y="3315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2661985" y="5334309"/>
            <a:ext cx="203200" cy="337820"/>
          </a:xfrm>
          <a:custGeom>
            <a:avLst/>
            <a:gdLst/>
            <a:ahLst/>
            <a:cxnLst/>
            <a:rect l="l" t="t" r="r" b="b"/>
            <a:pathLst>
              <a:path w="203200" h="337820">
                <a:moveTo>
                  <a:pt x="101789" y="337815"/>
                </a:moveTo>
                <a:lnTo>
                  <a:pt x="39076" y="310690"/>
                </a:lnTo>
                <a:lnTo>
                  <a:pt x="17907" y="276752"/>
                </a:lnTo>
                <a:lnTo>
                  <a:pt x="4612" y="229202"/>
                </a:lnTo>
                <a:lnTo>
                  <a:pt x="0" y="168018"/>
                </a:lnTo>
                <a:lnTo>
                  <a:pt x="4599" y="107190"/>
                </a:lnTo>
                <a:lnTo>
                  <a:pt x="17907" y="59910"/>
                </a:lnTo>
                <a:lnTo>
                  <a:pt x="39076" y="26498"/>
                </a:lnTo>
                <a:lnTo>
                  <a:pt x="101789" y="0"/>
                </a:lnTo>
                <a:lnTo>
                  <a:pt x="136054" y="6635"/>
                </a:lnTo>
                <a:lnTo>
                  <a:pt x="164153" y="26626"/>
                </a:lnTo>
                <a:lnTo>
                  <a:pt x="168102" y="32892"/>
                </a:lnTo>
                <a:lnTo>
                  <a:pt x="101789" y="32892"/>
                </a:lnTo>
                <a:lnTo>
                  <a:pt x="76314" y="40629"/>
                </a:lnTo>
                <a:lnTo>
                  <a:pt x="56672" y="64784"/>
                </a:lnTo>
                <a:lnTo>
                  <a:pt x="44032" y="106775"/>
                </a:lnTo>
                <a:lnTo>
                  <a:pt x="39559" y="168018"/>
                </a:lnTo>
                <a:lnTo>
                  <a:pt x="44032" y="229983"/>
                </a:lnTo>
                <a:lnTo>
                  <a:pt x="56672" y="272696"/>
                </a:lnTo>
                <a:lnTo>
                  <a:pt x="76314" y="297407"/>
                </a:lnTo>
                <a:lnTo>
                  <a:pt x="101789" y="305367"/>
                </a:lnTo>
                <a:lnTo>
                  <a:pt x="167463" y="305367"/>
                </a:lnTo>
                <a:lnTo>
                  <a:pt x="164153" y="310690"/>
                </a:lnTo>
                <a:lnTo>
                  <a:pt x="136054" y="331037"/>
                </a:lnTo>
                <a:lnTo>
                  <a:pt x="101789" y="337815"/>
                </a:lnTo>
                <a:close/>
              </a:path>
              <a:path w="203200" h="337820">
                <a:moveTo>
                  <a:pt x="167463" y="305367"/>
                </a:moveTo>
                <a:lnTo>
                  <a:pt x="101789" y="305367"/>
                </a:lnTo>
                <a:lnTo>
                  <a:pt x="127007" y="297407"/>
                </a:lnTo>
                <a:lnTo>
                  <a:pt x="146516" y="272696"/>
                </a:lnTo>
                <a:lnTo>
                  <a:pt x="159107" y="229983"/>
                </a:lnTo>
                <a:lnTo>
                  <a:pt x="163573" y="168018"/>
                </a:lnTo>
                <a:lnTo>
                  <a:pt x="159107" y="106775"/>
                </a:lnTo>
                <a:lnTo>
                  <a:pt x="146516" y="64784"/>
                </a:lnTo>
                <a:lnTo>
                  <a:pt x="127007" y="40629"/>
                </a:lnTo>
                <a:lnTo>
                  <a:pt x="101789" y="32892"/>
                </a:lnTo>
                <a:lnTo>
                  <a:pt x="168102" y="32892"/>
                </a:lnTo>
                <a:lnTo>
                  <a:pt x="185254" y="60102"/>
                </a:lnTo>
                <a:lnTo>
                  <a:pt x="198525" y="107190"/>
                </a:lnTo>
                <a:lnTo>
                  <a:pt x="203133" y="168018"/>
                </a:lnTo>
                <a:lnTo>
                  <a:pt x="198525" y="229202"/>
                </a:lnTo>
                <a:lnTo>
                  <a:pt x="185254" y="276752"/>
                </a:lnTo>
                <a:lnTo>
                  <a:pt x="167463" y="30536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2912680" y="5418763"/>
            <a:ext cx="407034" cy="253365"/>
          </a:xfrm>
          <a:custGeom>
            <a:avLst/>
            <a:gdLst/>
            <a:ahLst/>
            <a:cxnLst/>
            <a:rect l="l" t="t" r="r" b="b"/>
            <a:pathLst>
              <a:path w="407034" h="253364">
                <a:moveTo>
                  <a:pt x="105344" y="253361"/>
                </a:moveTo>
                <a:lnTo>
                  <a:pt x="63944" y="244825"/>
                </a:lnTo>
                <a:lnTo>
                  <a:pt x="30503" y="220079"/>
                </a:lnTo>
                <a:lnTo>
                  <a:pt x="8146" y="180415"/>
                </a:lnTo>
                <a:lnTo>
                  <a:pt x="0" y="127125"/>
                </a:lnTo>
                <a:lnTo>
                  <a:pt x="8750" y="73133"/>
                </a:lnTo>
                <a:lnTo>
                  <a:pt x="32336" y="33225"/>
                </a:lnTo>
                <a:lnTo>
                  <a:pt x="66757" y="8487"/>
                </a:lnTo>
                <a:lnTo>
                  <a:pt x="108011" y="0"/>
                </a:lnTo>
                <a:lnTo>
                  <a:pt x="128090" y="2187"/>
                </a:lnTo>
                <a:lnTo>
                  <a:pt x="145293" y="8167"/>
                </a:lnTo>
                <a:lnTo>
                  <a:pt x="160080" y="17064"/>
                </a:lnTo>
                <a:lnTo>
                  <a:pt x="172908" y="28003"/>
                </a:lnTo>
                <a:lnTo>
                  <a:pt x="168658" y="33337"/>
                </a:lnTo>
                <a:lnTo>
                  <a:pt x="110234" y="33337"/>
                </a:lnTo>
                <a:lnTo>
                  <a:pt x="82849" y="40178"/>
                </a:lnTo>
                <a:lnTo>
                  <a:pt x="61173" y="59395"/>
                </a:lnTo>
                <a:lnTo>
                  <a:pt x="46914" y="89030"/>
                </a:lnTo>
                <a:lnTo>
                  <a:pt x="41782" y="127125"/>
                </a:lnTo>
                <a:lnTo>
                  <a:pt x="46713" y="165011"/>
                </a:lnTo>
                <a:lnTo>
                  <a:pt x="60562" y="194188"/>
                </a:lnTo>
                <a:lnTo>
                  <a:pt x="81911" y="212947"/>
                </a:lnTo>
                <a:lnTo>
                  <a:pt x="109345" y="219579"/>
                </a:lnTo>
                <a:lnTo>
                  <a:pt x="174795" y="219579"/>
                </a:lnTo>
                <a:lnTo>
                  <a:pt x="177352" y="223580"/>
                </a:lnTo>
                <a:lnTo>
                  <a:pt x="161663" y="236296"/>
                </a:lnTo>
                <a:lnTo>
                  <a:pt x="144182" y="245638"/>
                </a:lnTo>
                <a:lnTo>
                  <a:pt x="125284" y="251395"/>
                </a:lnTo>
                <a:lnTo>
                  <a:pt x="105344" y="253361"/>
                </a:lnTo>
                <a:close/>
              </a:path>
              <a:path w="407034" h="253364">
                <a:moveTo>
                  <a:pt x="152016" y="54228"/>
                </a:moveTo>
                <a:lnTo>
                  <a:pt x="142800" y="45713"/>
                </a:lnTo>
                <a:lnTo>
                  <a:pt x="132959" y="39115"/>
                </a:lnTo>
                <a:lnTo>
                  <a:pt x="122201" y="34851"/>
                </a:lnTo>
                <a:lnTo>
                  <a:pt x="110234" y="33337"/>
                </a:lnTo>
                <a:lnTo>
                  <a:pt x="168658" y="33337"/>
                </a:lnTo>
                <a:lnTo>
                  <a:pt x="152016" y="54228"/>
                </a:lnTo>
                <a:close/>
              </a:path>
              <a:path w="407034" h="253364">
                <a:moveTo>
                  <a:pt x="174795" y="219579"/>
                </a:moveTo>
                <a:lnTo>
                  <a:pt x="109345" y="219579"/>
                </a:lnTo>
                <a:lnTo>
                  <a:pt x="123638" y="217906"/>
                </a:lnTo>
                <a:lnTo>
                  <a:pt x="137015" y="213190"/>
                </a:lnTo>
                <a:lnTo>
                  <a:pt x="149224" y="205890"/>
                </a:lnTo>
                <a:lnTo>
                  <a:pt x="160017" y="196466"/>
                </a:lnTo>
                <a:lnTo>
                  <a:pt x="174795" y="219579"/>
                </a:lnTo>
                <a:close/>
              </a:path>
              <a:path w="407034" h="253364">
                <a:moveTo>
                  <a:pt x="275614" y="35559"/>
                </a:moveTo>
                <a:lnTo>
                  <a:pt x="247138" y="35559"/>
                </a:lnTo>
                <a:lnTo>
                  <a:pt x="254312" y="21071"/>
                </a:lnTo>
                <a:lnTo>
                  <a:pt x="263529" y="10001"/>
                </a:lnTo>
                <a:lnTo>
                  <a:pt x="275329" y="2930"/>
                </a:lnTo>
                <a:lnTo>
                  <a:pt x="290254" y="444"/>
                </a:lnTo>
                <a:lnTo>
                  <a:pt x="303033" y="3104"/>
                </a:lnTo>
                <a:lnTo>
                  <a:pt x="312812" y="10723"/>
                </a:lnTo>
                <a:lnTo>
                  <a:pt x="319757" y="22759"/>
                </a:lnTo>
                <a:lnTo>
                  <a:pt x="323079" y="35114"/>
                </a:lnTo>
                <a:lnTo>
                  <a:pt x="277364" y="35114"/>
                </a:lnTo>
                <a:lnTo>
                  <a:pt x="275614" y="35559"/>
                </a:lnTo>
                <a:close/>
              </a:path>
              <a:path w="407034" h="253364">
                <a:moveTo>
                  <a:pt x="342427" y="38670"/>
                </a:moveTo>
                <a:lnTo>
                  <a:pt x="324035" y="38670"/>
                </a:lnTo>
                <a:lnTo>
                  <a:pt x="330946" y="23134"/>
                </a:lnTo>
                <a:lnTo>
                  <a:pt x="340315" y="11056"/>
                </a:lnTo>
                <a:lnTo>
                  <a:pt x="352101" y="3229"/>
                </a:lnTo>
                <a:lnTo>
                  <a:pt x="366262" y="444"/>
                </a:lnTo>
                <a:lnTo>
                  <a:pt x="383271" y="4646"/>
                </a:lnTo>
                <a:lnTo>
                  <a:pt x="395988" y="17057"/>
                </a:lnTo>
                <a:lnTo>
                  <a:pt x="403064" y="35114"/>
                </a:lnTo>
                <a:lnTo>
                  <a:pt x="352483" y="35114"/>
                </a:lnTo>
                <a:lnTo>
                  <a:pt x="343996" y="37261"/>
                </a:lnTo>
                <a:lnTo>
                  <a:pt x="342427" y="38670"/>
                </a:lnTo>
                <a:close/>
              </a:path>
              <a:path w="407034" h="253364">
                <a:moveTo>
                  <a:pt x="248916" y="247582"/>
                </a:moveTo>
                <a:lnTo>
                  <a:pt x="213801" y="247582"/>
                </a:lnTo>
                <a:lnTo>
                  <a:pt x="213801" y="5778"/>
                </a:lnTo>
                <a:lnTo>
                  <a:pt x="242249" y="5778"/>
                </a:lnTo>
                <a:lnTo>
                  <a:pt x="245360" y="35559"/>
                </a:lnTo>
                <a:lnTo>
                  <a:pt x="275614" y="35559"/>
                </a:lnTo>
                <a:lnTo>
                  <a:pt x="268918" y="37261"/>
                </a:lnTo>
                <a:lnTo>
                  <a:pt x="261473" y="43615"/>
                </a:lnTo>
                <a:lnTo>
                  <a:pt x="254861" y="54054"/>
                </a:lnTo>
                <a:lnTo>
                  <a:pt x="248916" y="68452"/>
                </a:lnTo>
                <a:lnTo>
                  <a:pt x="248916" y="247582"/>
                </a:lnTo>
                <a:close/>
              </a:path>
              <a:path w="407034" h="253364">
                <a:moveTo>
                  <a:pt x="325369" y="247582"/>
                </a:moveTo>
                <a:lnTo>
                  <a:pt x="295588" y="247582"/>
                </a:lnTo>
                <a:lnTo>
                  <a:pt x="295588" y="71563"/>
                </a:lnTo>
                <a:lnTo>
                  <a:pt x="294490" y="56117"/>
                </a:lnTo>
                <a:lnTo>
                  <a:pt x="291143" y="44671"/>
                </a:lnTo>
                <a:lnTo>
                  <a:pt x="285462" y="37559"/>
                </a:lnTo>
                <a:lnTo>
                  <a:pt x="277364" y="35114"/>
                </a:lnTo>
                <a:lnTo>
                  <a:pt x="323079" y="35114"/>
                </a:lnTo>
                <a:lnTo>
                  <a:pt x="324035" y="38670"/>
                </a:lnTo>
                <a:lnTo>
                  <a:pt x="342427" y="38670"/>
                </a:lnTo>
                <a:lnTo>
                  <a:pt x="336926" y="43615"/>
                </a:lnTo>
                <a:lnTo>
                  <a:pt x="330856" y="54054"/>
                </a:lnTo>
                <a:lnTo>
                  <a:pt x="325369" y="68452"/>
                </a:lnTo>
                <a:lnTo>
                  <a:pt x="325369" y="247582"/>
                </a:lnTo>
                <a:close/>
              </a:path>
              <a:path w="407034" h="253364">
                <a:moveTo>
                  <a:pt x="406711" y="247582"/>
                </a:moveTo>
                <a:lnTo>
                  <a:pt x="371596" y="247582"/>
                </a:lnTo>
                <a:lnTo>
                  <a:pt x="371596" y="71563"/>
                </a:lnTo>
                <a:lnTo>
                  <a:pt x="370297" y="55367"/>
                </a:lnTo>
                <a:lnTo>
                  <a:pt x="366540" y="44004"/>
                </a:lnTo>
                <a:lnTo>
                  <a:pt x="360532" y="37309"/>
                </a:lnTo>
                <a:lnTo>
                  <a:pt x="352483" y="35114"/>
                </a:lnTo>
                <a:lnTo>
                  <a:pt x="403064" y="35114"/>
                </a:lnTo>
                <a:lnTo>
                  <a:pt x="403905" y="37261"/>
                </a:lnTo>
                <a:lnTo>
                  <a:pt x="403971" y="37559"/>
                </a:lnTo>
                <a:lnTo>
                  <a:pt x="406711" y="65340"/>
                </a:lnTo>
                <a:lnTo>
                  <a:pt x="406711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3403400" y="53149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3403400" y="54203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400733" y="55727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3400733" y="56591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3354505" y="550366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890776" y="5300083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80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80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80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4589076" y="5300528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30" h="95885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4313045" y="5339079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4313045" y="5368290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60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4313045" y="5568950"/>
            <a:ext cx="181610" cy="29209"/>
          </a:xfrm>
          <a:custGeom>
            <a:avLst/>
            <a:gdLst/>
            <a:ahLst/>
            <a:cxnLst/>
            <a:rect l="l" t="t" r="r" b="b"/>
            <a:pathLst>
              <a:path w="181609" h="29210">
                <a:moveTo>
                  <a:pt x="0" y="0"/>
                </a:moveTo>
                <a:lnTo>
                  <a:pt x="181353" y="0"/>
                </a:lnTo>
                <a:lnTo>
                  <a:pt x="181353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4458396" y="53682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4" h="27939">
                <a:moveTo>
                  <a:pt x="0" y="0"/>
                </a:moveTo>
                <a:lnTo>
                  <a:pt x="36003" y="0"/>
                </a:lnTo>
                <a:lnTo>
                  <a:pt x="3600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4458396" y="5396229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10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4458396" y="54254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4" h="80010">
                <a:moveTo>
                  <a:pt x="0" y="0"/>
                </a:moveTo>
                <a:lnTo>
                  <a:pt x="36003" y="0"/>
                </a:lnTo>
                <a:lnTo>
                  <a:pt x="36003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4458396" y="55054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4458396" y="553592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0" y="0"/>
                </a:moveTo>
                <a:lnTo>
                  <a:pt x="36003" y="0"/>
                </a:lnTo>
                <a:lnTo>
                  <a:pt x="3600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4589076" y="5425875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4589076" y="5535665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30" h="164464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4829783" y="5300083"/>
            <a:ext cx="368935" cy="393700"/>
          </a:xfrm>
          <a:custGeom>
            <a:avLst/>
            <a:gdLst/>
            <a:ahLst/>
            <a:cxnLst/>
            <a:rect l="l" t="t" r="r" b="b"/>
            <a:pathLst>
              <a:path w="368934" h="393700">
                <a:moveTo>
                  <a:pt x="14223" y="230692"/>
                </a:moveTo>
                <a:lnTo>
                  <a:pt x="0" y="201800"/>
                </a:lnTo>
                <a:lnTo>
                  <a:pt x="53616" y="183006"/>
                </a:lnTo>
                <a:lnTo>
                  <a:pt x="97269" y="158453"/>
                </a:lnTo>
                <a:lnTo>
                  <a:pt x="130382" y="128672"/>
                </a:lnTo>
                <a:lnTo>
                  <a:pt x="152379" y="94197"/>
                </a:lnTo>
                <a:lnTo>
                  <a:pt x="162684" y="55561"/>
                </a:lnTo>
                <a:lnTo>
                  <a:pt x="17779" y="55561"/>
                </a:lnTo>
                <a:lnTo>
                  <a:pt x="17779" y="25780"/>
                </a:lnTo>
                <a:lnTo>
                  <a:pt x="201800" y="25780"/>
                </a:lnTo>
                <a:lnTo>
                  <a:pt x="196054" y="73925"/>
                </a:lnTo>
                <a:lnTo>
                  <a:pt x="179246" y="116835"/>
                </a:lnTo>
                <a:lnTo>
                  <a:pt x="152016" y="154239"/>
                </a:lnTo>
                <a:lnTo>
                  <a:pt x="115008" y="185864"/>
                </a:lnTo>
                <a:lnTo>
                  <a:pt x="68863" y="211439"/>
                </a:lnTo>
                <a:lnTo>
                  <a:pt x="14223" y="230692"/>
                </a:lnTo>
                <a:close/>
              </a:path>
              <a:path w="368934" h="393700">
                <a:moveTo>
                  <a:pt x="309812" y="393376"/>
                </a:moveTo>
                <a:lnTo>
                  <a:pt x="58673" y="393376"/>
                </a:lnTo>
                <a:lnTo>
                  <a:pt x="58673" y="245360"/>
                </a:lnTo>
                <a:lnTo>
                  <a:pt x="309812" y="245360"/>
                </a:lnTo>
                <a:lnTo>
                  <a:pt x="309812" y="274697"/>
                </a:lnTo>
                <a:lnTo>
                  <a:pt x="94677" y="274697"/>
                </a:lnTo>
                <a:lnTo>
                  <a:pt x="94677" y="364040"/>
                </a:lnTo>
                <a:lnTo>
                  <a:pt x="309812" y="364040"/>
                </a:lnTo>
                <a:lnTo>
                  <a:pt x="309812" y="393376"/>
                </a:lnTo>
                <a:close/>
              </a:path>
              <a:path w="368934" h="393700">
                <a:moveTo>
                  <a:pt x="309812" y="364040"/>
                </a:moveTo>
                <a:lnTo>
                  <a:pt x="273808" y="364040"/>
                </a:lnTo>
                <a:lnTo>
                  <a:pt x="273808" y="274697"/>
                </a:lnTo>
                <a:lnTo>
                  <a:pt x="309812" y="274697"/>
                </a:lnTo>
                <a:lnTo>
                  <a:pt x="309812" y="364040"/>
                </a:lnTo>
                <a:close/>
              </a:path>
              <a:path w="368934" h="393700">
                <a:moveTo>
                  <a:pt x="309812" y="226691"/>
                </a:moveTo>
                <a:lnTo>
                  <a:pt x="273363" y="226691"/>
                </a:lnTo>
                <a:lnTo>
                  <a:pt x="273363" y="0"/>
                </a:lnTo>
                <a:lnTo>
                  <a:pt x="309812" y="0"/>
                </a:lnTo>
                <a:lnTo>
                  <a:pt x="309812" y="97788"/>
                </a:lnTo>
                <a:lnTo>
                  <a:pt x="368929" y="97788"/>
                </a:lnTo>
                <a:lnTo>
                  <a:pt x="368929" y="128014"/>
                </a:lnTo>
                <a:lnTo>
                  <a:pt x="309812" y="128014"/>
                </a:lnTo>
                <a:lnTo>
                  <a:pt x="309812" y="22669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5238717" y="5307195"/>
            <a:ext cx="361315" cy="387985"/>
          </a:xfrm>
          <a:custGeom>
            <a:avLst/>
            <a:gdLst/>
            <a:ahLst/>
            <a:cxnLst/>
            <a:rect l="l" t="t" r="r" b="b"/>
            <a:pathLst>
              <a:path w="361315" h="387985">
                <a:moveTo>
                  <a:pt x="180464" y="138237"/>
                </a:moveTo>
                <a:lnTo>
                  <a:pt x="121645" y="133785"/>
                </a:lnTo>
                <a:lnTo>
                  <a:pt x="77619" y="120624"/>
                </a:lnTo>
                <a:lnTo>
                  <a:pt x="50012" y="99045"/>
                </a:lnTo>
                <a:lnTo>
                  <a:pt x="40448" y="69341"/>
                </a:lnTo>
                <a:lnTo>
                  <a:pt x="50012" y="39566"/>
                </a:lnTo>
                <a:lnTo>
                  <a:pt x="77619" y="17835"/>
                </a:lnTo>
                <a:lnTo>
                  <a:pt x="121645" y="4521"/>
                </a:lnTo>
                <a:lnTo>
                  <a:pt x="180464" y="0"/>
                </a:lnTo>
                <a:lnTo>
                  <a:pt x="239283" y="4521"/>
                </a:lnTo>
                <a:lnTo>
                  <a:pt x="283309" y="17835"/>
                </a:lnTo>
                <a:lnTo>
                  <a:pt x="295661" y="27558"/>
                </a:lnTo>
                <a:lnTo>
                  <a:pt x="180464" y="27558"/>
                </a:lnTo>
                <a:lnTo>
                  <a:pt x="136855" y="30336"/>
                </a:lnTo>
                <a:lnTo>
                  <a:pt x="104622" y="38448"/>
                </a:lnTo>
                <a:lnTo>
                  <a:pt x="84641" y="51561"/>
                </a:lnTo>
                <a:lnTo>
                  <a:pt x="77786" y="69341"/>
                </a:lnTo>
                <a:lnTo>
                  <a:pt x="84641" y="87120"/>
                </a:lnTo>
                <a:lnTo>
                  <a:pt x="104622" y="100233"/>
                </a:lnTo>
                <a:lnTo>
                  <a:pt x="136855" y="108345"/>
                </a:lnTo>
                <a:lnTo>
                  <a:pt x="180464" y="111123"/>
                </a:lnTo>
                <a:lnTo>
                  <a:pt x="295464" y="111123"/>
                </a:lnTo>
                <a:lnTo>
                  <a:pt x="283309" y="120624"/>
                </a:lnTo>
                <a:lnTo>
                  <a:pt x="239283" y="133785"/>
                </a:lnTo>
                <a:lnTo>
                  <a:pt x="180464" y="138237"/>
                </a:lnTo>
                <a:close/>
              </a:path>
              <a:path w="361315" h="387985">
                <a:moveTo>
                  <a:pt x="295464" y="111123"/>
                </a:moveTo>
                <a:lnTo>
                  <a:pt x="180464" y="111123"/>
                </a:lnTo>
                <a:lnTo>
                  <a:pt x="224073" y="108345"/>
                </a:lnTo>
                <a:lnTo>
                  <a:pt x="256306" y="100233"/>
                </a:lnTo>
                <a:lnTo>
                  <a:pt x="276287" y="87120"/>
                </a:lnTo>
                <a:lnTo>
                  <a:pt x="283142" y="69341"/>
                </a:lnTo>
                <a:lnTo>
                  <a:pt x="276287" y="51561"/>
                </a:lnTo>
                <a:lnTo>
                  <a:pt x="256306" y="38448"/>
                </a:lnTo>
                <a:lnTo>
                  <a:pt x="224073" y="30336"/>
                </a:lnTo>
                <a:lnTo>
                  <a:pt x="180464" y="27558"/>
                </a:lnTo>
                <a:lnTo>
                  <a:pt x="295661" y="27558"/>
                </a:lnTo>
                <a:lnTo>
                  <a:pt x="310916" y="39566"/>
                </a:lnTo>
                <a:lnTo>
                  <a:pt x="320479" y="69341"/>
                </a:lnTo>
                <a:lnTo>
                  <a:pt x="310916" y="99045"/>
                </a:lnTo>
                <a:lnTo>
                  <a:pt x="295464" y="111123"/>
                </a:lnTo>
                <a:close/>
              </a:path>
              <a:path w="361315" h="387985">
                <a:moveTo>
                  <a:pt x="326702" y="387598"/>
                </a:moveTo>
                <a:lnTo>
                  <a:pt x="44893" y="387598"/>
                </a:lnTo>
                <a:lnTo>
                  <a:pt x="44893" y="292032"/>
                </a:lnTo>
                <a:lnTo>
                  <a:pt x="278697" y="292032"/>
                </a:lnTo>
                <a:lnTo>
                  <a:pt x="278697" y="256472"/>
                </a:lnTo>
                <a:lnTo>
                  <a:pt x="43560" y="256472"/>
                </a:lnTo>
                <a:lnTo>
                  <a:pt x="43560" y="228914"/>
                </a:lnTo>
                <a:lnTo>
                  <a:pt x="314701" y="228914"/>
                </a:lnTo>
                <a:lnTo>
                  <a:pt x="314701" y="318701"/>
                </a:lnTo>
                <a:lnTo>
                  <a:pt x="80453" y="318701"/>
                </a:lnTo>
                <a:lnTo>
                  <a:pt x="80453" y="359150"/>
                </a:lnTo>
                <a:lnTo>
                  <a:pt x="326702" y="359150"/>
                </a:lnTo>
                <a:lnTo>
                  <a:pt x="326702" y="387598"/>
                </a:lnTo>
                <a:close/>
              </a:path>
              <a:path w="361315" h="387985">
                <a:moveTo>
                  <a:pt x="360928" y="194688"/>
                </a:moveTo>
                <a:lnTo>
                  <a:pt x="0" y="194688"/>
                </a:lnTo>
                <a:lnTo>
                  <a:pt x="0" y="165351"/>
                </a:lnTo>
                <a:lnTo>
                  <a:pt x="360928" y="165351"/>
                </a:lnTo>
                <a:lnTo>
                  <a:pt x="360928" y="1946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5784346" y="5300528"/>
            <a:ext cx="332105" cy="398780"/>
          </a:xfrm>
          <a:custGeom>
            <a:avLst/>
            <a:gdLst/>
            <a:ahLst/>
            <a:cxnLst/>
            <a:rect l="l" t="t" r="r" b="b"/>
            <a:pathLst>
              <a:path w="332105" h="398779">
                <a:moveTo>
                  <a:pt x="16001" y="294699"/>
                </a:moveTo>
                <a:lnTo>
                  <a:pt x="0" y="294699"/>
                </a:lnTo>
                <a:lnTo>
                  <a:pt x="0" y="50227"/>
                </a:lnTo>
                <a:lnTo>
                  <a:pt x="85342" y="50227"/>
                </a:lnTo>
                <a:lnTo>
                  <a:pt x="85342" y="80008"/>
                </a:lnTo>
                <a:lnTo>
                  <a:pt x="33337" y="80008"/>
                </a:lnTo>
                <a:lnTo>
                  <a:pt x="33337" y="264029"/>
                </a:lnTo>
                <a:lnTo>
                  <a:pt x="88401" y="264029"/>
                </a:lnTo>
                <a:lnTo>
                  <a:pt x="91121" y="287142"/>
                </a:lnTo>
                <a:lnTo>
                  <a:pt x="67820" y="291511"/>
                </a:lnTo>
                <a:lnTo>
                  <a:pt x="47394" y="293754"/>
                </a:lnTo>
                <a:lnTo>
                  <a:pt x="30051" y="294581"/>
                </a:lnTo>
                <a:lnTo>
                  <a:pt x="16001" y="294699"/>
                </a:lnTo>
                <a:close/>
              </a:path>
              <a:path w="332105" h="398779">
                <a:moveTo>
                  <a:pt x="88401" y="264029"/>
                </a:moveTo>
                <a:lnTo>
                  <a:pt x="33337" y="264029"/>
                </a:lnTo>
                <a:lnTo>
                  <a:pt x="45123" y="263418"/>
                </a:lnTo>
                <a:lnTo>
                  <a:pt x="58284" y="262140"/>
                </a:lnTo>
                <a:lnTo>
                  <a:pt x="72528" y="260028"/>
                </a:lnTo>
                <a:lnTo>
                  <a:pt x="87565" y="256917"/>
                </a:lnTo>
                <a:lnTo>
                  <a:pt x="88401" y="264029"/>
                </a:lnTo>
                <a:close/>
              </a:path>
              <a:path w="332105" h="398779">
                <a:moveTo>
                  <a:pt x="118679" y="294699"/>
                </a:moveTo>
                <a:lnTo>
                  <a:pt x="102233" y="294699"/>
                </a:lnTo>
                <a:lnTo>
                  <a:pt x="102233" y="50227"/>
                </a:lnTo>
                <a:lnTo>
                  <a:pt x="190243" y="50227"/>
                </a:lnTo>
                <a:lnTo>
                  <a:pt x="190243" y="80008"/>
                </a:lnTo>
                <a:lnTo>
                  <a:pt x="135570" y="80008"/>
                </a:lnTo>
                <a:lnTo>
                  <a:pt x="135570" y="264473"/>
                </a:lnTo>
                <a:lnTo>
                  <a:pt x="199603" y="264473"/>
                </a:lnTo>
                <a:lnTo>
                  <a:pt x="201800" y="285809"/>
                </a:lnTo>
                <a:lnTo>
                  <a:pt x="178186" y="290761"/>
                </a:lnTo>
                <a:lnTo>
                  <a:pt x="156572" y="293421"/>
                </a:lnTo>
                <a:lnTo>
                  <a:pt x="136792" y="294497"/>
                </a:lnTo>
                <a:lnTo>
                  <a:pt x="118679" y="294699"/>
                </a:lnTo>
                <a:close/>
              </a:path>
              <a:path w="332105" h="398779">
                <a:moveTo>
                  <a:pt x="199603" y="264473"/>
                </a:moveTo>
                <a:lnTo>
                  <a:pt x="135570" y="264473"/>
                </a:lnTo>
                <a:lnTo>
                  <a:pt x="149870" y="263584"/>
                </a:lnTo>
                <a:lnTo>
                  <a:pt x="165296" y="262029"/>
                </a:lnTo>
                <a:lnTo>
                  <a:pt x="181638" y="259473"/>
                </a:lnTo>
                <a:lnTo>
                  <a:pt x="198688" y="255583"/>
                </a:lnTo>
                <a:lnTo>
                  <a:pt x="199603" y="264473"/>
                </a:lnTo>
                <a:close/>
              </a:path>
              <a:path w="332105" h="398779">
                <a:moveTo>
                  <a:pt x="331592" y="162684"/>
                </a:moveTo>
                <a:lnTo>
                  <a:pt x="296921" y="162684"/>
                </a:lnTo>
                <a:lnTo>
                  <a:pt x="296921" y="0"/>
                </a:lnTo>
                <a:lnTo>
                  <a:pt x="331592" y="0"/>
                </a:lnTo>
                <a:lnTo>
                  <a:pt x="331592" y="162684"/>
                </a:lnTo>
                <a:close/>
              </a:path>
              <a:path w="332105" h="398779">
                <a:moveTo>
                  <a:pt x="250249" y="378708"/>
                </a:moveTo>
                <a:lnTo>
                  <a:pt x="216468" y="378708"/>
                </a:lnTo>
                <a:lnTo>
                  <a:pt x="216468" y="8889"/>
                </a:lnTo>
                <a:lnTo>
                  <a:pt x="250249" y="8889"/>
                </a:lnTo>
                <a:lnTo>
                  <a:pt x="250249" y="162684"/>
                </a:lnTo>
                <a:lnTo>
                  <a:pt x="331592" y="162684"/>
                </a:lnTo>
                <a:lnTo>
                  <a:pt x="331592" y="192465"/>
                </a:lnTo>
                <a:lnTo>
                  <a:pt x="250249" y="192465"/>
                </a:lnTo>
                <a:lnTo>
                  <a:pt x="250249" y="378708"/>
                </a:lnTo>
                <a:close/>
              </a:path>
              <a:path w="332105" h="398779">
                <a:moveTo>
                  <a:pt x="331592" y="398266"/>
                </a:moveTo>
                <a:lnTo>
                  <a:pt x="296921" y="398266"/>
                </a:lnTo>
                <a:lnTo>
                  <a:pt x="296921" y="192465"/>
                </a:lnTo>
                <a:lnTo>
                  <a:pt x="331592" y="192465"/>
                </a:lnTo>
                <a:lnTo>
                  <a:pt x="33159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6186170" y="5300528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658453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658453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655786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655786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609559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2145880" y="5922891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2600597" y="5928359"/>
            <a:ext cx="36195" cy="90170"/>
          </a:xfrm>
          <a:custGeom>
            <a:avLst/>
            <a:gdLst/>
            <a:ahLst/>
            <a:cxnLst/>
            <a:rect l="l" t="t" r="r" b="b"/>
            <a:pathLst>
              <a:path w="36194" h="90170">
                <a:moveTo>
                  <a:pt x="0" y="0"/>
                </a:moveTo>
                <a:lnTo>
                  <a:pt x="36003" y="0"/>
                </a:lnTo>
                <a:lnTo>
                  <a:pt x="36003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2600597" y="6018529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4" h="29210">
                <a:moveTo>
                  <a:pt x="0" y="0"/>
                </a:moveTo>
                <a:lnTo>
                  <a:pt x="270696" y="0"/>
                </a:lnTo>
                <a:lnTo>
                  <a:pt x="27069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596597" y="6151879"/>
            <a:ext cx="271145" cy="27940"/>
          </a:xfrm>
          <a:custGeom>
            <a:avLst/>
            <a:gdLst/>
            <a:ahLst/>
            <a:cxnLst/>
            <a:rect l="l" t="t" r="r" b="b"/>
            <a:pathLst>
              <a:path w="271144" h="27939">
                <a:moveTo>
                  <a:pt x="0" y="0"/>
                </a:moveTo>
                <a:lnTo>
                  <a:pt x="271141" y="0"/>
                </a:lnTo>
                <a:lnTo>
                  <a:pt x="271141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831289" y="6179820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30" h="38100">
                <a:moveTo>
                  <a:pt x="0" y="0"/>
                </a:moveTo>
                <a:lnTo>
                  <a:pt x="36448" y="0"/>
                </a:lnTo>
                <a:lnTo>
                  <a:pt x="36448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597486" y="6217920"/>
            <a:ext cx="270510" cy="27940"/>
          </a:xfrm>
          <a:custGeom>
            <a:avLst/>
            <a:gdLst/>
            <a:ahLst/>
            <a:cxnLst/>
            <a:rect l="l" t="t" r="r" b="b"/>
            <a:pathLst>
              <a:path w="270510" h="27939">
                <a:moveTo>
                  <a:pt x="0" y="0"/>
                </a:moveTo>
                <a:lnTo>
                  <a:pt x="270252" y="0"/>
                </a:lnTo>
                <a:lnTo>
                  <a:pt x="270252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597486" y="6245859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30" h="41910">
                <a:moveTo>
                  <a:pt x="0" y="0"/>
                </a:moveTo>
                <a:lnTo>
                  <a:pt x="36448" y="0"/>
                </a:lnTo>
                <a:lnTo>
                  <a:pt x="36448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597486" y="6287770"/>
            <a:ext cx="283845" cy="27940"/>
          </a:xfrm>
          <a:custGeom>
            <a:avLst/>
            <a:gdLst/>
            <a:ahLst/>
            <a:cxnLst/>
            <a:rect l="l" t="t" r="r" b="b"/>
            <a:pathLst>
              <a:path w="283844" h="27939">
                <a:moveTo>
                  <a:pt x="0" y="0"/>
                </a:moveTo>
                <a:lnTo>
                  <a:pt x="283586" y="0"/>
                </a:lnTo>
                <a:lnTo>
                  <a:pt x="283586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551703" y="608646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817" y="29781"/>
                </a:moveTo>
                <a:lnTo>
                  <a:pt x="0" y="29781"/>
                </a:lnTo>
                <a:lnTo>
                  <a:pt x="0" y="0"/>
                </a:lnTo>
                <a:lnTo>
                  <a:pt x="361817" y="0"/>
                </a:lnTo>
                <a:lnTo>
                  <a:pt x="361817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961526" y="5922891"/>
            <a:ext cx="338455" cy="398780"/>
          </a:xfrm>
          <a:custGeom>
            <a:avLst/>
            <a:gdLst/>
            <a:ahLst/>
            <a:cxnLst/>
            <a:rect l="l" t="t" r="r" b="b"/>
            <a:pathLst>
              <a:path w="338454" h="398779">
                <a:moveTo>
                  <a:pt x="255139" y="163129"/>
                </a:moveTo>
                <a:lnTo>
                  <a:pt x="220468" y="163129"/>
                </a:lnTo>
                <a:lnTo>
                  <a:pt x="220468" y="10667"/>
                </a:lnTo>
                <a:lnTo>
                  <a:pt x="255139" y="10667"/>
                </a:lnTo>
                <a:lnTo>
                  <a:pt x="255139" y="163129"/>
                </a:lnTo>
                <a:close/>
              </a:path>
              <a:path w="338454" h="398779">
                <a:moveTo>
                  <a:pt x="21335" y="312923"/>
                </a:moveTo>
                <a:lnTo>
                  <a:pt x="0" y="286698"/>
                </a:lnTo>
                <a:lnTo>
                  <a:pt x="46138" y="253642"/>
                </a:lnTo>
                <a:lnTo>
                  <a:pt x="82355" y="216084"/>
                </a:lnTo>
                <a:lnTo>
                  <a:pt x="108972" y="174429"/>
                </a:lnTo>
                <a:lnTo>
                  <a:pt x="126307" y="129084"/>
                </a:lnTo>
                <a:lnTo>
                  <a:pt x="134681" y="80453"/>
                </a:lnTo>
                <a:lnTo>
                  <a:pt x="16890" y="80453"/>
                </a:lnTo>
                <a:lnTo>
                  <a:pt x="16890" y="50672"/>
                </a:lnTo>
                <a:lnTo>
                  <a:pt x="170685" y="50672"/>
                </a:lnTo>
                <a:lnTo>
                  <a:pt x="169574" y="79744"/>
                </a:lnTo>
                <a:lnTo>
                  <a:pt x="166129" y="108234"/>
                </a:lnTo>
                <a:lnTo>
                  <a:pt x="160184" y="136056"/>
                </a:lnTo>
                <a:lnTo>
                  <a:pt x="151572" y="163129"/>
                </a:lnTo>
                <a:lnTo>
                  <a:pt x="255139" y="163129"/>
                </a:lnTo>
                <a:lnTo>
                  <a:pt x="255139" y="192465"/>
                </a:lnTo>
                <a:lnTo>
                  <a:pt x="138682" y="192465"/>
                </a:lnTo>
                <a:lnTo>
                  <a:pt x="117971" y="226163"/>
                </a:lnTo>
                <a:lnTo>
                  <a:pt x="91676" y="257695"/>
                </a:lnTo>
                <a:lnTo>
                  <a:pt x="59548" y="286726"/>
                </a:lnTo>
                <a:lnTo>
                  <a:pt x="21335" y="312923"/>
                </a:lnTo>
                <a:close/>
              </a:path>
              <a:path w="338454" h="398779">
                <a:moveTo>
                  <a:pt x="255139" y="378708"/>
                </a:moveTo>
                <a:lnTo>
                  <a:pt x="220468" y="378708"/>
                </a:lnTo>
                <a:lnTo>
                  <a:pt x="220468" y="192465"/>
                </a:lnTo>
                <a:lnTo>
                  <a:pt x="255139" y="192465"/>
                </a:lnTo>
                <a:lnTo>
                  <a:pt x="255139" y="378708"/>
                </a:lnTo>
                <a:close/>
              </a:path>
              <a:path w="338454" h="398779">
                <a:moveTo>
                  <a:pt x="338259" y="398710"/>
                </a:moveTo>
                <a:lnTo>
                  <a:pt x="303589" y="398710"/>
                </a:lnTo>
                <a:lnTo>
                  <a:pt x="303589" y="0"/>
                </a:lnTo>
                <a:lnTo>
                  <a:pt x="338259" y="0"/>
                </a:lnTo>
                <a:lnTo>
                  <a:pt x="33825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495573" y="5922891"/>
            <a:ext cx="325755" cy="398780"/>
          </a:xfrm>
          <a:custGeom>
            <a:avLst/>
            <a:gdLst/>
            <a:ahLst/>
            <a:cxnLst/>
            <a:rect l="l" t="t" r="r" b="b"/>
            <a:pathLst>
              <a:path w="325754" h="398779">
                <a:moveTo>
                  <a:pt x="325369" y="104011"/>
                </a:moveTo>
                <a:lnTo>
                  <a:pt x="288920" y="104011"/>
                </a:lnTo>
                <a:lnTo>
                  <a:pt x="288920" y="0"/>
                </a:lnTo>
                <a:lnTo>
                  <a:pt x="325369" y="0"/>
                </a:lnTo>
                <a:lnTo>
                  <a:pt x="325369" y="104011"/>
                </a:lnTo>
                <a:close/>
              </a:path>
              <a:path w="325754" h="398779">
                <a:moveTo>
                  <a:pt x="24002" y="207578"/>
                </a:moveTo>
                <a:lnTo>
                  <a:pt x="0" y="184909"/>
                </a:lnTo>
                <a:lnTo>
                  <a:pt x="33455" y="158330"/>
                </a:lnTo>
                <a:lnTo>
                  <a:pt x="57617" y="128958"/>
                </a:lnTo>
                <a:lnTo>
                  <a:pt x="73195" y="95336"/>
                </a:lnTo>
                <a:lnTo>
                  <a:pt x="80897" y="56006"/>
                </a:lnTo>
                <a:lnTo>
                  <a:pt x="10667" y="56006"/>
                </a:lnTo>
                <a:lnTo>
                  <a:pt x="10667" y="26225"/>
                </a:lnTo>
                <a:lnTo>
                  <a:pt x="115568" y="26225"/>
                </a:lnTo>
                <a:lnTo>
                  <a:pt x="110574" y="81564"/>
                </a:lnTo>
                <a:lnTo>
                  <a:pt x="94621" y="129236"/>
                </a:lnTo>
                <a:lnTo>
                  <a:pt x="66250" y="170741"/>
                </a:lnTo>
                <a:lnTo>
                  <a:pt x="24002" y="207578"/>
                </a:lnTo>
                <a:close/>
              </a:path>
              <a:path w="325754" h="398779">
                <a:moveTo>
                  <a:pt x="137793" y="227136"/>
                </a:moveTo>
                <a:lnTo>
                  <a:pt x="112456" y="205800"/>
                </a:lnTo>
                <a:lnTo>
                  <a:pt x="146071" y="173644"/>
                </a:lnTo>
                <a:lnTo>
                  <a:pt x="169685" y="138570"/>
                </a:lnTo>
                <a:lnTo>
                  <a:pt x="184464" y="99663"/>
                </a:lnTo>
                <a:lnTo>
                  <a:pt x="191576" y="56006"/>
                </a:lnTo>
                <a:lnTo>
                  <a:pt x="129792" y="56006"/>
                </a:lnTo>
                <a:lnTo>
                  <a:pt x="129792" y="26225"/>
                </a:lnTo>
                <a:lnTo>
                  <a:pt x="225802" y="26225"/>
                </a:lnTo>
                <a:lnTo>
                  <a:pt x="225295" y="46567"/>
                </a:lnTo>
                <a:lnTo>
                  <a:pt x="223746" y="66285"/>
                </a:lnTo>
                <a:lnTo>
                  <a:pt x="221114" y="85419"/>
                </a:lnTo>
                <a:lnTo>
                  <a:pt x="217357" y="104011"/>
                </a:lnTo>
                <a:lnTo>
                  <a:pt x="325369" y="104011"/>
                </a:lnTo>
                <a:lnTo>
                  <a:pt x="325369" y="133792"/>
                </a:lnTo>
                <a:lnTo>
                  <a:pt x="208023" y="133792"/>
                </a:lnTo>
                <a:lnTo>
                  <a:pt x="196237" y="159128"/>
                </a:lnTo>
                <a:lnTo>
                  <a:pt x="180742" y="183131"/>
                </a:lnTo>
                <a:lnTo>
                  <a:pt x="161330" y="205800"/>
                </a:lnTo>
                <a:lnTo>
                  <a:pt x="137793" y="227136"/>
                </a:lnTo>
                <a:close/>
              </a:path>
              <a:path w="325754" h="398779">
                <a:moveTo>
                  <a:pt x="325369" y="233359"/>
                </a:moveTo>
                <a:lnTo>
                  <a:pt x="288920" y="233359"/>
                </a:lnTo>
                <a:lnTo>
                  <a:pt x="288920" y="133792"/>
                </a:lnTo>
                <a:lnTo>
                  <a:pt x="325369" y="133792"/>
                </a:lnTo>
                <a:lnTo>
                  <a:pt x="325369" y="233359"/>
                </a:lnTo>
                <a:close/>
              </a:path>
              <a:path w="325754" h="398779">
                <a:moveTo>
                  <a:pt x="177352" y="398266"/>
                </a:moveTo>
                <a:lnTo>
                  <a:pt x="141348" y="398266"/>
                </a:lnTo>
                <a:lnTo>
                  <a:pt x="141348" y="280919"/>
                </a:lnTo>
                <a:lnTo>
                  <a:pt x="47116" y="280919"/>
                </a:lnTo>
                <a:lnTo>
                  <a:pt x="47116" y="251138"/>
                </a:lnTo>
                <a:lnTo>
                  <a:pt x="177352" y="251138"/>
                </a:lnTo>
                <a:lnTo>
                  <a:pt x="177352" y="398266"/>
                </a:lnTo>
                <a:close/>
              </a:path>
              <a:path w="325754" h="398779">
                <a:moveTo>
                  <a:pt x="325369" y="398266"/>
                </a:moveTo>
                <a:lnTo>
                  <a:pt x="289365" y="398266"/>
                </a:lnTo>
                <a:lnTo>
                  <a:pt x="289365" y="280919"/>
                </a:lnTo>
                <a:lnTo>
                  <a:pt x="197355" y="280919"/>
                </a:lnTo>
                <a:lnTo>
                  <a:pt x="197355" y="251138"/>
                </a:lnTo>
                <a:lnTo>
                  <a:pt x="325369" y="251138"/>
                </a:lnTo>
                <a:lnTo>
                  <a:pt x="325369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3910285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312108" y="592289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4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4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4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891207" y="59372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4891207" y="59664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60" h="74929">
                <a:moveTo>
                  <a:pt x="0" y="0"/>
                </a:moveTo>
                <a:lnTo>
                  <a:pt x="35559" y="0"/>
                </a:lnTo>
                <a:lnTo>
                  <a:pt x="35559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4891207" y="60413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10">
                <a:moveTo>
                  <a:pt x="0" y="0"/>
                </a:moveTo>
                <a:lnTo>
                  <a:pt x="268029" y="0"/>
                </a:lnTo>
                <a:lnTo>
                  <a:pt x="2680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123233" y="5966007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4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877427" y="61887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4" h="29210">
                <a:moveTo>
                  <a:pt x="0" y="0"/>
                </a:moveTo>
                <a:lnTo>
                  <a:pt x="134681" y="0"/>
                </a:lnTo>
                <a:lnTo>
                  <a:pt x="134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976550" y="6217920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60" h="104139">
                <a:moveTo>
                  <a:pt x="0" y="0"/>
                </a:moveTo>
                <a:lnTo>
                  <a:pt x="35559" y="0"/>
                </a:lnTo>
                <a:lnTo>
                  <a:pt x="3555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032111" y="61887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10" h="29210">
                <a:moveTo>
                  <a:pt x="0" y="0"/>
                </a:moveTo>
                <a:lnTo>
                  <a:pt x="130681" y="0"/>
                </a:lnTo>
                <a:lnTo>
                  <a:pt x="130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126789" y="6217920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39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4844535" y="6107800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006775" y="6137137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5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253469" y="5923336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480" y="398266"/>
                </a:moveTo>
                <a:lnTo>
                  <a:pt x="292032" y="398266"/>
                </a:lnTo>
                <a:lnTo>
                  <a:pt x="292032" y="189354"/>
                </a:lnTo>
                <a:lnTo>
                  <a:pt x="198688" y="189354"/>
                </a:lnTo>
                <a:lnTo>
                  <a:pt x="198688" y="159573"/>
                </a:lnTo>
                <a:lnTo>
                  <a:pt x="292032" y="159573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8266"/>
                </a:lnTo>
                <a:close/>
              </a:path>
              <a:path w="328929" h="398779">
                <a:moveTo>
                  <a:pt x="20002" y="322257"/>
                </a:moveTo>
                <a:lnTo>
                  <a:pt x="0" y="293810"/>
                </a:lnTo>
                <a:lnTo>
                  <a:pt x="48816" y="265650"/>
                </a:lnTo>
                <a:lnTo>
                  <a:pt x="88421" y="233737"/>
                </a:lnTo>
                <a:lnTo>
                  <a:pt x="119235" y="198244"/>
                </a:lnTo>
                <a:lnTo>
                  <a:pt x="141678" y="159342"/>
                </a:lnTo>
                <a:lnTo>
                  <a:pt x="156169" y="117206"/>
                </a:lnTo>
                <a:lnTo>
                  <a:pt x="163129" y="72007"/>
                </a:lnTo>
                <a:lnTo>
                  <a:pt x="17779" y="72007"/>
                </a:lnTo>
                <a:lnTo>
                  <a:pt x="17779" y="42671"/>
                </a:lnTo>
                <a:lnTo>
                  <a:pt x="199577" y="42671"/>
                </a:lnTo>
                <a:lnTo>
                  <a:pt x="196581" y="90418"/>
                </a:lnTo>
                <a:lnTo>
                  <a:pt x="187147" y="136237"/>
                </a:lnTo>
                <a:lnTo>
                  <a:pt x="170606" y="179724"/>
                </a:lnTo>
                <a:lnTo>
                  <a:pt x="146290" y="220474"/>
                </a:lnTo>
                <a:lnTo>
                  <a:pt x="113529" y="258082"/>
                </a:lnTo>
                <a:lnTo>
                  <a:pt x="71656" y="292145"/>
                </a:lnTo>
                <a:lnTo>
                  <a:pt x="20002" y="32225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678849" y="5922891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4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4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4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195561" y="5923336"/>
            <a:ext cx="328930" cy="398780"/>
          </a:xfrm>
          <a:custGeom>
            <a:avLst/>
            <a:gdLst/>
            <a:ahLst/>
            <a:cxnLst/>
            <a:rect l="l" t="t" r="r" b="b"/>
            <a:pathLst>
              <a:path w="328929" h="398779">
                <a:moveTo>
                  <a:pt x="328925" y="398266"/>
                </a:moveTo>
                <a:lnTo>
                  <a:pt x="292476" y="398266"/>
                </a:lnTo>
                <a:lnTo>
                  <a:pt x="292476" y="196466"/>
                </a:lnTo>
                <a:lnTo>
                  <a:pt x="227136" y="196466"/>
                </a:lnTo>
                <a:lnTo>
                  <a:pt x="227136" y="166685"/>
                </a:lnTo>
                <a:lnTo>
                  <a:pt x="292476" y="166685"/>
                </a:lnTo>
                <a:lnTo>
                  <a:pt x="292476" y="0"/>
                </a:lnTo>
                <a:lnTo>
                  <a:pt x="328925" y="0"/>
                </a:lnTo>
                <a:lnTo>
                  <a:pt x="328925" y="398266"/>
                </a:lnTo>
                <a:close/>
              </a:path>
              <a:path w="328929" h="398779">
                <a:moveTo>
                  <a:pt x="136459" y="63562"/>
                </a:moveTo>
                <a:lnTo>
                  <a:pt x="100011" y="63562"/>
                </a:lnTo>
                <a:lnTo>
                  <a:pt x="100011" y="4444"/>
                </a:lnTo>
                <a:lnTo>
                  <a:pt x="136459" y="4444"/>
                </a:lnTo>
                <a:lnTo>
                  <a:pt x="136459" y="63562"/>
                </a:lnTo>
                <a:close/>
              </a:path>
              <a:path w="328929" h="398779">
                <a:moveTo>
                  <a:pt x="235581" y="93343"/>
                </a:moveTo>
                <a:lnTo>
                  <a:pt x="0" y="93343"/>
                </a:lnTo>
                <a:lnTo>
                  <a:pt x="0" y="63562"/>
                </a:lnTo>
                <a:lnTo>
                  <a:pt x="235581" y="63562"/>
                </a:lnTo>
                <a:lnTo>
                  <a:pt x="235581" y="93343"/>
                </a:lnTo>
                <a:close/>
              </a:path>
              <a:path w="328929" h="398779">
                <a:moveTo>
                  <a:pt x="118235" y="309367"/>
                </a:moveTo>
                <a:lnTo>
                  <a:pt x="80703" y="302616"/>
                </a:lnTo>
                <a:lnTo>
                  <a:pt x="51005" y="283698"/>
                </a:lnTo>
                <a:lnTo>
                  <a:pt x="31475" y="254611"/>
                </a:lnTo>
                <a:lnTo>
                  <a:pt x="24447" y="217357"/>
                </a:lnTo>
                <a:lnTo>
                  <a:pt x="31475" y="180547"/>
                </a:lnTo>
                <a:lnTo>
                  <a:pt x="51005" y="151572"/>
                </a:lnTo>
                <a:lnTo>
                  <a:pt x="80703" y="132598"/>
                </a:lnTo>
                <a:lnTo>
                  <a:pt x="118235" y="125791"/>
                </a:lnTo>
                <a:lnTo>
                  <a:pt x="155510" y="132598"/>
                </a:lnTo>
                <a:lnTo>
                  <a:pt x="185076" y="151572"/>
                </a:lnTo>
                <a:lnTo>
                  <a:pt x="188662" y="156906"/>
                </a:lnTo>
                <a:lnTo>
                  <a:pt x="118235" y="156906"/>
                </a:lnTo>
                <a:lnTo>
                  <a:pt x="94420" y="161351"/>
                </a:lnTo>
                <a:lnTo>
                  <a:pt x="75397" y="173797"/>
                </a:lnTo>
                <a:lnTo>
                  <a:pt x="62791" y="192910"/>
                </a:lnTo>
                <a:lnTo>
                  <a:pt x="58228" y="217357"/>
                </a:lnTo>
                <a:lnTo>
                  <a:pt x="62791" y="242130"/>
                </a:lnTo>
                <a:lnTo>
                  <a:pt x="75397" y="261528"/>
                </a:lnTo>
                <a:lnTo>
                  <a:pt x="94420" y="274176"/>
                </a:lnTo>
                <a:lnTo>
                  <a:pt x="118235" y="278697"/>
                </a:lnTo>
                <a:lnTo>
                  <a:pt x="188425" y="278697"/>
                </a:lnTo>
                <a:lnTo>
                  <a:pt x="185076" y="283698"/>
                </a:lnTo>
                <a:lnTo>
                  <a:pt x="155510" y="302616"/>
                </a:lnTo>
                <a:lnTo>
                  <a:pt x="118235" y="309367"/>
                </a:lnTo>
                <a:close/>
              </a:path>
              <a:path w="328929" h="398779">
                <a:moveTo>
                  <a:pt x="188425" y="278697"/>
                </a:moveTo>
                <a:lnTo>
                  <a:pt x="118235" y="278697"/>
                </a:lnTo>
                <a:lnTo>
                  <a:pt x="141793" y="274176"/>
                </a:lnTo>
                <a:lnTo>
                  <a:pt x="160684" y="261528"/>
                </a:lnTo>
                <a:lnTo>
                  <a:pt x="173241" y="242130"/>
                </a:lnTo>
                <a:lnTo>
                  <a:pt x="177797" y="217357"/>
                </a:lnTo>
                <a:lnTo>
                  <a:pt x="173241" y="192910"/>
                </a:lnTo>
                <a:lnTo>
                  <a:pt x="160684" y="173797"/>
                </a:lnTo>
                <a:lnTo>
                  <a:pt x="141793" y="161351"/>
                </a:lnTo>
                <a:lnTo>
                  <a:pt x="118235" y="156906"/>
                </a:lnTo>
                <a:lnTo>
                  <a:pt x="188662" y="156906"/>
                </a:lnTo>
                <a:lnTo>
                  <a:pt x="204557" y="180547"/>
                </a:lnTo>
                <a:lnTo>
                  <a:pt x="211578" y="217357"/>
                </a:lnTo>
                <a:lnTo>
                  <a:pt x="204557" y="254611"/>
                </a:lnTo>
                <a:lnTo>
                  <a:pt x="188425" y="27869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626720" y="5922447"/>
            <a:ext cx="305435" cy="400050"/>
          </a:xfrm>
          <a:custGeom>
            <a:avLst/>
            <a:gdLst/>
            <a:ahLst/>
            <a:cxnLst/>
            <a:rect l="l" t="t" r="r" b="b"/>
            <a:pathLst>
              <a:path w="305434" h="400050">
                <a:moveTo>
                  <a:pt x="34226" y="303144"/>
                </a:moveTo>
                <a:lnTo>
                  <a:pt x="1333" y="303144"/>
                </a:lnTo>
                <a:lnTo>
                  <a:pt x="1333" y="150238"/>
                </a:lnTo>
                <a:lnTo>
                  <a:pt x="148016" y="150238"/>
                </a:lnTo>
                <a:lnTo>
                  <a:pt x="148016" y="67118"/>
                </a:lnTo>
                <a:lnTo>
                  <a:pt x="0" y="67118"/>
                </a:lnTo>
                <a:lnTo>
                  <a:pt x="0" y="37337"/>
                </a:lnTo>
                <a:lnTo>
                  <a:pt x="184909" y="37337"/>
                </a:lnTo>
                <a:lnTo>
                  <a:pt x="184909" y="180019"/>
                </a:lnTo>
                <a:lnTo>
                  <a:pt x="37781" y="180019"/>
                </a:lnTo>
                <a:lnTo>
                  <a:pt x="37781" y="272919"/>
                </a:lnTo>
                <a:lnTo>
                  <a:pt x="233279" y="272919"/>
                </a:lnTo>
                <a:lnTo>
                  <a:pt x="235137" y="288476"/>
                </a:lnTo>
                <a:lnTo>
                  <a:pt x="182992" y="295831"/>
                </a:lnTo>
                <a:lnTo>
                  <a:pt x="133348" y="300311"/>
                </a:lnTo>
                <a:lnTo>
                  <a:pt x="84370" y="302540"/>
                </a:lnTo>
                <a:lnTo>
                  <a:pt x="34226" y="303144"/>
                </a:lnTo>
                <a:close/>
              </a:path>
              <a:path w="305434" h="400050">
                <a:moveTo>
                  <a:pt x="233279" y="272919"/>
                </a:moveTo>
                <a:lnTo>
                  <a:pt x="37781" y="272919"/>
                </a:lnTo>
                <a:lnTo>
                  <a:pt x="85815" y="272259"/>
                </a:lnTo>
                <a:lnTo>
                  <a:pt x="133014" y="269974"/>
                </a:lnTo>
                <a:lnTo>
                  <a:pt x="181047" y="265605"/>
                </a:lnTo>
                <a:lnTo>
                  <a:pt x="231581" y="258695"/>
                </a:lnTo>
                <a:lnTo>
                  <a:pt x="233279" y="272919"/>
                </a:lnTo>
                <a:close/>
              </a:path>
              <a:path w="305434" h="400050">
                <a:moveTo>
                  <a:pt x="305367" y="399599"/>
                </a:moveTo>
                <a:lnTo>
                  <a:pt x="268918" y="399599"/>
                </a:lnTo>
                <a:lnTo>
                  <a:pt x="268918" y="0"/>
                </a:lnTo>
                <a:lnTo>
                  <a:pt x="305367" y="0"/>
                </a:lnTo>
                <a:lnTo>
                  <a:pt x="305367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138123" y="5937115"/>
            <a:ext cx="361950" cy="385445"/>
          </a:xfrm>
          <a:custGeom>
            <a:avLst/>
            <a:gdLst/>
            <a:ahLst/>
            <a:cxnLst/>
            <a:rect l="l" t="t" r="r" b="b"/>
            <a:pathLst>
              <a:path w="361950" h="385445">
                <a:moveTo>
                  <a:pt x="172019" y="29781"/>
                </a:moveTo>
                <a:lnTo>
                  <a:pt x="23558" y="29781"/>
                </a:lnTo>
                <a:lnTo>
                  <a:pt x="23558" y="0"/>
                </a:lnTo>
                <a:lnTo>
                  <a:pt x="172019" y="0"/>
                </a:lnTo>
                <a:lnTo>
                  <a:pt x="172019" y="29781"/>
                </a:lnTo>
                <a:close/>
              </a:path>
              <a:path w="361950" h="385445">
                <a:moveTo>
                  <a:pt x="336926" y="29781"/>
                </a:moveTo>
                <a:lnTo>
                  <a:pt x="188020" y="29781"/>
                </a:lnTo>
                <a:lnTo>
                  <a:pt x="188020" y="0"/>
                </a:lnTo>
                <a:lnTo>
                  <a:pt x="336926" y="0"/>
                </a:lnTo>
                <a:lnTo>
                  <a:pt x="336926" y="29781"/>
                </a:lnTo>
                <a:close/>
              </a:path>
              <a:path w="361950" h="385445">
                <a:moveTo>
                  <a:pt x="27558" y="144015"/>
                </a:moveTo>
                <a:lnTo>
                  <a:pt x="12001" y="116901"/>
                </a:lnTo>
                <a:lnTo>
                  <a:pt x="42963" y="102052"/>
                </a:lnTo>
                <a:lnTo>
                  <a:pt x="66007" y="82120"/>
                </a:lnTo>
                <a:lnTo>
                  <a:pt x="80383" y="60020"/>
                </a:lnTo>
                <a:lnTo>
                  <a:pt x="85342" y="38670"/>
                </a:lnTo>
                <a:lnTo>
                  <a:pt x="85342" y="29781"/>
                </a:lnTo>
                <a:lnTo>
                  <a:pt x="121791" y="29781"/>
                </a:lnTo>
                <a:lnTo>
                  <a:pt x="121791" y="36448"/>
                </a:lnTo>
                <a:lnTo>
                  <a:pt x="125770" y="54290"/>
                </a:lnTo>
                <a:lnTo>
                  <a:pt x="137292" y="73508"/>
                </a:lnTo>
                <a:lnTo>
                  <a:pt x="139835" y="76008"/>
                </a:lnTo>
                <a:lnTo>
                  <a:pt x="104900" y="76008"/>
                </a:lnTo>
                <a:lnTo>
                  <a:pt x="93065" y="96635"/>
                </a:lnTo>
                <a:lnTo>
                  <a:pt x="76230" y="115679"/>
                </a:lnTo>
                <a:lnTo>
                  <a:pt x="54394" y="131889"/>
                </a:lnTo>
                <a:lnTo>
                  <a:pt x="27558" y="144015"/>
                </a:lnTo>
                <a:close/>
              </a:path>
              <a:path w="361950" h="385445">
                <a:moveTo>
                  <a:pt x="233174" y="106233"/>
                </a:moveTo>
                <a:lnTo>
                  <a:pt x="180464" y="106233"/>
                </a:lnTo>
                <a:lnTo>
                  <a:pt x="204869" y="91829"/>
                </a:lnTo>
                <a:lnTo>
                  <a:pt x="223024" y="74008"/>
                </a:lnTo>
                <a:lnTo>
                  <a:pt x="234345" y="54853"/>
                </a:lnTo>
                <a:lnTo>
                  <a:pt x="238248" y="36448"/>
                </a:lnTo>
                <a:lnTo>
                  <a:pt x="238248" y="29781"/>
                </a:lnTo>
                <a:lnTo>
                  <a:pt x="274252" y="29781"/>
                </a:lnTo>
                <a:lnTo>
                  <a:pt x="274252" y="38670"/>
                </a:lnTo>
                <a:lnTo>
                  <a:pt x="279287" y="61708"/>
                </a:lnTo>
                <a:lnTo>
                  <a:pt x="289532" y="77341"/>
                </a:lnTo>
                <a:lnTo>
                  <a:pt x="254694" y="77341"/>
                </a:lnTo>
                <a:lnTo>
                  <a:pt x="243033" y="95920"/>
                </a:lnTo>
                <a:lnTo>
                  <a:pt x="233174" y="106233"/>
                </a:lnTo>
                <a:close/>
              </a:path>
              <a:path w="361950" h="385445">
                <a:moveTo>
                  <a:pt x="180464" y="138237"/>
                </a:moveTo>
                <a:lnTo>
                  <a:pt x="154531" y="127014"/>
                </a:lnTo>
                <a:lnTo>
                  <a:pt x="133348" y="112123"/>
                </a:lnTo>
                <a:lnTo>
                  <a:pt x="116832" y="94732"/>
                </a:lnTo>
                <a:lnTo>
                  <a:pt x="104900" y="76008"/>
                </a:lnTo>
                <a:lnTo>
                  <a:pt x="139835" y="76008"/>
                </a:lnTo>
                <a:lnTo>
                  <a:pt x="155732" y="91642"/>
                </a:lnTo>
                <a:lnTo>
                  <a:pt x="180464" y="106233"/>
                </a:lnTo>
                <a:lnTo>
                  <a:pt x="233174" y="106233"/>
                </a:lnTo>
                <a:lnTo>
                  <a:pt x="226747" y="112956"/>
                </a:lnTo>
                <a:lnTo>
                  <a:pt x="205876" y="127409"/>
                </a:lnTo>
                <a:lnTo>
                  <a:pt x="180464" y="138237"/>
                </a:lnTo>
                <a:close/>
              </a:path>
              <a:path w="361950" h="385445">
                <a:moveTo>
                  <a:pt x="332481" y="144015"/>
                </a:moveTo>
                <a:lnTo>
                  <a:pt x="305575" y="132598"/>
                </a:lnTo>
                <a:lnTo>
                  <a:pt x="283586" y="117012"/>
                </a:lnTo>
                <a:lnTo>
                  <a:pt x="266598" y="98260"/>
                </a:lnTo>
                <a:lnTo>
                  <a:pt x="254694" y="77341"/>
                </a:lnTo>
                <a:lnTo>
                  <a:pt x="289532" y="77341"/>
                </a:lnTo>
                <a:lnTo>
                  <a:pt x="293865" y="83953"/>
                </a:lnTo>
                <a:lnTo>
                  <a:pt x="317194" y="103115"/>
                </a:lnTo>
                <a:lnTo>
                  <a:pt x="348483" y="116901"/>
                </a:lnTo>
                <a:lnTo>
                  <a:pt x="332481" y="144015"/>
                </a:lnTo>
                <a:close/>
              </a:path>
              <a:path w="361950" h="385445">
                <a:moveTo>
                  <a:pt x="198688" y="183131"/>
                </a:moveTo>
                <a:lnTo>
                  <a:pt x="161795" y="183131"/>
                </a:lnTo>
                <a:lnTo>
                  <a:pt x="161795" y="143126"/>
                </a:lnTo>
                <a:lnTo>
                  <a:pt x="198688" y="143126"/>
                </a:lnTo>
                <a:lnTo>
                  <a:pt x="198688" y="183131"/>
                </a:lnTo>
                <a:close/>
              </a:path>
              <a:path w="361950" h="385445">
                <a:moveTo>
                  <a:pt x="361817" y="212467"/>
                </a:moveTo>
                <a:lnTo>
                  <a:pt x="0" y="212467"/>
                </a:lnTo>
                <a:lnTo>
                  <a:pt x="0" y="183131"/>
                </a:lnTo>
                <a:lnTo>
                  <a:pt x="361817" y="183131"/>
                </a:lnTo>
                <a:lnTo>
                  <a:pt x="361817" y="212467"/>
                </a:lnTo>
                <a:close/>
              </a:path>
              <a:path w="361950" h="385445">
                <a:moveTo>
                  <a:pt x="315146" y="384931"/>
                </a:moveTo>
                <a:lnTo>
                  <a:pt x="278697" y="384931"/>
                </a:lnTo>
                <a:lnTo>
                  <a:pt x="278697" y="284475"/>
                </a:lnTo>
                <a:lnTo>
                  <a:pt x="39559" y="284475"/>
                </a:lnTo>
                <a:lnTo>
                  <a:pt x="39559" y="255139"/>
                </a:lnTo>
                <a:lnTo>
                  <a:pt x="315146" y="255139"/>
                </a:lnTo>
                <a:lnTo>
                  <a:pt x="315146" y="3849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551947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078463" y="5923336"/>
            <a:ext cx="344805" cy="394335"/>
          </a:xfrm>
          <a:custGeom>
            <a:avLst/>
            <a:gdLst/>
            <a:ahLst/>
            <a:cxnLst/>
            <a:rect l="l" t="t" r="r" b="b"/>
            <a:pathLst>
              <a:path w="344804" h="394335">
                <a:moveTo>
                  <a:pt x="332925" y="210689"/>
                </a:moveTo>
                <a:lnTo>
                  <a:pt x="296477" y="210689"/>
                </a:lnTo>
                <a:lnTo>
                  <a:pt x="296477" y="0"/>
                </a:lnTo>
                <a:lnTo>
                  <a:pt x="332925" y="0"/>
                </a:lnTo>
                <a:lnTo>
                  <a:pt x="332925" y="210689"/>
                </a:lnTo>
                <a:close/>
              </a:path>
              <a:path w="344804" h="394335">
                <a:moveTo>
                  <a:pt x="127125" y="50227"/>
                </a:moveTo>
                <a:lnTo>
                  <a:pt x="13334" y="50227"/>
                </a:lnTo>
                <a:lnTo>
                  <a:pt x="13334" y="20891"/>
                </a:lnTo>
                <a:lnTo>
                  <a:pt x="127125" y="20891"/>
                </a:lnTo>
                <a:lnTo>
                  <a:pt x="127125" y="50227"/>
                </a:lnTo>
                <a:close/>
              </a:path>
              <a:path w="344804" h="394335">
                <a:moveTo>
                  <a:pt x="259139" y="50227"/>
                </a:moveTo>
                <a:lnTo>
                  <a:pt x="146238" y="50227"/>
                </a:lnTo>
                <a:lnTo>
                  <a:pt x="146238" y="20891"/>
                </a:lnTo>
                <a:lnTo>
                  <a:pt x="259139" y="20891"/>
                </a:lnTo>
                <a:lnTo>
                  <a:pt x="259139" y="50227"/>
                </a:lnTo>
                <a:close/>
              </a:path>
              <a:path w="344804" h="394335">
                <a:moveTo>
                  <a:pt x="17335" y="198688"/>
                </a:moveTo>
                <a:lnTo>
                  <a:pt x="0" y="172019"/>
                </a:lnTo>
                <a:lnTo>
                  <a:pt x="28051" y="151641"/>
                </a:lnTo>
                <a:lnTo>
                  <a:pt x="47727" y="125680"/>
                </a:lnTo>
                <a:lnTo>
                  <a:pt x="59319" y="97885"/>
                </a:lnTo>
                <a:lnTo>
                  <a:pt x="63118" y="72007"/>
                </a:lnTo>
                <a:lnTo>
                  <a:pt x="63118" y="50227"/>
                </a:lnTo>
                <a:lnTo>
                  <a:pt x="97344" y="50227"/>
                </a:lnTo>
                <a:lnTo>
                  <a:pt x="97344" y="72007"/>
                </a:lnTo>
                <a:lnTo>
                  <a:pt x="99337" y="93135"/>
                </a:lnTo>
                <a:lnTo>
                  <a:pt x="105956" y="117346"/>
                </a:lnTo>
                <a:lnTo>
                  <a:pt x="110596" y="126680"/>
                </a:lnTo>
                <a:lnTo>
                  <a:pt x="79564" y="126680"/>
                </a:lnTo>
                <a:lnTo>
                  <a:pt x="69716" y="148120"/>
                </a:lnTo>
                <a:lnTo>
                  <a:pt x="56117" y="167851"/>
                </a:lnTo>
                <a:lnTo>
                  <a:pt x="38684" y="184999"/>
                </a:lnTo>
                <a:lnTo>
                  <a:pt x="17335" y="198688"/>
                </a:lnTo>
                <a:close/>
              </a:path>
              <a:path w="344804" h="394335">
                <a:moveTo>
                  <a:pt x="176745" y="164018"/>
                </a:moveTo>
                <a:lnTo>
                  <a:pt x="136904" y="164018"/>
                </a:lnTo>
                <a:lnTo>
                  <a:pt x="155461" y="142765"/>
                </a:lnTo>
                <a:lnTo>
                  <a:pt x="167685" y="118679"/>
                </a:lnTo>
                <a:lnTo>
                  <a:pt x="174408" y="94260"/>
                </a:lnTo>
                <a:lnTo>
                  <a:pt x="176463" y="72007"/>
                </a:lnTo>
                <a:lnTo>
                  <a:pt x="176463" y="50227"/>
                </a:lnTo>
                <a:lnTo>
                  <a:pt x="210689" y="50227"/>
                </a:lnTo>
                <a:lnTo>
                  <a:pt x="210689" y="72007"/>
                </a:lnTo>
                <a:lnTo>
                  <a:pt x="214426" y="98698"/>
                </a:lnTo>
                <a:lnTo>
                  <a:pt x="225913" y="126514"/>
                </a:lnTo>
                <a:lnTo>
                  <a:pt x="226383" y="127125"/>
                </a:lnTo>
                <a:lnTo>
                  <a:pt x="193799" y="127125"/>
                </a:lnTo>
                <a:lnTo>
                  <a:pt x="185464" y="149106"/>
                </a:lnTo>
                <a:lnTo>
                  <a:pt x="176745" y="164018"/>
                </a:lnTo>
                <a:close/>
              </a:path>
              <a:path w="344804" h="394335">
                <a:moveTo>
                  <a:pt x="136459" y="201800"/>
                </a:moveTo>
                <a:lnTo>
                  <a:pt x="115943" y="187249"/>
                </a:lnTo>
                <a:lnTo>
                  <a:pt x="100011" y="169074"/>
                </a:lnTo>
                <a:lnTo>
                  <a:pt x="88079" y="148481"/>
                </a:lnTo>
                <a:lnTo>
                  <a:pt x="79564" y="126680"/>
                </a:lnTo>
                <a:lnTo>
                  <a:pt x="110596" y="126680"/>
                </a:lnTo>
                <a:lnTo>
                  <a:pt x="118158" y="141890"/>
                </a:lnTo>
                <a:lnTo>
                  <a:pt x="136904" y="164018"/>
                </a:lnTo>
                <a:lnTo>
                  <a:pt x="176745" y="164018"/>
                </a:lnTo>
                <a:lnTo>
                  <a:pt x="173463" y="169629"/>
                </a:lnTo>
                <a:lnTo>
                  <a:pt x="157295" y="187569"/>
                </a:lnTo>
                <a:lnTo>
                  <a:pt x="136459" y="201800"/>
                </a:lnTo>
                <a:close/>
              </a:path>
              <a:path w="344804" h="394335">
                <a:moveTo>
                  <a:pt x="256472" y="198688"/>
                </a:moveTo>
                <a:lnTo>
                  <a:pt x="234928" y="185194"/>
                </a:lnTo>
                <a:lnTo>
                  <a:pt x="217468" y="168074"/>
                </a:lnTo>
                <a:lnTo>
                  <a:pt x="203842" y="148370"/>
                </a:lnTo>
                <a:lnTo>
                  <a:pt x="193799" y="127125"/>
                </a:lnTo>
                <a:lnTo>
                  <a:pt x="226383" y="127125"/>
                </a:lnTo>
                <a:lnTo>
                  <a:pt x="245568" y="152079"/>
                </a:lnTo>
                <a:lnTo>
                  <a:pt x="273808" y="172019"/>
                </a:lnTo>
                <a:lnTo>
                  <a:pt x="256472" y="198688"/>
                </a:lnTo>
                <a:close/>
              </a:path>
              <a:path w="344804" h="394335">
                <a:moveTo>
                  <a:pt x="344482" y="393821"/>
                </a:moveTo>
                <a:lnTo>
                  <a:pt x="68896" y="393821"/>
                </a:lnTo>
                <a:lnTo>
                  <a:pt x="68896" y="295143"/>
                </a:lnTo>
                <a:lnTo>
                  <a:pt x="297366" y="295143"/>
                </a:lnTo>
                <a:lnTo>
                  <a:pt x="297366" y="256917"/>
                </a:lnTo>
                <a:lnTo>
                  <a:pt x="68007" y="256917"/>
                </a:lnTo>
                <a:lnTo>
                  <a:pt x="68007" y="228469"/>
                </a:lnTo>
                <a:lnTo>
                  <a:pt x="332925" y="228469"/>
                </a:lnTo>
                <a:lnTo>
                  <a:pt x="332925" y="322257"/>
                </a:lnTo>
                <a:lnTo>
                  <a:pt x="104900" y="322257"/>
                </a:lnTo>
                <a:lnTo>
                  <a:pt x="104900" y="365373"/>
                </a:lnTo>
                <a:lnTo>
                  <a:pt x="344482" y="365373"/>
                </a:lnTo>
                <a:lnTo>
                  <a:pt x="344482" y="39382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502954" y="5922447"/>
            <a:ext cx="314325" cy="400050"/>
          </a:xfrm>
          <a:custGeom>
            <a:avLst/>
            <a:gdLst/>
            <a:ahLst/>
            <a:cxnLst/>
            <a:rect l="l" t="t" r="r" b="b"/>
            <a:pathLst>
              <a:path w="314325" h="400050">
                <a:moveTo>
                  <a:pt x="314257" y="399599"/>
                </a:moveTo>
                <a:lnTo>
                  <a:pt x="277808" y="399599"/>
                </a:lnTo>
                <a:lnTo>
                  <a:pt x="277808" y="183575"/>
                </a:lnTo>
                <a:lnTo>
                  <a:pt x="201800" y="183575"/>
                </a:lnTo>
                <a:lnTo>
                  <a:pt x="201800" y="153794"/>
                </a:lnTo>
                <a:lnTo>
                  <a:pt x="277808" y="153794"/>
                </a:lnTo>
                <a:lnTo>
                  <a:pt x="277808" y="0"/>
                </a:lnTo>
                <a:lnTo>
                  <a:pt x="314257" y="0"/>
                </a:lnTo>
                <a:lnTo>
                  <a:pt x="314257" y="399599"/>
                </a:lnTo>
                <a:close/>
              </a:path>
              <a:path w="314325" h="400050">
                <a:moveTo>
                  <a:pt x="31559" y="303589"/>
                </a:moveTo>
                <a:lnTo>
                  <a:pt x="888" y="303589"/>
                </a:lnTo>
                <a:lnTo>
                  <a:pt x="888" y="147571"/>
                </a:lnTo>
                <a:lnTo>
                  <a:pt x="142682" y="147571"/>
                </a:lnTo>
                <a:lnTo>
                  <a:pt x="142682" y="67118"/>
                </a:lnTo>
                <a:lnTo>
                  <a:pt x="0" y="67118"/>
                </a:lnTo>
                <a:lnTo>
                  <a:pt x="0" y="37337"/>
                </a:lnTo>
                <a:lnTo>
                  <a:pt x="178241" y="37337"/>
                </a:lnTo>
                <a:lnTo>
                  <a:pt x="178241" y="176908"/>
                </a:lnTo>
                <a:lnTo>
                  <a:pt x="36892" y="176908"/>
                </a:lnTo>
                <a:lnTo>
                  <a:pt x="36892" y="273363"/>
                </a:lnTo>
                <a:lnTo>
                  <a:pt x="212206" y="273363"/>
                </a:lnTo>
                <a:lnTo>
                  <a:pt x="214245" y="290698"/>
                </a:lnTo>
                <a:lnTo>
                  <a:pt x="170511" y="297213"/>
                </a:lnTo>
                <a:lnTo>
                  <a:pt x="127402" y="301144"/>
                </a:lnTo>
                <a:lnTo>
                  <a:pt x="82043" y="303075"/>
                </a:lnTo>
                <a:lnTo>
                  <a:pt x="31559" y="303589"/>
                </a:lnTo>
                <a:close/>
              </a:path>
              <a:path w="314325" h="400050">
                <a:moveTo>
                  <a:pt x="212206" y="273363"/>
                </a:moveTo>
                <a:lnTo>
                  <a:pt x="36892" y="273363"/>
                </a:lnTo>
                <a:lnTo>
                  <a:pt x="84676" y="272787"/>
                </a:lnTo>
                <a:lnTo>
                  <a:pt x="127791" y="270752"/>
                </a:lnTo>
                <a:lnTo>
                  <a:pt x="168907" y="266800"/>
                </a:lnTo>
                <a:lnTo>
                  <a:pt x="210689" y="260473"/>
                </a:lnTo>
                <a:lnTo>
                  <a:pt x="212206" y="27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045028" y="5922891"/>
            <a:ext cx="314960" cy="398780"/>
          </a:xfrm>
          <a:custGeom>
            <a:avLst/>
            <a:gdLst/>
            <a:ahLst/>
            <a:cxnLst/>
            <a:rect l="l" t="t" r="r" b="b"/>
            <a:pathLst>
              <a:path w="314959" h="398779">
                <a:moveTo>
                  <a:pt x="305811" y="212912"/>
                </a:moveTo>
                <a:lnTo>
                  <a:pt x="268918" y="212912"/>
                </a:lnTo>
                <a:lnTo>
                  <a:pt x="268918" y="90232"/>
                </a:lnTo>
                <a:lnTo>
                  <a:pt x="155128" y="90232"/>
                </a:lnTo>
                <a:lnTo>
                  <a:pt x="155128" y="60895"/>
                </a:lnTo>
                <a:lnTo>
                  <a:pt x="268918" y="60895"/>
                </a:lnTo>
                <a:lnTo>
                  <a:pt x="268918" y="0"/>
                </a:lnTo>
                <a:lnTo>
                  <a:pt x="305811" y="0"/>
                </a:lnTo>
                <a:lnTo>
                  <a:pt x="305811" y="212912"/>
                </a:lnTo>
                <a:close/>
              </a:path>
              <a:path w="314959" h="398779">
                <a:moveTo>
                  <a:pt x="30670" y="179130"/>
                </a:moveTo>
                <a:lnTo>
                  <a:pt x="0" y="179130"/>
                </a:lnTo>
                <a:lnTo>
                  <a:pt x="0" y="19113"/>
                </a:lnTo>
                <a:lnTo>
                  <a:pt x="36892" y="19113"/>
                </a:lnTo>
                <a:lnTo>
                  <a:pt x="36892" y="148460"/>
                </a:lnTo>
                <a:lnTo>
                  <a:pt x="210245" y="148460"/>
                </a:lnTo>
                <a:lnTo>
                  <a:pt x="212467" y="163573"/>
                </a:lnTo>
                <a:lnTo>
                  <a:pt x="167247" y="171067"/>
                </a:lnTo>
                <a:lnTo>
                  <a:pt x="123069" y="175852"/>
                </a:lnTo>
                <a:lnTo>
                  <a:pt x="78140" y="178387"/>
                </a:lnTo>
                <a:lnTo>
                  <a:pt x="30670" y="179130"/>
                </a:lnTo>
                <a:close/>
              </a:path>
              <a:path w="314959" h="398779">
                <a:moveTo>
                  <a:pt x="210245" y="148460"/>
                </a:moveTo>
                <a:lnTo>
                  <a:pt x="36892" y="148460"/>
                </a:lnTo>
                <a:lnTo>
                  <a:pt x="81321" y="147724"/>
                </a:lnTo>
                <a:lnTo>
                  <a:pt x="123624" y="145238"/>
                </a:lnTo>
                <a:lnTo>
                  <a:pt x="165344" y="140585"/>
                </a:lnTo>
                <a:lnTo>
                  <a:pt x="208023" y="133348"/>
                </a:lnTo>
                <a:lnTo>
                  <a:pt x="210245" y="148460"/>
                </a:lnTo>
                <a:close/>
              </a:path>
              <a:path w="314959" h="398779">
                <a:moveTo>
                  <a:pt x="192465" y="235137"/>
                </a:moveTo>
                <a:lnTo>
                  <a:pt x="156017" y="235137"/>
                </a:lnTo>
                <a:lnTo>
                  <a:pt x="156017" y="195577"/>
                </a:lnTo>
                <a:lnTo>
                  <a:pt x="192465" y="195577"/>
                </a:lnTo>
                <a:lnTo>
                  <a:pt x="192465" y="235137"/>
                </a:lnTo>
                <a:close/>
              </a:path>
              <a:path w="314959" h="398779">
                <a:moveTo>
                  <a:pt x="314701" y="263584"/>
                </a:moveTo>
                <a:lnTo>
                  <a:pt x="33337" y="263584"/>
                </a:lnTo>
                <a:lnTo>
                  <a:pt x="33337" y="235137"/>
                </a:lnTo>
                <a:lnTo>
                  <a:pt x="314701" y="235137"/>
                </a:lnTo>
                <a:lnTo>
                  <a:pt x="314701" y="263584"/>
                </a:lnTo>
                <a:close/>
              </a:path>
              <a:path w="314959" h="398779">
                <a:moveTo>
                  <a:pt x="174241" y="398266"/>
                </a:moveTo>
                <a:lnTo>
                  <a:pt x="127625" y="394342"/>
                </a:lnTo>
                <a:lnTo>
                  <a:pt x="92676" y="382875"/>
                </a:lnTo>
                <a:lnTo>
                  <a:pt x="70730" y="364325"/>
                </a:lnTo>
                <a:lnTo>
                  <a:pt x="63118" y="339148"/>
                </a:lnTo>
                <a:lnTo>
                  <a:pt x="70730" y="314229"/>
                </a:lnTo>
                <a:lnTo>
                  <a:pt x="92676" y="295810"/>
                </a:lnTo>
                <a:lnTo>
                  <a:pt x="127625" y="284392"/>
                </a:lnTo>
                <a:lnTo>
                  <a:pt x="174241" y="280475"/>
                </a:lnTo>
                <a:lnTo>
                  <a:pt x="220670" y="284392"/>
                </a:lnTo>
                <a:lnTo>
                  <a:pt x="255639" y="295810"/>
                </a:lnTo>
                <a:lnTo>
                  <a:pt x="269209" y="307145"/>
                </a:lnTo>
                <a:lnTo>
                  <a:pt x="174241" y="307145"/>
                </a:lnTo>
                <a:lnTo>
                  <a:pt x="142626" y="309270"/>
                </a:lnTo>
                <a:lnTo>
                  <a:pt x="119013" y="315479"/>
                </a:lnTo>
                <a:lnTo>
                  <a:pt x="104233" y="325522"/>
                </a:lnTo>
                <a:lnTo>
                  <a:pt x="99122" y="339148"/>
                </a:lnTo>
                <a:lnTo>
                  <a:pt x="104233" y="352844"/>
                </a:lnTo>
                <a:lnTo>
                  <a:pt x="119013" y="363040"/>
                </a:lnTo>
                <a:lnTo>
                  <a:pt x="142626" y="369402"/>
                </a:lnTo>
                <a:lnTo>
                  <a:pt x="174241" y="371596"/>
                </a:lnTo>
                <a:lnTo>
                  <a:pt x="269046" y="371596"/>
                </a:lnTo>
                <a:lnTo>
                  <a:pt x="255639" y="382875"/>
                </a:lnTo>
                <a:lnTo>
                  <a:pt x="220670" y="394342"/>
                </a:lnTo>
                <a:lnTo>
                  <a:pt x="174241" y="398266"/>
                </a:lnTo>
                <a:close/>
              </a:path>
              <a:path w="314959" h="398779">
                <a:moveTo>
                  <a:pt x="269046" y="371596"/>
                </a:moveTo>
                <a:lnTo>
                  <a:pt x="174241" y="371596"/>
                </a:lnTo>
                <a:lnTo>
                  <a:pt x="205668" y="369402"/>
                </a:lnTo>
                <a:lnTo>
                  <a:pt x="229303" y="363040"/>
                </a:lnTo>
                <a:lnTo>
                  <a:pt x="244186" y="352844"/>
                </a:lnTo>
                <a:lnTo>
                  <a:pt x="249360" y="339148"/>
                </a:lnTo>
                <a:lnTo>
                  <a:pt x="244186" y="325522"/>
                </a:lnTo>
                <a:lnTo>
                  <a:pt x="229303" y="315479"/>
                </a:lnTo>
                <a:lnTo>
                  <a:pt x="205668" y="309270"/>
                </a:lnTo>
                <a:lnTo>
                  <a:pt x="174241" y="307145"/>
                </a:lnTo>
                <a:lnTo>
                  <a:pt x="269209" y="307145"/>
                </a:lnTo>
                <a:lnTo>
                  <a:pt x="277690" y="314229"/>
                </a:lnTo>
                <a:lnTo>
                  <a:pt x="285364" y="339148"/>
                </a:lnTo>
                <a:lnTo>
                  <a:pt x="277690" y="364325"/>
                </a:lnTo>
                <a:lnTo>
                  <a:pt x="269046" y="37159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479743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479743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9477076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9477076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9430849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857118" y="592289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0258051" y="623225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0502289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0952117" y="5955029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10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0952117" y="59842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29" h="125729">
                <a:moveTo>
                  <a:pt x="0" y="0"/>
                </a:moveTo>
                <a:lnTo>
                  <a:pt x="36448" y="0"/>
                </a:lnTo>
                <a:lnTo>
                  <a:pt x="36448" y="125730"/>
                </a:lnTo>
                <a:lnTo>
                  <a:pt x="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0952117" y="6109970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20" h="29210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1068130" y="6139179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0905890" y="6240779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1313490" y="5922891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1738426" y="5922891"/>
            <a:ext cx="324485" cy="398780"/>
          </a:xfrm>
          <a:custGeom>
            <a:avLst/>
            <a:gdLst/>
            <a:ahLst/>
            <a:cxnLst/>
            <a:rect l="l" t="t" r="r" b="b"/>
            <a:pathLst>
              <a:path w="324484" h="398779">
                <a:moveTo>
                  <a:pt x="26225" y="300477"/>
                </a:moveTo>
                <a:lnTo>
                  <a:pt x="0" y="300477"/>
                </a:lnTo>
                <a:lnTo>
                  <a:pt x="0" y="48449"/>
                </a:lnTo>
                <a:lnTo>
                  <a:pt x="148460" y="48449"/>
                </a:lnTo>
                <a:lnTo>
                  <a:pt x="148460" y="78230"/>
                </a:lnTo>
                <a:lnTo>
                  <a:pt x="36003" y="78230"/>
                </a:lnTo>
                <a:lnTo>
                  <a:pt x="36003" y="270252"/>
                </a:lnTo>
                <a:lnTo>
                  <a:pt x="171920" y="270252"/>
                </a:lnTo>
                <a:lnTo>
                  <a:pt x="173797" y="288476"/>
                </a:lnTo>
                <a:lnTo>
                  <a:pt x="139050" y="294664"/>
                </a:lnTo>
                <a:lnTo>
                  <a:pt x="104511" y="298310"/>
                </a:lnTo>
                <a:lnTo>
                  <a:pt x="67722" y="300040"/>
                </a:lnTo>
                <a:lnTo>
                  <a:pt x="26225" y="300477"/>
                </a:lnTo>
                <a:close/>
              </a:path>
              <a:path w="324484" h="398779">
                <a:moveTo>
                  <a:pt x="171920" y="270252"/>
                </a:moveTo>
                <a:lnTo>
                  <a:pt x="36003" y="270252"/>
                </a:lnTo>
                <a:lnTo>
                  <a:pt x="73424" y="269502"/>
                </a:lnTo>
                <a:lnTo>
                  <a:pt x="107011" y="267585"/>
                </a:lnTo>
                <a:lnTo>
                  <a:pt x="138765" y="264001"/>
                </a:lnTo>
                <a:lnTo>
                  <a:pt x="170685" y="258250"/>
                </a:lnTo>
                <a:lnTo>
                  <a:pt x="171920" y="270252"/>
                </a:lnTo>
                <a:close/>
              </a:path>
              <a:path w="324484" h="398779">
                <a:moveTo>
                  <a:pt x="324480" y="160017"/>
                </a:moveTo>
                <a:lnTo>
                  <a:pt x="289365" y="160017"/>
                </a:lnTo>
                <a:lnTo>
                  <a:pt x="289365" y="0"/>
                </a:lnTo>
                <a:lnTo>
                  <a:pt x="324480" y="0"/>
                </a:lnTo>
                <a:lnTo>
                  <a:pt x="324480" y="160017"/>
                </a:lnTo>
                <a:close/>
              </a:path>
              <a:path w="324484" h="398779">
                <a:moveTo>
                  <a:pt x="232914" y="378708"/>
                </a:moveTo>
                <a:lnTo>
                  <a:pt x="198688" y="378708"/>
                </a:lnTo>
                <a:lnTo>
                  <a:pt x="198688" y="8889"/>
                </a:lnTo>
                <a:lnTo>
                  <a:pt x="232914" y="8889"/>
                </a:lnTo>
                <a:lnTo>
                  <a:pt x="232914" y="160017"/>
                </a:lnTo>
                <a:lnTo>
                  <a:pt x="324480" y="160017"/>
                </a:lnTo>
                <a:lnTo>
                  <a:pt x="324480" y="189798"/>
                </a:lnTo>
                <a:lnTo>
                  <a:pt x="232914" y="189798"/>
                </a:lnTo>
                <a:lnTo>
                  <a:pt x="232914" y="378708"/>
                </a:lnTo>
                <a:close/>
              </a:path>
              <a:path w="324484" h="398779">
                <a:moveTo>
                  <a:pt x="324480" y="398710"/>
                </a:moveTo>
                <a:lnTo>
                  <a:pt x="289365" y="398710"/>
                </a:lnTo>
                <a:lnTo>
                  <a:pt x="289365" y="189798"/>
                </a:lnTo>
                <a:lnTo>
                  <a:pt x="324480" y="189798"/>
                </a:lnTo>
                <a:lnTo>
                  <a:pt x="324480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2257334" y="5931781"/>
            <a:ext cx="361950" cy="339725"/>
          </a:xfrm>
          <a:custGeom>
            <a:avLst/>
            <a:gdLst/>
            <a:ahLst/>
            <a:cxnLst/>
            <a:rect l="l" t="t" r="r" b="b"/>
            <a:pathLst>
              <a:path w="361950" h="339725">
                <a:moveTo>
                  <a:pt x="199133" y="54228"/>
                </a:moveTo>
                <a:lnTo>
                  <a:pt x="162240" y="54228"/>
                </a:lnTo>
                <a:lnTo>
                  <a:pt x="162240" y="0"/>
                </a:lnTo>
                <a:lnTo>
                  <a:pt x="199133" y="0"/>
                </a:lnTo>
                <a:lnTo>
                  <a:pt x="199133" y="54228"/>
                </a:lnTo>
                <a:close/>
              </a:path>
              <a:path w="361950" h="339725">
                <a:moveTo>
                  <a:pt x="327147" y="83564"/>
                </a:moveTo>
                <a:lnTo>
                  <a:pt x="33781" y="83564"/>
                </a:lnTo>
                <a:lnTo>
                  <a:pt x="33781" y="54228"/>
                </a:lnTo>
                <a:lnTo>
                  <a:pt x="327147" y="54228"/>
                </a:lnTo>
                <a:lnTo>
                  <a:pt x="327147" y="83564"/>
                </a:lnTo>
                <a:close/>
              </a:path>
              <a:path w="361950" h="339725">
                <a:moveTo>
                  <a:pt x="34226" y="232914"/>
                </a:moveTo>
                <a:lnTo>
                  <a:pt x="20002" y="204022"/>
                </a:lnTo>
                <a:lnTo>
                  <a:pt x="74855" y="188576"/>
                </a:lnTo>
                <a:lnTo>
                  <a:pt x="120124" y="162129"/>
                </a:lnTo>
                <a:lnTo>
                  <a:pt x="150891" y="126514"/>
                </a:lnTo>
                <a:lnTo>
                  <a:pt x="162240" y="83564"/>
                </a:lnTo>
                <a:lnTo>
                  <a:pt x="199133" y="83564"/>
                </a:lnTo>
                <a:lnTo>
                  <a:pt x="210481" y="126514"/>
                </a:lnTo>
                <a:lnTo>
                  <a:pt x="222529" y="140459"/>
                </a:lnTo>
                <a:lnTo>
                  <a:pt x="180908" y="140459"/>
                </a:lnTo>
                <a:lnTo>
                  <a:pt x="156302" y="173908"/>
                </a:lnTo>
                <a:lnTo>
                  <a:pt x="122069" y="200688"/>
                </a:lnTo>
                <a:lnTo>
                  <a:pt x="80585" y="220468"/>
                </a:lnTo>
                <a:lnTo>
                  <a:pt x="34226" y="232914"/>
                </a:lnTo>
                <a:close/>
              </a:path>
              <a:path w="361950" h="339725">
                <a:moveTo>
                  <a:pt x="327147" y="232914"/>
                </a:moveTo>
                <a:lnTo>
                  <a:pt x="280794" y="220468"/>
                </a:lnTo>
                <a:lnTo>
                  <a:pt x="239359" y="200688"/>
                </a:lnTo>
                <a:lnTo>
                  <a:pt x="205258" y="173908"/>
                </a:lnTo>
                <a:lnTo>
                  <a:pt x="180908" y="140459"/>
                </a:lnTo>
                <a:lnTo>
                  <a:pt x="222529" y="140459"/>
                </a:lnTo>
                <a:lnTo>
                  <a:pt x="241248" y="162129"/>
                </a:lnTo>
                <a:lnTo>
                  <a:pt x="286517" y="188576"/>
                </a:lnTo>
                <a:lnTo>
                  <a:pt x="341371" y="204022"/>
                </a:lnTo>
                <a:lnTo>
                  <a:pt x="327147" y="232914"/>
                </a:lnTo>
                <a:close/>
              </a:path>
              <a:path w="361950" h="339725">
                <a:moveTo>
                  <a:pt x="199133" y="309367"/>
                </a:moveTo>
                <a:lnTo>
                  <a:pt x="162240" y="309367"/>
                </a:lnTo>
                <a:lnTo>
                  <a:pt x="162240" y="218690"/>
                </a:lnTo>
                <a:lnTo>
                  <a:pt x="199133" y="218690"/>
                </a:lnTo>
                <a:lnTo>
                  <a:pt x="199133" y="309367"/>
                </a:lnTo>
                <a:close/>
              </a:path>
              <a:path w="361950" h="339725">
                <a:moveTo>
                  <a:pt x="361817" y="339593"/>
                </a:moveTo>
                <a:lnTo>
                  <a:pt x="0" y="339593"/>
                </a:lnTo>
                <a:lnTo>
                  <a:pt x="0" y="309367"/>
                </a:lnTo>
                <a:lnTo>
                  <a:pt x="361817" y="309367"/>
                </a:lnTo>
                <a:lnTo>
                  <a:pt x="361817" y="33959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2671603" y="592289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3080093" y="592289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3615187" y="592289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4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4016564" y="592333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4428610" y="5922891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80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80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80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4958657" y="5949116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4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4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4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5657845" y="5922891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30" h="399414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5390705" y="59563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5390705" y="60617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5390705" y="609092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5390705" y="619632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10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5542277" y="5956673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5542277" y="609091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4" h="105410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5825420" y="59372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30" h="105410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5825420" y="60426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4" h="30479">
                <a:moveTo>
                  <a:pt x="0" y="0"/>
                </a:moveTo>
                <a:lnTo>
                  <a:pt x="271141" y="0"/>
                </a:lnTo>
                <a:lnTo>
                  <a:pt x="271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5822752" y="6195059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0" y="0"/>
                </a:moveTo>
                <a:lnTo>
                  <a:pt x="36448" y="0"/>
                </a:lnTo>
                <a:lnTo>
                  <a:pt x="36448" y="86359"/>
                </a:lnTo>
                <a:lnTo>
                  <a:pt x="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5822752" y="628142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5776525" y="6126025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6350132" y="6200140"/>
            <a:ext cx="276225" cy="30480"/>
          </a:xfrm>
          <a:custGeom>
            <a:avLst/>
            <a:gdLst/>
            <a:ahLst/>
            <a:cxnLst/>
            <a:rect l="l" t="t" r="r" b="b"/>
            <a:pathLst>
              <a:path w="276225" h="30479">
                <a:moveTo>
                  <a:pt x="0" y="0"/>
                </a:moveTo>
                <a:lnTo>
                  <a:pt x="276030" y="0"/>
                </a:lnTo>
                <a:lnTo>
                  <a:pt x="276030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6589714" y="6230620"/>
            <a:ext cx="36830" cy="91440"/>
          </a:xfrm>
          <a:custGeom>
            <a:avLst/>
            <a:gdLst/>
            <a:ahLst/>
            <a:cxnLst/>
            <a:rect l="l" t="t" r="r" b="b"/>
            <a:pathLst>
              <a:path w="36830" h="91439">
                <a:moveTo>
                  <a:pt x="0" y="0"/>
                </a:moveTo>
                <a:lnTo>
                  <a:pt x="36448" y="0"/>
                </a:lnTo>
                <a:lnTo>
                  <a:pt x="36448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6343909" y="5937115"/>
            <a:ext cx="292735" cy="29845"/>
          </a:xfrm>
          <a:custGeom>
            <a:avLst/>
            <a:gdLst/>
            <a:ahLst/>
            <a:cxnLst/>
            <a:rect l="l" t="t" r="r" b="b"/>
            <a:pathLst>
              <a:path w="292734" h="29845">
                <a:moveTo>
                  <a:pt x="292476" y="29781"/>
                </a:moveTo>
                <a:lnTo>
                  <a:pt x="0" y="29781"/>
                </a:lnTo>
                <a:lnTo>
                  <a:pt x="0" y="0"/>
                </a:lnTo>
                <a:lnTo>
                  <a:pt x="292476" y="0"/>
                </a:lnTo>
                <a:lnTo>
                  <a:pt x="292476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6403915" y="5966896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30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6539486" y="5966896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30" h="86995">
                <a:moveTo>
                  <a:pt x="36448" y="86676"/>
                </a:moveTo>
                <a:lnTo>
                  <a:pt x="0" y="86676"/>
                </a:lnTo>
                <a:lnTo>
                  <a:pt x="0" y="0"/>
                </a:lnTo>
                <a:lnTo>
                  <a:pt x="36448" y="0"/>
                </a:lnTo>
                <a:lnTo>
                  <a:pt x="36448" y="8667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6344797" y="6053572"/>
            <a:ext cx="290195" cy="29845"/>
          </a:xfrm>
          <a:custGeom>
            <a:avLst/>
            <a:gdLst/>
            <a:ahLst/>
            <a:cxnLst/>
            <a:rect l="l" t="t" r="r" b="b"/>
            <a:pathLst>
              <a:path w="290194" h="29845">
                <a:moveTo>
                  <a:pt x="289809" y="29781"/>
                </a:moveTo>
                <a:lnTo>
                  <a:pt x="0" y="29781"/>
                </a:lnTo>
                <a:lnTo>
                  <a:pt x="0" y="0"/>
                </a:lnTo>
                <a:lnTo>
                  <a:pt x="289809" y="0"/>
                </a:lnTo>
                <a:lnTo>
                  <a:pt x="289809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6472368" y="6083353"/>
            <a:ext cx="36830" cy="48260"/>
          </a:xfrm>
          <a:custGeom>
            <a:avLst/>
            <a:gdLst/>
            <a:ahLst/>
            <a:cxnLst/>
            <a:rect l="l" t="t" r="r" b="b"/>
            <a:pathLst>
              <a:path w="36830" h="48260">
                <a:moveTo>
                  <a:pt x="36448" y="48005"/>
                </a:moveTo>
                <a:lnTo>
                  <a:pt x="0" y="48005"/>
                </a:lnTo>
                <a:lnTo>
                  <a:pt x="0" y="0"/>
                </a:lnTo>
                <a:lnTo>
                  <a:pt x="36448" y="0"/>
                </a:lnTo>
                <a:lnTo>
                  <a:pt x="36448" y="4800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6310126" y="6131359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80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624672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2150769" y="6545699"/>
            <a:ext cx="360045" cy="398780"/>
          </a:xfrm>
          <a:custGeom>
            <a:avLst/>
            <a:gdLst/>
            <a:ahLst/>
            <a:cxnLst/>
            <a:rect l="l" t="t" r="r" b="b"/>
            <a:pathLst>
              <a:path w="360044" h="398779">
                <a:moveTo>
                  <a:pt x="104011" y="212023"/>
                </a:moveTo>
                <a:lnTo>
                  <a:pt x="62256" y="205112"/>
                </a:lnTo>
                <a:lnTo>
                  <a:pt x="29336" y="185742"/>
                </a:lnTo>
                <a:lnTo>
                  <a:pt x="7750" y="155954"/>
                </a:lnTo>
                <a:lnTo>
                  <a:pt x="0" y="117790"/>
                </a:lnTo>
                <a:lnTo>
                  <a:pt x="7750" y="79439"/>
                </a:lnTo>
                <a:lnTo>
                  <a:pt x="29336" y="49672"/>
                </a:lnTo>
                <a:lnTo>
                  <a:pt x="62256" y="30406"/>
                </a:lnTo>
                <a:lnTo>
                  <a:pt x="104011" y="23558"/>
                </a:lnTo>
                <a:lnTo>
                  <a:pt x="145578" y="30406"/>
                </a:lnTo>
                <a:lnTo>
                  <a:pt x="178519" y="49672"/>
                </a:lnTo>
                <a:lnTo>
                  <a:pt x="181839" y="54228"/>
                </a:lnTo>
                <a:lnTo>
                  <a:pt x="104011" y="54228"/>
                </a:lnTo>
                <a:lnTo>
                  <a:pt x="76439" y="58846"/>
                </a:lnTo>
                <a:lnTo>
                  <a:pt x="54783" y="71841"/>
                </a:lnTo>
                <a:lnTo>
                  <a:pt x="40629" y="91919"/>
                </a:lnTo>
                <a:lnTo>
                  <a:pt x="35559" y="117790"/>
                </a:lnTo>
                <a:lnTo>
                  <a:pt x="40629" y="143474"/>
                </a:lnTo>
                <a:lnTo>
                  <a:pt x="54783" y="163573"/>
                </a:lnTo>
                <a:lnTo>
                  <a:pt x="76439" y="176672"/>
                </a:lnTo>
                <a:lnTo>
                  <a:pt x="104011" y="181353"/>
                </a:lnTo>
                <a:lnTo>
                  <a:pt x="181715" y="181353"/>
                </a:lnTo>
                <a:lnTo>
                  <a:pt x="178519" y="185742"/>
                </a:lnTo>
                <a:lnTo>
                  <a:pt x="145578" y="205112"/>
                </a:lnTo>
                <a:lnTo>
                  <a:pt x="104011" y="212023"/>
                </a:lnTo>
                <a:close/>
              </a:path>
              <a:path w="360044" h="398779">
                <a:moveTo>
                  <a:pt x="181715" y="181353"/>
                </a:moveTo>
                <a:lnTo>
                  <a:pt x="104011" y="181353"/>
                </a:lnTo>
                <a:lnTo>
                  <a:pt x="131396" y="176672"/>
                </a:lnTo>
                <a:lnTo>
                  <a:pt x="153072" y="163573"/>
                </a:lnTo>
                <a:lnTo>
                  <a:pt x="167331" y="143474"/>
                </a:lnTo>
                <a:lnTo>
                  <a:pt x="172463" y="117790"/>
                </a:lnTo>
                <a:lnTo>
                  <a:pt x="167331" y="91919"/>
                </a:lnTo>
                <a:lnTo>
                  <a:pt x="153072" y="71841"/>
                </a:lnTo>
                <a:lnTo>
                  <a:pt x="131396" y="58846"/>
                </a:lnTo>
                <a:lnTo>
                  <a:pt x="104011" y="54228"/>
                </a:lnTo>
                <a:lnTo>
                  <a:pt x="181839" y="54228"/>
                </a:lnTo>
                <a:lnTo>
                  <a:pt x="200209" y="79439"/>
                </a:lnTo>
                <a:lnTo>
                  <a:pt x="208023" y="117790"/>
                </a:lnTo>
                <a:lnTo>
                  <a:pt x="200209" y="155954"/>
                </a:lnTo>
                <a:lnTo>
                  <a:pt x="181715" y="181353"/>
                </a:lnTo>
                <a:close/>
              </a:path>
              <a:path w="360044" h="398779">
                <a:moveTo>
                  <a:pt x="301811" y="398266"/>
                </a:moveTo>
                <a:lnTo>
                  <a:pt x="265362" y="398266"/>
                </a:lnTo>
                <a:lnTo>
                  <a:pt x="265362" y="284920"/>
                </a:lnTo>
                <a:lnTo>
                  <a:pt x="42671" y="284920"/>
                </a:lnTo>
                <a:lnTo>
                  <a:pt x="42671" y="255139"/>
                </a:lnTo>
                <a:lnTo>
                  <a:pt x="301811" y="255139"/>
                </a:lnTo>
                <a:lnTo>
                  <a:pt x="301811" y="398266"/>
                </a:lnTo>
                <a:close/>
              </a:path>
              <a:path w="360044" h="398779">
                <a:moveTo>
                  <a:pt x="301811" y="236470"/>
                </a:moveTo>
                <a:lnTo>
                  <a:pt x="265362" y="236470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60451"/>
                </a:lnTo>
                <a:lnTo>
                  <a:pt x="360039" y="60451"/>
                </a:lnTo>
                <a:lnTo>
                  <a:pt x="360039" y="90676"/>
                </a:lnTo>
                <a:lnTo>
                  <a:pt x="301811" y="90676"/>
                </a:lnTo>
                <a:lnTo>
                  <a:pt x="301811" y="145793"/>
                </a:lnTo>
                <a:lnTo>
                  <a:pt x="360039" y="145793"/>
                </a:lnTo>
                <a:lnTo>
                  <a:pt x="360039" y="175574"/>
                </a:lnTo>
                <a:lnTo>
                  <a:pt x="301811" y="175574"/>
                </a:lnTo>
                <a:lnTo>
                  <a:pt x="301811" y="2364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665755" y="6579036"/>
            <a:ext cx="208915" cy="337820"/>
          </a:xfrm>
          <a:custGeom>
            <a:avLst/>
            <a:gdLst/>
            <a:ahLst/>
            <a:cxnLst/>
            <a:rect l="l" t="t" r="r" b="b"/>
            <a:pathLst>
              <a:path w="208914" h="337820">
                <a:moveTo>
                  <a:pt x="104456" y="337815"/>
                </a:moveTo>
                <a:lnTo>
                  <a:pt x="69570" y="334120"/>
                </a:lnTo>
                <a:lnTo>
                  <a:pt x="41060" y="324258"/>
                </a:lnTo>
                <a:lnTo>
                  <a:pt x="18133" y="310062"/>
                </a:lnTo>
                <a:lnTo>
                  <a:pt x="0" y="293365"/>
                </a:lnTo>
                <a:lnTo>
                  <a:pt x="20446" y="266696"/>
                </a:lnTo>
                <a:lnTo>
                  <a:pt x="35962" y="280968"/>
                </a:lnTo>
                <a:lnTo>
                  <a:pt x="54228" y="292865"/>
                </a:lnTo>
                <a:lnTo>
                  <a:pt x="75827" y="301012"/>
                </a:lnTo>
                <a:lnTo>
                  <a:pt x="101344" y="304033"/>
                </a:lnTo>
                <a:lnTo>
                  <a:pt x="128007" y="299838"/>
                </a:lnTo>
                <a:lnTo>
                  <a:pt x="148960" y="287809"/>
                </a:lnTo>
                <a:lnTo>
                  <a:pt x="162663" y="268779"/>
                </a:lnTo>
                <a:lnTo>
                  <a:pt x="167574" y="243582"/>
                </a:lnTo>
                <a:lnTo>
                  <a:pt x="162302" y="216871"/>
                </a:lnTo>
                <a:lnTo>
                  <a:pt x="145071" y="196243"/>
                </a:lnTo>
                <a:lnTo>
                  <a:pt x="113755" y="182950"/>
                </a:lnTo>
                <a:lnTo>
                  <a:pt x="66229" y="178241"/>
                </a:lnTo>
                <a:lnTo>
                  <a:pt x="66229" y="147127"/>
                </a:lnTo>
                <a:lnTo>
                  <a:pt x="108643" y="142342"/>
                </a:lnTo>
                <a:lnTo>
                  <a:pt x="136515" y="129180"/>
                </a:lnTo>
                <a:lnTo>
                  <a:pt x="151801" y="109435"/>
                </a:lnTo>
                <a:lnTo>
                  <a:pt x="156461" y="84898"/>
                </a:lnTo>
                <a:lnTo>
                  <a:pt x="152600" y="63513"/>
                </a:lnTo>
                <a:lnTo>
                  <a:pt x="141571" y="47171"/>
                </a:lnTo>
                <a:lnTo>
                  <a:pt x="124208" y="36580"/>
                </a:lnTo>
                <a:lnTo>
                  <a:pt x="101344" y="32448"/>
                </a:lnTo>
                <a:lnTo>
                  <a:pt x="82286" y="35330"/>
                </a:lnTo>
                <a:lnTo>
                  <a:pt x="64562" y="42171"/>
                </a:lnTo>
                <a:lnTo>
                  <a:pt x="48338" y="52262"/>
                </a:lnTo>
                <a:lnTo>
                  <a:pt x="33781" y="64896"/>
                </a:lnTo>
                <a:lnTo>
                  <a:pt x="12001" y="39115"/>
                </a:lnTo>
                <a:lnTo>
                  <a:pt x="31239" y="23440"/>
                </a:lnTo>
                <a:lnTo>
                  <a:pt x="52561" y="11056"/>
                </a:lnTo>
                <a:lnTo>
                  <a:pt x="76383" y="2923"/>
                </a:lnTo>
                <a:lnTo>
                  <a:pt x="103122" y="0"/>
                </a:lnTo>
                <a:lnTo>
                  <a:pt x="140980" y="5403"/>
                </a:lnTo>
                <a:lnTo>
                  <a:pt x="170963" y="21224"/>
                </a:lnTo>
                <a:lnTo>
                  <a:pt x="190694" y="46880"/>
                </a:lnTo>
                <a:lnTo>
                  <a:pt x="197799" y="81786"/>
                </a:lnTo>
                <a:lnTo>
                  <a:pt x="193576" y="108956"/>
                </a:lnTo>
                <a:lnTo>
                  <a:pt x="181686" y="131125"/>
                </a:lnTo>
                <a:lnTo>
                  <a:pt x="163295" y="148294"/>
                </a:lnTo>
                <a:lnTo>
                  <a:pt x="139571" y="160462"/>
                </a:lnTo>
                <a:lnTo>
                  <a:pt x="139571" y="162240"/>
                </a:lnTo>
                <a:lnTo>
                  <a:pt x="166719" y="172658"/>
                </a:lnTo>
                <a:lnTo>
                  <a:pt x="188743" y="190243"/>
                </a:lnTo>
                <a:lnTo>
                  <a:pt x="203515" y="214495"/>
                </a:lnTo>
                <a:lnTo>
                  <a:pt x="208912" y="244916"/>
                </a:lnTo>
                <a:lnTo>
                  <a:pt x="200716" y="283996"/>
                </a:lnTo>
                <a:lnTo>
                  <a:pt x="178353" y="313201"/>
                </a:lnTo>
                <a:lnTo>
                  <a:pt x="145154" y="331488"/>
                </a:lnTo>
                <a:lnTo>
                  <a:pt x="104456" y="337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921339" y="6579036"/>
            <a:ext cx="203200" cy="337820"/>
          </a:xfrm>
          <a:custGeom>
            <a:avLst/>
            <a:gdLst/>
            <a:ahLst/>
            <a:cxnLst/>
            <a:rect l="l" t="t" r="r" b="b"/>
            <a:pathLst>
              <a:path w="203200" h="337820">
                <a:moveTo>
                  <a:pt x="101789" y="337815"/>
                </a:moveTo>
                <a:lnTo>
                  <a:pt x="39076" y="310690"/>
                </a:lnTo>
                <a:lnTo>
                  <a:pt x="17907" y="276752"/>
                </a:lnTo>
                <a:lnTo>
                  <a:pt x="4612" y="229202"/>
                </a:lnTo>
                <a:lnTo>
                  <a:pt x="0" y="168018"/>
                </a:lnTo>
                <a:lnTo>
                  <a:pt x="4599" y="107190"/>
                </a:lnTo>
                <a:lnTo>
                  <a:pt x="17907" y="59910"/>
                </a:lnTo>
                <a:lnTo>
                  <a:pt x="39076" y="26498"/>
                </a:lnTo>
                <a:lnTo>
                  <a:pt x="101789" y="0"/>
                </a:lnTo>
                <a:lnTo>
                  <a:pt x="136054" y="6635"/>
                </a:lnTo>
                <a:lnTo>
                  <a:pt x="164153" y="26626"/>
                </a:lnTo>
                <a:lnTo>
                  <a:pt x="168102" y="32892"/>
                </a:lnTo>
                <a:lnTo>
                  <a:pt x="101789" y="32892"/>
                </a:lnTo>
                <a:lnTo>
                  <a:pt x="76314" y="40629"/>
                </a:lnTo>
                <a:lnTo>
                  <a:pt x="56672" y="64784"/>
                </a:lnTo>
                <a:lnTo>
                  <a:pt x="44032" y="106775"/>
                </a:lnTo>
                <a:lnTo>
                  <a:pt x="39559" y="168018"/>
                </a:lnTo>
                <a:lnTo>
                  <a:pt x="44032" y="229983"/>
                </a:lnTo>
                <a:lnTo>
                  <a:pt x="56672" y="272696"/>
                </a:lnTo>
                <a:lnTo>
                  <a:pt x="76314" y="297407"/>
                </a:lnTo>
                <a:lnTo>
                  <a:pt x="101789" y="305367"/>
                </a:lnTo>
                <a:lnTo>
                  <a:pt x="167463" y="305367"/>
                </a:lnTo>
                <a:lnTo>
                  <a:pt x="164153" y="310690"/>
                </a:lnTo>
                <a:lnTo>
                  <a:pt x="136054" y="331037"/>
                </a:lnTo>
                <a:lnTo>
                  <a:pt x="101789" y="337815"/>
                </a:lnTo>
                <a:close/>
              </a:path>
              <a:path w="203200" h="337820">
                <a:moveTo>
                  <a:pt x="167463" y="305367"/>
                </a:moveTo>
                <a:lnTo>
                  <a:pt x="101789" y="305367"/>
                </a:lnTo>
                <a:lnTo>
                  <a:pt x="127007" y="297407"/>
                </a:lnTo>
                <a:lnTo>
                  <a:pt x="146516" y="272696"/>
                </a:lnTo>
                <a:lnTo>
                  <a:pt x="159107" y="229983"/>
                </a:lnTo>
                <a:lnTo>
                  <a:pt x="163573" y="168018"/>
                </a:lnTo>
                <a:lnTo>
                  <a:pt x="159107" y="106775"/>
                </a:lnTo>
                <a:lnTo>
                  <a:pt x="146516" y="64784"/>
                </a:lnTo>
                <a:lnTo>
                  <a:pt x="127007" y="40629"/>
                </a:lnTo>
                <a:lnTo>
                  <a:pt x="101789" y="32892"/>
                </a:lnTo>
                <a:lnTo>
                  <a:pt x="168102" y="32892"/>
                </a:lnTo>
                <a:lnTo>
                  <a:pt x="185254" y="60102"/>
                </a:lnTo>
                <a:lnTo>
                  <a:pt x="198525" y="107190"/>
                </a:lnTo>
                <a:lnTo>
                  <a:pt x="203133" y="168018"/>
                </a:lnTo>
                <a:lnTo>
                  <a:pt x="198525" y="229202"/>
                </a:lnTo>
                <a:lnTo>
                  <a:pt x="185254" y="276752"/>
                </a:lnTo>
                <a:lnTo>
                  <a:pt x="167463" y="30536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172033" y="6663490"/>
            <a:ext cx="407034" cy="253365"/>
          </a:xfrm>
          <a:custGeom>
            <a:avLst/>
            <a:gdLst/>
            <a:ahLst/>
            <a:cxnLst/>
            <a:rect l="l" t="t" r="r" b="b"/>
            <a:pathLst>
              <a:path w="407035" h="253365">
                <a:moveTo>
                  <a:pt x="105344" y="253361"/>
                </a:moveTo>
                <a:lnTo>
                  <a:pt x="63944" y="244825"/>
                </a:lnTo>
                <a:lnTo>
                  <a:pt x="30503" y="220079"/>
                </a:lnTo>
                <a:lnTo>
                  <a:pt x="8146" y="180415"/>
                </a:lnTo>
                <a:lnTo>
                  <a:pt x="0" y="127125"/>
                </a:lnTo>
                <a:lnTo>
                  <a:pt x="8750" y="73133"/>
                </a:lnTo>
                <a:lnTo>
                  <a:pt x="32336" y="33225"/>
                </a:lnTo>
                <a:lnTo>
                  <a:pt x="66757" y="8487"/>
                </a:lnTo>
                <a:lnTo>
                  <a:pt x="108011" y="0"/>
                </a:lnTo>
                <a:lnTo>
                  <a:pt x="128090" y="2187"/>
                </a:lnTo>
                <a:lnTo>
                  <a:pt x="145293" y="8167"/>
                </a:lnTo>
                <a:lnTo>
                  <a:pt x="160080" y="17064"/>
                </a:lnTo>
                <a:lnTo>
                  <a:pt x="172908" y="28003"/>
                </a:lnTo>
                <a:lnTo>
                  <a:pt x="168658" y="33337"/>
                </a:lnTo>
                <a:lnTo>
                  <a:pt x="110234" y="33337"/>
                </a:lnTo>
                <a:lnTo>
                  <a:pt x="82849" y="40178"/>
                </a:lnTo>
                <a:lnTo>
                  <a:pt x="61173" y="59395"/>
                </a:lnTo>
                <a:lnTo>
                  <a:pt x="46914" y="89030"/>
                </a:lnTo>
                <a:lnTo>
                  <a:pt x="41782" y="127125"/>
                </a:lnTo>
                <a:lnTo>
                  <a:pt x="46713" y="165011"/>
                </a:lnTo>
                <a:lnTo>
                  <a:pt x="60562" y="194188"/>
                </a:lnTo>
                <a:lnTo>
                  <a:pt x="81911" y="212947"/>
                </a:lnTo>
                <a:lnTo>
                  <a:pt x="109345" y="219579"/>
                </a:lnTo>
                <a:lnTo>
                  <a:pt x="174795" y="219579"/>
                </a:lnTo>
                <a:lnTo>
                  <a:pt x="177352" y="223580"/>
                </a:lnTo>
                <a:lnTo>
                  <a:pt x="161663" y="236296"/>
                </a:lnTo>
                <a:lnTo>
                  <a:pt x="144182" y="245638"/>
                </a:lnTo>
                <a:lnTo>
                  <a:pt x="125284" y="251395"/>
                </a:lnTo>
                <a:lnTo>
                  <a:pt x="105344" y="253361"/>
                </a:lnTo>
                <a:close/>
              </a:path>
              <a:path w="407035" h="253365">
                <a:moveTo>
                  <a:pt x="152016" y="54228"/>
                </a:moveTo>
                <a:lnTo>
                  <a:pt x="142800" y="45713"/>
                </a:lnTo>
                <a:lnTo>
                  <a:pt x="132959" y="39115"/>
                </a:lnTo>
                <a:lnTo>
                  <a:pt x="122201" y="34851"/>
                </a:lnTo>
                <a:lnTo>
                  <a:pt x="110234" y="33337"/>
                </a:lnTo>
                <a:lnTo>
                  <a:pt x="168658" y="33337"/>
                </a:lnTo>
                <a:lnTo>
                  <a:pt x="152016" y="54228"/>
                </a:lnTo>
                <a:close/>
              </a:path>
              <a:path w="407035" h="253365">
                <a:moveTo>
                  <a:pt x="174795" y="219579"/>
                </a:moveTo>
                <a:lnTo>
                  <a:pt x="109345" y="219579"/>
                </a:lnTo>
                <a:lnTo>
                  <a:pt x="123638" y="217906"/>
                </a:lnTo>
                <a:lnTo>
                  <a:pt x="137015" y="213190"/>
                </a:lnTo>
                <a:lnTo>
                  <a:pt x="149224" y="205890"/>
                </a:lnTo>
                <a:lnTo>
                  <a:pt x="160017" y="196466"/>
                </a:lnTo>
                <a:lnTo>
                  <a:pt x="174795" y="219579"/>
                </a:lnTo>
                <a:close/>
              </a:path>
              <a:path w="407035" h="253365">
                <a:moveTo>
                  <a:pt x="275614" y="35559"/>
                </a:moveTo>
                <a:lnTo>
                  <a:pt x="247138" y="35559"/>
                </a:lnTo>
                <a:lnTo>
                  <a:pt x="254312" y="21071"/>
                </a:lnTo>
                <a:lnTo>
                  <a:pt x="263529" y="10001"/>
                </a:lnTo>
                <a:lnTo>
                  <a:pt x="275329" y="2930"/>
                </a:lnTo>
                <a:lnTo>
                  <a:pt x="290254" y="444"/>
                </a:lnTo>
                <a:lnTo>
                  <a:pt x="303033" y="3104"/>
                </a:lnTo>
                <a:lnTo>
                  <a:pt x="312812" y="10723"/>
                </a:lnTo>
                <a:lnTo>
                  <a:pt x="319757" y="22759"/>
                </a:lnTo>
                <a:lnTo>
                  <a:pt x="323079" y="35114"/>
                </a:lnTo>
                <a:lnTo>
                  <a:pt x="277364" y="35114"/>
                </a:lnTo>
                <a:lnTo>
                  <a:pt x="275614" y="35559"/>
                </a:lnTo>
                <a:close/>
              </a:path>
              <a:path w="407035" h="253365">
                <a:moveTo>
                  <a:pt x="342427" y="38670"/>
                </a:moveTo>
                <a:lnTo>
                  <a:pt x="324035" y="38670"/>
                </a:lnTo>
                <a:lnTo>
                  <a:pt x="330946" y="23134"/>
                </a:lnTo>
                <a:lnTo>
                  <a:pt x="340315" y="11056"/>
                </a:lnTo>
                <a:lnTo>
                  <a:pt x="352101" y="3229"/>
                </a:lnTo>
                <a:lnTo>
                  <a:pt x="366262" y="444"/>
                </a:lnTo>
                <a:lnTo>
                  <a:pt x="383271" y="4646"/>
                </a:lnTo>
                <a:lnTo>
                  <a:pt x="395988" y="17057"/>
                </a:lnTo>
                <a:lnTo>
                  <a:pt x="403064" y="35114"/>
                </a:lnTo>
                <a:lnTo>
                  <a:pt x="352483" y="35114"/>
                </a:lnTo>
                <a:lnTo>
                  <a:pt x="343996" y="37261"/>
                </a:lnTo>
                <a:lnTo>
                  <a:pt x="342427" y="38670"/>
                </a:lnTo>
                <a:close/>
              </a:path>
              <a:path w="407035" h="253365">
                <a:moveTo>
                  <a:pt x="248916" y="247582"/>
                </a:moveTo>
                <a:lnTo>
                  <a:pt x="213801" y="247582"/>
                </a:lnTo>
                <a:lnTo>
                  <a:pt x="213801" y="5778"/>
                </a:lnTo>
                <a:lnTo>
                  <a:pt x="242249" y="5778"/>
                </a:lnTo>
                <a:lnTo>
                  <a:pt x="245360" y="35559"/>
                </a:lnTo>
                <a:lnTo>
                  <a:pt x="275614" y="35559"/>
                </a:lnTo>
                <a:lnTo>
                  <a:pt x="268918" y="37261"/>
                </a:lnTo>
                <a:lnTo>
                  <a:pt x="261473" y="43615"/>
                </a:lnTo>
                <a:lnTo>
                  <a:pt x="254861" y="54054"/>
                </a:lnTo>
                <a:lnTo>
                  <a:pt x="248916" y="68452"/>
                </a:lnTo>
                <a:lnTo>
                  <a:pt x="248916" y="247582"/>
                </a:lnTo>
                <a:close/>
              </a:path>
              <a:path w="407035" h="253365">
                <a:moveTo>
                  <a:pt x="325369" y="247582"/>
                </a:moveTo>
                <a:lnTo>
                  <a:pt x="295588" y="247582"/>
                </a:lnTo>
                <a:lnTo>
                  <a:pt x="295588" y="71563"/>
                </a:lnTo>
                <a:lnTo>
                  <a:pt x="294490" y="56117"/>
                </a:lnTo>
                <a:lnTo>
                  <a:pt x="291143" y="44671"/>
                </a:lnTo>
                <a:lnTo>
                  <a:pt x="285462" y="37559"/>
                </a:lnTo>
                <a:lnTo>
                  <a:pt x="277364" y="35114"/>
                </a:lnTo>
                <a:lnTo>
                  <a:pt x="323079" y="35114"/>
                </a:lnTo>
                <a:lnTo>
                  <a:pt x="324035" y="38670"/>
                </a:lnTo>
                <a:lnTo>
                  <a:pt x="342427" y="38670"/>
                </a:lnTo>
                <a:lnTo>
                  <a:pt x="336926" y="43615"/>
                </a:lnTo>
                <a:lnTo>
                  <a:pt x="330856" y="54054"/>
                </a:lnTo>
                <a:lnTo>
                  <a:pt x="325369" y="68452"/>
                </a:lnTo>
                <a:lnTo>
                  <a:pt x="325369" y="247582"/>
                </a:lnTo>
                <a:close/>
              </a:path>
              <a:path w="407035" h="253365">
                <a:moveTo>
                  <a:pt x="406711" y="247582"/>
                </a:moveTo>
                <a:lnTo>
                  <a:pt x="371596" y="247582"/>
                </a:lnTo>
                <a:lnTo>
                  <a:pt x="371596" y="71563"/>
                </a:lnTo>
                <a:lnTo>
                  <a:pt x="370297" y="55367"/>
                </a:lnTo>
                <a:lnTo>
                  <a:pt x="366540" y="44004"/>
                </a:lnTo>
                <a:lnTo>
                  <a:pt x="360532" y="37309"/>
                </a:lnTo>
                <a:lnTo>
                  <a:pt x="352483" y="35114"/>
                </a:lnTo>
                <a:lnTo>
                  <a:pt x="403064" y="35114"/>
                </a:lnTo>
                <a:lnTo>
                  <a:pt x="403905" y="37261"/>
                </a:lnTo>
                <a:lnTo>
                  <a:pt x="403971" y="37559"/>
                </a:lnTo>
                <a:lnTo>
                  <a:pt x="406711" y="65340"/>
                </a:lnTo>
                <a:lnTo>
                  <a:pt x="406711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614304" y="6854622"/>
            <a:ext cx="74674" cy="14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869238" y="6545254"/>
            <a:ext cx="334010" cy="394970"/>
          </a:xfrm>
          <a:custGeom>
            <a:avLst/>
            <a:gdLst/>
            <a:ahLst/>
            <a:cxnLst/>
            <a:rect l="l" t="t" r="r" b="b"/>
            <a:pathLst>
              <a:path w="334010" h="394970">
                <a:moveTo>
                  <a:pt x="320479" y="203578"/>
                </a:moveTo>
                <a:lnTo>
                  <a:pt x="284031" y="203578"/>
                </a:lnTo>
                <a:lnTo>
                  <a:pt x="284031" y="0"/>
                </a:lnTo>
                <a:lnTo>
                  <a:pt x="320479" y="0"/>
                </a:lnTo>
                <a:lnTo>
                  <a:pt x="320479" y="203578"/>
                </a:lnTo>
                <a:close/>
              </a:path>
              <a:path w="334010" h="394970">
                <a:moveTo>
                  <a:pt x="13334" y="211578"/>
                </a:moveTo>
                <a:lnTo>
                  <a:pt x="0" y="182242"/>
                </a:lnTo>
                <a:lnTo>
                  <a:pt x="54505" y="166158"/>
                </a:lnTo>
                <a:lnTo>
                  <a:pt x="98300" y="144357"/>
                </a:lnTo>
                <a:lnTo>
                  <a:pt x="131022" y="117307"/>
                </a:lnTo>
                <a:lnTo>
                  <a:pt x="152308" y="85477"/>
                </a:lnTo>
                <a:lnTo>
                  <a:pt x="161795" y="49338"/>
                </a:lnTo>
                <a:lnTo>
                  <a:pt x="20002" y="49338"/>
                </a:lnTo>
                <a:lnTo>
                  <a:pt x="20002" y="19557"/>
                </a:lnTo>
                <a:lnTo>
                  <a:pt x="201355" y="19557"/>
                </a:lnTo>
                <a:lnTo>
                  <a:pt x="195577" y="67118"/>
                </a:lnTo>
                <a:lnTo>
                  <a:pt x="178686" y="108456"/>
                </a:lnTo>
                <a:lnTo>
                  <a:pt x="151350" y="143571"/>
                </a:lnTo>
                <a:lnTo>
                  <a:pt x="114234" y="172463"/>
                </a:lnTo>
                <a:lnTo>
                  <a:pt x="68007" y="195132"/>
                </a:lnTo>
                <a:lnTo>
                  <a:pt x="13334" y="211578"/>
                </a:lnTo>
                <a:close/>
              </a:path>
              <a:path w="334010" h="394970">
                <a:moveTo>
                  <a:pt x="333814" y="394710"/>
                </a:moveTo>
                <a:lnTo>
                  <a:pt x="63118" y="394710"/>
                </a:lnTo>
                <a:lnTo>
                  <a:pt x="63118" y="292476"/>
                </a:lnTo>
                <a:lnTo>
                  <a:pt x="284031" y="292476"/>
                </a:lnTo>
                <a:lnTo>
                  <a:pt x="284031" y="251583"/>
                </a:lnTo>
                <a:lnTo>
                  <a:pt x="62229" y="251583"/>
                </a:lnTo>
                <a:lnTo>
                  <a:pt x="62229" y="222691"/>
                </a:lnTo>
                <a:lnTo>
                  <a:pt x="320479" y="222691"/>
                </a:lnTo>
                <a:lnTo>
                  <a:pt x="320479" y="319590"/>
                </a:lnTo>
                <a:lnTo>
                  <a:pt x="99566" y="319590"/>
                </a:lnTo>
                <a:lnTo>
                  <a:pt x="99566" y="365818"/>
                </a:lnTo>
                <a:lnTo>
                  <a:pt x="333814" y="365818"/>
                </a:lnTo>
                <a:lnTo>
                  <a:pt x="333814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286174" y="6545254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5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5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5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4728889" y="65595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4728889" y="66649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4726222" y="68173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4726222" y="69049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4679995" y="6748388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5221153" y="6545699"/>
            <a:ext cx="360045" cy="398780"/>
          </a:xfrm>
          <a:custGeom>
            <a:avLst/>
            <a:gdLst/>
            <a:ahLst/>
            <a:cxnLst/>
            <a:rect l="l" t="t" r="r" b="b"/>
            <a:pathLst>
              <a:path w="360045" h="398779">
                <a:moveTo>
                  <a:pt x="104011" y="212023"/>
                </a:moveTo>
                <a:lnTo>
                  <a:pt x="62256" y="205112"/>
                </a:lnTo>
                <a:lnTo>
                  <a:pt x="29336" y="185742"/>
                </a:lnTo>
                <a:lnTo>
                  <a:pt x="7750" y="155954"/>
                </a:lnTo>
                <a:lnTo>
                  <a:pt x="0" y="117790"/>
                </a:lnTo>
                <a:lnTo>
                  <a:pt x="7750" y="79439"/>
                </a:lnTo>
                <a:lnTo>
                  <a:pt x="29336" y="49672"/>
                </a:lnTo>
                <a:lnTo>
                  <a:pt x="62256" y="30406"/>
                </a:lnTo>
                <a:lnTo>
                  <a:pt x="104011" y="23558"/>
                </a:lnTo>
                <a:lnTo>
                  <a:pt x="145578" y="30406"/>
                </a:lnTo>
                <a:lnTo>
                  <a:pt x="178519" y="49672"/>
                </a:lnTo>
                <a:lnTo>
                  <a:pt x="181839" y="54228"/>
                </a:lnTo>
                <a:lnTo>
                  <a:pt x="104011" y="54228"/>
                </a:lnTo>
                <a:lnTo>
                  <a:pt x="76439" y="58846"/>
                </a:lnTo>
                <a:lnTo>
                  <a:pt x="54783" y="71841"/>
                </a:lnTo>
                <a:lnTo>
                  <a:pt x="40629" y="91919"/>
                </a:lnTo>
                <a:lnTo>
                  <a:pt x="35559" y="117790"/>
                </a:lnTo>
                <a:lnTo>
                  <a:pt x="40629" y="143474"/>
                </a:lnTo>
                <a:lnTo>
                  <a:pt x="54783" y="163573"/>
                </a:lnTo>
                <a:lnTo>
                  <a:pt x="76439" y="176672"/>
                </a:lnTo>
                <a:lnTo>
                  <a:pt x="104011" y="181353"/>
                </a:lnTo>
                <a:lnTo>
                  <a:pt x="181715" y="181353"/>
                </a:lnTo>
                <a:lnTo>
                  <a:pt x="178519" y="185742"/>
                </a:lnTo>
                <a:lnTo>
                  <a:pt x="145578" y="205112"/>
                </a:lnTo>
                <a:lnTo>
                  <a:pt x="104011" y="212023"/>
                </a:lnTo>
                <a:close/>
              </a:path>
              <a:path w="360045" h="398779">
                <a:moveTo>
                  <a:pt x="181715" y="181353"/>
                </a:moveTo>
                <a:lnTo>
                  <a:pt x="104011" y="181353"/>
                </a:lnTo>
                <a:lnTo>
                  <a:pt x="131396" y="176672"/>
                </a:lnTo>
                <a:lnTo>
                  <a:pt x="153072" y="163573"/>
                </a:lnTo>
                <a:lnTo>
                  <a:pt x="167331" y="143474"/>
                </a:lnTo>
                <a:lnTo>
                  <a:pt x="172463" y="117790"/>
                </a:lnTo>
                <a:lnTo>
                  <a:pt x="167331" y="91919"/>
                </a:lnTo>
                <a:lnTo>
                  <a:pt x="153072" y="71841"/>
                </a:lnTo>
                <a:lnTo>
                  <a:pt x="131396" y="58846"/>
                </a:lnTo>
                <a:lnTo>
                  <a:pt x="104011" y="54228"/>
                </a:lnTo>
                <a:lnTo>
                  <a:pt x="181839" y="54228"/>
                </a:lnTo>
                <a:lnTo>
                  <a:pt x="200209" y="79439"/>
                </a:lnTo>
                <a:lnTo>
                  <a:pt x="208023" y="117790"/>
                </a:lnTo>
                <a:lnTo>
                  <a:pt x="200209" y="155954"/>
                </a:lnTo>
                <a:lnTo>
                  <a:pt x="181715" y="181353"/>
                </a:lnTo>
                <a:close/>
              </a:path>
              <a:path w="360045" h="398779">
                <a:moveTo>
                  <a:pt x="301811" y="398266"/>
                </a:moveTo>
                <a:lnTo>
                  <a:pt x="265362" y="398266"/>
                </a:lnTo>
                <a:lnTo>
                  <a:pt x="265362" y="284920"/>
                </a:lnTo>
                <a:lnTo>
                  <a:pt x="42671" y="284920"/>
                </a:lnTo>
                <a:lnTo>
                  <a:pt x="42671" y="255139"/>
                </a:lnTo>
                <a:lnTo>
                  <a:pt x="301811" y="255139"/>
                </a:lnTo>
                <a:lnTo>
                  <a:pt x="301811" y="398266"/>
                </a:lnTo>
                <a:close/>
              </a:path>
              <a:path w="360045" h="398779">
                <a:moveTo>
                  <a:pt x="301811" y="236470"/>
                </a:moveTo>
                <a:lnTo>
                  <a:pt x="265362" y="236470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60451"/>
                </a:lnTo>
                <a:lnTo>
                  <a:pt x="360039" y="60451"/>
                </a:lnTo>
                <a:lnTo>
                  <a:pt x="360039" y="90676"/>
                </a:lnTo>
                <a:lnTo>
                  <a:pt x="301811" y="90676"/>
                </a:lnTo>
                <a:lnTo>
                  <a:pt x="301811" y="145793"/>
                </a:lnTo>
                <a:lnTo>
                  <a:pt x="360039" y="145793"/>
                </a:lnTo>
                <a:lnTo>
                  <a:pt x="360039" y="175574"/>
                </a:lnTo>
                <a:lnTo>
                  <a:pt x="301811" y="175574"/>
                </a:lnTo>
                <a:lnTo>
                  <a:pt x="301811" y="23647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5741028" y="6579036"/>
            <a:ext cx="207010" cy="332105"/>
          </a:xfrm>
          <a:custGeom>
            <a:avLst/>
            <a:gdLst/>
            <a:ahLst/>
            <a:cxnLst/>
            <a:rect l="l" t="t" r="r" b="b"/>
            <a:pathLst>
              <a:path w="207010" h="332104">
                <a:moveTo>
                  <a:pt x="206689" y="332036"/>
                </a:moveTo>
                <a:lnTo>
                  <a:pt x="1777" y="332036"/>
                </a:lnTo>
                <a:lnTo>
                  <a:pt x="1777" y="308034"/>
                </a:lnTo>
                <a:lnTo>
                  <a:pt x="56568" y="257237"/>
                </a:lnTo>
                <a:lnTo>
                  <a:pt x="98514" y="211561"/>
                </a:lnTo>
                <a:lnTo>
                  <a:pt x="127999" y="170258"/>
                </a:lnTo>
                <a:lnTo>
                  <a:pt x="145409" y="132583"/>
                </a:lnTo>
                <a:lnTo>
                  <a:pt x="151127" y="97788"/>
                </a:lnTo>
                <a:lnTo>
                  <a:pt x="147439" y="71966"/>
                </a:lnTo>
                <a:lnTo>
                  <a:pt x="136292" y="51561"/>
                </a:lnTo>
                <a:lnTo>
                  <a:pt x="117561" y="38157"/>
                </a:lnTo>
                <a:lnTo>
                  <a:pt x="91121" y="33337"/>
                </a:lnTo>
                <a:lnTo>
                  <a:pt x="71813" y="36240"/>
                </a:lnTo>
                <a:lnTo>
                  <a:pt x="54005" y="44227"/>
                </a:lnTo>
                <a:lnTo>
                  <a:pt x="37865" y="56214"/>
                </a:lnTo>
                <a:lnTo>
                  <a:pt x="23558" y="71118"/>
                </a:lnTo>
                <a:lnTo>
                  <a:pt x="0" y="48005"/>
                </a:lnTo>
                <a:lnTo>
                  <a:pt x="20439" y="28315"/>
                </a:lnTo>
                <a:lnTo>
                  <a:pt x="42504" y="13168"/>
                </a:lnTo>
                <a:lnTo>
                  <a:pt x="67319" y="3437"/>
                </a:lnTo>
                <a:lnTo>
                  <a:pt x="96010" y="0"/>
                </a:lnTo>
                <a:lnTo>
                  <a:pt x="135369" y="6882"/>
                </a:lnTo>
                <a:lnTo>
                  <a:pt x="165184" y="26391"/>
                </a:lnTo>
                <a:lnTo>
                  <a:pt x="184082" y="56818"/>
                </a:lnTo>
                <a:lnTo>
                  <a:pt x="190687" y="96455"/>
                </a:lnTo>
                <a:lnTo>
                  <a:pt x="184760" y="135591"/>
                </a:lnTo>
                <a:lnTo>
                  <a:pt x="167801" y="175283"/>
                </a:lnTo>
                <a:lnTo>
                  <a:pt x="141050" y="215764"/>
                </a:lnTo>
                <a:lnTo>
                  <a:pt x="105743" y="257269"/>
                </a:lnTo>
                <a:lnTo>
                  <a:pt x="63118" y="300033"/>
                </a:lnTo>
                <a:lnTo>
                  <a:pt x="89954" y="297977"/>
                </a:lnTo>
                <a:lnTo>
                  <a:pt x="103560" y="297220"/>
                </a:lnTo>
                <a:lnTo>
                  <a:pt x="116457" y="296921"/>
                </a:lnTo>
                <a:lnTo>
                  <a:pt x="206689" y="296921"/>
                </a:lnTo>
                <a:lnTo>
                  <a:pt x="206689" y="3320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6010836" y="6663490"/>
            <a:ext cx="333375" cy="247650"/>
          </a:xfrm>
          <a:custGeom>
            <a:avLst/>
            <a:gdLst/>
            <a:ahLst/>
            <a:cxnLst/>
            <a:rect l="l" t="t" r="r" b="b"/>
            <a:pathLst>
              <a:path w="333375" h="247650">
                <a:moveTo>
                  <a:pt x="332925" y="247582"/>
                </a:moveTo>
                <a:lnTo>
                  <a:pt x="292476" y="247582"/>
                </a:lnTo>
                <a:lnTo>
                  <a:pt x="292476" y="100011"/>
                </a:lnTo>
                <a:lnTo>
                  <a:pt x="289775" y="70813"/>
                </a:lnTo>
                <a:lnTo>
                  <a:pt x="281531" y="50783"/>
                </a:lnTo>
                <a:lnTo>
                  <a:pt x="267536" y="39254"/>
                </a:lnTo>
                <a:lnTo>
                  <a:pt x="247582" y="35559"/>
                </a:lnTo>
                <a:lnTo>
                  <a:pt x="233380" y="37823"/>
                </a:lnTo>
                <a:lnTo>
                  <a:pt x="218635" y="44671"/>
                </a:lnTo>
                <a:lnTo>
                  <a:pt x="203140" y="56186"/>
                </a:lnTo>
                <a:lnTo>
                  <a:pt x="186687" y="72452"/>
                </a:lnTo>
                <a:lnTo>
                  <a:pt x="186687" y="247582"/>
                </a:lnTo>
                <a:lnTo>
                  <a:pt x="146238" y="247582"/>
                </a:lnTo>
                <a:lnTo>
                  <a:pt x="146238" y="100011"/>
                </a:lnTo>
                <a:lnTo>
                  <a:pt x="143536" y="70813"/>
                </a:lnTo>
                <a:lnTo>
                  <a:pt x="135292" y="50783"/>
                </a:lnTo>
                <a:lnTo>
                  <a:pt x="121298" y="39254"/>
                </a:lnTo>
                <a:lnTo>
                  <a:pt x="101344" y="35559"/>
                </a:lnTo>
                <a:lnTo>
                  <a:pt x="87266" y="37823"/>
                </a:lnTo>
                <a:lnTo>
                  <a:pt x="72396" y="44671"/>
                </a:lnTo>
                <a:lnTo>
                  <a:pt x="56777" y="56186"/>
                </a:lnTo>
                <a:lnTo>
                  <a:pt x="40448" y="72452"/>
                </a:lnTo>
                <a:lnTo>
                  <a:pt x="40448" y="247582"/>
                </a:lnTo>
                <a:lnTo>
                  <a:pt x="0" y="247582"/>
                </a:lnTo>
                <a:lnTo>
                  <a:pt x="0" y="6222"/>
                </a:lnTo>
                <a:lnTo>
                  <a:pt x="33337" y="6222"/>
                </a:lnTo>
                <a:lnTo>
                  <a:pt x="36892" y="41337"/>
                </a:lnTo>
                <a:lnTo>
                  <a:pt x="38226" y="41337"/>
                </a:lnTo>
                <a:lnTo>
                  <a:pt x="54714" y="25127"/>
                </a:lnTo>
                <a:lnTo>
                  <a:pt x="72785" y="12001"/>
                </a:lnTo>
                <a:lnTo>
                  <a:pt x="92357" y="3208"/>
                </a:lnTo>
                <a:lnTo>
                  <a:pt x="113345" y="0"/>
                </a:lnTo>
                <a:lnTo>
                  <a:pt x="137952" y="3222"/>
                </a:lnTo>
                <a:lnTo>
                  <a:pt x="156850" y="12445"/>
                </a:lnTo>
                <a:lnTo>
                  <a:pt x="170664" y="27002"/>
                </a:lnTo>
                <a:lnTo>
                  <a:pt x="180019" y="46227"/>
                </a:lnTo>
                <a:lnTo>
                  <a:pt x="198827" y="27565"/>
                </a:lnTo>
                <a:lnTo>
                  <a:pt x="218135" y="12945"/>
                </a:lnTo>
                <a:lnTo>
                  <a:pt x="238276" y="3410"/>
                </a:lnTo>
                <a:lnTo>
                  <a:pt x="259584" y="0"/>
                </a:lnTo>
                <a:lnTo>
                  <a:pt x="292046" y="6104"/>
                </a:lnTo>
                <a:lnTo>
                  <a:pt x="314923" y="24169"/>
                </a:lnTo>
                <a:lnTo>
                  <a:pt x="328466" y="53818"/>
                </a:lnTo>
                <a:lnTo>
                  <a:pt x="332925" y="94677"/>
                </a:lnTo>
                <a:lnTo>
                  <a:pt x="332925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6411769" y="6545699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55117"/>
                </a:moveTo>
                <a:lnTo>
                  <a:pt x="284920" y="55117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55117"/>
                </a:lnTo>
                <a:close/>
              </a:path>
              <a:path w="358775" h="397509">
                <a:moveTo>
                  <a:pt x="101789" y="209356"/>
                </a:moveTo>
                <a:lnTo>
                  <a:pt x="61131" y="202383"/>
                </a:lnTo>
                <a:lnTo>
                  <a:pt x="28892" y="182909"/>
                </a:lnTo>
                <a:lnTo>
                  <a:pt x="7653" y="153100"/>
                </a:lnTo>
                <a:lnTo>
                  <a:pt x="0" y="115123"/>
                </a:lnTo>
                <a:lnTo>
                  <a:pt x="7653" y="77216"/>
                </a:lnTo>
                <a:lnTo>
                  <a:pt x="28892" y="47560"/>
                </a:lnTo>
                <a:lnTo>
                  <a:pt x="61131" y="28239"/>
                </a:lnTo>
                <a:lnTo>
                  <a:pt x="101789" y="21335"/>
                </a:lnTo>
                <a:lnTo>
                  <a:pt x="126048" y="23676"/>
                </a:lnTo>
                <a:lnTo>
                  <a:pt x="147849" y="30392"/>
                </a:lnTo>
                <a:lnTo>
                  <a:pt x="166733" y="41025"/>
                </a:lnTo>
                <a:lnTo>
                  <a:pt x="178818" y="52005"/>
                </a:lnTo>
                <a:lnTo>
                  <a:pt x="101789" y="52005"/>
                </a:lnTo>
                <a:lnTo>
                  <a:pt x="74987" y="56679"/>
                </a:lnTo>
                <a:lnTo>
                  <a:pt x="53728" y="69729"/>
                </a:lnTo>
                <a:lnTo>
                  <a:pt x="39719" y="89697"/>
                </a:lnTo>
                <a:lnTo>
                  <a:pt x="34670" y="115123"/>
                </a:lnTo>
                <a:lnTo>
                  <a:pt x="39719" y="140619"/>
                </a:lnTo>
                <a:lnTo>
                  <a:pt x="53728" y="160740"/>
                </a:lnTo>
                <a:lnTo>
                  <a:pt x="74987" y="173942"/>
                </a:lnTo>
                <a:lnTo>
                  <a:pt x="101789" y="178686"/>
                </a:lnTo>
                <a:lnTo>
                  <a:pt x="178777" y="178686"/>
                </a:lnTo>
                <a:lnTo>
                  <a:pt x="167733" y="188916"/>
                </a:lnTo>
                <a:lnTo>
                  <a:pt x="148516" y="199966"/>
                </a:lnTo>
                <a:lnTo>
                  <a:pt x="126382" y="206932"/>
                </a:lnTo>
                <a:lnTo>
                  <a:pt x="101789" y="209356"/>
                </a:lnTo>
                <a:close/>
              </a:path>
              <a:path w="358775" h="397509">
                <a:moveTo>
                  <a:pt x="178777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697"/>
                </a:lnTo>
                <a:lnTo>
                  <a:pt x="150238" y="69729"/>
                </a:lnTo>
                <a:lnTo>
                  <a:pt x="128847" y="56679"/>
                </a:lnTo>
                <a:lnTo>
                  <a:pt x="101789" y="52005"/>
                </a:lnTo>
                <a:lnTo>
                  <a:pt x="178818" y="52005"/>
                </a:lnTo>
                <a:lnTo>
                  <a:pt x="182242" y="55117"/>
                </a:lnTo>
                <a:lnTo>
                  <a:pt x="321813" y="55117"/>
                </a:lnTo>
                <a:lnTo>
                  <a:pt x="321813" y="84898"/>
                </a:lnTo>
                <a:lnTo>
                  <a:pt x="199133" y="84898"/>
                </a:lnTo>
                <a:lnTo>
                  <a:pt x="201209" y="92058"/>
                </a:lnTo>
                <a:lnTo>
                  <a:pt x="202744" y="99511"/>
                </a:lnTo>
                <a:lnTo>
                  <a:pt x="203696" y="107213"/>
                </a:lnTo>
                <a:lnTo>
                  <a:pt x="204022" y="115123"/>
                </a:lnTo>
                <a:lnTo>
                  <a:pt x="203703" y="122958"/>
                </a:lnTo>
                <a:lnTo>
                  <a:pt x="202800" y="130458"/>
                </a:lnTo>
                <a:lnTo>
                  <a:pt x="201397" y="137626"/>
                </a:lnTo>
                <a:lnTo>
                  <a:pt x="199577" y="144460"/>
                </a:lnTo>
                <a:lnTo>
                  <a:pt x="321813" y="144460"/>
                </a:lnTo>
                <a:lnTo>
                  <a:pt x="321813" y="174241"/>
                </a:lnTo>
                <a:lnTo>
                  <a:pt x="183575" y="174241"/>
                </a:lnTo>
                <a:lnTo>
                  <a:pt x="178777" y="178686"/>
                </a:lnTo>
                <a:close/>
              </a:path>
              <a:path w="358775" h="397509">
                <a:moveTo>
                  <a:pt x="321813" y="144460"/>
                </a:moveTo>
                <a:lnTo>
                  <a:pt x="284920" y="144460"/>
                </a:lnTo>
                <a:lnTo>
                  <a:pt x="284920" y="84898"/>
                </a:lnTo>
                <a:lnTo>
                  <a:pt x="321813" y="84898"/>
                </a:lnTo>
                <a:lnTo>
                  <a:pt x="321813" y="144460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74241"/>
                </a:lnTo>
                <a:lnTo>
                  <a:pt x="321813" y="174241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821"/>
                </a:moveTo>
                <a:lnTo>
                  <a:pt x="15557" y="366707"/>
                </a:lnTo>
                <a:lnTo>
                  <a:pt x="49248" y="348566"/>
                </a:lnTo>
                <a:lnTo>
                  <a:pt x="74397" y="323924"/>
                </a:lnTo>
                <a:lnTo>
                  <a:pt x="90128" y="295449"/>
                </a:lnTo>
                <a:lnTo>
                  <a:pt x="95566" y="265807"/>
                </a:lnTo>
                <a:lnTo>
                  <a:pt x="95566" y="239582"/>
                </a:lnTo>
                <a:lnTo>
                  <a:pt x="130681" y="239582"/>
                </a:lnTo>
                <a:lnTo>
                  <a:pt x="130681" y="265807"/>
                </a:lnTo>
                <a:lnTo>
                  <a:pt x="134112" y="292935"/>
                </a:lnTo>
                <a:lnTo>
                  <a:pt x="144460" y="319146"/>
                </a:lnTo>
                <a:lnTo>
                  <a:pt x="144787" y="319590"/>
                </a:lnTo>
                <a:lnTo>
                  <a:pt x="112456" y="319590"/>
                </a:lnTo>
                <a:lnTo>
                  <a:pt x="99413" y="342628"/>
                </a:lnTo>
                <a:lnTo>
                  <a:pt x="81786" y="363206"/>
                </a:lnTo>
                <a:lnTo>
                  <a:pt x="59826" y="380535"/>
                </a:lnTo>
                <a:lnTo>
                  <a:pt x="33781" y="393821"/>
                </a:lnTo>
                <a:close/>
              </a:path>
              <a:path w="358775" h="397509">
                <a:moveTo>
                  <a:pt x="234068" y="361817"/>
                </a:moveTo>
                <a:lnTo>
                  <a:pt x="186242" y="361817"/>
                </a:lnTo>
                <a:lnTo>
                  <a:pt x="211002" y="341128"/>
                </a:lnTo>
                <a:lnTo>
                  <a:pt x="228636" y="316646"/>
                </a:lnTo>
                <a:lnTo>
                  <a:pt x="239186" y="290747"/>
                </a:lnTo>
                <a:lnTo>
                  <a:pt x="242693" y="265807"/>
                </a:lnTo>
                <a:lnTo>
                  <a:pt x="242693" y="239582"/>
                </a:lnTo>
                <a:lnTo>
                  <a:pt x="278253" y="239582"/>
                </a:lnTo>
                <a:lnTo>
                  <a:pt x="278253" y="265807"/>
                </a:lnTo>
                <a:lnTo>
                  <a:pt x="283635" y="296762"/>
                </a:lnTo>
                <a:lnTo>
                  <a:pt x="295391" y="318257"/>
                </a:lnTo>
                <a:lnTo>
                  <a:pt x="260028" y="318257"/>
                </a:lnTo>
                <a:lnTo>
                  <a:pt x="248506" y="342051"/>
                </a:lnTo>
                <a:lnTo>
                  <a:pt x="234068" y="361817"/>
                </a:lnTo>
                <a:close/>
              </a:path>
              <a:path w="358775" h="397509">
                <a:moveTo>
                  <a:pt x="340482" y="393821"/>
                </a:moveTo>
                <a:lnTo>
                  <a:pt x="313472" y="380576"/>
                </a:lnTo>
                <a:lnTo>
                  <a:pt x="290754" y="363206"/>
                </a:lnTo>
                <a:lnTo>
                  <a:pt x="272787" y="342253"/>
                </a:lnTo>
                <a:lnTo>
                  <a:pt x="260028" y="318257"/>
                </a:lnTo>
                <a:lnTo>
                  <a:pt x="295391" y="318257"/>
                </a:lnTo>
                <a:lnTo>
                  <a:pt x="299310" y="325424"/>
                </a:lnTo>
                <a:lnTo>
                  <a:pt x="324570" y="349503"/>
                </a:lnTo>
                <a:lnTo>
                  <a:pt x="358706" y="366707"/>
                </a:lnTo>
                <a:lnTo>
                  <a:pt x="340482" y="393821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285"/>
                </a:lnTo>
                <a:lnTo>
                  <a:pt x="139737" y="365095"/>
                </a:lnTo>
                <a:lnTo>
                  <a:pt x="123742" y="343489"/>
                </a:lnTo>
                <a:lnTo>
                  <a:pt x="112456" y="319590"/>
                </a:lnTo>
                <a:lnTo>
                  <a:pt x="144787" y="319590"/>
                </a:lnTo>
                <a:lnTo>
                  <a:pt x="161809" y="342690"/>
                </a:lnTo>
                <a:lnTo>
                  <a:pt x="186242" y="361817"/>
                </a:lnTo>
                <a:lnTo>
                  <a:pt x="234068" y="361817"/>
                </a:lnTo>
                <a:lnTo>
                  <a:pt x="232525" y="363929"/>
                </a:lnTo>
                <a:lnTo>
                  <a:pt x="211960" y="382639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6814036" y="6545699"/>
            <a:ext cx="326390" cy="398780"/>
          </a:xfrm>
          <a:custGeom>
            <a:avLst/>
            <a:gdLst/>
            <a:ahLst/>
            <a:cxnLst/>
            <a:rect l="l" t="t" r="r" b="b"/>
            <a:pathLst>
              <a:path w="326390" h="398779">
                <a:moveTo>
                  <a:pt x="236026" y="70674"/>
                </a:moveTo>
                <a:lnTo>
                  <a:pt x="13334" y="70674"/>
                </a:lnTo>
                <a:lnTo>
                  <a:pt x="13334" y="40448"/>
                </a:lnTo>
                <a:lnTo>
                  <a:pt x="236026" y="40448"/>
                </a:lnTo>
                <a:lnTo>
                  <a:pt x="236026" y="70674"/>
                </a:lnTo>
                <a:close/>
              </a:path>
              <a:path w="326390" h="398779">
                <a:moveTo>
                  <a:pt x="21335" y="321813"/>
                </a:moveTo>
                <a:lnTo>
                  <a:pt x="0" y="292476"/>
                </a:lnTo>
                <a:lnTo>
                  <a:pt x="40719" y="263987"/>
                </a:lnTo>
                <a:lnTo>
                  <a:pt x="74397" y="222580"/>
                </a:lnTo>
                <a:lnTo>
                  <a:pt x="97323" y="173338"/>
                </a:lnTo>
                <a:lnTo>
                  <a:pt x="105789" y="121346"/>
                </a:lnTo>
                <a:lnTo>
                  <a:pt x="105789" y="70674"/>
                </a:lnTo>
                <a:lnTo>
                  <a:pt x="142237" y="70674"/>
                </a:lnTo>
                <a:lnTo>
                  <a:pt x="142237" y="121346"/>
                </a:lnTo>
                <a:lnTo>
                  <a:pt x="150655" y="171560"/>
                </a:lnTo>
                <a:lnTo>
                  <a:pt x="159871" y="190243"/>
                </a:lnTo>
                <a:lnTo>
                  <a:pt x="124013" y="190243"/>
                </a:lnTo>
                <a:lnTo>
                  <a:pt x="106657" y="232115"/>
                </a:lnTo>
                <a:lnTo>
                  <a:pt x="82842" y="269196"/>
                </a:lnTo>
                <a:lnTo>
                  <a:pt x="53943" y="299692"/>
                </a:lnTo>
                <a:lnTo>
                  <a:pt x="21335" y="321813"/>
                </a:lnTo>
                <a:close/>
              </a:path>
              <a:path w="326390" h="398779">
                <a:moveTo>
                  <a:pt x="228469" y="312034"/>
                </a:moveTo>
                <a:lnTo>
                  <a:pt x="195334" y="291692"/>
                </a:lnTo>
                <a:lnTo>
                  <a:pt x="166073" y="263640"/>
                </a:lnTo>
                <a:lnTo>
                  <a:pt x="141897" y="229337"/>
                </a:lnTo>
                <a:lnTo>
                  <a:pt x="124013" y="190243"/>
                </a:lnTo>
                <a:lnTo>
                  <a:pt x="159871" y="190243"/>
                </a:lnTo>
                <a:lnTo>
                  <a:pt x="173574" y="218024"/>
                </a:lnTo>
                <a:lnTo>
                  <a:pt x="207495" y="256486"/>
                </a:lnTo>
                <a:lnTo>
                  <a:pt x="248916" y="282697"/>
                </a:lnTo>
                <a:lnTo>
                  <a:pt x="228469" y="312034"/>
                </a:lnTo>
                <a:close/>
              </a:path>
              <a:path w="326390" h="398779">
                <a:moveTo>
                  <a:pt x="326258" y="398266"/>
                </a:moveTo>
                <a:lnTo>
                  <a:pt x="289809" y="398266"/>
                </a:lnTo>
                <a:lnTo>
                  <a:pt x="289809" y="0"/>
                </a:lnTo>
                <a:lnTo>
                  <a:pt x="326258" y="0"/>
                </a:lnTo>
                <a:lnTo>
                  <a:pt x="32625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7239417" y="65811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7239417" y="66103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7239417" y="673608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7386988" y="6610151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5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7495889" y="65443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495889" y="66662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495889" y="66967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7284310" y="68097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7284310" y="69049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7757248" y="6545254"/>
            <a:ext cx="327660" cy="393700"/>
          </a:xfrm>
          <a:custGeom>
            <a:avLst/>
            <a:gdLst/>
            <a:ahLst/>
            <a:cxnLst/>
            <a:rect l="l" t="t" r="r" b="b"/>
            <a:pathLst>
              <a:path w="327659" h="393700">
                <a:moveTo>
                  <a:pt x="327147" y="233359"/>
                </a:moveTo>
                <a:lnTo>
                  <a:pt x="290254" y="233359"/>
                </a:lnTo>
                <a:lnTo>
                  <a:pt x="290254" y="130236"/>
                </a:lnTo>
                <a:lnTo>
                  <a:pt x="211578" y="130236"/>
                </a:lnTo>
                <a:lnTo>
                  <a:pt x="211578" y="100011"/>
                </a:lnTo>
                <a:lnTo>
                  <a:pt x="290254" y="100011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3359"/>
                </a:lnTo>
                <a:close/>
              </a:path>
              <a:path w="327659" h="393700">
                <a:moveTo>
                  <a:pt x="224469" y="55117"/>
                </a:moveTo>
                <a:lnTo>
                  <a:pt x="11556" y="55117"/>
                </a:lnTo>
                <a:lnTo>
                  <a:pt x="11556" y="25336"/>
                </a:lnTo>
                <a:lnTo>
                  <a:pt x="224469" y="25336"/>
                </a:lnTo>
                <a:lnTo>
                  <a:pt x="224469" y="55117"/>
                </a:lnTo>
                <a:close/>
              </a:path>
              <a:path w="327659" h="393700">
                <a:moveTo>
                  <a:pt x="19113" y="229358"/>
                </a:moveTo>
                <a:lnTo>
                  <a:pt x="0" y="200911"/>
                </a:lnTo>
                <a:lnTo>
                  <a:pt x="40636" y="179429"/>
                </a:lnTo>
                <a:lnTo>
                  <a:pt x="72396" y="148738"/>
                </a:lnTo>
                <a:lnTo>
                  <a:pt x="93072" y="111463"/>
                </a:lnTo>
                <a:lnTo>
                  <a:pt x="100455" y="70229"/>
                </a:lnTo>
                <a:lnTo>
                  <a:pt x="100455" y="55117"/>
                </a:lnTo>
                <a:lnTo>
                  <a:pt x="136904" y="55117"/>
                </a:lnTo>
                <a:lnTo>
                  <a:pt x="136985" y="70229"/>
                </a:lnTo>
                <a:lnTo>
                  <a:pt x="143918" y="107949"/>
                </a:lnTo>
                <a:lnTo>
                  <a:pt x="156581" y="130236"/>
                </a:lnTo>
                <a:lnTo>
                  <a:pt x="119568" y="130236"/>
                </a:lnTo>
                <a:lnTo>
                  <a:pt x="103122" y="162663"/>
                </a:lnTo>
                <a:lnTo>
                  <a:pt x="80342" y="190632"/>
                </a:lnTo>
                <a:lnTo>
                  <a:pt x="52061" y="213183"/>
                </a:lnTo>
                <a:lnTo>
                  <a:pt x="19113" y="229358"/>
                </a:lnTo>
                <a:close/>
              </a:path>
              <a:path w="327659" h="393700">
                <a:moveTo>
                  <a:pt x="215579" y="220468"/>
                </a:moveTo>
                <a:lnTo>
                  <a:pt x="184263" y="205369"/>
                </a:lnTo>
                <a:lnTo>
                  <a:pt x="157406" y="184687"/>
                </a:lnTo>
                <a:lnTo>
                  <a:pt x="135633" y="159337"/>
                </a:lnTo>
                <a:lnTo>
                  <a:pt x="119568" y="130236"/>
                </a:lnTo>
                <a:lnTo>
                  <a:pt x="156581" y="130236"/>
                </a:lnTo>
                <a:lnTo>
                  <a:pt x="163684" y="142738"/>
                </a:lnTo>
                <a:lnTo>
                  <a:pt x="194285" y="171609"/>
                </a:lnTo>
                <a:lnTo>
                  <a:pt x="233803" y="192021"/>
                </a:lnTo>
                <a:lnTo>
                  <a:pt x="215579" y="220468"/>
                </a:lnTo>
                <a:close/>
              </a:path>
              <a:path w="327659" h="393700">
                <a:moveTo>
                  <a:pt x="327147" y="393376"/>
                </a:moveTo>
                <a:lnTo>
                  <a:pt x="68007" y="393376"/>
                </a:lnTo>
                <a:lnTo>
                  <a:pt x="68007" y="252916"/>
                </a:lnTo>
                <a:lnTo>
                  <a:pt x="327147" y="252916"/>
                </a:lnTo>
                <a:lnTo>
                  <a:pt x="327147" y="281808"/>
                </a:lnTo>
                <a:lnTo>
                  <a:pt x="103567" y="281808"/>
                </a:lnTo>
                <a:lnTo>
                  <a:pt x="103567" y="364040"/>
                </a:lnTo>
                <a:lnTo>
                  <a:pt x="327147" y="364040"/>
                </a:lnTo>
                <a:lnTo>
                  <a:pt x="327147" y="393376"/>
                </a:lnTo>
                <a:close/>
              </a:path>
              <a:path w="327659" h="393700">
                <a:moveTo>
                  <a:pt x="327147" y="364040"/>
                </a:moveTo>
                <a:lnTo>
                  <a:pt x="291587" y="364040"/>
                </a:lnTo>
                <a:lnTo>
                  <a:pt x="291587" y="281808"/>
                </a:lnTo>
                <a:lnTo>
                  <a:pt x="327147" y="281808"/>
                </a:lnTo>
                <a:lnTo>
                  <a:pt x="327147" y="36404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161293" y="6545254"/>
            <a:ext cx="376555" cy="398780"/>
          </a:xfrm>
          <a:custGeom>
            <a:avLst/>
            <a:gdLst/>
            <a:ahLst/>
            <a:cxnLst/>
            <a:rect l="l" t="t" r="r" b="b"/>
            <a:pathLst>
              <a:path w="376554" h="398779">
                <a:moveTo>
                  <a:pt x="136904" y="68896"/>
                </a:moveTo>
                <a:lnTo>
                  <a:pt x="100455" y="68896"/>
                </a:lnTo>
                <a:lnTo>
                  <a:pt x="100455" y="7111"/>
                </a:lnTo>
                <a:lnTo>
                  <a:pt x="136904" y="7111"/>
                </a:lnTo>
                <a:lnTo>
                  <a:pt x="136904" y="68896"/>
                </a:lnTo>
                <a:close/>
              </a:path>
              <a:path w="376554" h="398779">
                <a:moveTo>
                  <a:pt x="225358" y="98233"/>
                </a:moveTo>
                <a:lnTo>
                  <a:pt x="10667" y="98233"/>
                </a:lnTo>
                <a:lnTo>
                  <a:pt x="10667" y="68896"/>
                </a:lnTo>
                <a:lnTo>
                  <a:pt x="225358" y="68896"/>
                </a:lnTo>
                <a:lnTo>
                  <a:pt x="225358" y="98233"/>
                </a:lnTo>
                <a:close/>
              </a:path>
              <a:path w="376554" h="398779">
                <a:moveTo>
                  <a:pt x="20446" y="321813"/>
                </a:moveTo>
                <a:lnTo>
                  <a:pt x="0" y="294254"/>
                </a:lnTo>
                <a:lnTo>
                  <a:pt x="40330" y="266175"/>
                </a:lnTo>
                <a:lnTo>
                  <a:pt x="72285" y="226969"/>
                </a:lnTo>
                <a:lnTo>
                  <a:pt x="93322" y="180179"/>
                </a:lnTo>
                <a:lnTo>
                  <a:pt x="100900" y="129347"/>
                </a:lnTo>
                <a:lnTo>
                  <a:pt x="100900" y="98233"/>
                </a:lnTo>
                <a:lnTo>
                  <a:pt x="136904" y="98233"/>
                </a:lnTo>
                <a:lnTo>
                  <a:pt x="136904" y="129347"/>
                </a:lnTo>
                <a:lnTo>
                  <a:pt x="143981" y="176991"/>
                </a:lnTo>
                <a:lnTo>
                  <a:pt x="153674" y="198688"/>
                </a:lnTo>
                <a:lnTo>
                  <a:pt x="119124" y="198688"/>
                </a:lnTo>
                <a:lnTo>
                  <a:pt x="102955" y="237866"/>
                </a:lnTo>
                <a:lnTo>
                  <a:pt x="80453" y="272419"/>
                </a:lnTo>
                <a:lnTo>
                  <a:pt x="52616" y="300887"/>
                </a:lnTo>
                <a:lnTo>
                  <a:pt x="20446" y="321813"/>
                </a:lnTo>
                <a:close/>
              </a:path>
              <a:path w="376554" h="398779">
                <a:moveTo>
                  <a:pt x="213356" y="314701"/>
                </a:moveTo>
                <a:lnTo>
                  <a:pt x="182631" y="294761"/>
                </a:lnTo>
                <a:lnTo>
                  <a:pt x="156239" y="267862"/>
                </a:lnTo>
                <a:lnTo>
                  <a:pt x="134848" y="235380"/>
                </a:lnTo>
                <a:lnTo>
                  <a:pt x="119124" y="198688"/>
                </a:lnTo>
                <a:lnTo>
                  <a:pt x="153674" y="198688"/>
                </a:lnTo>
                <a:lnTo>
                  <a:pt x="163851" y="221468"/>
                </a:lnTo>
                <a:lnTo>
                  <a:pt x="194472" y="259112"/>
                </a:lnTo>
                <a:lnTo>
                  <a:pt x="233803" y="286253"/>
                </a:lnTo>
                <a:lnTo>
                  <a:pt x="213356" y="314701"/>
                </a:lnTo>
                <a:close/>
              </a:path>
              <a:path w="376554" h="398779">
                <a:moveTo>
                  <a:pt x="310256" y="398710"/>
                </a:moveTo>
                <a:lnTo>
                  <a:pt x="273808" y="398710"/>
                </a:lnTo>
                <a:lnTo>
                  <a:pt x="273808" y="0"/>
                </a:lnTo>
                <a:lnTo>
                  <a:pt x="310256" y="0"/>
                </a:lnTo>
                <a:lnTo>
                  <a:pt x="310256" y="164018"/>
                </a:lnTo>
                <a:lnTo>
                  <a:pt x="376041" y="164018"/>
                </a:lnTo>
                <a:lnTo>
                  <a:pt x="376041" y="194243"/>
                </a:lnTo>
                <a:lnTo>
                  <a:pt x="310256" y="194243"/>
                </a:lnTo>
                <a:lnTo>
                  <a:pt x="310256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698032" y="6581703"/>
            <a:ext cx="361950" cy="311150"/>
          </a:xfrm>
          <a:custGeom>
            <a:avLst/>
            <a:gdLst/>
            <a:ahLst/>
            <a:cxnLst/>
            <a:rect l="l" t="t" r="r" b="b"/>
            <a:pathLst>
              <a:path w="361950" h="311150">
                <a:moveTo>
                  <a:pt x="331592" y="29781"/>
                </a:moveTo>
                <a:lnTo>
                  <a:pt x="29781" y="29781"/>
                </a:lnTo>
                <a:lnTo>
                  <a:pt x="29781" y="0"/>
                </a:lnTo>
                <a:lnTo>
                  <a:pt x="331592" y="0"/>
                </a:lnTo>
                <a:lnTo>
                  <a:pt x="331592" y="29781"/>
                </a:lnTo>
                <a:close/>
              </a:path>
              <a:path w="361950" h="311150">
                <a:moveTo>
                  <a:pt x="32892" y="198688"/>
                </a:moveTo>
                <a:lnTo>
                  <a:pt x="17335" y="168907"/>
                </a:lnTo>
                <a:lnTo>
                  <a:pt x="68972" y="152551"/>
                </a:lnTo>
                <a:lnTo>
                  <a:pt x="115401" y="123069"/>
                </a:lnTo>
                <a:lnTo>
                  <a:pt x="148912" y="83835"/>
                </a:lnTo>
                <a:lnTo>
                  <a:pt x="161795" y="38226"/>
                </a:lnTo>
                <a:lnTo>
                  <a:pt x="161795" y="29781"/>
                </a:lnTo>
                <a:lnTo>
                  <a:pt x="199577" y="29781"/>
                </a:lnTo>
                <a:lnTo>
                  <a:pt x="199577" y="38226"/>
                </a:lnTo>
                <a:lnTo>
                  <a:pt x="212537" y="83689"/>
                </a:lnTo>
                <a:lnTo>
                  <a:pt x="218981" y="91121"/>
                </a:lnTo>
                <a:lnTo>
                  <a:pt x="180908" y="91121"/>
                </a:lnTo>
                <a:lnTo>
                  <a:pt x="155531" y="129368"/>
                </a:lnTo>
                <a:lnTo>
                  <a:pt x="119902" y="160740"/>
                </a:lnTo>
                <a:lnTo>
                  <a:pt x="77772" y="184194"/>
                </a:lnTo>
                <a:lnTo>
                  <a:pt x="32892" y="198688"/>
                </a:lnTo>
                <a:close/>
              </a:path>
              <a:path w="361950" h="311150">
                <a:moveTo>
                  <a:pt x="330258" y="196910"/>
                </a:moveTo>
                <a:lnTo>
                  <a:pt x="284795" y="183006"/>
                </a:lnTo>
                <a:lnTo>
                  <a:pt x="242249" y="160017"/>
                </a:lnTo>
                <a:lnTo>
                  <a:pt x="206370" y="129028"/>
                </a:lnTo>
                <a:lnTo>
                  <a:pt x="180908" y="91121"/>
                </a:lnTo>
                <a:lnTo>
                  <a:pt x="218981" y="91121"/>
                </a:lnTo>
                <a:lnTo>
                  <a:pt x="246249" y="122569"/>
                </a:lnTo>
                <a:lnTo>
                  <a:pt x="292962" y="151614"/>
                </a:lnTo>
                <a:lnTo>
                  <a:pt x="344927" y="167574"/>
                </a:lnTo>
                <a:lnTo>
                  <a:pt x="330258" y="196910"/>
                </a:lnTo>
                <a:close/>
              </a:path>
              <a:path w="361950" h="311150">
                <a:moveTo>
                  <a:pt x="199133" y="280919"/>
                </a:moveTo>
                <a:lnTo>
                  <a:pt x="162684" y="280919"/>
                </a:lnTo>
                <a:lnTo>
                  <a:pt x="162684" y="184464"/>
                </a:lnTo>
                <a:lnTo>
                  <a:pt x="199133" y="184464"/>
                </a:lnTo>
                <a:lnTo>
                  <a:pt x="199133" y="280919"/>
                </a:lnTo>
                <a:close/>
              </a:path>
              <a:path w="361950" h="311150">
                <a:moveTo>
                  <a:pt x="361817" y="311145"/>
                </a:moveTo>
                <a:lnTo>
                  <a:pt x="0" y="311145"/>
                </a:lnTo>
                <a:lnTo>
                  <a:pt x="0" y="280919"/>
                </a:lnTo>
                <a:lnTo>
                  <a:pt x="361817" y="280919"/>
                </a:lnTo>
                <a:lnTo>
                  <a:pt x="361817" y="311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9106522" y="6566590"/>
            <a:ext cx="362585" cy="372110"/>
          </a:xfrm>
          <a:custGeom>
            <a:avLst/>
            <a:gdLst/>
            <a:ahLst/>
            <a:cxnLst/>
            <a:rect l="l" t="t" r="r" b="b"/>
            <a:pathLst>
              <a:path w="362584" h="372109">
                <a:moveTo>
                  <a:pt x="316923" y="372041"/>
                </a:moveTo>
                <a:lnTo>
                  <a:pt x="44893" y="372041"/>
                </a:lnTo>
                <a:lnTo>
                  <a:pt x="44893" y="230247"/>
                </a:lnTo>
                <a:lnTo>
                  <a:pt x="316923" y="230247"/>
                </a:lnTo>
                <a:lnTo>
                  <a:pt x="316923" y="259584"/>
                </a:lnTo>
                <a:lnTo>
                  <a:pt x="80453" y="259584"/>
                </a:lnTo>
                <a:lnTo>
                  <a:pt x="80453" y="342704"/>
                </a:lnTo>
                <a:lnTo>
                  <a:pt x="316923" y="342704"/>
                </a:lnTo>
                <a:lnTo>
                  <a:pt x="316923" y="372041"/>
                </a:lnTo>
                <a:close/>
              </a:path>
              <a:path w="362584" h="372109">
                <a:moveTo>
                  <a:pt x="316923" y="342704"/>
                </a:moveTo>
                <a:lnTo>
                  <a:pt x="280919" y="342704"/>
                </a:lnTo>
                <a:lnTo>
                  <a:pt x="280919" y="259584"/>
                </a:lnTo>
                <a:lnTo>
                  <a:pt x="316923" y="259584"/>
                </a:lnTo>
                <a:lnTo>
                  <a:pt x="316923" y="342704"/>
                </a:lnTo>
                <a:close/>
              </a:path>
              <a:path w="362584" h="372109">
                <a:moveTo>
                  <a:pt x="304922" y="146682"/>
                </a:moveTo>
                <a:lnTo>
                  <a:pt x="268029" y="146682"/>
                </a:lnTo>
                <a:lnTo>
                  <a:pt x="274710" y="111720"/>
                </a:lnTo>
                <a:lnTo>
                  <a:pt x="278141" y="81008"/>
                </a:lnTo>
                <a:lnTo>
                  <a:pt x="279405" y="53797"/>
                </a:lnTo>
                <a:lnTo>
                  <a:pt x="279586" y="29336"/>
                </a:lnTo>
                <a:lnTo>
                  <a:pt x="46227" y="29336"/>
                </a:lnTo>
                <a:lnTo>
                  <a:pt x="46227" y="0"/>
                </a:lnTo>
                <a:lnTo>
                  <a:pt x="315590" y="0"/>
                </a:lnTo>
                <a:lnTo>
                  <a:pt x="315590" y="29336"/>
                </a:lnTo>
                <a:lnTo>
                  <a:pt x="315423" y="53797"/>
                </a:lnTo>
                <a:lnTo>
                  <a:pt x="314257" y="81008"/>
                </a:lnTo>
                <a:lnTo>
                  <a:pt x="311090" y="111720"/>
                </a:lnTo>
                <a:lnTo>
                  <a:pt x="304922" y="146682"/>
                </a:lnTo>
                <a:close/>
              </a:path>
              <a:path w="362584" h="372109">
                <a:moveTo>
                  <a:pt x="362262" y="176019"/>
                </a:moveTo>
                <a:lnTo>
                  <a:pt x="0" y="176019"/>
                </a:lnTo>
                <a:lnTo>
                  <a:pt x="0" y="146682"/>
                </a:lnTo>
                <a:lnTo>
                  <a:pt x="362262" y="146682"/>
                </a:lnTo>
                <a:lnTo>
                  <a:pt x="362262" y="17601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9512789" y="6545699"/>
            <a:ext cx="334645" cy="398780"/>
          </a:xfrm>
          <a:custGeom>
            <a:avLst/>
            <a:gdLst/>
            <a:ahLst/>
            <a:cxnLst/>
            <a:rect l="l" t="t" r="r" b="b"/>
            <a:pathLst>
              <a:path w="334645" h="398779">
                <a:moveTo>
                  <a:pt x="20446" y="213801"/>
                </a:moveTo>
                <a:lnTo>
                  <a:pt x="0" y="187576"/>
                </a:lnTo>
                <a:lnTo>
                  <a:pt x="29225" y="162274"/>
                </a:lnTo>
                <a:lnTo>
                  <a:pt x="48449" y="130514"/>
                </a:lnTo>
                <a:lnTo>
                  <a:pt x="59006" y="96503"/>
                </a:lnTo>
                <a:lnTo>
                  <a:pt x="62229" y="64451"/>
                </a:lnTo>
                <a:lnTo>
                  <a:pt x="62229" y="23113"/>
                </a:lnTo>
                <a:lnTo>
                  <a:pt x="97344" y="23113"/>
                </a:lnTo>
                <a:lnTo>
                  <a:pt x="97344" y="64451"/>
                </a:lnTo>
                <a:lnTo>
                  <a:pt x="98997" y="90371"/>
                </a:lnTo>
                <a:lnTo>
                  <a:pt x="104900" y="119457"/>
                </a:lnTo>
                <a:lnTo>
                  <a:pt x="109867" y="132014"/>
                </a:lnTo>
                <a:lnTo>
                  <a:pt x="79119" y="132014"/>
                </a:lnTo>
                <a:lnTo>
                  <a:pt x="69827" y="155920"/>
                </a:lnTo>
                <a:lnTo>
                  <a:pt x="57117" y="178241"/>
                </a:lnTo>
                <a:lnTo>
                  <a:pt x="40740" y="197896"/>
                </a:lnTo>
                <a:lnTo>
                  <a:pt x="20446" y="213801"/>
                </a:lnTo>
                <a:close/>
              </a:path>
              <a:path w="334645" h="398779">
                <a:moveTo>
                  <a:pt x="174089" y="175130"/>
                </a:moveTo>
                <a:lnTo>
                  <a:pt x="135126" y="175130"/>
                </a:lnTo>
                <a:lnTo>
                  <a:pt x="153780" y="149398"/>
                </a:lnTo>
                <a:lnTo>
                  <a:pt x="165351" y="120624"/>
                </a:lnTo>
                <a:lnTo>
                  <a:pt x="171255" y="91433"/>
                </a:lnTo>
                <a:lnTo>
                  <a:pt x="172908" y="64451"/>
                </a:lnTo>
                <a:lnTo>
                  <a:pt x="172908" y="23113"/>
                </a:lnTo>
                <a:lnTo>
                  <a:pt x="207578" y="23113"/>
                </a:lnTo>
                <a:lnTo>
                  <a:pt x="207578" y="64451"/>
                </a:lnTo>
                <a:lnTo>
                  <a:pt x="210863" y="98816"/>
                </a:lnTo>
                <a:lnTo>
                  <a:pt x="221524" y="133014"/>
                </a:lnTo>
                <a:lnTo>
                  <a:pt x="222290" y="134237"/>
                </a:lnTo>
                <a:lnTo>
                  <a:pt x="190687" y="134237"/>
                </a:lnTo>
                <a:lnTo>
                  <a:pt x="182506" y="158670"/>
                </a:lnTo>
                <a:lnTo>
                  <a:pt x="174089" y="175130"/>
                </a:lnTo>
                <a:close/>
              </a:path>
              <a:path w="334645" h="398779">
                <a:moveTo>
                  <a:pt x="135126" y="217801"/>
                </a:moveTo>
                <a:lnTo>
                  <a:pt x="114686" y="200834"/>
                </a:lnTo>
                <a:lnTo>
                  <a:pt x="98955" y="180075"/>
                </a:lnTo>
                <a:lnTo>
                  <a:pt x="87308" y="156732"/>
                </a:lnTo>
                <a:lnTo>
                  <a:pt x="79119" y="132014"/>
                </a:lnTo>
                <a:lnTo>
                  <a:pt x="109867" y="132014"/>
                </a:lnTo>
                <a:lnTo>
                  <a:pt x="116471" y="148710"/>
                </a:lnTo>
                <a:lnTo>
                  <a:pt x="135126" y="175130"/>
                </a:lnTo>
                <a:lnTo>
                  <a:pt x="174089" y="175130"/>
                </a:lnTo>
                <a:lnTo>
                  <a:pt x="170907" y="181353"/>
                </a:lnTo>
                <a:lnTo>
                  <a:pt x="155308" y="201369"/>
                </a:lnTo>
                <a:lnTo>
                  <a:pt x="135126" y="217801"/>
                </a:lnTo>
                <a:close/>
              </a:path>
              <a:path w="334645" h="398779">
                <a:moveTo>
                  <a:pt x="249805" y="213801"/>
                </a:moveTo>
                <a:lnTo>
                  <a:pt x="229317" y="198494"/>
                </a:lnTo>
                <a:lnTo>
                  <a:pt x="212912" y="179686"/>
                </a:lnTo>
                <a:lnTo>
                  <a:pt x="200174" y="158045"/>
                </a:lnTo>
                <a:lnTo>
                  <a:pt x="190687" y="134237"/>
                </a:lnTo>
                <a:lnTo>
                  <a:pt x="222290" y="134237"/>
                </a:lnTo>
                <a:lnTo>
                  <a:pt x="240769" y="163712"/>
                </a:lnTo>
                <a:lnTo>
                  <a:pt x="269807" y="187576"/>
                </a:lnTo>
                <a:lnTo>
                  <a:pt x="249805" y="213801"/>
                </a:lnTo>
                <a:close/>
              </a:path>
              <a:path w="334645" h="398779">
                <a:moveTo>
                  <a:pt x="334259" y="398266"/>
                </a:moveTo>
                <a:lnTo>
                  <a:pt x="297810" y="398266"/>
                </a:lnTo>
                <a:lnTo>
                  <a:pt x="297810" y="284031"/>
                </a:lnTo>
                <a:lnTo>
                  <a:pt x="62229" y="284031"/>
                </a:lnTo>
                <a:lnTo>
                  <a:pt x="62229" y="254694"/>
                </a:lnTo>
                <a:lnTo>
                  <a:pt x="334259" y="254694"/>
                </a:lnTo>
                <a:lnTo>
                  <a:pt x="334259" y="398266"/>
                </a:lnTo>
                <a:close/>
              </a:path>
              <a:path w="334645" h="398779">
                <a:moveTo>
                  <a:pt x="334259" y="233359"/>
                </a:moveTo>
                <a:lnTo>
                  <a:pt x="297810" y="233359"/>
                </a:lnTo>
                <a:lnTo>
                  <a:pt x="297810" y="0"/>
                </a:lnTo>
                <a:lnTo>
                  <a:pt x="334259" y="0"/>
                </a:lnTo>
                <a:lnTo>
                  <a:pt x="334259" y="2333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0055726" y="6545254"/>
            <a:ext cx="334010" cy="394970"/>
          </a:xfrm>
          <a:custGeom>
            <a:avLst/>
            <a:gdLst/>
            <a:ahLst/>
            <a:cxnLst/>
            <a:rect l="l" t="t" r="r" b="b"/>
            <a:pathLst>
              <a:path w="334009" h="394970">
                <a:moveTo>
                  <a:pt x="320479" y="203578"/>
                </a:moveTo>
                <a:lnTo>
                  <a:pt x="284031" y="203578"/>
                </a:lnTo>
                <a:lnTo>
                  <a:pt x="284031" y="0"/>
                </a:lnTo>
                <a:lnTo>
                  <a:pt x="320479" y="0"/>
                </a:lnTo>
                <a:lnTo>
                  <a:pt x="320479" y="203578"/>
                </a:lnTo>
                <a:close/>
              </a:path>
              <a:path w="334009" h="394970">
                <a:moveTo>
                  <a:pt x="13334" y="211578"/>
                </a:moveTo>
                <a:lnTo>
                  <a:pt x="0" y="182242"/>
                </a:lnTo>
                <a:lnTo>
                  <a:pt x="54505" y="166158"/>
                </a:lnTo>
                <a:lnTo>
                  <a:pt x="98300" y="144357"/>
                </a:lnTo>
                <a:lnTo>
                  <a:pt x="131022" y="117307"/>
                </a:lnTo>
                <a:lnTo>
                  <a:pt x="152308" y="85477"/>
                </a:lnTo>
                <a:lnTo>
                  <a:pt x="161795" y="49338"/>
                </a:lnTo>
                <a:lnTo>
                  <a:pt x="20002" y="49338"/>
                </a:lnTo>
                <a:lnTo>
                  <a:pt x="20002" y="19557"/>
                </a:lnTo>
                <a:lnTo>
                  <a:pt x="201355" y="19557"/>
                </a:lnTo>
                <a:lnTo>
                  <a:pt x="195577" y="67118"/>
                </a:lnTo>
                <a:lnTo>
                  <a:pt x="178686" y="108456"/>
                </a:lnTo>
                <a:lnTo>
                  <a:pt x="151350" y="143571"/>
                </a:lnTo>
                <a:lnTo>
                  <a:pt x="114234" y="172463"/>
                </a:lnTo>
                <a:lnTo>
                  <a:pt x="68007" y="195132"/>
                </a:lnTo>
                <a:lnTo>
                  <a:pt x="13334" y="211578"/>
                </a:lnTo>
                <a:close/>
              </a:path>
              <a:path w="334009" h="394970">
                <a:moveTo>
                  <a:pt x="333814" y="394710"/>
                </a:moveTo>
                <a:lnTo>
                  <a:pt x="63118" y="394710"/>
                </a:lnTo>
                <a:lnTo>
                  <a:pt x="63118" y="292476"/>
                </a:lnTo>
                <a:lnTo>
                  <a:pt x="284031" y="292476"/>
                </a:lnTo>
                <a:lnTo>
                  <a:pt x="284031" y="251583"/>
                </a:lnTo>
                <a:lnTo>
                  <a:pt x="62229" y="251583"/>
                </a:lnTo>
                <a:lnTo>
                  <a:pt x="62229" y="222691"/>
                </a:lnTo>
                <a:lnTo>
                  <a:pt x="320479" y="222691"/>
                </a:lnTo>
                <a:lnTo>
                  <a:pt x="320479" y="319590"/>
                </a:lnTo>
                <a:lnTo>
                  <a:pt x="99566" y="319590"/>
                </a:lnTo>
                <a:lnTo>
                  <a:pt x="99566" y="365818"/>
                </a:lnTo>
                <a:lnTo>
                  <a:pt x="333814" y="365818"/>
                </a:lnTo>
                <a:lnTo>
                  <a:pt x="333814" y="394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0465105" y="6545254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0863815" y="6545699"/>
            <a:ext cx="332105" cy="398145"/>
          </a:xfrm>
          <a:custGeom>
            <a:avLst/>
            <a:gdLst/>
            <a:ahLst/>
            <a:cxnLst/>
            <a:rect l="l" t="t" r="r" b="b"/>
            <a:pathLst>
              <a:path w="332104" h="398145">
                <a:moveTo>
                  <a:pt x="331592" y="397821"/>
                </a:moveTo>
                <a:lnTo>
                  <a:pt x="295143" y="397821"/>
                </a:lnTo>
                <a:lnTo>
                  <a:pt x="295143" y="226691"/>
                </a:lnTo>
                <a:lnTo>
                  <a:pt x="215134" y="226691"/>
                </a:lnTo>
                <a:lnTo>
                  <a:pt x="215134" y="196466"/>
                </a:lnTo>
                <a:lnTo>
                  <a:pt x="295143" y="196466"/>
                </a:lnTo>
                <a:lnTo>
                  <a:pt x="295143" y="141793"/>
                </a:lnTo>
                <a:lnTo>
                  <a:pt x="215134" y="141793"/>
                </a:lnTo>
                <a:lnTo>
                  <a:pt x="215134" y="111567"/>
                </a:lnTo>
                <a:lnTo>
                  <a:pt x="295143" y="111567"/>
                </a:lnTo>
                <a:lnTo>
                  <a:pt x="295143" y="0"/>
                </a:lnTo>
                <a:lnTo>
                  <a:pt x="331592" y="0"/>
                </a:lnTo>
                <a:lnTo>
                  <a:pt x="331592" y="397821"/>
                </a:lnTo>
                <a:close/>
              </a:path>
              <a:path w="332104" h="398145">
                <a:moveTo>
                  <a:pt x="230247" y="70229"/>
                </a:moveTo>
                <a:lnTo>
                  <a:pt x="14668" y="70229"/>
                </a:lnTo>
                <a:lnTo>
                  <a:pt x="14668" y="40448"/>
                </a:lnTo>
                <a:lnTo>
                  <a:pt x="230247" y="40448"/>
                </a:lnTo>
                <a:lnTo>
                  <a:pt x="230247" y="70229"/>
                </a:lnTo>
                <a:close/>
              </a:path>
              <a:path w="332104" h="398145">
                <a:moveTo>
                  <a:pt x="24002" y="320924"/>
                </a:moveTo>
                <a:lnTo>
                  <a:pt x="0" y="293365"/>
                </a:lnTo>
                <a:lnTo>
                  <a:pt x="40323" y="263536"/>
                </a:lnTo>
                <a:lnTo>
                  <a:pt x="73563" y="220746"/>
                </a:lnTo>
                <a:lnTo>
                  <a:pt x="96135" y="170039"/>
                </a:lnTo>
                <a:lnTo>
                  <a:pt x="104456" y="116457"/>
                </a:lnTo>
                <a:lnTo>
                  <a:pt x="104456" y="70229"/>
                </a:lnTo>
                <a:lnTo>
                  <a:pt x="140904" y="70229"/>
                </a:lnTo>
                <a:lnTo>
                  <a:pt x="140904" y="116457"/>
                </a:lnTo>
                <a:lnTo>
                  <a:pt x="149079" y="165011"/>
                </a:lnTo>
                <a:lnTo>
                  <a:pt x="158383" y="184909"/>
                </a:lnTo>
                <a:lnTo>
                  <a:pt x="123124" y="184909"/>
                </a:lnTo>
                <a:lnTo>
                  <a:pt x="106636" y="228101"/>
                </a:lnTo>
                <a:lnTo>
                  <a:pt x="83564" y="266418"/>
                </a:lnTo>
                <a:lnTo>
                  <a:pt x="55492" y="297984"/>
                </a:lnTo>
                <a:lnTo>
                  <a:pt x="24002" y="320924"/>
                </a:lnTo>
                <a:close/>
              </a:path>
              <a:path w="332104" h="398145">
                <a:moveTo>
                  <a:pt x="222691" y="311590"/>
                </a:moveTo>
                <a:lnTo>
                  <a:pt x="191569" y="289733"/>
                </a:lnTo>
                <a:lnTo>
                  <a:pt x="163740" y="260084"/>
                </a:lnTo>
                <a:lnTo>
                  <a:pt x="140494" y="224517"/>
                </a:lnTo>
                <a:lnTo>
                  <a:pt x="123124" y="184909"/>
                </a:lnTo>
                <a:lnTo>
                  <a:pt x="158383" y="184909"/>
                </a:lnTo>
                <a:lnTo>
                  <a:pt x="171296" y="212523"/>
                </a:lnTo>
                <a:lnTo>
                  <a:pt x="204098" y="253785"/>
                </a:lnTo>
                <a:lnTo>
                  <a:pt x="244027" y="283586"/>
                </a:lnTo>
                <a:lnTo>
                  <a:pt x="222691" y="31159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1400973" y="6545254"/>
            <a:ext cx="337185" cy="389890"/>
          </a:xfrm>
          <a:custGeom>
            <a:avLst/>
            <a:gdLst/>
            <a:ahLst/>
            <a:cxnLst/>
            <a:rect l="l" t="t" r="r" b="b"/>
            <a:pathLst>
              <a:path w="337184" h="389890">
                <a:moveTo>
                  <a:pt x="131570" y="48894"/>
                </a:moveTo>
                <a:lnTo>
                  <a:pt x="95121" y="48894"/>
                </a:lnTo>
                <a:lnTo>
                  <a:pt x="95121" y="0"/>
                </a:lnTo>
                <a:lnTo>
                  <a:pt x="131570" y="0"/>
                </a:lnTo>
                <a:lnTo>
                  <a:pt x="131570" y="48894"/>
                </a:lnTo>
                <a:close/>
              </a:path>
              <a:path w="337184" h="389890">
                <a:moveTo>
                  <a:pt x="327591" y="304033"/>
                </a:moveTo>
                <a:lnTo>
                  <a:pt x="290698" y="304033"/>
                </a:lnTo>
                <a:lnTo>
                  <a:pt x="290698" y="219579"/>
                </a:lnTo>
                <a:lnTo>
                  <a:pt x="223135" y="219579"/>
                </a:lnTo>
                <a:lnTo>
                  <a:pt x="223135" y="189798"/>
                </a:lnTo>
                <a:lnTo>
                  <a:pt x="290698" y="189798"/>
                </a:lnTo>
                <a:lnTo>
                  <a:pt x="290698" y="136015"/>
                </a:lnTo>
                <a:lnTo>
                  <a:pt x="223135" y="136015"/>
                </a:lnTo>
                <a:lnTo>
                  <a:pt x="223135" y="106233"/>
                </a:lnTo>
                <a:lnTo>
                  <a:pt x="290698" y="106233"/>
                </a:lnTo>
                <a:lnTo>
                  <a:pt x="290698" y="444"/>
                </a:lnTo>
                <a:lnTo>
                  <a:pt x="327591" y="444"/>
                </a:lnTo>
                <a:lnTo>
                  <a:pt x="327591" y="304033"/>
                </a:lnTo>
                <a:close/>
              </a:path>
              <a:path w="337184" h="389890">
                <a:moveTo>
                  <a:pt x="223135" y="78230"/>
                </a:moveTo>
                <a:lnTo>
                  <a:pt x="0" y="78230"/>
                </a:lnTo>
                <a:lnTo>
                  <a:pt x="0" y="48894"/>
                </a:lnTo>
                <a:lnTo>
                  <a:pt x="223135" y="48894"/>
                </a:lnTo>
                <a:lnTo>
                  <a:pt x="223135" y="78230"/>
                </a:lnTo>
                <a:close/>
              </a:path>
              <a:path w="337184" h="389890">
                <a:moveTo>
                  <a:pt x="112901" y="252472"/>
                </a:moveTo>
                <a:lnTo>
                  <a:pt x="76487" y="246964"/>
                </a:lnTo>
                <a:lnTo>
                  <a:pt x="47949" y="231414"/>
                </a:lnTo>
                <a:lnTo>
                  <a:pt x="29329" y="207279"/>
                </a:lnTo>
                <a:lnTo>
                  <a:pt x="22669" y="176019"/>
                </a:lnTo>
                <a:lnTo>
                  <a:pt x="29329" y="145085"/>
                </a:lnTo>
                <a:lnTo>
                  <a:pt x="47949" y="121235"/>
                </a:lnTo>
                <a:lnTo>
                  <a:pt x="76487" y="105886"/>
                </a:lnTo>
                <a:lnTo>
                  <a:pt x="112901" y="100455"/>
                </a:lnTo>
                <a:lnTo>
                  <a:pt x="149315" y="105886"/>
                </a:lnTo>
                <a:lnTo>
                  <a:pt x="177853" y="121235"/>
                </a:lnTo>
                <a:lnTo>
                  <a:pt x="183839" y="128903"/>
                </a:lnTo>
                <a:lnTo>
                  <a:pt x="112901" y="128903"/>
                </a:lnTo>
                <a:lnTo>
                  <a:pt x="90343" y="132327"/>
                </a:lnTo>
                <a:lnTo>
                  <a:pt x="72785" y="141960"/>
                </a:lnTo>
                <a:lnTo>
                  <a:pt x="61395" y="156843"/>
                </a:lnTo>
                <a:lnTo>
                  <a:pt x="57339" y="176019"/>
                </a:lnTo>
                <a:lnTo>
                  <a:pt x="61395" y="195521"/>
                </a:lnTo>
                <a:lnTo>
                  <a:pt x="72785" y="210689"/>
                </a:lnTo>
                <a:lnTo>
                  <a:pt x="90343" y="220524"/>
                </a:lnTo>
                <a:lnTo>
                  <a:pt x="112901" y="224024"/>
                </a:lnTo>
                <a:lnTo>
                  <a:pt x="183554" y="224024"/>
                </a:lnTo>
                <a:lnTo>
                  <a:pt x="177853" y="231414"/>
                </a:lnTo>
                <a:lnTo>
                  <a:pt x="149315" y="246964"/>
                </a:lnTo>
                <a:lnTo>
                  <a:pt x="112901" y="252472"/>
                </a:lnTo>
                <a:close/>
              </a:path>
              <a:path w="337184" h="389890">
                <a:moveTo>
                  <a:pt x="183554" y="224024"/>
                </a:moveTo>
                <a:lnTo>
                  <a:pt x="112901" y="224024"/>
                </a:lnTo>
                <a:lnTo>
                  <a:pt x="135459" y="220524"/>
                </a:lnTo>
                <a:lnTo>
                  <a:pt x="153016" y="210689"/>
                </a:lnTo>
                <a:lnTo>
                  <a:pt x="164407" y="195521"/>
                </a:lnTo>
                <a:lnTo>
                  <a:pt x="168463" y="176019"/>
                </a:lnTo>
                <a:lnTo>
                  <a:pt x="164407" y="156843"/>
                </a:lnTo>
                <a:lnTo>
                  <a:pt x="153016" y="141960"/>
                </a:lnTo>
                <a:lnTo>
                  <a:pt x="135459" y="132327"/>
                </a:lnTo>
                <a:lnTo>
                  <a:pt x="112901" y="128903"/>
                </a:lnTo>
                <a:lnTo>
                  <a:pt x="183839" y="128903"/>
                </a:lnTo>
                <a:lnTo>
                  <a:pt x="196473" y="145085"/>
                </a:lnTo>
                <a:lnTo>
                  <a:pt x="203133" y="176019"/>
                </a:lnTo>
                <a:lnTo>
                  <a:pt x="196473" y="207279"/>
                </a:lnTo>
                <a:lnTo>
                  <a:pt x="183554" y="224024"/>
                </a:lnTo>
                <a:close/>
              </a:path>
              <a:path w="337184" h="389890">
                <a:moveTo>
                  <a:pt x="336926" y="389820"/>
                </a:moveTo>
                <a:lnTo>
                  <a:pt x="71118" y="389820"/>
                </a:lnTo>
                <a:lnTo>
                  <a:pt x="71118" y="278253"/>
                </a:lnTo>
                <a:lnTo>
                  <a:pt x="107567" y="278253"/>
                </a:lnTo>
                <a:lnTo>
                  <a:pt x="107567" y="360039"/>
                </a:lnTo>
                <a:lnTo>
                  <a:pt x="336926" y="360039"/>
                </a:lnTo>
                <a:lnTo>
                  <a:pt x="336926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1805018" y="6544810"/>
            <a:ext cx="344170" cy="399415"/>
          </a:xfrm>
          <a:custGeom>
            <a:avLst/>
            <a:gdLst/>
            <a:ahLst/>
            <a:cxnLst/>
            <a:rect l="l" t="t" r="r" b="b"/>
            <a:pathLst>
              <a:path w="344170" h="399415">
                <a:moveTo>
                  <a:pt x="194243" y="77341"/>
                </a:moveTo>
                <a:lnTo>
                  <a:pt x="9334" y="77341"/>
                </a:lnTo>
                <a:lnTo>
                  <a:pt x="9334" y="47560"/>
                </a:lnTo>
                <a:lnTo>
                  <a:pt x="194243" y="47560"/>
                </a:lnTo>
                <a:lnTo>
                  <a:pt x="194243" y="77341"/>
                </a:lnTo>
                <a:close/>
              </a:path>
              <a:path w="344170" h="399415">
                <a:moveTo>
                  <a:pt x="22224" y="316923"/>
                </a:moveTo>
                <a:lnTo>
                  <a:pt x="0" y="289365"/>
                </a:lnTo>
                <a:lnTo>
                  <a:pt x="37545" y="258973"/>
                </a:lnTo>
                <a:lnTo>
                  <a:pt x="64673" y="217246"/>
                </a:lnTo>
                <a:lnTo>
                  <a:pt x="81133" y="166351"/>
                </a:lnTo>
                <a:lnTo>
                  <a:pt x="86676" y="108456"/>
                </a:lnTo>
                <a:lnTo>
                  <a:pt x="86676" y="77341"/>
                </a:lnTo>
                <a:lnTo>
                  <a:pt x="121791" y="77341"/>
                </a:lnTo>
                <a:lnTo>
                  <a:pt x="121791" y="108456"/>
                </a:lnTo>
                <a:lnTo>
                  <a:pt x="127187" y="161128"/>
                </a:lnTo>
                <a:lnTo>
                  <a:pt x="138991" y="195577"/>
                </a:lnTo>
                <a:lnTo>
                  <a:pt x="104900" y="195577"/>
                </a:lnTo>
                <a:lnTo>
                  <a:pt x="92169" y="234039"/>
                </a:lnTo>
                <a:lnTo>
                  <a:pt x="74063" y="267585"/>
                </a:lnTo>
                <a:lnTo>
                  <a:pt x="50707" y="295463"/>
                </a:lnTo>
                <a:lnTo>
                  <a:pt x="22224" y="316923"/>
                </a:lnTo>
                <a:close/>
              </a:path>
              <a:path w="344170" h="399415">
                <a:moveTo>
                  <a:pt x="185798" y="303144"/>
                </a:moveTo>
                <a:lnTo>
                  <a:pt x="158656" y="283774"/>
                </a:lnTo>
                <a:lnTo>
                  <a:pt x="136015" y="258861"/>
                </a:lnTo>
                <a:lnTo>
                  <a:pt x="118040" y="229198"/>
                </a:lnTo>
                <a:lnTo>
                  <a:pt x="104900" y="195577"/>
                </a:lnTo>
                <a:lnTo>
                  <a:pt x="138991" y="195577"/>
                </a:lnTo>
                <a:lnTo>
                  <a:pt x="143293" y="208134"/>
                </a:lnTo>
                <a:lnTo>
                  <a:pt x="169984" y="246971"/>
                </a:lnTo>
                <a:lnTo>
                  <a:pt x="207134" y="275141"/>
                </a:lnTo>
                <a:lnTo>
                  <a:pt x="185798" y="303144"/>
                </a:lnTo>
                <a:close/>
              </a:path>
              <a:path w="344170" h="399415">
                <a:moveTo>
                  <a:pt x="344038" y="161351"/>
                </a:moveTo>
                <a:lnTo>
                  <a:pt x="308923" y="161351"/>
                </a:lnTo>
                <a:lnTo>
                  <a:pt x="308923" y="0"/>
                </a:lnTo>
                <a:lnTo>
                  <a:pt x="344038" y="0"/>
                </a:lnTo>
                <a:lnTo>
                  <a:pt x="344038" y="161351"/>
                </a:lnTo>
                <a:close/>
              </a:path>
              <a:path w="344170" h="399415">
                <a:moveTo>
                  <a:pt x="256472" y="379597"/>
                </a:moveTo>
                <a:lnTo>
                  <a:pt x="222246" y="379597"/>
                </a:lnTo>
                <a:lnTo>
                  <a:pt x="222246" y="9334"/>
                </a:lnTo>
                <a:lnTo>
                  <a:pt x="256472" y="9334"/>
                </a:lnTo>
                <a:lnTo>
                  <a:pt x="256472" y="161351"/>
                </a:lnTo>
                <a:lnTo>
                  <a:pt x="344038" y="161351"/>
                </a:lnTo>
                <a:lnTo>
                  <a:pt x="344038" y="191576"/>
                </a:lnTo>
                <a:lnTo>
                  <a:pt x="256472" y="191576"/>
                </a:lnTo>
                <a:lnTo>
                  <a:pt x="256472" y="379597"/>
                </a:lnTo>
                <a:close/>
              </a:path>
              <a:path w="344170" h="399415">
                <a:moveTo>
                  <a:pt x="344038" y="399155"/>
                </a:moveTo>
                <a:lnTo>
                  <a:pt x="308923" y="399155"/>
                </a:lnTo>
                <a:lnTo>
                  <a:pt x="308923" y="191576"/>
                </a:lnTo>
                <a:lnTo>
                  <a:pt x="344038" y="191576"/>
                </a:lnTo>
                <a:lnTo>
                  <a:pt x="34403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2213508" y="6544810"/>
            <a:ext cx="374650" cy="399415"/>
          </a:xfrm>
          <a:custGeom>
            <a:avLst/>
            <a:gdLst/>
            <a:ahLst/>
            <a:cxnLst/>
            <a:rect l="l" t="t" r="r" b="b"/>
            <a:pathLst>
              <a:path w="374650" h="399415">
                <a:moveTo>
                  <a:pt x="4889" y="313368"/>
                </a:moveTo>
                <a:lnTo>
                  <a:pt x="0" y="282697"/>
                </a:lnTo>
                <a:lnTo>
                  <a:pt x="24523" y="282614"/>
                </a:lnTo>
                <a:lnTo>
                  <a:pt x="105344" y="281364"/>
                </a:lnTo>
                <a:lnTo>
                  <a:pt x="105344" y="212467"/>
                </a:lnTo>
                <a:lnTo>
                  <a:pt x="69722" y="202397"/>
                </a:lnTo>
                <a:lnTo>
                  <a:pt x="42060" y="182575"/>
                </a:lnTo>
                <a:lnTo>
                  <a:pt x="24148" y="154586"/>
                </a:lnTo>
                <a:lnTo>
                  <a:pt x="17779" y="120013"/>
                </a:lnTo>
                <a:lnTo>
                  <a:pt x="25620" y="81731"/>
                </a:lnTo>
                <a:lnTo>
                  <a:pt x="47505" y="52116"/>
                </a:lnTo>
                <a:lnTo>
                  <a:pt x="80974" y="33003"/>
                </a:lnTo>
                <a:lnTo>
                  <a:pt x="123569" y="26225"/>
                </a:lnTo>
                <a:lnTo>
                  <a:pt x="165719" y="33003"/>
                </a:lnTo>
                <a:lnTo>
                  <a:pt x="199077" y="52116"/>
                </a:lnTo>
                <a:lnTo>
                  <a:pt x="202617" y="56895"/>
                </a:lnTo>
                <a:lnTo>
                  <a:pt x="123569" y="56895"/>
                </a:lnTo>
                <a:lnTo>
                  <a:pt x="95343" y="61506"/>
                </a:lnTo>
                <a:lnTo>
                  <a:pt x="73119" y="74452"/>
                </a:lnTo>
                <a:lnTo>
                  <a:pt x="58562" y="94399"/>
                </a:lnTo>
                <a:lnTo>
                  <a:pt x="53339" y="120013"/>
                </a:lnTo>
                <a:lnTo>
                  <a:pt x="58562" y="145745"/>
                </a:lnTo>
                <a:lnTo>
                  <a:pt x="73119" y="165518"/>
                </a:lnTo>
                <a:lnTo>
                  <a:pt x="95343" y="178207"/>
                </a:lnTo>
                <a:lnTo>
                  <a:pt x="123569" y="182686"/>
                </a:lnTo>
                <a:lnTo>
                  <a:pt x="204136" y="182686"/>
                </a:lnTo>
                <a:lnTo>
                  <a:pt x="176970" y="202209"/>
                </a:lnTo>
                <a:lnTo>
                  <a:pt x="141793" y="212467"/>
                </a:lnTo>
                <a:lnTo>
                  <a:pt x="141793" y="280031"/>
                </a:lnTo>
                <a:lnTo>
                  <a:pt x="250398" y="280031"/>
                </a:lnTo>
                <a:lnTo>
                  <a:pt x="252472" y="297810"/>
                </a:lnTo>
                <a:lnTo>
                  <a:pt x="201035" y="304890"/>
                </a:lnTo>
                <a:lnTo>
                  <a:pt x="149065" y="309431"/>
                </a:lnTo>
                <a:lnTo>
                  <a:pt x="98055" y="311988"/>
                </a:lnTo>
                <a:lnTo>
                  <a:pt x="49498" y="313115"/>
                </a:lnTo>
                <a:lnTo>
                  <a:pt x="4889" y="313368"/>
                </a:lnTo>
                <a:close/>
              </a:path>
              <a:path w="374650" h="399415">
                <a:moveTo>
                  <a:pt x="204136" y="182686"/>
                </a:moveTo>
                <a:lnTo>
                  <a:pt x="123569" y="182686"/>
                </a:lnTo>
                <a:lnTo>
                  <a:pt x="151537" y="178207"/>
                </a:lnTo>
                <a:lnTo>
                  <a:pt x="173630" y="165518"/>
                </a:lnTo>
                <a:lnTo>
                  <a:pt x="188138" y="145745"/>
                </a:lnTo>
                <a:lnTo>
                  <a:pt x="193354" y="120013"/>
                </a:lnTo>
                <a:lnTo>
                  <a:pt x="188138" y="94399"/>
                </a:lnTo>
                <a:lnTo>
                  <a:pt x="173630" y="74452"/>
                </a:lnTo>
                <a:lnTo>
                  <a:pt x="151537" y="61506"/>
                </a:lnTo>
                <a:lnTo>
                  <a:pt x="123569" y="56895"/>
                </a:lnTo>
                <a:lnTo>
                  <a:pt x="202617" y="56895"/>
                </a:lnTo>
                <a:lnTo>
                  <a:pt x="221017" y="81731"/>
                </a:lnTo>
                <a:lnTo>
                  <a:pt x="228914" y="120013"/>
                </a:lnTo>
                <a:lnTo>
                  <a:pt x="222489" y="154524"/>
                </a:lnTo>
                <a:lnTo>
                  <a:pt x="204522" y="182409"/>
                </a:lnTo>
                <a:lnTo>
                  <a:pt x="204136" y="182686"/>
                </a:lnTo>
                <a:close/>
              </a:path>
              <a:path w="374650" h="399415">
                <a:moveTo>
                  <a:pt x="250398" y="280031"/>
                </a:moveTo>
                <a:lnTo>
                  <a:pt x="141793" y="280031"/>
                </a:lnTo>
                <a:lnTo>
                  <a:pt x="169164" y="278579"/>
                </a:lnTo>
                <a:lnTo>
                  <a:pt x="196410" y="276752"/>
                </a:lnTo>
                <a:lnTo>
                  <a:pt x="223239" y="274342"/>
                </a:lnTo>
                <a:lnTo>
                  <a:pt x="249360" y="271141"/>
                </a:lnTo>
                <a:lnTo>
                  <a:pt x="250398" y="280031"/>
                </a:lnTo>
                <a:close/>
              </a:path>
              <a:path w="374650" h="399415">
                <a:moveTo>
                  <a:pt x="311145" y="399155"/>
                </a:moveTo>
                <a:lnTo>
                  <a:pt x="274697" y="399155"/>
                </a:lnTo>
                <a:lnTo>
                  <a:pt x="274697" y="0"/>
                </a:lnTo>
                <a:lnTo>
                  <a:pt x="311145" y="0"/>
                </a:lnTo>
                <a:lnTo>
                  <a:pt x="311145" y="164907"/>
                </a:lnTo>
                <a:lnTo>
                  <a:pt x="374263" y="164907"/>
                </a:lnTo>
                <a:lnTo>
                  <a:pt x="374263" y="195577"/>
                </a:lnTo>
                <a:lnTo>
                  <a:pt x="311145" y="195577"/>
                </a:lnTo>
                <a:lnTo>
                  <a:pt x="311145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2752158" y="6545254"/>
            <a:ext cx="367665" cy="393700"/>
          </a:xfrm>
          <a:custGeom>
            <a:avLst/>
            <a:gdLst/>
            <a:ahLst/>
            <a:cxnLst/>
            <a:rect l="l" t="t" r="r" b="b"/>
            <a:pathLst>
              <a:path w="367665" h="393700">
                <a:moveTo>
                  <a:pt x="14668" y="220468"/>
                </a:moveTo>
                <a:lnTo>
                  <a:pt x="0" y="191132"/>
                </a:lnTo>
                <a:lnTo>
                  <a:pt x="54843" y="174785"/>
                </a:lnTo>
                <a:lnTo>
                  <a:pt x="98656" y="152422"/>
                </a:lnTo>
                <a:lnTo>
                  <a:pt x="131182" y="124852"/>
                </a:lnTo>
                <a:lnTo>
                  <a:pt x="152166" y="92888"/>
                </a:lnTo>
                <a:lnTo>
                  <a:pt x="161351" y="57339"/>
                </a:lnTo>
                <a:lnTo>
                  <a:pt x="16446" y="57339"/>
                </a:lnTo>
                <a:lnTo>
                  <a:pt x="16446" y="28003"/>
                </a:lnTo>
                <a:lnTo>
                  <a:pt x="201800" y="28003"/>
                </a:lnTo>
                <a:lnTo>
                  <a:pt x="196087" y="75102"/>
                </a:lnTo>
                <a:lnTo>
                  <a:pt x="179361" y="116325"/>
                </a:lnTo>
                <a:lnTo>
                  <a:pt x="152239" y="151572"/>
                </a:lnTo>
                <a:lnTo>
                  <a:pt x="115337" y="180744"/>
                </a:lnTo>
                <a:lnTo>
                  <a:pt x="69275" y="203742"/>
                </a:lnTo>
                <a:lnTo>
                  <a:pt x="14668" y="220468"/>
                </a:lnTo>
                <a:close/>
              </a:path>
              <a:path w="367665" h="393700">
                <a:moveTo>
                  <a:pt x="319146" y="393376"/>
                </a:moveTo>
                <a:lnTo>
                  <a:pt x="56895" y="393376"/>
                </a:lnTo>
                <a:lnTo>
                  <a:pt x="56895" y="231136"/>
                </a:lnTo>
                <a:lnTo>
                  <a:pt x="310256" y="231136"/>
                </a:lnTo>
                <a:lnTo>
                  <a:pt x="310256" y="258250"/>
                </a:lnTo>
                <a:lnTo>
                  <a:pt x="93343" y="258250"/>
                </a:lnTo>
                <a:lnTo>
                  <a:pt x="93343" y="297810"/>
                </a:lnTo>
                <a:lnTo>
                  <a:pt x="305367" y="297810"/>
                </a:lnTo>
                <a:lnTo>
                  <a:pt x="305367" y="324924"/>
                </a:lnTo>
                <a:lnTo>
                  <a:pt x="93343" y="324924"/>
                </a:lnTo>
                <a:lnTo>
                  <a:pt x="93343" y="365818"/>
                </a:lnTo>
                <a:lnTo>
                  <a:pt x="319146" y="365818"/>
                </a:lnTo>
                <a:lnTo>
                  <a:pt x="319146" y="393376"/>
                </a:lnTo>
                <a:close/>
              </a:path>
              <a:path w="367665" h="393700">
                <a:moveTo>
                  <a:pt x="308034" y="212912"/>
                </a:moveTo>
                <a:lnTo>
                  <a:pt x="271585" y="212912"/>
                </a:lnTo>
                <a:lnTo>
                  <a:pt x="271585" y="0"/>
                </a:lnTo>
                <a:lnTo>
                  <a:pt x="308034" y="0"/>
                </a:lnTo>
                <a:lnTo>
                  <a:pt x="308034" y="92454"/>
                </a:lnTo>
                <a:lnTo>
                  <a:pt x="367151" y="92454"/>
                </a:lnTo>
                <a:lnTo>
                  <a:pt x="367151" y="122680"/>
                </a:lnTo>
                <a:lnTo>
                  <a:pt x="308034" y="122680"/>
                </a:lnTo>
                <a:lnTo>
                  <a:pt x="308034" y="21291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3159314" y="6559034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3682274" y="6579036"/>
            <a:ext cx="208915" cy="337820"/>
          </a:xfrm>
          <a:custGeom>
            <a:avLst/>
            <a:gdLst/>
            <a:ahLst/>
            <a:cxnLst/>
            <a:rect l="l" t="t" r="r" b="b"/>
            <a:pathLst>
              <a:path w="208915" h="337820">
                <a:moveTo>
                  <a:pt x="104456" y="337815"/>
                </a:moveTo>
                <a:lnTo>
                  <a:pt x="69570" y="334120"/>
                </a:lnTo>
                <a:lnTo>
                  <a:pt x="41060" y="324258"/>
                </a:lnTo>
                <a:lnTo>
                  <a:pt x="18133" y="310062"/>
                </a:lnTo>
                <a:lnTo>
                  <a:pt x="0" y="293365"/>
                </a:lnTo>
                <a:lnTo>
                  <a:pt x="20446" y="266696"/>
                </a:lnTo>
                <a:lnTo>
                  <a:pt x="35962" y="280968"/>
                </a:lnTo>
                <a:lnTo>
                  <a:pt x="54228" y="292865"/>
                </a:lnTo>
                <a:lnTo>
                  <a:pt x="75827" y="301012"/>
                </a:lnTo>
                <a:lnTo>
                  <a:pt x="101344" y="304033"/>
                </a:lnTo>
                <a:lnTo>
                  <a:pt x="128007" y="299838"/>
                </a:lnTo>
                <a:lnTo>
                  <a:pt x="148960" y="287809"/>
                </a:lnTo>
                <a:lnTo>
                  <a:pt x="162663" y="268779"/>
                </a:lnTo>
                <a:lnTo>
                  <a:pt x="167574" y="243582"/>
                </a:lnTo>
                <a:lnTo>
                  <a:pt x="162302" y="216871"/>
                </a:lnTo>
                <a:lnTo>
                  <a:pt x="145071" y="196243"/>
                </a:lnTo>
                <a:lnTo>
                  <a:pt x="113755" y="182950"/>
                </a:lnTo>
                <a:lnTo>
                  <a:pt x="66229" y="178241"/>
                </a:lnTo>
                <a:lnTo>
                  <a:pt x="66229" y="147127"/>
                </a:lnTo>
                <a:lnTo>
                  <a:pt x="108643" y="142342"/>
                </a:lnTo>
                <a:lnTo>
                  <a:pt x="136515" y="129180"/>
                </a:lnTo>
                <a:lnTo>
                  <a:pt x="151801" y="109435"/>
                </a:lnTo>
                <a:lnTo>
                  <a:pt x="156461" y="84898"/>
                </a:lnTo>
                <a:lnTo>
                  <a:pt x="152600" y="63513"/>
                </a:lnTo>
                <a:lnTo>
                  <a:pt x="141571" y="47171"/>
                </a:lnTo>
                <a:lnTo>
                  <a:pt x="124208" y="36580"/>
                </a:lnTo>
                <a:lnTo>
                  <a:pt x="101344" y="32448"/>
                </a:lnTo>
                <a:lnTo>
                  <a:pt x="82286" y="35330"/>
                </a:lnTo>
                <a:lnTo>
                  <a:pt x="64562" y="42171"/>
                </a:lnTo>
                <a:lnTo>
                  <a:pt x="48338" y="52262"/>
                </a:lnTo>
                <a:lnTo>
                  <a:pt x="33781" y="64896"/>
                </a:lnTo>
                <a:lnTo>
                  <a:pt x="12001" y="39115"/>
                </a:lnTo>
                <a:lnTo>
                  <a:pt x="31239" y="23440"/>
                </a:lnTo>
                <a:lnTo>
                  <a:pt x="52561" y="11056"/>
                </a:lnTo>
                <a:lnTo>
                  <a:pt x="76383" y="2923"/>
                </a:lnTo>
                <a:lnTo>
                  <a:pt x="103122" y="0"/>
                </a:lnTo>
                <a:lnTo>
                  <a:pt x="140980" y="5403"/>
                </a:lnTo>
                <a:lnTo>
                  <a:pt x="170963" y="21224"/>
                </a:lnTo>
                <a:lnTo>
                  <a:pt x="190694" y="46880"/>
                </a:lnTo>
                <a:lnTo>
                  <a:pt x="197799" y="81786"/>
                </a:lnTo>
                <a:lnTo>
                  <a:pt x="193576" y="108956"/>
                </a:lnTo>
                <a:lnTo>
                  <a:pt x="181686" y="131125"/>
                </a:lnTo>
                <a:lnTo>
                  <a:pt x="163295" y="148294"/>
                </a:lnTo>
                <a:lnTo>
                  <a:pt x="139571" y="160462"/>
                </a:lnTo>
                <a:lnTo>
                  <a:pt x="139571" y="162240"/>
                </a:lnTo>
                <a:lnTo>
                  <a:pt x="166719" y="172658"/>
                </a:lnTo>
                <a:lnTo>
                  <a:pt x="188743" y="190243"/>
                </a:lnTo>
                <a:lnTo>
                  <a:pt x="203515" y="214495"/>
                </a:lnTo>
                <a:lnTo>
                  <a:pt x="208912" y="244916"/>
                </a:lnTo>
                <a:lnTo>
                  <a:pt x="200716" y="283996"/>
                </a:lnTo>
                <a:lnTo>
                  <a:pt x="178353" y="313201"/>
                </a:lnTo>
                <a:lnTo>
                  <a:pt x="145154" y="331488"/>
                </a:lnTo>
                <a:lnTo>
                  <a:pt x="104456" y="33781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3933858" y="6711050"/>
            <a:ext cx="211134" cy="72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4171662" y="6585259"/>
            <a:ext cx="224154" cy="326390"/>
          </a:xfrm>
          <a:custGeom>
            <a:avLst/>
            <a:gdLst/>
            <a:ahLst/>
            <a:cxnLst/>
            <a:rect l="l" t="t" r="r" b="b"/>
            <a:pathLst>
              <a:path w="224155" h="326390">
                <a:moveTo>
                  <a:pt x="223580" y="236026"/>
                </a:moveTo>
                <a:lnTo>
                  <a:pt x="0" y="236026"/>
                </a:lnTo>
                <a:lnTo>
                  <a:pt x="0" y="209356"/>
                </a:lnTo>
                <a:lnTo>
                  <a:pt x="135570" y="0"/>
                </a:lnTo>
                <a:lnTo>
                  <a:pt x="180464" y="0"/>
                </a:lnTo>
                <a:lnTo>
                  <a:pt x="180464" y="44449"/>
                </a:lnTo>
                <a:lnTo>
                  <a:pt x="142682" y="44449"/>
                </a:lnTo>
                <a:lnTo>
                  <a:pt x="136522" y="56450"/>
                </a:lnTo>
                <a:lnTo>
                  <a:pt x="130069" y="68452"/>
                </a:lnTo>
                <a:lnTo>
                  <a:pt x="123367" y="80453"/>
                </a:lnTo>
                <a:lnTo>
                  <a:pt x="116457" y="92454"/>
                </a:lnTo>
                <a:lnTo>
                  <a:pt x="42226" y="203578"/>
                </a:lnTo>
                <a:lnTo>
                  <a:pt x="223580" y="203578"/>
                </a:lnTo>
                <a:lnTo>
                  <a:pt x="223580" y="236026"/>
                </a:lnTo>
                <a:close/>
              </a:path>
              <a:path w="224155" h="326390">
                <a:moveTo>
                  <a:pt x="180464" y="203578"/>
                </a:moveTo>
                <a:lnTo>
                  <a:pt x="141793" y="203578"/>
                </a:lnTo>
                <a:lnTo>
                  <a:pt x="141793" y="103567"/>
                </a:lnTo>
                <a:lnTo>
                  <a:pt x="142085" y="89954"/>
                </a:lnTo>
                <a:lnTo>
                  <a:pt x="142793" y="74341"/>
                </a:lnTo>
                <a:lnTo>
                  <a:pt x="144460" y="44449"/>
                </a:lnTo>
                <a:lnTo>
                  <a:pt x="180464" y="44449"/>
                </a:lnTo>
                <a:lnTo>
                  <a:pt x="180464" y="203578"/>
                </a:lnTo>
                <a:close/>
              </a:path>
              <a:path w="224155" h="326390">
                <a:moveTo>
                  <a:pt x="180464" y="325813"/>
                </a:moveTo>
                <a:lnTo>
                  <a:pt x="141793" y="325813"/>
                </a:lnTo>
                <a:lnTo>
                  <a:pt x="141793" y="236026"/>
                </a:lnTo>
                <a:lnTo>
                  <a:pt x="180464" y="236026"/>
                </a:lnTo>
                <a:lnTo>
                  <a:pt x="180464" y="32581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4450359" y="6663490"/>
            <a:ext cx="333375" cy="247650"/>
          </a:xfrm>
          <a:custGeom>
            <a:avLst/>
            <a:gdLst/>
            <a:ahLst/>
            <a:cxnLst/>
            <a:rect l="l" t="t" r="r" b="b"/>
            <a:pathLst>
              <a:path w="333375" h="247650">
                <a:moveTo>
                  <a:pt x="332925" y="247582"/>
                </a:moveTo>
                <a:lnTo>
                  <a:pt x="292476" y="247582"/>
                </a:lnTo>
                <a:lnTo>
                  <a:pt x="292476" y="100011"/>
                </a:lnTo>
                <a:lnTo>
                  <a:pt x="289775" y="70813"/>
                </a:lnTo>
                <a:lnTo>
                  <a:pt x="281531" y="50783"/>
                </a:lnTo>
                <a:lnTo>
                  <a:pt x="267536" y="39254"/>
                </a:lnTo>
                <a:lnTo>
                  <a:pt x="247582" y="35559"/>
                </a:lnTo>
                <a:lnTo>
                  <a:pt x="233380" y="37823"/>
                </a:lnTo>
                <a:lnTo>
                  <a:pt x="218635" y="44671"/>
                </a:lnTo>
                <a:lnTo>
                  <a:pt x="203140" y="56186"/>
                </a:lnTo>
                <a:lnTo>
                  <a:pt x="186687" y="72452"/>
                </a:lnTo>
                <a:lnTo>
                  <a:pt x="186687" y="247582"/>
                </a:lnTo>
                <a:lnTo>
                  <a:pt x="146238" y="247582"/>
                </a:lnTo>
                <a:lnTo>
                  <a:pt x="146238" y="100011"/>
                </a:lnTo>
                <a:lnTo>
                  <a:pt x="143536" y="70813"/>
                </a:lnTo>
                <a:lnTo>
                  <a:pt x="135292" y="50783"/>
                </a:lnTo>
                <a:lnTo>
                  <a:pt x="121298" y="39254"/>
                </a:lnTo>
                <a:lnTo>
                  <a:pt x="101344" y="35559"/>
                </a:lnTo>
                <a:lnTo>
                  <a:pt x="87266" y="37823"/>
                </a:lnTo>
                <a:lnTo>
                  <a:pt x="72396" y="44671"/>
                </a:lnTo>
                <a:lnTo>
                  <a:pt x="56777" y="56186"/>
                </a:lnTo>
                <a:lnTo>
                  <a:pt x="40448" y="72452"/>
                </a:lnTo>
                <a:lnTo>
                  <a:pt x="40448" y="247582"/>
                </a:lnTo>
                <a:lnTo>
                  <a:pt x="0" y="247582"/>
                </a:lnTo>
                <a:lnTo>
                  <a:pt x="0" y="6222"/>
                </a:lnTo>
                <a:lnTo>
                  <a:pt x="33337" y="6222"/>
                </a:lnTo>
                <a:lnTo>
                  <a:pt x="36892" y="41337"/>
                </a:lnTo>
                <a:lnTo>
                  <a:pt x="38226" y="41337"/>
                </a:lnTo>
                <a:lnTo>
                  <a:pt x="54714" y="25127"/>
                </a:lnTo>
                <a:lnTo>
                  <a:pt x="72785" y="12001"/>
                </a:lnTo>
                <a:lnTo>
                  <a:pt x="92357" y="3208"/>
                </a:lnTo>
                <a:lnTo>
                  <a:pt x="113345" y="0"/>
                </a:lnTo>
                <a:lnTo>
                  <a:pt x="137952" y="3222"/>
                </a:lnTo>
                <a:lnTo>
                  <a:pt x="156850" y="12445"/>
                </a:lnTo>
                <a:lnTo>
                  <a:pt x="170664" y="27002"/>
                </a:lnTo>
                <a:lnTo>
                  <a:pt x="180019" y="46227"/>
                </a:lnTo>
                <a:lnTo>
                  <a:pt x="198827" y="27565"/>
                </a:lnTo>
                <a:lnTo>
                  <a:pt x="218135" y="12945"/>
                </a:lnTo>
                <a:lnTo>
                  <a:pt x="238276" y="3410"/>
                </a:lnTo>
                <a:lnTo>
                  <a:pt x="259584" y="0"/>
                </a:lnTo>
                <a:lnTo>
                  <a:pt x="292046" y="6104"/>
                </a:lnTo>
                <a:lnTo>
                  <a:pt x="314923" y="24169"/>
                </a:lnTo>
                <a:lnTo>
                  <a:pt x="328466" y="53818"/>
                </a:lnTo>
                <a:lnTo>
                  <a:pt x="332925" y="94677"/>
                </a:lnTo>
                <a:lnTo>
                  <a:pt x="332925" y="24758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4970721" y="6545699"/>
            <a:ext cx="328295" cy="398780"/>
          </a:xfrm>
          <a:custGeom>
            <a:avLst/>
            <a:gdLst/>
            <a:ahLst/>
            <a:cxnLst/>
            <a:rect l="l" t="t" r="r" b="b"/>
            <a:pathLst>
              <a:path w="328294" h="398779">
                <a:moveTo>
                  <a:pt x="327147" y="237359"/>
                </a:moveTo>
                <a:lnTo>
                  <a:pt x="290254" y="237359"/>
                </a:lnTo>
                <a:lnTo>
                  <a:pt x="290254" y="132903"/>
                </a:lnTo>
                <a:lnTo>
                  <a:pt x="211578" y="132903"/>
                </a:lnTo>
                <a:lnTo>
                  <a:pt x="211578" y="103122"/>
                </a:lnTo>
                <a:lnTo>
                  <a:pt x="290254" y="103122"/>
                </a:lnTo>
                <a:lnTo>
                  <a:pt x="290254" y="0"/>
                </a:lnTo>
                <a:lnTo>
                  <a:pt x="327147" y="0"/>
                </a:lnTo>
                <a:lnTo>
                  <a:pt x="327147" y="237359"/>
                </a:lnTo>
                <a:close/>
              </a:path>
              <a:path w="328294" h="398779">
                <a:moveTo>
                  <a:pt x="224469" y="58228"/>
                </a:moveTo>
                <a:lnTo>
                  <a:pt x="11556" y="58228"/>
                </a:lnTo>
                <a:lnTo>
                  <a:pt x="11556" y="28892"/>
                </a:lnTo>
                <a:lnTo>
                  <a:pt x="224469" y="28892"/>
                </a:lnTo>
                <a:lnTo>
                  <a:pt x="224469" y="58228"/>
                </a:lnTo>
                <a:close/>
              </a:path>
              <a:path w="328294" h="398779">
                <a:moveTo>
                  <a:pt x="19113" y="233803"/>
                </a:moveTo>
                <a:lnTo>
                  <a:pt x="0" y="204911"/>
                </a:lnTo>
                <a:lnTo>
                  <a:pt x="40823" y="183020"/>
                </a:lnTo>
                <a:lnTo>
                  <a:pt x="72563" y="151794"/>
                </a:lnTo>
                <a:lnTo>
                  <a:pt x="93135" y="113901"/>
                </a:lnTo>
                <a:lnTo>
                  <a:pt x="100455" y="72007"/>
                </a:lnTo>
                <a:lnTo>
                  <a:pt x="100455" y="58228"/>
                </a:lnTo>
                <a:lnTo>
                  <a:pt x="136904" y="58228"/>
                </a:lnTo>
                <a:lnTo>
                  <a:pt x="136904" y="72007"/>
                </a:lnTo>
                <a:lnTo>
                  <a:pt x="143918" y="109727"/>
                </a:lnTo>
                <a:lnTo>
                  <a:pt x="156875" y="132459"/>
                </a:lnTo>
                <a:lnTo>
                  <a:pt x="119568" y="132459"/>
                </a:lnTo>
                <a:lnTo>
                  <a:pt x="103310" y="165296"/>
                </a:lnTo>
                <a:lnTo>
                  <a:pt x="80508" y="193799"/>
                </a:lnTo>
                <a:lnTo>
                  <a:pt x="52123" y="216968"/>
                </a:lnTo>
                <a:lnTo>
                  <a:pt x="19113" y="233803"/>
                </a:lnTo>
                <a:close/>
              </a:path>
              <a:path w="328294" h="398779">
                <a:moveTo>
                  <a:pt x="215579" y="222246"/>
                </a:moveTo>
                <a:lnTo>
                  <a:pt x="184263" y="207217"/>
                </a:lnTo>
                <a:lnTo>
                  <a:pt x="157406" y="186687"/>
                </a:lnTo>
                <a:lnTo>
                  <a:pt x="135633" y="161490"/>
                </a:lnTo>
                <a:lnTo>
                  <a:pt x="119568" y="132459"/>
                </a:lnTo>
                <a:lnTo>
                  <a:pt x="156875" y="132459"/>
                </a:lnTo>
                <a:lnTo>
                  <a:pt x="163684" y="144404"/>
                </a:lnTo>
                <a:lnTo>
                  <a:pt x="194285" y="173331"/>
                </a:lnTo>
                <a:lnTo>
                  <a:pt x="233803" y="193799"/>
                </a:lnTo>
                <a:lnTo>
                  <a:pt x="215579" y="222246"/>
                </a:lnTo>
                <a:close/>
              </a:path>
              <a:path w="328294" h="398779">
                <a:moveTo>
                  <a:pt x="195577" y="398266"/>
                </a:moveTo>
                <a:lnTo>
                  <a:pt x="140307" y="393293"/>
                </a:lnTo>
                <a:lnTo>
                  <a:pt x="98455" y="378819"/>
                </a:lnTo>
                <a:lnTo>
                  <a:pt x="71938" y="355511"/>
                </a:lnTo>
                <a:lnTo>
                  <a:pt x="62673" y="324035"/>
                </a:lnTo>
                <a:lnTo>
                  <a:pt x="71938" y="292560"/>
                </a:lnTo>
                <a:lnTo>
                  <a:pt x="98455" y="269252"/>
                </a:lnTo>
                <a:lnTo>
                  <a:pt x="140307" y="254778"/>
                </a:lnTo>
                <a:lnTo>
                  <a:pt x="195577" y="249805"/>
                </a:lnTo>
                <a:lnTo>
                  <a:pt x="250777" y="254778"/>
                </a:lnTo>
                <a:lnTo>
                  <a:pt x="292476" y="269252"/>
                </a:lnTo>
                <a:lnTo>
                  <a:pt x="302155" y="277808"/>
                </a:lnTo>
                <a:lnTo>
                  <a:pt x="195577" y="277808"/>
                </a:lnTo>
                <a:lnTo>
                  <a:pt x="155190" y="280968"/>
                </a:lnTo>
                <a:lnTo>
                  <a:pt x="124847" y="290087"/>
                </a:lnTo>
                <a:lnTo>
                  <a:pt x="105754" y="304624"/>
                </a:lnTo>
                <a:lnTo>
                  <a:pt x="99122" y="324035"/>
                </a:lnTo>
                <a:lnTo>
                  <a:pt x="105754" y="343378"/>
                </a:lnTo>
                <a:lnTo>
                  <a:pt x="124847" y="357761"/>
                </a:lnTo>
                <a:lnTo>
                  <a:pt x="155190" y="366728"/>
                </a:lnTo>
                <a:lnTo>
                  <a:pt x="195577" y="369818"/>
                </a:lnTo>
                <a:lnTo>
                  <a:pt x="302657" y="369818"/>
                </a:lnTo>
                <a:lnTo>
                  <a:pt x="292476" y="378819"/>
                </a:lnTo>
                <a:lnTo>
                  <a:pt x="250777" y="393293"/>
                </a:lnTo>
                <a:lnTo>
                  <a:pt x="195577" y="398266"/>
                </a:lnTo>
                <a:close/>
              </a:path>
              <a:path w="328294" h="398779">
                <a:moveTo>
                  <a:pt x="302657" y="369818"/>
                </a:moveTo>
                <a:lnTo>
                  <a:pt x="195577" y="369818"/>
                </a:lnTo>
                <a:lnTo>
                  <a:pt x="235963" y="366728"/>
                </a:lnTo>
                <a:lnTo>
                  <a:pt x="266307" y="357761"/>
                </a:lnTo>
                <a:lnTo>
                  <a:pt x="285399" y="343378"/>
                </a:lnTo>
                <a:lnTo>
                  <a:pt x="292032" y="324035"/>
                </a:lnTo>
                <a:lnTo>
                  <a:pt x="285399" y="304624"/>
                </a:lnTo>
                <a:lnTo>
                  <a:pt x="266307" y="290087"/>
                </a:lnTo>
                <a:lnTo>
                  <a:pt x="235963" y="280968"/>
                </a:lnTo>
                <a:lnTo>
                  <a:pt x="195577" y="277808"/>
                </a:lnTo>
                <a:lnTo>
                  <a:pt x="302155" y="277808"/>
                </a:lnTo>
                <a:lnTo>
                  <a:pt x="318840" y="292560"/>
                </a:lnTo>
                <a:lnTo>
                  <a:pt x="328036" y="324035"/>
                </a:lnTo>
                <a:lnTo>
                  <a:pt x="318840" y="355511"/>
                </a:lnTo>
                <a:lnTo>
                  <a:pt x="302657" y="3698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5424105" y="6577330"/>
            <a:ext cx="270510" cy="29209"/>
          </a:xfrm>
          <a:custGeom>
            <a:avLst/>
            <a:gdLst/>
            <a:ahLst/>
            <a:cxnLst/>
            <a:rect l="l" t="t" r="r" b="b"/>
            <a:pathLst>
              <a:path w="270509" h="29209">
                <a:moveTo>
                  <a:pt x="0" y="0"/>
                </a:moveTo>
                <a:lnTo>
                  <a:pt x="270252" y="0"/>
                </a:lnTo>
                <a:lnTo>
                  <a:pt x="270252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5424105" y="6606540"/>
            <a:ext cx="36830" cy="125730"/>
          </a:xfrm>
          <a:custGeom>
            <a:avLst/>
            <a:gdLst/>
            <a:ahLst/>
            <a:cxnLst/>
            <a:rect l="l" t="t" r="r" b="b"/>
            <a:pathLst>
              <a:path w="36830" h="125729">
                <a:moveTo>
                  <a:pt x="0" y="0"/>
                </a:moveTo>
                <a:lnTo>
                  <a:pt x="36448" y="0"/>
                </a:lnTo>
                <a:lnTo>
                  <a:pt x="36448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5424105" y="6732269"/>
            <a:ext cx="274320" cy="29209"/>
          </a:xfrm>
          <a:custGeom>
            <a:avLst/>
            <a:gdLst/>
            <a:ahLst/>
            <a:cxnLst/>
            <a:rect l="l" t="t" r="r" b="b"/>
            <a:pathLst>
              <a:path w="274319" h="29209">
                <a:moveTo>
                  <a:pt x="0" y="0"/>
                </a:moveTo>
                <a:lnTo>
                  <a:pt x="274252" y="0"/>
                </a:lnTo>
                <a:lnTo>
                  <a:pt x="274252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5540118" y="676148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5" h="101600">
                <a:moveTo>
                  <a:pt x="0" y="0"/>
                </a:moveTo>
                <a:lnTo>
                  <a:pt x="36892" y="0"/>
                </a:lnTo>
                <a:lnTo>
                  <a:pt x="36892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5377878" y="686308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5789923" y="6545254"/>
            <a:ext cx="368300" cy="398780"/>
          </a:xfrm>
          <a:custGeom>
            <a:avLst/>
            <a:gdLst/>
            <a:ahLst/>
            <a:cxnLst/>
            <a:rect l="l" t="t" r="r" b="b"/>
            <a:pathLst>
              <a:path w="368300" h="398779">
                <a:moveTo>
                  <a:pt x="20002" y="323146"/>
                </a:moveTo>
                <a:lnTo>
                  <a:pt x="0" y="294699"/>
                </a:lnTo>
                <a:lnTo>
                  <a:pt x="46972" y="267064"/>
                </a:lnTo>
                <a:lnTo>
                  <a:pt x="86116" y="235417"/>
                </a:lnTo>
                <a:lnTo>
                  <a:pt x="117457" y="199966"/>
                </a:lnTo>
                <a:lnTo>
                  <a:pt x="141019" y="160923"/>
                </a:lnTo>
                <a:lnTo>
                  <a:pt x="156828" y="118496"/>
                </a:lnTo>
                <a:lnTo>
                  <a:pt x="164907" y="72896"/>
                </a:lnTo>
                <a:lnTo>
                  <a:pt x="18668" y="72896"/>
                </a:lnTo>
                <a:lnTo>
                  <a:pt x="18668" y="42671"/>
                </a:lnTo>
                <a:lnTo>
                  <a:pt x="200911" y="42671"/>
                </a:lnTo>
                <a:lnTo>
                  <a:pt x="197654" y="90514"/>
                </a:lnTo>
                <a:lnTo>
                  <a:pt x="187594" y="136569"/>
                </a:lnTo>
                <a:lnTo>
                  <a:pt x="170295" y="180354"/>
                </a:lnTo>
                <a:lnTo>
                  <a:pt x="145322" y="221386"/>
                </a:lnTo>
                <a:lnTo>
                  <a:pt x="112239" y="259183"/>
                </a:lnTo>
                <a:lnTo>
                  <a:pt x="70610" y="293264"/>
                </a:lnTo>
                <a:lnTo>
                  <a:pt x="20002" y="323146"/>
                </a:lnTo>
                <a:close/>
              </a:path>
              <a:path w="368300" h="398779">
                <a:moveTo>
                  <a:pt x="304033" y="398710"/>
                </a:moveTo>
                <a:lnTo>
                  <a:pt x="267585" y="398710"/>
                </a:lnTo>
                <a:lnTo>
                  <a:pt x="267585" y="0"/>
                </a:lnTo>
                <a:lnTo>
                  <a:pt x="304033" y="0"/>
                </a:lnTo>
                <a:lnTo>
                  <a:pt x="304033" y="161795"/>
                </a:lnTo>
                <a:lnTo>
                  <a:pt x="368040" y="161795"/>
                </a:lnTo>
                <a:lnTo>
                  <a:pt x="368040" y="192021"/>
                </a:lnTo>
                <a:lnTo>
                  <a:pt x="304033" y="192021"/>
                </a:lnTo>
                <a:lnTo>
                  <a:pt x="30403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6323081" y="6544810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80" h="400050">
                <a:moveTo>
                  <a:pt x="232914" y="202244"/>
                </a:moveTo>
                <a:lnTo>
                  <a:pt x="29336" y="202244"/>
                </a:lnTo>
                <a:lnTo>
                  <a:pt x="29336" y="37781"/>
                </a:lnTo>
                <a:lnTo>
                  <a:pt x="231136" y="37781"/>
                </a:lnTo>
                <a:lnTo>
                  <a:pt x="231136" y="68007"/>
                </a:lnTo>
                <a:lnTo>
                  <a:pt x="65340" y="68007"/>
                </a:lnTo>
                <a:lnTo>
                  <a:pt x="65340" y="172463"/>
                </a:lnTo>
                <a:lnTo>
                  <a:pt x="232914" y="172463"/>
                </a:lnTo>
                <a:lnTo>
                  <a:pt x="232914" y="202244"/>
                </a:lnTo>
                <a:close/>
              </a:path>
              <a:path w="322580" h="400050">
                <a:moveTo>
                  <a:pt x="4444" y="313368"/>
                </a:moveTo>
                <a:lnTo>
                  <a:pt x="0" y="282697"/>
                </a:lnTo>
                <a:lnTo>
                  <a:pt x="81884" y="282135"/>
                </a:lnTo>
                <a:lnTo>
                  <a:pt x="110678" y="281364"/>
                </a:lnTo>
                <a:lnTo>
                  <a:pt x="110678" y="202244"/>
                </a:lnTo>
                <a:lnTo>
                  <a:pt x="147127" y="202244"/>
                </a:lnTo>
                <a:lnTo>
                  <a:pt x="147127" y="280031"/>
                </a:lnTo>
                <a:lnTo>
                  <a:pt x="260569" y="280031"/>
                </a:lnTo>
                <a:lnTo>
                  <a:pt x="209637" y="304947"/>
                </a:lnTo>
                <a:lnTo>
                  <a:pt x="155917" y="309335"/>
                </a:lnTo>
                <a:lnTo>
                  <a:pt x="102902" y="311888"/>
                </a:lnTo>
                <a:lnTo>
                  <a:pt x="51955" y="313076"/>
                </a:lnTo>
                <a:lnTo>
                  <a:pt x="4444" y="313368"/>
                </a:lnTo>
                <a:close/>
              </a:path>
              <a:path w="322580" h="400050">
                <a:moveTo>
                  <a:pt x="260569" y="280031"/>
                </a:moveTo>
                <a:lnTo>
                  <a:pt x="147127" y="280031"/>
                </a:lnTo>
                <a:lnTo>
                  <a:pt x="175825" y="278586"/>
                </a:lnTo>
                <a:lnTo>
                  <a:pt x="204355" y="276808"/>
                </a:lnTo>
                <a:lnTo>
                  <a:pt x="232386" y="274530"/>
                </a:lnTo>
                <a:lnTo>
                  <a:pt x="259584" y="271585"/>
                </a:lnTo>
                <a:lnTo>
                  <a:pt x="260569" y="280031"/>
                </a:lnTo>
                <a:close/>
              </a:path>
              <a:path w="322580" h="400050">
                <a:moveTo>
                  <a:pt x="322257" y="400044"/>
                </a:moveTo>
                <a:lnTo>
                  <a:pt x="285809" y="400044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4000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616671" y="7168063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09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09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09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09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2035829" y="7167618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2436762" y="7476986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5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2676296" y="7209845"/>
            <a:ext cx="360680" cy="298450"/>
          </a:xfrm>
          <a:custGeom>
            <a:avLst/>
            <a:gdLst/>
            <a:ahLst/>
            <a:cxnLst/>
            <a:rect l="l" t="t" r="r" b="b"/>
            <a:pathLst>
              <a:path w="360680" h="298450">
                <a:moveTo>
                  <a:pt x="296477" y="234248"/>
                </a:moveTo>
                <a:lnTo>
                  <a:pt x="260028" y="230247"/>
                </a:lnTo>
                <a:lnTo>
                  <a:pt x="269279" y="173144"/>
                </a:lnTo>
                <a:lnTo>
                  <a:pt x="274030" y="123124"/>
                </a:lnTo>
                <a:lnTo>
                  <a:pt x="275780" y="79105"/>
                </a:lnTo>
                <a:lnTo>
                  <a:pt x="276030" y="40004"/>
                </a:lnTo>
                <a:lnTo>
                  <a:pt x="276030" y="29781"/>
                </a:lnTo>
                <a:lnTo>
                  <a:pt x="38670" y="29781"/>
                </a:lnTo>
                <a:lnTo>
                  <a:pt x="38670" y="0"/>
                </a:lnTo>
                <a:lnTo>
                  <a:pt x="295143" y="0"/>
                </a:lnTo>
                <a:lnTo>
                  <a:pt x="295143" y="444"/>
                </a:lnTo>
                <a:lnTo>
                  <a:pt x="312034" y="444"/>
                </a:lnTo>
                <a:lnTo>
                  <a:pt x="312034" y="40004"/>
                </a:lnTo>
                <a:lnTo>
                  <a:pt x="311791" y="79606"/>
                </a:lnTo>
                <a:lnTo>
                  <a:pt x="310089" y="123791"/>
                </a:lnTo>
                <a:lnTo>
                  <a:pt x="305471" y="174644"/>
                </a:lnTo>
                <a:lnTo>
                  <a:pt x="296477" y="234248"/>
                </a:lnTo>
                <a:close/>
              </a:path>
              <a:path w="360680" h="298450">
                <a:moveTo>
                  <a:pt x="360484" y="298255"/>
                </a:moveTo>
                <a:lnTo>
                  <a:pt x="0" y="298255"/>
                </a:lnTo>
                <a:lnTo>
                  <a:pt x="0" y="268029"/>
                </a:lnTo>
                <a:lnTo>
                  <a:pt x="360484" y="268029"/>
                </a:lnTo>
                <a:lnTo>
                  <a:pt x="360484" y="2982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3227126" y="7167618"/>
            <a:ext cx="351155" cy="398780"/>
          </a:xfrm>
          <a:custGeom>
            <a:avLst/>
            <a:gdLst/>
            <a:ahLst/>
            <a:cxnLst/>
            <a:rect l="l" t="t" r="r" b="b"/>
            <a:pathLst>
              <a:path w="351154" h="398779">
                <a:moveTo>
                  <a:pt x="31114" y="205356"/>
                </a:moveTo>
                <a:lnTo>
                  <a:pt x="0" y="205356"/>
                </a:lnTo>
                <a:lnTo>
                  <a:pt x="0" y="30670"/>
                </a:lnTo>
                <a:lnTo>
                  <a:pt x="176019" y="30670"/>
                </a:lnTo>
                <a:lnTo>
                  <a:pt x="176019" y="60006"/>
                </a:lnTo>
                <a:lnTo>
                  <a:pt x="36003" y="60006"/>
                </a:lnTo>
                <a:lnTo>
                  <a:pt x="36003" y="175574"/>
                </a:lnTo>
                <a:lnTo>
                  <a:pt x="215207" y="175574"/>
                </a:lnTo>
                <a:lnTo>
                  <a:pt x="217357" y="191576"/>
                </a:lnTo>
                <a:lnTo>
                  <a:pt x="177005" y="198417"/>
                </a:lnTo>
                <a:lnTo>
                  <a:pt x="135237" y="202633"/>
                </a:lnTo>
                <a:lnTo>
                  <a:pt x="87968" y="204765"/>
                </a:lnTo>
                <a:lnTo>
                  <a:pt x="31114" y="205356"/>
                </a:lnTo>
                <a:close/>
              </a:path>
              <a:path w="351154" h="398779">
                <a:moveTo>
                  <a:pt x="215207" y="175574"/>
                </a:moveTo>
                <a:lnTo>
                  <a:pt x="36003" y="175574"/>
                </a:lnTo>
                <a:lnTo>
                  <a:pt x="89718" y="174984"/>
                </a:lnTo>
                <a:lnTo>
                  <a:pt x="134681" y="172852"/>
                </a:lnTo>
                <a:lnTo>
                  <a:pt x="174644" y="168636"/>
                </a:lnTo>
                <a:lnTo>
                  <a:pt x="213356" y="161795"/>
                </a:lnTo>
                <a:lnTo>
                  <a:pt x="215207" y="175574"/>
                </a:lnTo>
                <a:close/>
              </a:path>
              <a:path w="351154" h="398779">
                <a:moveTo>
                  <a:pt x="164907" y="398266"/>
                </a:moveTo>
                <a:lnTo>
                  <a:pt x="110220" y="393071"/>
                </a:lnTo>
                <a:lnTo>
                  <a:pt x="68785" y="378041"/>
                </a:lnTo>
                <a:lnTo>
                  <a:pt x="42518" y="354011"/>
                </a:lnTo>
                <a:lnTo>
                  <a:pt x="33337" y="321813"/>
                </a:lnTo>
                <a:lnTo>
                  <a:pt x="42518" y="289615"/>
                </a:lnTo>
                <a:lnTo>
                  <a:pt x="68785" y="265584"/>
                </a:lnTo>
                <a:lnTo>
                  <a:pt x="110220" y="250555"/>
                </a:lnTo>
                <a:lnTo>
                  <a:pt x="164907" y="245360"/>
                </a:lnTo>
                <a:lnTo>
                  <a:pt x="219336" y="250555"/>
                </a:lnTo>
                <a:lnTo>
                  <a:pt x="260639" y="265584"/>
                </a:lnTo>
                <a:lnTo>
                  <a:pt x="270581" y="274697"/>
                </a:lnTo>
                <a:lnTo>
                  <a:pt x="164907" y="274697"/>
                </a:lnTo>
                <a:lnTo>
                  <a:pt x="125034" y="277933"/>
                </a:lnTo>
                <a:lnTo>
                  <a:pt x="94954" y="287254"/>
                </a:lnTo>
                <a:lnTo>
                  <a:pt x="75959" y="302075"/>
                </a:lnTo>
                <a:lnTo>
                  <a:pt x="69341" y="321813"/>
                </a:lnTo>
                <a:lnTo>
                  <a:pt x="75959" y="341551"/>
                </a:lnTo>
                <a:lnTo>
                  <a:pt x="94954" y="356372"/>
                </a:lnTo>
                <a:lnTo>
                  <a:pt x="125034" y="365693"/>
                </a:lnTo>
                <a:lnTo>
                  <a:pt x="164907" y="368929"/>
                </a:lnTo>
                <a:lnTo>
                  <a:pt x="270581" y="368929"/>
                </a:lnTo>
                <a:lnTo>
                  <a:pt x="260639" y="378041"/>
                </a:lnTo>
                <a:lnTo>
                  <a:pt x="219336" y="393071"/>
                </a:lnTo>
                <a:lnTo>
                  <a:pt x="164907" y="398266"/>
                </a:lnTo>
                <a:close/>
              </a:path>
              <a:path w="351154" h="398779">
                <a:moveTo>
                  <a:pt x="270581" y="368929"/>
                </a:moveTo>
                <a:lnTo>
                  <a:pt x="164907" y="368929"/>
                </a:lnTo>
                <a:lnTo>
                  <a:pt x="204522" y="365693"/>
                </a:lnTo>
                <a:lnTo>
                  <a:pt x="234470" y="356372"/>
                </a:lnTo>
                <a:lnTo>
                  <a:pt x="253416" y="341551"/>
                </a:lnTo>
                <a:lnTo>
                  <a:pt x="260028" y="321813"/>
                </a:lnTo>
                <a:lnTo>
                  <a:pt x="253416" y="302075"/>
                </a:lnTo>
                <a:lnTo>
                  <a:pt x="234470" y="287254"/>
                </a:lnTo>
                <a:lnTo>
                  <a:pt x="204522" y="277933"/>
                </a:lnTo>
                <a:lnTo>
                  <a:pt x="164907" y="274697"/>
                </a:lnTo>
                <a:lnTo>
                  <a:pt x="270581" y="274697"/>
                </a:lnTo>
                <a:lnTo>
                  <a:pt x="286858" y="289615"/>
                </a:lnTo>
                <a:lnTo>
                  <a:pt x="296032" y="321813"/>
                </a:lnTo>
                <a:lnTo>
                  <a:pt x="286858" y="354011"/>
                </a:lnTo>
                <a:lnTo>
                  <a:pt x="270581" y="368929"/>
                </a:lnTo>
                <a:close/>
              </a:path>
              <a:path w="351154" h="398779">
                <a:moveTo>
                  <a:pt x="292032" y="237359"/>
                </a:moveTo>
                <a:lnTo>
                  <a:pt x="255139" y="237359"/>
                </a:lnTo>
                <a:lnTo>
                  <a:pt x="255139" y="0"/>
                </a:lnTo>
                <a:lnTo>
                  <a:pt x="292032" y="0"/>
                </a:lnTo>
                <a:lnTo>
                  <a:pt x="292032" y="103567"/>
                </a:lnTo>
                <a:lnTo>
                  <a:pt x="350705" y="103567"/>
                </a:lnTo>
                <a:lnTo>
                  <a:pt x="350705" y="133792"/>
                </a:lnTo>
                <a:lnTo>
                  <a:pt x="292032" y="133792"/>
                </a:lnTo>
                <a:lnTo>
                  <a:pt x="292032" y="2373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3616502" y="7167618"/>
            <a:ext cx="328295" cy="400050"/>
          </a:xfrm>
          <a:custGeom>
            <a:avLst/>
            <a:gdLst/>
            <a:ahLst/>
            <a:cxnLst/>
            <a:rect l="l" t="t" r="r" b="b"/>
            <a:pathLst>
              <a:path w="328295" h="400050">
                <a:moveTo>
                  <a:pt x="22224" y="316034"/>
                </a:moveTo>
                <a:lnTo>
                  <a:pt x="0" y="286253"/>
                </a:lnTo>
                <a:lnTo>
                  <a:pt x="33671" y="264032"/>
                </a:lnTo>
                <a:lnTo>
                  <a:pt x="63054" y="232551"/>
                </a:lnTo>
                <a:lnTo>
                  <a:pt x="86313" y="194179"/>
                </a:lnTo>
                <a:lnTo>
                  <a:pt x="101614" y="151284"/>
                </a:lnTo>
                <a:lnTo>
                  <a:pt x="107122" y="106233"/>
                </a:lnTo>
                <a:lnTo>
                  <a:pt x="107122" y="34670"/>
                </a:lnTo>
                <a:lnTo>
                  <a:pt x="143126" y="34670"/>
                </a:lnTo>
                <a:lnTo>
                  <a:pt x="143126" y="106233"/>
                </a:lnTo>
                <a:lnTo>
                  <a:pt x="151482" y="160253"/>
                </a:lnTo>
                <a:lnTo>
                  <a:pt x="161561" y="182242"/>
                </a:lnTo>
                <a:lnTo>
                  <a:pt x="125347" y="182242"/>
                </a:lnTo>
                <a:lnTo>
                  <a:pt x="108109" y="225087"/>
                </a:lnTo>
                <a:lnTo>
                  <a:pt x="84453" y="262640"/>
                </a:lnTo>
                <a:lnTo>
                  <a:pt x="55464" y="293442"/>
                </a:lnTo>
                <a:lnTo>
                  <a:pt x="22224" y="316034"/>
                </a:lnTo>
                <a:close/>
              </a:path>
              <a:path w="328295" h="400050">
                <a:moveTo>
                  <a:pt x="228025" y="308478"/>
                </a:moveTo>
                <a:lnTo>
                  <a:pt x="195542" y="287379"/>
                </a:lnTo>
                <a:lnTo>
                  <a:pt x="166851" y="258361"/>
                </a:lnTo>
                <a:lnTo>
                  <a:pt x="143078" y="222844"/>
                </a:lnTo>
                <a:lnTo>
                  <a:pt x="125347" y="182242"/>
                </a:lnTo>
                <a:lnTo>
                  <a:pt x="161561" y="182242"/>
                </a:lnTo>
                <a:lnTo>
                  <a:pt x="174297" y="210023"/>
                </a:lnTo>
                <a:lnTo>
                  <a:pt x="208196" y="251125"/>
                </a:lnTo>
                <a:lnTo>
                  <a:pt x="249805" y="279142"/>
                </a:lnTo>
                <a:lnTo>
                  <a:pt x="228025" y="308478"/>
                </a:lnTo>
                <a:close/>
              </a:path>
              <a:path w="328295" h="400050">
                <a:moveTo>
                  <a:pt x="328036" y="399599"/>
                </a:moveTo>
                <a:lnTo>
                  <a:pt x="291587" y="399599"/>
                </a:lnTo>
                <a:lnTo>
                  <a:pt x="291587" y="0"/>
                </a:lnTo>
                <a:lnTo>
                  <a:pt x="328036" y="0"/>
                </a:lnTo>
                <a:lnTo>
                  <a:pt x="328036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4158576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4559954" y="7168063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4972000" y="7167618"/>
            <a:ext cx="322580" cy="400050"/>
          </a:xfrm>
          <a:custGeom>
            <a:avLst/>
            <a:gdLst/>
            <a:ahLst/>
            <a:cxnLst/>
            <a:rect l="l" t="t" r="r" b="b"/>
            <a:pathLst>
              <a:path w="322579" h="400050">
                <a:moveTo>
                  <a:pt x="126680" y="216912"/>
                </a:moveTo>
                <a:lnTo>
                  <a:pt x="83946" y="210071"/>
                </a:lnTo>
                <a:lnTo>
                  <a:pt x="50172" y="190854"/>
                </a:lnTo>
                <a:lnTo>
                  <a:pt x="27982" y="161219"/>
                </a:lnTo>
                <a:lnTo>
                  <a:pt x="20002" y="123124"/>
                </a:lnTo>
                <a:lnTo>
                  <a:pt x="27982" y="84842"/>
                </a:lnTo>
                <a:lnTo>
                  <a:pt x="50172" y="55228"/>
                </a:lnTo>
                <a:lnTo>
                  <a:pt x="83946" y="36115"/>
                </a:lnTo>
                <a:lnTo>
                  <a:pt x="126680" y="29336"/>
                </a:lnTo>
                <a:lnTo>
                  <a:pt x="169602" y="36115"/>
                </a:lnTo>
                <a:lnTo>
                  <a:pt x="203355" y="55228"/>
                </a:lnTo>
                <a:lnTo>
                  <a:pt x="207250" y="60451"/>
                </a:lnTo>
                <a:lnTo>
                  <a:pt x="126680" y="60451"/>
                </a:lnTo>
                <a:lnTo>
                  <a:pt x="98128" y="64993"/>
                </a:lnTo>
                <a:lnTo>
                  <a:pt x="75619" y="77786"/>
                </a:lnTo>
                <a:lnTo>
                  <a:pt x="60860" y="97580"/>
                </a:lnTo>
                <a:lnTo>
                  <a:pt x="55561" y="123124"/>
                </a:lnTo>
                <a:lnTo>
                  <a:pt x="60860" y="148481"/>
                </a:lnTo>
                <a:lnTo>
                  <a:pt x="75619" y="168296"/>
                </a:lnTo>
                <a:lnTo>
                  <a:pt x="98128" y="181193"/>
                </a:lnTo>
                <a:lnTo>
                  <a:pt x="126680" y="185798"/>
                </a:lnTo>
                <a:lnTo>
                  <a:pt x="207123" y="185798"/>
                </a:lnTo>
                <a:lnTo>
                  <a:pt x="203355" y="190854"/>
                </a:lnTo>
                <a:lnTo>
                  <a:pt x="169602" y="210071"/>
                </a:lnTo>
                <a:lnTo>
                  <a:pt x="126680" y="216912"/>
                </a:lnTo>
                <a:close/>
              </a:path>
              <a:path w="322579" h="400050">
                <a:moveTo>
                  <a:pt x="207123" y="185798"/>
                </a:moveTo>
                <a:lnTo>
                  <a:pt x="126680" y="185798"/>
                </a:lnTo>
                <a:lnTo>
                  <a:pt x="155232" y="181193"/>
                </a:lnTo>
                <a:lnTo>
                  <a:pt x="177741" y="168296"/>
                </a:lnTo>
                <a:lnTo>
                  <a:pt x="192500" y="148481"/>
                </a:lnTo>
                <a:lnTo>
                  <a:pt x="197799" y="123124"/>
                </a:lnTo>
                <a:lnTo>
                  <a:pt x="192500" y="97580"/>
                </a:lnTo>
                <a:lnTo>
                  <a:pt x="177741" y="77786"/>
                </a:lnTo>
                <a:lnTo>
                  <a:pt x="155232" y="64993"/>
                </a:lnTo>
                <a:lnTo>
                  <a:pt x="126680" y="60451"/>
                </a:lnTo>
                <a:lnTo>
                  <a:pt x="207250" y="60451"/>
                </a:lnTo>
                <a:lnTo>
                  <a:pt x="225441" y="84842"/>
                </a:lnTo>
                <a:lnTo>
                  <a:pt x="233359" y="123124"/>
                </a:lnTo>
                <a:lnTo>
                  <a:pt x="225441" y="161219"/>
                </a:lnTo>
                <a:lnTo>
                  <a:pt x="207123" y="185798"/>
                </a:lnTo>
                <a:close/>
              </a:path>
              <a:path w="322579" h="400050">
                <a:moveTo>
                  <a:pt x="322257" y="399599"/>
                </a:moveTo>
                <a:lnTo>
                  <a:pt x="285809" y="399599"/>
                </a:lnTo>
                <a:lnTo>
                  <a:pt x="285809" y="0"/>
                </a:lnTo>
                <a:lnTo>
                  <a:pt x="322257" y="0"/>
                </a:lnTo>
                <a:lnTo>
                  <a:pt x="322257" y="399599"/>
                </a:lnTo>
                <a:close/>
              </a:path>
              <a:path w="322579" h="400050">
                <a:moveTo>
                  <a:pt x="4444" y="312034"/>
                </a:moveTo>
                <a:lnTo>
                  <a:pt x="0" y="281364"/>
                </a:lnTo>
                <a:lnTo>
                  <a:pt x="46454" y="281211"/>
                </a:lnTo>
                <a:lnTo>
                  <a:pt x="97582" y="280354"/>
                </a:lnTo>
                <a:lnTo>
                  <a:pt x="151440" y="278196"/>
                </a:lnTo>
                <a:lnTo>
                  <a:pt x="206088" y="274138"/>
                </a:lnTo>
                <a:lnTo>
                  <a:pt x="259584" y="267585"/>
                </a:lnTo>
                <a:lnTo>
                  <a:pt x="262695" y="294699"/>
                </a:lnTo>
                <a:lnTo>
                  <a:pt x="208271" y="302988"/>
                </a:lnTo>
                <a:lnTo>
                  <a:pt x="153741" y="308098"/>
                </a:lnTo>
                <a:lnTo>
                  <a:pt x="100597" y="310797"/>
                </a:lnTo>
                <a:lnTo>
                  <a:pt x="50334" y="311853"/>
                </a:lnTo>
                <a:lnTo>
                  <a:pt x="4444" y="3120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501760" y="7193843"/>
            <a:ext cx="362585" cy="321945"/>
          </a:xfrm>
          <a:custGeom>
            <a:avLst/>
            <a:gdLst/>
            <a:ahLst/>
            <a:cxnLst/>
            <a:rect l="l" t="t" r="r" b="b"/>
            <a:pathLst>
              <a:path w="362585" h="321945">
                <a:moveTo>
                  <a:pt x="199133" y="291143"/>
                </a:moveTo>
                <a:lnTo>
                  <a:pt x="162240" y="291143"/>
                </a:lnTo>
                <a:lnTo>
                  <a:pt x="162240" y="208023"/>
                </a:lnTo>
                <a:lnTo>
                  <a:pt x="111130" y="197841"/>
                </a:lnTo>
                <a:lnTo>
                  <a:pt x="71063" y="176241"/>
                </a:lnTo>
                <a:lnTo>
                  <a:pt x="44914" y="144641"/>
                </a:lnTo>
                <a:lnTo>
                  <a:pt x="35559" y="104456"/>
                </a:lnTo>
                <a:lnTo>
                  <a:pt x="46394" y="61319"/>
                </a:lnTo>
                <a:lnTo>
                  <a:pt x="76564" y="28392"/>
                </a:lnTo>
                <a:lnTo>
                  <a:pt x="122569" y="7382"/>
                </a:lnTo>
                <a:lnTo>
                  <a:pt x="180908" y="0"/>
                </a:lnTo>
                <a:lnTo>
                  <a:pt x="238922" y="7382"/>
                </a:lnTo>
                <a:lnTo>
                  <a:pt x="284642" y="28392"/>
                </a:lnTo>
                <a:lnTo>
                  <a:pt x="285097" y="28892"/>
                </a:lnTo>
                <a:lnTo>
                  <a:pt x="180908" y="28892"/>
                </a:lnTo>
                <a:lnTo>
                  <a:pt x="136869" y="34260"/>
                </a:lnTo>
                <a:lnTo>
                  <a:pt x="101955" y="49505"/>
                </a:lnTo>
                <a:lnTo>
                  <a:pt x="78960" y="73334"/>
                </a:lnTo>
                <a:lnTo>
                  <a:pt x="70674" y="104456"/>
                </a:lnTo>
                <a:lnTo>
                  <a:pt x="78960" y="135577"/>
                </a:lnTo>
                <a:lnTo>
                  <a:pt x="101955" y="159406"/>
                </a:lnTo>
                <a:lnTo>
                  <a:pt x="136869" y="174651"/>
                </a:lnTo>
                <a:lnTo>
                  <a:pt x="180908" y="180019"/>
                </a:lnTo>
                <a:lnTo>
                  <a:pt x="283105" y="180019"/>
                </a:lnTo>
                <a:lnTo>
                  <a:pt x="250173" y="197841"/>
                </a:lnTo>
                <a:lnTo>
                  <a:pt x="199133" y="208023"/>
                </a:lnTo>
                <a:lnTo>
                  <a:pt x="199133" y="291143"/>
                </a:lnTo>
                <a:close/>
              </a:path>
              <a:path w="362585" h="321945">
                <a:moveTo>
                  <a:pt x="283105" y="180019"/>
                </a:moveTo>
                <a:lnTo>
                  <a:pt x="180908" y="180019"/>
                </a:lnTo>
                <a:lnTo>
                  <a:pt x="224879" y="174651"/>
                </a:lnTo>
                <a:lnTo>
                  <a:pt x="259639" y="159406"/>
                </a:lnTo>
                <a:lnTo>
                  <a:pt x="282482" y="135577"/>
                </a:lnTo>
                <a:lnTo>
                  <a:pt x="290698" y="104456"/>
                </a:lnTo>
                <a:lnTo>
                  <a:pt x="282482" y="73334"/>
                </a:lnTo>
                <a:lnTo>
                  <a:pt x="259639" y="49505"/>
                </a:lnTo>
                <a:lnTo>
                  <a:pt x="224879" y="34260"/>
                </a:lnTo>
                <a:lnTo>
                  <a:pt x="180908" y="28892"/>
                </a:lnTo>
                <a:lnTo>
                  <a:pt x="285097" y="28892"/>
                </a:lnTo>
                <a:lnTo>
                  <a:pt x="314611" y="61319"/>
                </a:lnTo>
                <a:lnTo>
                  <a:pt x="325369" y="104456"/>
                </a:lnTo>
                <a:lnTo>
                  <a:pt x="316083" y="144641"/>
                </a:lnTo>
                <a:lnTo>
                  <a:pt x="290087" y="176241"/>
                </a:lnTo>
                <a:lnTo>
                  <a:pt x="283105" y="180019"/>
                </a:lnTo>
                <a:close/>
              </a:path>
              <a:path w="362585" h="321945">
                <a:moveTo>
                  <a:pt x="362262" y="321368"/>
                </a:moveTo>
                <a:lnTo>
                  <a:pt x="0" y="321368"/>
                </a:lnTo>
                <a:lnTo>
                  <a:pt x="0" y="291143"/>
                </a:lnTo>
                <a:lnTo>
                  <a:pt x="362262" y="291143"/>
                </a:lnTo>
                <a:lnTo>
                  <a:pt x="362262" y="32136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6200949" y="716761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5933808" y="72009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5933808" y="73063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5933808" y="73355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5933808" y="74409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60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6085380" y="720139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6085380" y="7335637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6368522" y="7181850"/>
            <a:ext cx="36830" cy="105410"/>
          </a:xfrm>
          <a:custGeom>
            <a:avLst/>
            <a:gdLst/>
            <a:ahLst/>
            <a:cxnLst/>
            <a:rect l="l" t="t" r="r" b="b"/>
            <a:pathLst>
              <a:path w="36829" h="105409">
                <a:moveTo>
                  <a:pt x="0" y="0"/>
                </a:moveTo>
                <a:lnTo>
                  <a:pt x="36448" y="0"/>
                </a:lnTo>
                <a:lnTo>
                  <a:pt x="36448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6368522" y="7287259"/>
            <a:ext cx="271145" cy="30480"/>
          </a:xfrm>
          <a:custGeom>
            <a:avLst/>
            <a:gdLst/>
            <a:ahLst/>
            <a:cxnLst/>
            <a:rect l="l" t="t" r="r" b="b"/>
            <a:pathLst>
              <a:path w="271145" h="30479">
                <a:moveTo>
                  <a:pt x="0" y="0"/>
                </a:moveTo>
                <a:lnTo>
                  <a:pt x="271141" y="0"/>
                </a:lnTo>
                <a:lnTo>
                  <a:pt x="271141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6365856" y="7439659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0"/>
                </a:moveTo>
                <a:lnTo>
                  <a:pt x="36448" y="0"/>
                </a:lnTo>
                <a:lnTo>
                  <a:pt x="36448" y="87630"/>
                </a:lnTo>
                <a:lnTo>
                  <a:pt x="0" y="876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6365856" y="7527290"/>
            <a:ext cx="276225" cy="29209"/>
          </a:xfrm>
          <a:custGeom>
            <a:avLst/>
            <a:gdLst/>
            <a:ahLst/>
            <a:cxnLst/>
            <a:rect l="l" t="t" r="r" b="b"/>
            <a:pathLst>
              <a:path w="276225" h="29209">
                <a:moveTo>
                  <a:pt x="0" y="0"/>
                </a:moveTo>
                <a:lnTo>
                  <a:pt x="276030" y="0"/>
                </a:lnTo>
                <a:lnTo>
                  <a:pt x="276030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6319628" y="7370752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336"/>
                </a:moveTo>
                <a:lnTo>
                  <a:pt x="0" y="29336"/>
                </a:lnTo>
                <a:lnTo>
                  <a:pt x="0" y="0"/>
                </a:lnTo>
                <a:lnTo>
                  <a:pt x="361373" y="0"/>
                </a:lnTo>
                <a:lnTo>
                  <a:pt x="361373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6895902" y="7195819"/>
            <a:ext cx="36195" cy="71120"/>
          </a:xfrm>
          <a:custGeom>
            <a:avLst/>
            <a:gdLst/>
            <a:ahLst/>
            <a:cxnLst/>
            <a:rect l="l" t="t" r="r" b="b"/>
            <a:pathLst>
              <a:path w="36195" h="71120">
                <a:moveTo>
                  <a:pt x="0" y="0"/>
                </a:moveTo>
                <a:lnTo>
                  <a:pt x="36003" y="0"/>
                </a:lnTo>
                <a:lnTo>
                  <a:pt x="36003" y="71120"/>
                </a:lnTo>
                <a:lnTo>
                  <a:pt x="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6895902" y="7266940"/>
            <a:ext cx="275590" cy="30480"/>
          </a:xfrm>
          <a:custGeom>
            <a:avLst/>
            <a:gdLst/>
            <a:ahLst/>
            <a:cxnLst/>
            <a:rect l="l" t="t" r="r" b="b"/>
            <a:pathLst>
              <a:path w="275590" h="30479">
                <a:moveTo>
                  <a:pt x="0" y="0"/>
                </a:moveTo>
                <a:lnTo>
                  <a:pt x="275141" y="0"/>
                </a:lnTo>
                <a:lnTo>
                  <a:pt x="275141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6895902" y="7297419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90">
                <a:moveTo>
                  <a:pt x="0" y="0"/>
                </a:moveTo>
                <a:lnTo>
                  <a:pt x="36003" y="0"/>
                </a:lnTo>
                <a:lnTo>
                  <a:pt x="36003" y="72389"/>
                </a:lnTo>
                <a:lnTo>
                  <a:pt x="0" y="7238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6895902" y="7369809"/>
            <a:ext cx="275590" cy="29209"/>
          </a:xfrm>
          <a:custGeom>
            <a:avLst/>
            <a:gdLst/>
            <a:ahLst/>
            <a:cxnLst/>
            <a:rect l="l" t="t" r="r" b="b"/>
            <a:pathLst>
              <a:path w="275590" h="29209">
                <a:moveTo>
                  <a:pt x="0" y="0"/>
                </a:moveTo>
                <a:lnTo>
                  <a:pt x="275141" y="0"/>
                </a:lnTo>
                <a:lnTo>
                  <a:pt x="275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7135484" y="7196066"/>
            <a:ext cx="35560" cy="71120"/>
          </a:xfrm>
          <a:custGeom>
            <a:avLst/>
            <a:gdLst/>
            <a:ahLst/>
            <a:cxnLst/>
            <a:rect l="l" t="t" r="r" b="b"/>
            <a:pathLst>
              <a:path w="35559" h="71120">
                <a:moveTo>
                  <a:pt x="35559" y="71118"/>
                </a:moveTo>
                <a:lnTo>
                  <a:pt x="0" y="71118"/>
                </a:lnTo>
                <a:lnTo>
                  <a:pt x="0" y="0"/>
                </a:lnTo>
                <a:lnTo>
                  <a:pt x="35559" y="0"/>
                </a:lnTo>
                <a:lnTo>
                  <a:pt x="35559" y="711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7135484" y="7296966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59">
                <a:moveTo>
                  <a:pt x="35559" y="73341"/>
                </a:moveTo>
                <a:lnTo>
                  <a:pt x="0" y="73341"/>
                </a:lnTo>
                <a:lnTo>
                  <a:pt x="0" y="0"/>
                </a:lnTo>
                <a:lnTo>
                  <a:pt x="35559" y="0"/>
                </a:lnTo>
                <a:lnTo>
                  <a:pt x="35559" y="7334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7015026" y="7399644"/>
            <a:ext cx="37465" cy="86360"/>
          </a:xfrm>
          <a:custGeom>
            <a:avLst/>
            <a:gdLst/>
            <a:ahLst/>
            <a:cxnLst/>
            <a:rect l="l" t="t" r="r" b="b"/>
            <a:pathLst>
              <a:path w="37465" h="86359">
                <a:moveTo>
                  <a:pt x="36892" y="85787"/>
                </a:moveTo>
                <a:lnTo>
                  <a:pt x="0" y="85787"/>
                </a:lnTo>
                <a:lnTo>
                  <a:pt x="0" y="0"/>
                </a:lnTo>
                <a:lnTo>
                  <a:pt x="36892" y="0"/>
                </a:lnTo>
                <a:lnTo>
                  <a:pt x="36892" y="8578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6853231" y="7485431"/>
            <a:ext cx="361950" cy="29845"/>
          </a:xfrm>
          <a:custGeom>
            <a:avLst/>
            <a:gdLst/>
            <a:ahLst/>
            <a:cxnLst/>
            <a:rect l="l" t="t" r="r" b="b"/>
            <a:pathLst>
              <a:path w="361950" h="29845">
                <a:moveTo>
                  <a:pt x="361373" y="29781"/>
                </a:moveTo>
                <a:lnTo>
                  <a:pt x="0" y="29781"/>
                </a:lnTo>
                <a:lnTo>
                  <a:pt x="0" y="0"/>
                </a:lnTo>
                <a:lnTo>
                  <a:pt x="361373" y="0"/>
                </a:lnTo>
                <a:lnTo>
                  <a:pt x="361373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7261720" y="7179175"/>
            <a:ext cx="361315" cy="386715"/>
          </a:xfrm>
          <a:custGeom>
            <a:avLst/>
            <a:gdLst/>
            <a:ahLst/>
            <a:cxnLst/>
            <a:rect l="l" t="t" r="r" b="b"/>
            <a:pathLst>
              <a:path w="361315" h="386715">
                <a:moveTo>
                  <a:pt x="180464" y="386709"/>
                </a:moveTo>
                <a:lnTo>
                  <a:pt x="122576" y="382584"/>
                </a:lnTo>
                <a:lnTo>
                  <a:pt x="79731" y="370374"/>
                </a:lnTo>
                <a:lnTo>
                  <a:pt x="53137" y="350330"/>
                </a:lnTo>
                <a:lnTo>
                  <a:pt x="44004" y="322702"/>
                </a:lnTo>
                <a:lnTo>
                  <a:pt x="53137" y="295331"/>
                </a:lnTo>
                <a:lnTo>
                  <a:pt x="79731" y="275419"/>
                </a:lnTo>
                <a:lnTo>
                  <a:pt x="122576" y="263258"/>
                </a:lnTo>
                <a:lnTo>
                  <a:pt x="180464" y="259139"/>
                </a:lnTo>
                <a:lnTo>
                  <a:pt x="238352" y="263258"/>
                </a:lnTo>
                <a:lnTo>
                  <a:pt x="281197" y="275419"/>
                </a:lnTo>
                <a:lnTo>
                  <a:pt x="295667" y="286253"/>
                </a:lnTo>
                <a:lnTo>
                  <a:pt x="180464" y="286253"/>
                </a:lnTo>
                <a:lnTo>
                  <a:pt x="137834" y="288636"/>
                </a:lnTo>
                <a:lnTo>
                  <a:pt x="106456" y="295643"/>
                </a:lnTo>
                <a:lnTo>
                  <a:pt x="87079" y="307068"/>
                </a:lnTo>
                <a:lnTo>
                  <a:pt x="80453" y="322702"/>
                </a:lnTo>
                <a:lnTo>
                  <a:pt x="87079" y="338523"/>
                </a:lnTo>
                <a:lnTo>
                  <a:pt x="106456" y="349927"/>
                </a:lnTo>
                <a:lnTo>
                  <a:pt x="137834" y="356831"/>
                </a:lnTo>
                <a:lnTo>
                  <a:pt x="180464" y="359150"/>
                </a:lnTo>
                <a:lnTo>
                  <a:pt x="296088" y="359150"/>
                </a:lnTo>
                <a:lnTo>
                  <a:pt x="281197" y="370374"/>
                </a:lnTo>
                <a:lnTo>
                  <a:pt x="238352" y="382584"/>
                </a:lnTo>
                <a:lnTo>
                  <a:pt x="180464" y="386709"/>
                </a:lnTo>
                <a:close/>
              </a:path>
              <a:path w="361315" h="386715">
                <a:moveTo>
                  <a:pt x="296088" y="359150"/>
                </a:moveTo>
                <a:lnTo>
                  <a:pt x="180464" y="359150"/>
                </a:lnTo>
                <a:lnTo>
                  <a:pt x="223281" y="356831"/>
                </a:lnTo>
                <a:lnTo>
                  <a:pt x="254639" y="349927"/>
                </a:lnTo>
                <a:lnTo>
                  <a:pt x="273912" y="338523"/>
                </a:lnTo>
                <a:lnTo>
                  <a:pt x="280475" y="322702"/>
                </a:lnTo>
                <a:lnTo>
                  <a:pt x="273912" y="307068"/>
                </a:lnTo>
                <a:lnTo>
                  <a:pt x="254639" y="295643"/>
                </a:lnTo>
                <a:lnTo>
                  <a:pt x="223281" y="288636"/>
                </a:lnTo>
                <a:lnTo>
                  <a:pt x="180464" y="286253"/>
                </a:lnTo>
                <a:lnTo>
                  <a:pt x="295667" y="286253"/>
                </a:lnTo>
                <a:lnTo>
                  <a:pt x="307791" y="295331"/>
                </a:lnTo>
                <a:lnTo>
                  <a:pt x="316923" y="322702"/>
                </a:lnTo>
                <a:lnTo>
                  <a:pt x="307791" y="350330"/>
                </a:lnTo>
                <a:lnTo>
                  <a:pt x="296088" y="359150"/>
                </a:lnTo>
                <a:close/>
              </a:path>
              <a:path w="361315" h="386715">
                <a:moveTo>
                  <a:pt x="318701" y="160462"/>
                </a:moveTo>
                <a:lnTo>
                  <a:pt x="47560" y="160462"/>
                </a:lnTo>
                <a:lnTo>
                  <a:pt x="47560" y="0"/>
                </a:lnTo>
                <a:lnTo>
                  <a:pt x="316479" y="0"/>
                </a:lnTo>
                <a:lnTo>
                  <a:pt x="316479" y="28447"/>
                </a:lnTo>
                <a:lnTo>
                  <a:pt x="84009" y="28447"/>
                </a:lnTo>
                <a:lnTo>
                  <a:pt x="84009" y="65340"/>
                </a:lnTo>
                <a:lnTo>
                  <a:pt x="305811" y="65340"/>
                </a:lnTo>
                <a:lnTo>
                  <a:pt x="305811" y="92899"/>
                </a:lnTo>
                <a:lnTo>
                  <a:pt x="84009" y="92899"/>
                </a:lnTo>
                <a:lnTo>
                  <a:pt x="84009" y="132014"/>
                </a:lnTo>
                <a:lnTo>
                  <a:pt x="318701" y="132014"/>
                </a:lnTo>
                <a:lnTo>
                  <a:pt x="318701" y="160462"/>
                </a:lnTo>
                <a:close/>
              </a:path>
              <a:path w="361315" h="386715">
                <a:moveTo>
                  <a:pt x="198688" y="199577"/>
                </a:moveTo>
                <a:lnTo>
                  <a:pt x="162240" y="199577"/>
                </a:lnTo>
                <a:lnTo>
                  <a:pt x="162240" y="160462"/>
                </a:lnTo>
                <a:lnTo>
                  <a:pt x="198688" y="160462"/>
                </a:lnTo>
                <a:lnTo>
                  <a:pt x="198688" y="199577"/>
                </a:lnTo>
                <a:close/>
              </a:path>
              <a:path w="361315" h="386715">
                <a:moveTo>
                  <a:pt x="360928" y="228914"/>
                </a:moveTo>
                <a:lnTo>
                  <a:pt x="0" y="228914"/>
                </a:lnTo>
                <a:lnTo>
                  <a:pt x="0" y="199577"/>
                </a:lnTo>
                <a:lnTo>
                  <a:pt x="360928" y="199577"/>
                </a:lnTo>
                <a:lnTo>
                  <a:pt x="360928" y="22891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085158" y="7167618"/>
            <a:ext cx="36830" cy="399415"/>
          </a:xfrm>
          <a:custGeom>
            <a:avLst/>
            <a:gdLst/>
            <a:ahLst/>
            <a:cxnLst/>
            <a:rect l="l" t="t" r="r" b="b"/>
            <a:pathLst>
              <a:path w="36829" h="399415">
                <a:moveTo>
                  <a:pt x="36448" y="399155"/>
                </a:moveTo>
                <a:lnTo>
                  <a:pt x="0" y="399155"/>
                </a:lnTo>
                <a:lnTo>
                  <a:pt x="0" y="0"/>
                </a:lnTo>
                <a:lnTo>
                  <a:pt x="36448" y="0"/>
                </a:lnTo>
                <a:lnTo>
                  <a:pt x="36448" y="39915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7818018" y="7200900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10"/>
                </a:lnTo>
                <a:lnTo>
                  <a:pt x="0" y="1054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7818018" y="7306309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7818018" y="733551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0" y="0"/>
                </a:moveTo>
                <a:lnTo>
                  <a:pt x="36003" y="0"/>
                </a:lnTo>
                <a:lnTo>
                  <a:pt x="36003" y="105409"/>
                </a:lnTo>
                <a:lnTo>
                  <a:pt x="0" y="1054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7818018" y="7440930"/>
            <a:ext cx="187960" cy="29209"/>
          </a:xfrm>
          <a:custGeom>
            <a:avLst/>
            <a:gdLst/>
            <a:ahLst/>
            <a:cxnLst/>
            <a:rect l="l" t="t" r="r" b="b"/>
            <a:pathLst>
              <a:path w="187959" h="29209">
                <a:moveTo>
                  <a:pt x="0" y="0"/>
                </a:moveTo>
                <a:lnTo>
                  <a:pt x="187576" y="0"/>
                </a:lnTo>
                <a:lnTo>
                  <a:pt x="187576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7969590" y="7201399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5344"/>
                </a:moveTo>
                <a:lnTo>
                  <a:pt x="0" y="105344"/>
                </a:lnTo>
                <a:lnTo>
                  <a:pt x="0" y="0"/>
                </a:lnTo>
                <a:lnTo>
                  <a:pt x="36003" y="0"/>
                </a:lnTo>
                <a:lnTo>
                  <a:pt x="36003" y="10534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7969590" y="7335637"/>
            <a:ext cx="36195" cy="105410"/>
          </a:xfrm>
          <a:custGeom>
            <a:avLst/>
            <a:gdLst/>
            <a:ahLst/>
            <a:cxnLst/>
            <a:rect l="l" t="t" r="r" b="b"/>
            <a:pathLst>
              <a:path w="36195" h="105409">
                <a:moveTo>
                  <a:pt x="36003" y="104900"/>
                </a:moveTo>
                <a:lnTo>
                  <a:pt x="0" y="104900"/>
                </a:lnTo>
                <a:lnTo>
                  <a:pt x="0" y="0"/>
                </a:lnTo>
                <a:lnTo>
                  <a:pt x="36003" y="0"/>
                </a:lnTo>
                <a:lnTo>
                  <a:pt x="36003" y="1049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222507" y="7167618"/>
            <a:ext cx="350520" cy="389890"/>
          </a:xfrm>
          <a:custGeom>
            <a:avLst/>
            <a:gdLst/>
            <a:ahLst/>
            <a:cxnLst/>
            <a:rect l="l" t="t" r="r" b="b"/>
            <a:pathLst>
              <a:path w="350520" h="389890">
                <a:moveTo>
                  <a:pt x="31114" y="217801"/>
                </a:moveTo>
                <a:lnTo>
                  <a:pt x="0" y="217801"/>
                </a:lnTo>
                <a:lnTo>
                  <a:pt x="0" y="34670"/>
                </a:lnTo>
                <a:lnTo>
                  <a:pt x="176463" y="34670"/>
                </a:lnTo>
                <a:lnTo>
                  <a:pt x="176463" y="64007"/>
                </a:lnTo>
                <a:lnTo>
                  <a:pt x="36448" y="64007"/>
                </a:lnTo>
                <a:lnTo>
                  <a:pt x="36448" y="188020"/>
                </a:lnTo>
                <a:lnTo>
                  <a:pt x="214286" y="188020"/>
                </a:lnTo>
                <a:lnTo>
                  <a:pt x="216468" y="204022"/>
                </a:lnTo>
                <a:lnTo>
                  <a:pt x="176193" y="210863"/>
                </a:lnTo>
                <a:lnTo>
                  <a:pt x="134626" y="215079"/>
                </a:lnTo>
                <a:lnTo>
                  <a:pt x="87641" y="217211"/>
                </a:lnTo>
                <a:lnTo>
                  <a:pt x="31114" y="217801"/>
                </a:lnTo>
                <a:close/>
              </a:path>
              <a:path w="350520" h="389890">
                <a:moveTo>
                  <a:pt x="214286" y="188020"/>
                </a:moveTo>
                <a:lnTo>
                  <a:pt x="36448" y="188020"/>
                </a:lnTo>
                <a:lnTo>
                  <a:pt x="89829" y="187374"/>
                </a:lnTo>
                <a:lnTo>
                  <a:pt x="134459" y="185187"/>
                </a:lnTo>
                <a:lnTo>
                  <a:pt x="174088" y="181082"/>
                </a:lnTo>
                <a:lnTo>
                  <a:pt x="212467" y="174686"/>
                </a:lnTo>
                <a:lnTo>
                  <a:pt x="214286" y="188020"/>
                </a:lnTo>
                <a:close/>
              </a:path>
              <a:path w="350520" h="389890">
                <a:moveTo>
                  <a:pt x="291143" y="288476"/>
                </a:moveTo>
                <a:lnTo>
                  <a:pt x="254694" y="288476"/>
                </a:lnTo>
                <a:lnTo>
                  <a:pt x="254694" y="0"/>
                </a:lnTo>
                <a:lnTo>
                  <a:pt x="291143" y="0"/>
                </a:lnTo>
                <a:lnTo>
                  <a:pt x="291143" y="118235"/>
                </a:lnTo>
                <a:lnTo>
                  <a:pt x="350261" y="118235"/>
                </a:lnTo>
                <a:lnTo>
                  <a:pt x="350261" y="148460"/>
                </a:lnTo>
                <a:lnTo>
                  <a:pt x="291143" y="148460"/>
                </a:lnTo>
                <a:lnTo>
                  <a:pt x="291143" y="288476"/>
                </a:lnTo>
                <a:close/>
              </a:path>
              <a:path w="350520" h="389890">
                <a:moveTo>
                  <a:pt x="308923" y="389820"/>
                </a:moveTo>
                <a:lnTo>
                  <a:pt x="43115" y="389820"/>
                </a:lnTo>
                <a:lnTo>
                  <a:pt x="43115" y="259584"/>
                </a:lnTo>
                <a:lnTo>
                  <a:pt x="79564" y="259584"/>
                </a:lnTo>
                <a:lnTo>
                  <a:pt x="79564" y="360039"/>
                </a:lnTo>
                <a:lnTo>
                  <a:pt x="308923" y="360039"/>
                </a:lnTo>
                <a:lnTo>
                  <a:pt x="308923" y="38982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612772" y="7192510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9066155" y="7197090"/>
            <a:ext cx="273050" cy="29209"/>
          </a:xfrm>
          <a:custGeom>
            <a:avLst/>
            <a:gdLst/>
            <a:ahLst/>
            <a:cxnLst/>
            <a:rect l="l" t="t" r="r" b="b"/>
            <a:pathLst>
              <a:path w="273050" h="29209">
                <a:moveTo>
                  <a:pt x="0" y="0"/>
                </a:moveTo>
                <a:lnTo>
                  <a:pt x="272919" y="0"/>
                </a:lnTo>
                <a:lnTo>
                  <a:pt x="27291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9303515" y="7226300"/>
            <a:ext cx="35560" cy="62230"/>
          </a:xfrm>
          <a:custGeom>
            <a:avLst/>
            <a:gdLst/>
            <a:ahLst/>
            <a:cxnLst/>
            <a:rect l="l" t="t" r="r" b="b"/>
            <a:pathLst>
              <a:path w="35559" h="62229">
                <a:moveTo>
                  <a:pt x="0" y="0"/>
                </a:moveTo>
                <a:lnTo>
                  <a:pt x="35559" y="0"/>
                </a:lnTo>
                <a:lnTo>
                  <a:pt x="35559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067045" y="7288530"/>
            <a:ext cx="272415" cy="29209"/>
          </a:xfrm>
          <a:custGeom>
            <a:avLst/>
            <a:gdLst/>
            <a:ahLst/>
            <a:cxnLst/>
            <a:rect l="l" t="t" r="r" b="b"/>
            <a:pathLst>
              <a:path w="272415" h="29209">
                <a:moveTo>
                  <a:pt x="0" y="0"/>
                </a:moveTo>
                <a:lnTo>
                  <a:pt x="272030" y="0"/>
                </a:lnTo>
                <a:lnTo>
                  <a:pt x="272030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067045" y="7317740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5" h="64770">
                <a:moveTo>
                  <a:pt x="0" y="0"/>
                </a:moveTo>
                <a:lnTo>
                  <a:pt x="36003" y="0"/>
                </a:lnTo>
                <a:lnTo>
                  <a:pt x="36003" y="64769"/>
                </a:lnTo>
                <a:lnTo>
                  <a:pt x="0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9067045" y="738250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364" y="0"/>
                </a:lnTo>
                <a:lnTo>
                  <a:pt x="281364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183946" y="7411719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5" h="74929">
                <a:moveTo>
                  <a:pt x="0" y="0"/>
                </a:moveTo>
                <a:lnTo>
                  <a:pt x="36892" y="0"/>
                </a:lnTo>
                <a:lnTo>
                  <a:pt x="36892" y="74929"/>
                </a:lnTo>
                <a:lnTo>
                  <a:pt x="0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9021706" y="7486650"/>
            <a:ext cx="362585" cy="30480"/>
          </a:xfrm>
          <a:custGeom>
            <a:avLst/>
            <a:gdLst/>
            <a:ahLst/>
            <a:cxnLst/>
            <a:rect l="l" t="t" r="r" b="b"/>
            <a:pathLst>
              <a:path w="362584" h="30479">
                <a:moveTo>
                  <a:pt x="0" y="0"/>
                </a:moveTo>
                <a:lnTo>
                  <a:pt x="362262" y="0"/>
                </a:lnTo>
                <a:lnTo>
                  <a:pt x="36226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571728" y="720344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571728" y="7232650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59" h="125729">
                <a:moveTo>
                  <a:pt x="0" y="0"/>
                </a:moveTo>
                <a:lnTo>
                  <a:pt x="35559" y="0"/>
                </a:lnTo>
                <a:lnTo>
                  <a:pt x="35559" y="125729"/>
                </a:lnTo>
                <a:lnTo>
                  <a:pt x="0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571728" y="735838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719301" y="7232514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59" h="126365">
                <a:moveTo>
                  <a:pt x="35559" y="126236"/>
                </a:moveTo>
                <a:lnTo>
                  <a:pt x="0" y="126236"/>
                </a:lnTo>
                <a:lnTo>
                  <a:pt x="0" y="0"/>
                </a:lnTo>
                <a:lnTo>
                  <a:pt x="35559" y="0"/>
                </a:lnTo>
                <a:lnTo>
                  <a:pt x="35559" y="1262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828202" y="7166609"/>
            <a:ext cx="36830" cy="121920"/>
          </a:xfrm>
          <a:custGeom>
            <a:avLst/>
            <a:gdLst/>
            <a:ahLst/>
            <a:cxnLst/>
            <a:rect l="l" t="t" r="r" b="b"/>
            <a:pathLst>
              <a:path w="36829" h="121920">
                <a:moveTo>
                  <a:pt x="0" y="0"/>
                </a:moveTo>
                <a:lnTo>
                  <a:pt x="36448" y="0"/>
                </a:lnTo>
                <a:lnTo>
                  <a:pt x="36448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9828202" y="7288530"/>
            <a:ext cx="95885" cy="30480"/>
          </a:xfrm>
          <a:custGeom>
            <a:avLst/>
            <a:gdLst/>
            <a:ahLst/>
            <a:cxnLst/>
            <a:rect l="l" t="t" r="r" b="b"/>
            <a:pathLst>
              <a:path w="95884" h="30479">
                <a:moveTo>
                  <a:pt x="0" y="0"/>
                </a:moveTo>
                <a:lnTo>
                  <a:pt x="95566" y="0"/>
                </a:lnTo>
                <a:lnTo>
                  <a:pt x="95566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9828202" y="7319009"/>
            <a:ext cx="36830" cy="139700"/>
          </a:xfrm>
          <a:custGeom>
            <a:avLst/>
            <a:gdLst/>
            <a:ahLst/>
            <a:cxnLst/>
            <a:rect l="l" t="t" r="r" b="b"/>
            <a:pathLst>
              <a:path w="36829" h="139700">
                <a:moveTo>
                  <a:pt x="0" y="0"/>
                </a:moveTo>
                <a:lnTo>
                  <a:pt x="36448" y="0"/>
                </a:lnTo>
                <a:lnTo>
                  <a:pt x="36448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9616623" y="7432040"/>
            <a:ext cx="36830" cy="95250"/>
          </a:xfrm>
          <a:custGeom>
            <a:avLst/>
            <a:gdLst/>
            <a:ahLst/>
            <a:cxnLst/>
            <a:rect l="l" t="t" r="r" b="b"/>
            <a:pathLst>
              <a:path w="36829" h="95250">
                <a:moveTo>
                  <a:pt x="0" y="0"/>
                </a:moveTo>
                <a:lnTo>
                  <a:pt x="36448" y="0"/>
                </a:lnTo>
                <a:lnTo>
                  <a:pt x="36448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9616623" y="7527290"/>
            <a:ext cx="266065" cy="30480"/>
          </a:xfrm>
          <a:custGeom>
            <a:avLst/>
            <a:gdLst/>
            <a:ahLst/>
            <a:cxnLst/>
            <a:rect l="l" t="t" r="r" b="b"/>
            <a:pathLst>
              <a:path w="266065" h="30479">
                <a:moveTo>
                  <a:pt x="0" y="0"/>
                </a:moveTo>
                <a:lnTo>
                  <a:pt x="265807" y="0"/>
                </a:lnTo>
                <a:lnTo>
                  <a:pt x="265807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0012222" y="7180580"/>
            <a:ext cx="266065" cy="29209"/>
          </a:xfrm>
          <a:custGeom>
            <a:avLst/>
            <a:gdLst/>
            <a:ahLst/>
            <a:cxnLst/>
            <a:rect l="l" t="t" r="r" b="b"/>
            <a:pathLst>
              <a:path w="266065" h="29209">
                <a:moveTo>
                  <a:pt x="0" y="0"/>
                </a:moveTo>
                <a:lnTo>
                  <a:pt x="265807" y="0"/>
                </a:lnTo>
                <a:lnTo>
                  <a:pt x="265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0012222" y="720979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0" y="0"/>
                </a:moveTo>
                <a:lnTo>
                  <a:pt x="36448" y="0"/>
                </a:lnTo>
                <a:lnTo>
                  <a:pt x="36448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10012222" y="7272019"/>
            <a:ext cx="269875" cy="29209"/>
          </a:xfrm>
          <a:custGeom>
            <a:avLst/>
            <a:gdLst/>
            <a:ahLst/>
            <a:cxnLst/>
            <a:rect l="l" t="t" r="r" b="b"/>
            <a:pathLst>
              <a:path w="269875" h="29209">
                <a:moveTo>
                  <a:pt x="0" y="0"/>
                </a:moveTo>
                <a:lnTo>
                  <a:pt x="269807" y="0"/>
                </a:lnTo>
                <a:lnTo>
                  <a:pt x="269807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0007333" y="7397750"/>
            <a:ext cx="271145" cy="29209"/>
          </a:xfrm>
          <a:custGeom>
            <a:avLst/>
            <a:gdLst/>
            <a:ahLst/>
            <a:cxnLst/>
            <a:rect l="l" t="t" r="r" b="b"/>
            <a:pathLst>
              <a:path w="271145" h="29209">
                <a:moveTo>
                  <a:pt x="0" y="0"/>
                </a:moveTo>
                <a:lnTo>
                  <a:pt x="271141" y="0"/>
                </a:lnTo>
                <a:lnTo>
                  <a:pt x="27114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0242470" y="7426959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0" y="0"/>
                </a:moveTo>
                <a:lnTo>
                  <a:pt x="36003" y="0"/>
                </a:lnTo>
                <a:lnTo>
                  <a:pt x="36003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0008666" y="7465059"/>
            <a:ext cx="269875" cy="26670"/>
          </a:xfrm>
          <a:custGeom>
            <a:avLst/>
            <a:gdLst/>
            <a:ahLst/>
            <a:cxnLst/>
            <a:rect l="l" t="t" r="r" b="b"/>
            <a:pathLst>
              <a:path w="269875" h="26670">
                <a:moveTo>
                  <a:pt x="0" y="0"/>
                </a:moveTo>
                <a:lnTo>
                  <a:pt x="269807" y="0"/>
                </a:lnTo>
                <a:lnTo>
                  <a:pt x="269807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0008666" y="7491730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40">
                <a:moveTo>
                  <a:pt x="0" y="0"/>
                </a:moveTo>
                <a:lnTo>
                  <a:pt x="35559" y="0"/>
                </a:lnTo>
                <a:lnTo>
                  <a:pt x="35559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0008666" y="7532369"/>
            <a:ext cx="281940" cy="29209"/>
          </a:xfrm>
          <a:custGeom>
            <a:avLst/>
            <a:gdLst/>
            <a:ahLst/>
            <a:cxnLst/>
            <a:rect l="l" t="t" r="r" b="b"/>
            <a:pathLst>
              <a:path w="281940" h="29209">
                <a:moveTo>
                  <a:pt x="0" y="0"/>
                </a:moveTo>
                <a:lnTo>
                  <a:pt x="281808" y="0"/>
                </a:lnTo>
                <a:lnTo>
                  <a:pt x="281808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9964217" y="7333859"/>
            <a:ext cx="361315" cy="29845"/>
          </a:xfrm>
          <a:custGeom>
            <a:avLst/>
            <a:gdLst/>
            <a:ahLst/>
            <a:cxnLst/>
            <a:rect l="l" t="t" r="r" b="b"/>
            <a:pathLst>
              <a:path w="361315" h="29845">
                <a:moveTo>
                  <a:pt x="360928" y="29781"/>
                </a:moveTo>
                <a:lnTo>
                  <a:pt x="0" y="29781"/>
                </a:lnTo>
                <a:lnTo>
                  <a:pt x="0" y="0"/>
                </a:lnTo>
                <a:lnTo>
                  <a:pt x="360928" y="0"/>
                </a:lnTo>
                <a:lnTo>
                  <a:pt x="360928" y="297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0380263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152016"/>
                </a:moveTo>
                <a:lnTo>
                  <a:pt x="284920" y="152016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152016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36862" y="39129"/>
                </a:lnTo>
                <a:lnTo>
                  <a:pt x="166907" y="63340"/>
                </a:lnTo>
                <a:lnTo>
                  <a:pt x="167029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6270" y="276475"/>
                </a:lnTo>
                <a:lnTo>
                  <a:pt x="137924" y="300061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6270" y="276475"/>
                </a:moveTo>
                <a:lnTo>
                  <a:pt x="99566" y="276475"/>
                </a:lnTo>
                <a:lnTo>
                  <a:pt x="125576" y="268932"/>
                </a:lnTo>
                <a:lnTo>
                  <a:pt x="145960" y="247471"/>
                </a:lnTo>
                <a:lnTo>
                  <a:pt x="159260" y="213843"/>
                </a:lnTo>
                <a:lnTo>
                  <a:pt x="164018" y="169796"/>
                </a:lnTo>
                <a:lnTo>
                  <a:pt x="159260" y="126007"/>
                </a:lnTo>
                <a:lnTo>
                  <a:pt x="145960" y="92510"/>
                </a:lnTo>
                <a:lnTo>
                  <a:pt x="125576" y="71098"/>
                </a:lnTo>
                <a:lnTo>
                  <a:pt x="99566" y="63562"/>
                </a:lnTo>
                <a:lnTo>
                  <a:pt x="167029" y="63562"/>
                </a:lnTo>
                <a:lnTo>
                  <a:pt x="187951" y="101552"/>
                </a:lnTo>
                <a:lnTo>
                  <a:pt x="198244" y="152016"/>
                </a:lnTo>
                <a:lnTo>
                  <a:pt x="321368" y="152016"/>
                </a:lnTo>
                <a:lnTo>
                  <a:pt x="321368" y="181797"/>
                </a:lnTo>
                <a:lnTo>
                  <a:pt x="198244" y="181797"/>
                </a:lnTo>
                <a:lnTo>
                  <a:pt x="189138" y="234664"/>
                </a:lnTo>
                <a:lnTo>
                  <a:pt x="168407" y="274697"/>
                </a:lnTo>
                <a:lnTo>
                  <a:pt x="166270" y="276475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181797"/>
                </a:lnTo>
                <a:lnTo>
                  <a:pt x="321368" y="181797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0783863" y="7167618"/>
            <a:ext cx="363855" cy="397510"/>
          </a:xfrm>
          <a:custGeom>
            <a:avLst/>
            <a:gdLst/>
            <a:ahLst/>
            <a:cxnLst/>
            <a:rect l="l" t="t" r="r" b="b"/>
            <a:pathLst>
              <a:path w="363854" h="397509">
                <a:moveTo>
                  <a:pt x="326702" y="233359"/>
                </a:moveTo>
                <a:lnTo>
                  <a:pt x="289809" y="233359"/>
                </a:lnTo>
                <a:lnTo>
                  <a:pt x="289809" y="170685"/>
                </a:lnTo>
                <a:lnTo>
                  <a:pt x="217357" y="170685"/>
                </a:lnTo>
                <a:lnTo>
                  <a:pt x="217357" y="141348"/>
                </a:lnTo>
                <a:lnTo>
                  <a:pt x="289809" y="141348"/>
                </a:lnTo>
                <a:lnTo>
                  <a:pt x="289809" y="104900"/>
                </a:lnTo>
                <a:lnTo>
                  <a:pt x="217357" y="104900"/>
                </a:lnTo>
                <a:lnTo>
                  <a:pt x="217357" y="75563"/>
                </a:lnTo>
                <a:lnTo>
                  <a:pt x="289809" y="75563"/>
                </a:lnTo>
                <a:lnTo>
                  <a:pt x="289809" y="0"/>
                </a:lnTo>
                <a:lnTo>
                  <a:pt x="326702" y="0"/>
                </a:lnTo>
                <a:lnTo>
                  <a:pt x="326702" y="233359"/>
                </a:lnTo>
                <a:close/>
              </a:path>
              <a:path w="363854" h="397509">
                <a:moveTo>
                  <a:pt x="224024" y="56450"/>
                </a:moveTo>
                <a:lnTo>
                  <a:pt x="11556" y="56450"/>
                </a:lnTo>
                <a:lnTo>
                  <a:pt x="11556" y="26669"/>
                </a:lnTo>
                <a:lnTo>
                  <a:pt x="224024" y="26669"/>
                </a:lnTo>
                <a:lnTo>
                  <a:pt x="224024" y="56450"/>
                </a:lnTo>
                <a:close/>
              </a:path>
              <a:path w="363854" h="397509">
                <a:moveTo>
                  <a:pt x="19113" y="234692"/>
                </a:moveTo>
                <a:lnTo>
                  <a:pt x="0" y="205800"/>
                </a:lnTo>
                <a:lnTo>
                  <a:pt x="40942" y="184909"/>
                </a:lnTo>
                <a:lnTo>
                  <a:pt x="72508" y="155017"/>
                </a:lnTo>
                <a:lnTo>
                  <a:pt x="92822" y="118290"/>
                </a:lnTo>
                <a:lnTo>
                  <a:pt x="100011" y="76897"/>
                </a:lnTo>
                <a:lnTo>
                  <a:pt x="100011" y="56450"/>
                </a:lnTo>
                <a:lnTo>
                  <a:pt x="136904" y="56450"/>
                </a:lnTo>
                <a:lnTo>
                  <a:pt x="136986" y="76897"/>
                </a:lnTo>
                <a:lnTo>
                  <a:pt x="143911" y="114408"/>
                </a:lnTo>
                <a:lnTo>
                  <a:pt x="156832" y="136904"/>
                </a:lnTo>
                <a:lnTo>
                  <a:pt x="119124" y="136904"/>
                </a:lnTo>
                <a:lnTo>
                  <a:pt x="102997" y="168935"/>
                </a:lnTo>
                <a:lnTo>
                  <a:pt x="80453" y="196466"/>
                </a:lnTo>
                <a:lnTo>
                  <a:pt x="52241" y="218663"/>
                </a:lnTo>
                <a:lnTo>
                  <a:pt x="19113" y="234692"/>
                </a:lnTo>
                <a:close/>
              </a:path>
              <a:path w="363854" h="397509">
                <a:moveTo>
                  <a:pt x="215134" y="225802"/>
                </a:moveTo>
                <a:lnTo>
                  <a:pt x="183631" y="210662"/>
                </a:lnTo>
                <a:lnTo>
                  <a:pt x="156795" y="190354"/>
                </a:lnTo>
                <a:lnTo>
                  <a:pt x="135126" y="165546"/>
                </a:lnTo>
                <a:lnTo>
                  <a:pt x="119124" y="136904"/>
                </a:lnTo>
                <a:lnTo>
                  <a:pt x="156832" y="136904"/>
                </a:lnTo>
                <a:lnTo>
                  <a:pt x="163629" y="148738"/>
                </a:lnTo>
                <a:lnTo>
                  <a:pt x="194097" y="177151"/>
                </a:lnTo>
                <a:lnTo>
                  <a:pt x="233359" y="197355"/>
                </a:lnTo>
                <a:lnTo>
                  <a:pt x="215134" y="225802"/>
                </a:lnTo>
                <a:close/>
              </a:path>
              <a:path w="363854" h="397509">
                <a:moveTo>
                  <a:pt x="38670" y="393821"/>
                </a:moveTo>
                <a:lnTo>
                  <a:pt x="20002" y="367151"/>
                </a:lnTo>
                <a:lnTo>
                  <a:pt x="53950" y="349010"/>
                </a:lnTo>
                <a:lnTo>
                  <a:pt x="79230" y="324369"/>
                </a:lnTo>
                <a:lnTo>
                  <a:pt x="95010" y="295893"/>
                </a:lnTo>
                <a:lnTo>
                  <a:pt x="100455" y="266251"/>
                </a:lnTo>
                <a:lnTo>
                  <a:pt x="100455" y="245804"/>
                </a:lnTo>
                <a:lnTo>
                  <a:pt x="135570" y="245804"/>
                </a:lnTo>
                <a:lnTo>
                  <a:pt x="135570" y="266251"/>
                </a:lnTo>
                <a:lnTo>
                  <a:pt x="139001" y="293310"/>
                </a:lnTo>
                <a:lnTo>
                  <a:pt x="149349" y="319368"/>
                </a:lnTo>
                <a:lnTo>
                  <a:pt x="149514" y="319590"/>
                </a:lnTo>
                <a:lnTo>
                  <a:pt x="117346" y="319590"/>
                </a:lnTo>
                <a:lnTo>
                  <a:pt x="104303" y="342690"/>
                </a:lnTo>
                <a:lnTo>
                  <a:pt x="86676" y="363373"/>
                </a:lnTo>
                <a:lnTo>
                  <a:pt x="64715" y="380722"/>
                </a:lnTo>
                <a:lnTo>
                  <a:pt x="38670" y="393821"/>
                </a:lnTo>
                <a:close/>
              </a:path>
              <a:path w="363854" h="397509">
                <a:moveTo>
                  <a:pt x="239388" y="361817"/>
                </a:moveTo>
                <a:lnTo>
                  <a:pt x="191132" y="361817"/>
                </a:lnTo>
                <a:lnTo>
                  <a:pt x="215891" y="341134"/>
                </a:lnTo>
                <a:lnTo>
                  <a:pt x="233525" y="316701"/>
                </a:lnTo>
                <a:lnTo>
                  <a:pt x="244075" y="290934"/>
                </a:lnTo>
                <a:lnTo>
                  <a:pt x="247582" y="266251"/>
                </a:lnTo>
                <a:lnTo>
                  <a:pt x="247582" y="245804"/>
                </a:lnTo>
                <a:lnTo>
                  <a:pt x="283586" y="245804"/>
                </a:lnTo>
                <a:lnTo>
                  <a:pt x="283586" y="266251"/>
                </a:lnTo>
                <a:lnTo>
                  <a:pt x="288900" y="296956"/>
                </a:lnTo>
                <a:lnTo>
                  <a:pt x="300469" y="318257"/>
                </a:lnTo>
                <a:lnTo>
                  <a:pt x="265362" y="318257"/>
                </a:lnTo>
                <a:lnTo>
                  <a:pt x="253833" y="342058"/>
                </a:lnTo>
                <a:lnTo>
                  <a:pt x="239388" y="361817"/>
                </a:lnTo>
                <a:close/>
              </a:path>
              <a:path w="363854" h="397509">
                <a:moveTo>
                  <a:pt x="345371" y="393821"/>
                </a:moveTo>
                <a:lnTo>
                  <a:pt x="318431" y="380764"/>
                </a:lnTo>
                <a:lnTo>
                  <a:pt x="295866" y="363373"/>
                </a:lnTo>
                <a:lnTo>
                  <a:pt x="278051" y="342315"/>
                </a:lnTo>
                <a:lnTo>
                  <a:pt x="265362" y="318257"/>
                </a:lnTo>
                <a:lnTo>
                  <a:pt x="300469" y="318257"/>
                </a:lnTo>
                <a:lnTo>
                  <a:pt x="304422" y="325536"/>
                </a:lnTo>
                <a:lnTo>
                  <a:pt x="329529" y="349698"/>
                </a:lnTo>
                <a:lnTo>
                  <a:pt x="363595" y="367151"/>
                </a:lnTo>
                <a:lnTo>
                  <a:pt x="345371" y="393821"/>
                </a:lnTo>
                <a:close/>
              </a:path>
              <a:path w="363854" h="397509">
                <a:moveTo>
                  <a:pt x="191576" y="397377"/>
                </a:moveTo>
                <a:lnTo>
                  <a:pt x="165539" y="383535"/>
                </a:lnTo>
                <a:lnTo>
                  <a:pt x="144627" y="365318"/>
                </a:lnTo>
                <a:lnTo>
                  <a:pt x="128632" y="343683"/>
                </a:lnTo>
                <a:lnTo>
                  <a:pt x="117346" y="319590"/>
                </a:lnTo>
                <a:lnTo>
                  <a:pt x="149514" y="319590"/>
                </a:lnTo>
                <a:lnTo>
                  <a:pt x="166699" y="342760"/>
                </a:lnTo>
                <a:lnTo>
                  <a:pt x="191132" y="361817"/>
                </a:lnTo>
                <a:lnTo>
                  <a:pt x="239388" y="361817"/>
                </a:lnTo>
                <a:lnTo>
                  <a:pt x="237804" y="363984"/>
                </a:lnTo>
                <a:lnTo>
                  <a:pt x="217107" y="382827"/>
                </a:lnTo>
                <a:lnTo>
                  <a:pt x="191576" y="397377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1190575" y="7192510"/>
            <a:ext cx="362585" cy="321310"/>
          </a:xfrm>
          <a:custGeom>
            <a:avLst/>
            <a:gdLst/>
            <a:ahLst/>
            <a:cxnLst/>
            <a:rect l="l" t="t" r="r" b="b"/>
            <a:pathLst>
              <a:path w="362584" h="321309">
                <a:moveTo>
                  <a:pt x="180464" y="220468"/>
                </a:moveTo>
                <a:lnTo>
                  <a:pt x="122944" y="212620"/>
                </a:lnTo>
                <a:lnTo>
                  <a:pt x="77008" y="190354"/>
                </a:lnTo>
                <a:lnTo>
                  <a:pt x="46574" y="155586"/>
                </a:lnTo>
                <a:lnTo>
                  <a:pt x="35559" y="110234"/>
                </a:lnTo>
                <a:lnTo>
                  <a:pt x="46574" y="65069"/>
                </a:lnTo>
                <a:lnTo>
                  <a:pt x="77008" y="30281"/>
                </a:lnTo>
                <a:lnTo>
                  <a:pt x="122944" y="7910"/>
                </a:lnTo>
                <a:lnTo>
                  <a:pt x="180464" y="0"/>
                </a:lnTo>
                <a:lnTo>
                  <a:pt x="237984" y="7910"/>
                </a:lnTo>
                <a:lnTo>
                  <a:pt x="282893" y="29781"/>
                </a:lnTo>
                <a:lnTo>
                  <a:pt x="180464" y="29781"/>
                </a:lnTo>
                <a:lnTo>
                  <a:pt x="136799" y="35601"/>
                </a:lnTo>
                <a:lnTo>
                  <a:pt x="101844" y="52005"/>
                </a:lnTo>
                <a:lnTo>
                  <a:pt x="78640" y="77411"/>
                </a:lnTo>
                <a:lnTo>
                  <a:pt x="70229" y="110234"/>
                </a:lnTo>
                <a:lnTo>
                  <a:pt x="78640" y="143245"/>
                </a:lnTo>
                <a:lnTo>
                  <a:pt x="101844" y="168629"/>
                </a:lnTo>
                <a:lnTo>
                  <a:pt x="136799" y="184930"/>
                </a:lnTo>
                <a:lnTo>
                  <a:pt x="180464" y="190687"/>
                </a:lnTo>
                <a:lnTo>
                  <a:pt x="283232" y="190687"/>
                </a:lnTo>
                <a:lnTo>
                  <a:pt x="237984" y="212620"/>
                </a:lnTo>
                <a:lnTo>
                  <a:pt x="180464" y="220468"/>
                </a:lnTo>
                <a:close/>
              </a:path>
              <a:path w="362584" h="321309">
                <a:moveTo>
                  <a:pt x="283232" y="190687"/>
                </a:moveTo>
                <a:lnTo>
                  <a:pt x="180464" y="190687"/>
                </a:lnTo>
                <a:lnTo>
                  <a:pt x="224316" y="184930"/>
                </a:lnTo>
                <a:lnTo>
                  <a:pt x="259250" y="168629"/>
                </a:lnTo>
                <a:lnTo>
                  <a:pt x="282350" y="143245"/>
                </a:lnTo>
                <a:lnTo>
                  <a:pt x="290698" y="110234"/>
                </a:lnTo>
                <a:lnTo>
                  <a:pt x="282350" y="77411"/>
                </a:lnTo>
                <a:lnTo>
                  <a:pt x="259250" y="52005"/>
                </a:lnTo>
                <a:lnTo>
                  <a:pt x="224316" y="35601"/>
                </a:lnTo>
                <a:lnTo>
                  <a:pt x="180464" y="29781"/>
                </a:lnTo>
                <a:lnTo>
                  <a:pt x="282893" y="29781"/>
                </a:lnTo>
                <a:lnTo>
                  <a:pt x="283920" y="30281"/>
                </a:lnTo>
                <a:lnTo>
                  <a:pt x="314354" y="65069"/>
                </a:lnTo>
                <a:lnTo>
                  <a:pt x="325369" y="110234"/>
                </a:lnTo>
                <a:lnTo>
                  <a:pt x="314354" y="155586"/>
                </a:lnTo>
                <a:lnTo>
                  <a:pt x="283920" y="190354"/>
                </a:lnTo>
                <a:lnTo>
                  <a:pt x="283232" y="190687"/>
                </a:lnTo>
                <a:close/>
              </a:path>
              <a:path w="362584" h="321309">
                <a:moveTo>
                  <a:pt x="362262" y="320924"/>
                </a:moveTo>
                <a:lnTo>
                  <a:pt x="0" y="320924"/>
                </a:lnTo>
                <a:lnTo>
                  <a:pt x="0" y="290698"/>
                </a:lnTo>
                <a:lnTo>
                  <a:pt x="362262" y="290698"/>
                </a:lnTo>
                <a:lnTo>
                  <a:pt x="362262" y="32092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1891986" y="7167618"/>
            <a:ext cx="36830" cy="95885"/>
          </a:xfrm>
          <a:custGeom>
            <a:avLst/>
            <a:gdLst/>
            <a:ahLst/>
            <a:cxnLst/>
            <a:rect l="l" t="t" r="r" b="b"/>
            <a:pathLst>
              <a:path w="36829" h="95884">
                <a:moveTo>
                  <a:pt x="36448" y="95566"/>
                </a:moveTo>
                <a:lnTo>
                  <a:pt x="0" y="95566"/>
                </a:lnTo>
                <a:lnTo>
                  <a:pt x="0" y="0"/>
                </a:lnTo>
                <a:lnTo>
                  <a:pt x="36448" y="0"/>
                </a:lnTo>
                <a:lnTo>
                  <a:pt x="36448" y="955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1615955" y="7207250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09" h="27940">
                <a:moveTo>
                  <a:pt x="0" y="0"/>
                </a:moveTo>
                <a:lnTo>
                  <a:pt x="181353" y="0"/>
                </a:lnTo>
                <a:lnTo>
                  <a:pt x="181353" y="27940"/>
                </a:lnTo>
                <a:lnTo>
                  <a:pt x="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1615955" y="7235190"/>
            <a:ext cx="35560" cy="201930"/>
          </a:xfrm>
          <a:custGeom>
            <a:avLst/>
            <a:gdLst/>
            <a:ahLst/>
            <a:cxnLst/>
            <a:rect l="l" t="t" r="r" b="b"/>
            <a:pathLst>
              <a:path w="35559" h="201929">
                <a:moveTo>
                  <a:pt x="0" y="0"/>
                </a:moveTo>
                <a:lnTo>
                  <a:pt x="35559" y="0"/>
                </a:lnTo>
                <a:lnTo>
                  <a:pt x="35559" y="201929"/>
                </a:lnTo>
                <a:lnTo>
                  <a:pt x="0" y="2019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1615955" y="7437119"/>
            <a:ext cx="181610" cy="27940"/>
          </a:xfrm>
          <a:custGeom>
            <a:avLst/>
            <a:gdLst/>
            <a:ahLst/>
            <a:cxnLst/>
            <a:rect l="l" t="t" r="r" b="b"/>
            <a:pathLst>
              <a:path w="181609" h="27940">
                <a:moveTo>
                  <a:pt x="0" y="0"/>
                </a:moveTo>
                <a:lnTo>
                  <a:pt x="181353" y="0"/>
                </a:lnTo>
                <a:lnTo>
                  <a:pt x="18135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1761305" y="7235190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40">
                <a:moveTo>
                  <a:pt x="0" y="0"/>
                </a:moveTo>
                <a:lnTo>
                  <a:pt x="36003" y="0"/>
                </a:lnTo>
                <a:lnTo>
                  <a:pt x="36003" y="27939"/>
                </a:lnTo>
                <a:lnTo>
                  <a:pt x="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1761305" y="7263130"/>
            <a:ext cx="167640" cy="29209"/>
          </a:xfrm>
          <a:custGeom>
            <a:avLst/>
            <a:gdLst/>
            <a:ahLst/>
            <a:cxnLst/>
            <a:rect l="l" t="t" r="r" b="b"/>
            <a:pathLst>
              <a:path w="167640" h="29209">
                <a:moveTo>
                  <a:pt x="0" y="0"/>
                </a:moveTo>
                <a:lnTo>
                  <a:pt x="167129" y="0"/>
                </a:lnTo>
                <a:lnTo>
                  <a:pt x="167129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1761305" y="7292340"/>
            <a:ext cx="36195" cy="80010"/>
          </a:xfrm>
          <a:custGeom>
            <a:avLst/>
            <a:gdLst/>
            <a:ahLst/>
            <a:cxnLst/>
            <a:rect l="l" t="t" r="r" b="b"/>
            <a:pathLst>
              <a:path w="36195" h="80009">
                <a:moveTo>
                  <a:pt x="0" y="0"/>
                </a:moveTo>
                <a:lnTo>
                  <a:pt x="36003" y="0"/>
                </a:lnTo>
                <a:lnTo>
                  <a:pt x="36003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1761305" y="7372350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40" h="30479">
                <a:moveTo>
                  <a:pt x="0" y="0"/>
                </a:moveTo>
                <a:lnTo>
                  <a:pt x="167129" y="0"/>
                </a:lnTo>
                <a:lnTo>
                  <a:pt x="167129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1761305" y="7402830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0" y="0"/>
                </a:moveTo>
                <a:lnTo>
                  <a:pt x="36003" y="0"/>
                </a:lnTo>
                <a:lnTo>
                  <a:pt x="36003" y="34290"/>
                </a:lnTo>
                <a:lnTo>
                  <a:pt x="0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1891986" y="7292965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09">
                <a:moveTo>
                  <a:pt x="36448" y="80008"/>
                </a:moveTo>
                <a:lnTo>
                  <a:pt x="0" y="80008"/>
                </a:lnTo>
                <a:lnTo>
                  <a:pt x="0" y="0"/>
                </a:lnTo>
                <a:lnTo>
                  <a:pt x="36448" y="0"/>
                </a:lnTo>
                <a:lnTo>
                  <a:pt x="36448" y="8000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1891986" y="7402755"/>
            <a:ext cx="36830" cy="164465"/>
          </a:xfrm>
          <a:custGeom>
            <a:avLst/>
            <a:gdLst/>
            <a:ahLst/>
            <a:cxnLst/>
            <a:rect l="l" t="t" r="r" b="b"/>
            <a:pathLst>
              <a:path w="36829" h="164465">
                <a:moveTo>
                  <a:pt x="36448" y="164462"/>
                </a:moveTo>
                <a:lnTo>
                  <a:pt x="0" y="164462"/>
                </a:lnTo>
                <a:lnTo>
                  <a:pt x="0" y="0"/>
                </a:lnTo>
                <a:lnTo>
                  <a:pt x="36448" y="0"/>
                </a:lnTo>
                <a:lnTo>
                  <a:pt x="36448" y="16446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2008887" y="7476986"/>
            <a:ext cx="74674" cy="1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2263875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2659030" y="7168063"/>
            <a:ext cx="379730" cy="398780"/>
          </a:xfrm>
          <a:custGeom>
            <a:avLst/>
            <a:gdLst/>
            <a:ahLst/>
            <a:cxnLst/>
            <a:rect l="l" t="t" r="r" b="b"/>
            <a:pathLst>
              <a:path w="379730" h="398779">
                <a:moveTo>
                  <a:pt x="229358" y="70674"/>
                </a:moveTo>
                <a:lnTo>
                  <a:pt x="13779" y="70674"/>
                </a:lnTo>
                <a:lnTo>
                  <a:pt x="13779" y="40448"/>
                </a:lnTo>
                <a:lnTo>
                  <a:pt x="229358" y="40448"/>
                </a:lnTo>
                <a:lnTo>
                  <a:pt x="229358" y="70674"/>
                </a:lnTo>
                <a:close/>
              </a:path>
              <a:path w="379730" h="398779">
                <a:moveTo>
                  <a:pt x="21335" y="321813"/>
                </a:moveTo>
                <a:lnTo>
                  <a:pt x="0" y="292921"/>
                </a:lnTo>
                <a:lnTo>
                  <a:pt x="40393" y="263612"/>
                </a:lnTo>
                <a:lnTo>
                  <a:pt x="73785" y="221802"/>
                </a:lnTo>
                <a:lnTo>
                  <a:pt x="96510" y="172658"/>
                </a:lnTo>
                <a:lnTo>
                  <a:pt x="104900" y="121346"/>
                </a:lnTo>
                <a:lnTo>
                  <a:pt x="104900" y="70674"/>
                </a:lnTo>
                <a:lnTo>
                  <a:pt x="140904" y="70674"/>
                </a:lnTo>
                <a:lnTo>
                  <a:pt x="140904" y="121346"/>
                </a:lnTo>
                <a:lnTo>
                  <a:pt x="148891" y="169560"/>
                </a:lnTo>
                <a:lnTo>
                  <a:pt x="158501" y="189798"/>
                </a:lnTo>
                <a:lnTo>
                  <a:pt x="123124" y="189798"/>
                </a:lnTo>
                <a:lnTo>
                  <a:pt x="105845" y="231740"/>
                </a:lnTo>
                <a:lnTo>
                  <a:pt x="82231" y="268974"/>
                </a:lnTo>
                <a:lnTo>
                  <a:pt x="53617" y="299623"/>
                </a:lnTo>
                <a:lnTo>
                  <a:pt x="21335" y="321813"/>
                </a:lnTo>
                <a:close/>
              </a:path>
              <a:path w="379730" h="398779">
                <a:moveTo>
                  <a:pt x="223135" y="312034"/>
                </a:moveTo>
                <a:lnTo>
                  <a:pt x="191319" y="291060"/>
                </a:lnTo>
                <a:lnTo>
                  <a:pt x="163295" y="262584"/>
                </a:lnTo>
                <a:lnTo>
                  <a:pt x="140189" y="228275"/>
                </a:lnTo>
                <a:lnTo>
                  <a:pt x="123124" y="189798"/>
                </a:lnTo>
                <a:lnTo>
                  <a:pt x="158501" y="189798"/>
                </a:lnTo>
                <a:lnTo>
                  <a:pt x="170796" y="215690"/>
                </a:lnTo>
                <a:lnTo>
                  <a:pt x="203536" y="254986"/>
                </a:lnTo>
                <a:lnTo>
                  <a:pt x="244027" y="282697"/>
                </a:lnTo>
                <a:lnTo>
                  <a:pt x="223135" y="312034"/>
                </a:lnTo>
                <a:close/>
              </a:path>
              <a:path w="379730" h="398779">
                <a:moveTo>
                  <a:pt x="313368" y="398266"/>
                </a:moveTo>
                <a:lnTo>
                  <a:pt x="276919" y="398266"/>
                </a:lnTo>
                <a:lnTo>
                  <a:pt x="276919" y="0"/>
                </a:lnTo>
                <a:lnTo>
                  <a:pt x="313368" y="0"/>
                </a:lnTo>
                <a:lnTo>
                  <a:pt x="313368" y="160462"/>
                </a:lnTo>
                <a:lnTo>
                  <a:pt x="379153" y="160462"/>
                </a:lnTo>
                <a:lnTo>
                  <a:pt x="379153" y="191132"/>
                </a:lnTo>
                <a:lnTo>
                  <a:pt x="313368" y="191132"/>
                </a:lnTo>
                <a:lnTo>
                  <a:pt x="313368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13204659" y="7168063"/>
            <a:ext cx="367030" cy="398780"/>
          </a:xfrm>
          <a:custGeom>
            <a:avLst/>
            <a:gdLst/>
            <a:ahLst/>
            <a:cxnLst/>
            <a:rect l="l" t="t" r="r" b="b"/>
            <a:pathLst>
              <a:path w="367030" h="398779">
                <a:moveTo>
                  <a:pt x="100455" y="308478"/>
                </a:moveTo>
                <a:lnTo>
                  <a:pt x="60006" y="298678"/>
                </a:lnTo>
                <a:lnTo>
                  <a:pt x="28225" y="270752"/>
                </a:lnTo>
                <a:lnTo>
                  <a:pt x="7445" y="226907"/>
                </a:lnTo>
                <a:lnTo>
                  <a:pt x="0" y="169352"/>
                </a:lnTo>
                <a:lnTo>
                  <a:pt x="7445" y="111797"/>
                </a:lnTo>
                <a:lnTo>
                  <a:pt x="28225" y="67951"/>
                </a:lnTo>
                <a:lnTo>
                  <a:pt x="60006" y="40025"/>
                </a:lnTo>
                <a:lnTo>
                  <a:pt x="100455" y="30225"/>
                </a:lnTo>
                <a:lnTo>
                  <a:pt x="140835" y="40025"/>
                </a:lnTo>
                <a:lnTo>
                  <a:pt x="166988" y="63118"/>
                </a:lnTo>
                <a:lnTo>
                  <a:pt x="100455" y="63118"/>
                </a:lnTo>
                <a:lnTo>
                  <a:pt x="73862" y="70653"/>
                </a:lnTo>
                <a:lnTo>
                  <a:pt x="53061" y="92065"/>
                </a:lnTo>
                <a:lnTo>
                  <a:pt x="39511" y="125562"/>
                </a:lnTo>
                <a:lnTo>
                  <a:pt x="34670" y="169352"/>
                </a:lnTo>
                <a:lnTo>
                  <a:pt x="39511" y="213398"/>
                </a:lnTo>
                <a:lnTo>
                  <a:pt x="53061" y="247027"/>
                </a:lnTo>
                <a:lnTo>
                  <a:pt x="73862" y="268488"/>
                </a:lnTo>
                <a:lnTo>
                  <a:pt x="100455" y="276030"/>
                </a:lnTo>
                <a:lnTo>
                  <a:pt x="166485" y="276030"/>
                </a:lnTo>
                <a:lnTo>
                  <a:pt x="140835" y="298678"/>
                </a:lnTo>
                <a:lnTo>
                  <a:pt x="100455" y="308478"/>
                </a:lnTo>
                <a:close/>
              </a:path>
              <a:path w="367030" h="398779">
                <a:moveTo>
                  <a:pt x="166485" y="276030"/>
                </a:moveTo>
                <a:lnTo>
                  <a:pt x="100455" y="276030"/>
                </a:lnTo>
                <a:lnTo>
                  <a:pt x="126791" y="268488"/>
                </a:lnTo>
                <a:lnTo>
                  <a:pt x="147460" y="247027"/>
                </a:lnTo>
                <a:lnTo>
                  <a:pt x="160962" y="213398"/>
                </a:lnTo>
                <a:lnTo>
                  <a:pt x="165796" y="169352"/>
                </a:lnTo>
                <a:lnTo>
                  <a:pt x="160962" y="125562"/>
                </a:lnTo>
                <a:lnTo>
                  <a:pt x="147460" y="92065"/>
                </a:lnTo>
                <a:lnTo>
                  <a:pt x="126791" y="70653"/>
                </a:lnTo>
                <a:lnTo>
                  <a:pt x="100455" y="63118"/>
                </a:lnTo>
                <a:lnTo>
                  <a:pt x="166988" y="63118"/>
                </a:lnTo>
                <a:lnTo>
                  <a:pt x="172463" y="67951"/>
                </a:lnTo>
                <a:lnTo>
                  <a:pt x="193090" y="111797"/>
                </a:lnTo>
                <a:lnTo>
                  <a:pt x="200466" y="169352"/>
                </a:lnTo>
                <a:lnTo>
                  <a:pt x="193090" y="226907"/>
                </a:lnTo>
                <a:lnTo>
                  <a:pt x="172463" y="270752"/>
                </a:lnTo>
                <a:lnTo>
                  <a:pt x="166485" y="276030"/>
                </a:lnTo>
                <a:close/>
              </a:path>
              <a:path w="367030" h="398779">
                <a:moveTo>
                  <a:pt x="300922" y="398266"/>
                </a:moveTo>
                <a:lnTo>
                  <a:pt x="264473" y="398266"/>
                </a:lnTo>
                <a:lnTo>
                  <a:pt x="264473" y="0"/>
                </a:lnTo>
                <a:lnTo>
                  <a:pt x="300922" y="0"/>
                </a:lnTo>
                <a:lnTo>
                  <a:pt x="300922" y="158684"/>
                </a:lnTo>
                <a:lnTo>
                  <a:pt x="366707" y="158684"/>
                </a:lnTo>
                <a:lnTo>
                  <a:pt x="366707" y="189354"/>
                </a:lnTo>
                <a:lnTo>
                  <a:pt x="300922" y="189354"/>
                </a:lnTo>
                <a:lnTo>
                  <a:pt x="300922" y="39826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13622483" y="7167618"/>
            <a:ext cx="311785" cy="400050"/>
          </a:xfrm>
          <a:custGeom>
            <a:avLst/>
            <a:gdLst/>
            <a:ahLst/>
            <a:cxnLst/>
            <a:rect l="l" t="t" r="r" b="b"/>
            <a:pathLst>
              <a:path w="311784" h="400050">
                <a:moveTo>
                  <a:pt x="311590" y="399599"/>
                </a:moveTo>
                <a:lnTo>
                  <a:pt x="275141" y="399599"/>
                </a:lnTo>
                <a:lnTo>
                  <a:pt x="275141" y="0"/>
                </a:lnTo>
                <a:lnTo>
                  <a:pt x="311590" y="0"/>
                </a:lnTo>
                <a:lnTo>
                  <a:pt x="311590" y="399599"/>
                </a:lnTo>
                <a:close/>
              </a:path>
              <a:path w="311784" h="400050">
                <a:moveTo>
                  <a:pt x="101344" y="308923"/>
                </a:moveTo>
                <a:lnTo>
                  <a:pt x="60569" y="299123"/>
                </a:lnTo>
                <a:lnTo>
                  <a:pt x="28503" y="271196"/>
                </a:lnTo>
                <a:lnTo>
                  <a:pt x="7521" y="227351"/>
                </a:lnTo>
                <a:lnTo>
                  <a:pt x="0" y="169796"/>
                </a:lnTo>
                <a:lnTo>
                  <a:pt x="7521" y="112241"/>
                </a:lnTo>
                <a:lnTo>
                  <a:pt x="28503" y="68396"/>
                </a:lnTo>
                <a:lnTo>
                  <a:pt x="60569" y="40469"/>
                </a:lnTo>
                <a:lnTo>
                  <a:pt x="101344" y="30670"/>
                </a:lnTo>
                <a:lnTo>
                  <a:pt x="142119" y="40469"/>
                </a:lnTo>
                <a:lnTo>
                  <a:pt x="168635" y="63562"/>
                </a:lnTo>
                <a:lnTo>
                  <a:pt x="101344" y="63562"/>
                </a:lnTo>
                <a:lnTo>
                  <a:pt x="74424" y="71098"/>
                </a:lnTo>
                <a:lnTo>
                  <a:pt x="53339" y="92510"/>
                </a:lnTo>
                <a:lnTo>
                  <a:pt x="39587" y="126007"/>
                </a:lnTo>
                <a:lnTo>
                  <a:pt x="34670" y="169796"/>
                </a:lnTo>
                <a:lnTo>
                  <a:pt x="39587" y="213843"/>
                </a:lnTo>
                <a:lnTo>
                  <a:pt x="53339" y="247471"/>
                </a:lnTo>
                <a:lnTo>
                  <a:pt x="74424" y="268932"/>
                </a:lnTo>
                <a:lnTo>
                  <a:pt x="101344" y="276475"/>
                </a:lnTo>
                <a:lnTo>
                  <a:pt x="168125" y="276475"/>
                </a:lnTo>
                <a:lnTo>
                  <a:pt x="142119" y="299123"/>
                </a:lnTo>
                <a:lnTo>
                  <a:pt x="101344" y="308923"/>
                </a:lnTo>
                <a:close/>
              </a:path>
              <a:path w="311784" h="400050">
                <a:moveTo>
                  <a:pt x="168125" y="276475"/>
                </a:moveTo>
                <a:lnTo>
                  <a:pt x="101344" y="276475"/>
                </a:lnTo>
                <a:lnTo>
                  <a:pt x="128007" y="268932"/>
                </a:lnTo>
                <a:lnTo>
                  <a:pt x="148960" y="247471"/>
                </a:lnTo>
                <a:lnTo>
                  <a:pt x="162663" y="213843"/>
                </a:lnTo>
                <a:lnTo>
                  <a:pt x="167574" y="169796"/>
                </a:lnTo>
                <a:lnTo>
                  <a:pt x="162663" y="126007"/>
                </a:lnTo>
                <a:lnTo>
                  <a:pt x="148960" y="92510"/>
                </a:lnTo>
                <a:lnTo>
                  <a:pt x="128007" y="71098"/>
                </a:lnTo>
                <a:lnTo>
                  <a:pt x="101344" y="63562"/>
                </a:lnTo>
                <a:lnTo>
                  <a:pt x="168635" y="63562"/>
                </a:lnTo>
                <a:lnTo>
                  <a:pt x="174185" y="68396"/>
                </a:lnTo>
                <a:lnTo>
                  <a:pt x="195167" y="112241"/>
                </a:lnTo>
                <a:lnTo>
                  <a:pt x="202689" y="169796"/>
                </a:lnTo>
                <a:lnTo>
                  <a:pt x="195167" y="227351"/>
                </a:lnTo>
                <a:lnTo>
                  <a:pt x="174185" y="271196"/>
                </a:lnTo>
                <a:lnTo>
                  <a:pt x="168125" y="27647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14032751" y="7167618"/>
            <a:ext cx="354965" cy="398780"/>
          </a:xfrm>
          <a:custGeom>
            <a:avLst/>
            <a:gdLst/>
            <a:ahLst/>
            <a:cxnLst/>
            <a:rect l="l" t="t" r="r" b="b"/>
            <a:pathLst>
              <a:path w="354965" h="398779">
                <a:moveTo>
                  <a:pt x="31559" y="297810"/>
                </a:moveTo>
                <a:lnTo>
                  <a:pt x="0" y="297810"/>
                </a:lnTo>
                <a:lnTo>
                  <a:pt x="0" y="38670"/>
                </a:lnTo>
                <a:lnTo>
                  <a:pt x="36003" y="38670"/>
                </a:lnTo>
                <a:lnTo>
                  <a:pt x="36003" y="267140"/>
                </a:lnTo>
                <a:lnTo>
                  <a:pt x="219527" y="267140"/>
                </a:lnTo>
                <a:lnTo>
                  <a:pt x="221357" y="279586"/>
                </a:lnTo>
                <a:lnTo>
                  <a:pt x="171574" y="288247"/>
                </a:lnTo>
                <a:lnTo>
                  <a:pt x="123791" y="293865"/>
                </a:lnTo>
                <a:lnTo>
                  <a:pt x="77341" y="296900"/>
                </a:lnTo>
                <a:lnTo>
                  <a:pt x="31559" y="297810"/>
                </a:lnTo>
                <a:close/>
              </a:path>
              <a:path w="354965" h="398779">
                <a:moveTo>
                  <a:pt x="219527" y="267140"/>
                </a:moveTo>
                <a:lnTo>
                  <a:pt x="36003" y="267140"/>
                </a:lnTo>
                <a:lnTo>
                  <a:pt x="79397" y="266175"/>
                </a:lnTo>
                <a:lnTo>
                  <a:pt x="123791" y="263084"/>
                </a:lnTo>
                <a:lnTo>
                  <a:pt x="169518" y="257577"/>
                </a:lnTo>
                <a:lnTo>
                  <a:pt x="216912" y="249360"/>
                </a:lnTo>
                <a:lnTo>
                  <a:pt x="219527" y="267140"/>
                </a:lnTo>
                <a:close/>
              </a:path>
              <a:path w="354965" h="398779">
                <a:moveTo>
                  <a:pt x="290698" y="398710"/>
                </a:moveTo>
                <a:lnTo>
                  <a:pt x="254250" y="398710"/>
                </a:lnTo>
                <a:lnTo>
                  <a:pt x="254250" y="0"/>
                </a:lnTo>
                <a:lnTo>
                  <a:pt x="290698" y="0"/>
                </a:lnTo>
                <a:lnTo>
                  <a:pt x="290698" y="159128"/>
                </a:lnTo>
                <a:lnTo>
                  <a:pt x="354705" y="159128"/>
                </a:lnTo>
                <a:lnTo>
                  <a:pt x="354705" y="189354"/>
                </a:lnTo>
                <a:lnTo>
                  <a:pt x="290698" y="189354"/>
                </a:lnTo>
                <a:lnTo>
                  <a:pt x="290698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14573020" y="7207250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14573020" y="7236459"/>
            <a:ext cx="35560" cy="200660"/>
          </a:xfrm>
          <a:custGeom>
            <a:avLst/>
            <a:gdLst/>
            <a:ahLst/>
            <a:cxnLst/>
            <a:rect l="l" t="t" r="r" b="b"/>
            <a:pathLst>
              <a:path w="35559" h="200659">
                <a:moveTo>
                  <a:pt x="0" y="0"/>
                </a:moveTo>
                <a:lnTo>
                  <a:pt x="35559" y="0"/>
                </a:lnTo>
                <a:lnTo>
                  <a:pt x="35559" y="200660"/>
                </a:lnTo>
                <a:lnTo>
                  <a:pt x="0" y="2006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14573020" y="7437119"/>
            <a:ext cx="183515" cy="29209"/>
          </a:xfrm>
          <a:custGeom>
            <a:avLst/>
            <a:gdLst/>
            <a:ahLst/>
            <a:cxnLst/>
            <a:rect l="l" t="t" r="r" b="b"/>
            <a:pathLst>
              <a:path w="183515" h="29209">
                <a:moveTo>
                  <a:pt x="0" y="0"/>
                </a:moveTo>
                <a:lnTo>
                  <a:pt x="183131" y="0"/>
                </a:lnTo>
                <a:lnTo>
                  <a:pt x="183131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4720592" y="7236070"/>
            <a:ext cx="35560" cy="201295"/>
          </a:xfrm>
          <a:custGeom>
            <a:avLst/>
            <a:gdLst/>
            <a:ahLst/>
            <a:cxnLst/>
            <a:rect l="l" t="t" r="r" b="b"/>
            <a:pathLst>
              <a:path w="35559" h="201295">
                <a:moveTo>
                  <a:pt x="35559" y="200911"/>
                </a:moveTo>
                <a:lnTo>
                  <a:pt x="0" y="200911"/>
                </a:lnTo>
                <a:lnTo>
                  <a:pt x="0" y="0"/>
                </a:lnTo>
                <a:lnTo>
                  <a:pt x="35559" y="0"/>
                </a:lnTo>
                <a:lnTo>
                  <a:pt x="35559" y="20091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4839717" y="7167618"/>
            <a:ext cx="36830" cy="400050"/>
          </a:xfrm>
          <a:custGeom>
            <a:avLst/>
            <a:gdLst/>
            <a:ahLst/>
            <a:cxnLst/>
            <a:rect l="l" t="t" r="r" b="b"/>
            <a:pathLst>
              <a:path w="36830" h="400050">
                <a:moveTo>
                  <a:pt x="36448" y="399599"/>
                </a:moveTo>
                <a:lnTo>
                  <a:pt x="0" y="399599"/>
                </a:lnTo>
                <a:lnTo>
                  <a:pt x="0" y="0"/>
                </a:lnTo>
                <a:lnTo>
                  <a:pt x="36448" y="0"/>
                </a:lnTo>
                <a:lnTo>
                  <a:pt x="3644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14958841" y="7163173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4" h="394334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4" h="394334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4" h="394334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4" h="394334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4" h="394334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4" h="394334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15374887" y="7167618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4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4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4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4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4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5776264" y="7168063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6185199" y="7181398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80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80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80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80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607781" y="7790426"/>
            <a:ext cx="329565" cy="398780"/>
          </a:xfrm>
          <a:custGeom>
            <a:avLst/>
            <a:gdLst/>
            <a:ahLst/>
            <a:cxnLst/>
            <a:rect l="l" t="t" r="r" b="b"/>
            <a:pathLst>
              <a:path w="329564" h="398779">
                <a:moveTo>
                  <a:pt x="235137" y="165796"/>
                </a:moveTo>
                <a:lnTo>
                  <a:pt x="37781" y="165796"/>
                </a:lnTo>
                <a:lnTo>
                  <a:pt x="37781" y="21780"/>
                </a:lnTo>
                <a:lnTo>
                  <a:pt x="230247" y="21780"/>
                </a:lnTo>
                <a:lnTo>
                  <a:pt x="230247" y="51561"/>
                </a:lnTo>
                <a:lnTo>
                  <a:pt x="74230" y="51561"/>
                </a:lnTo>
                <a:lnTo>
                  <a:pt x="74230" y="136459"/>
                </a:lnTo>
                <a:lnTo>
                  <a:pt x="235137" y="136459"/>
                </a:lnTo>
                <a:lnTo>
                  <a:pt x="235137" y="165796"/>
                </a:lnTo>
                <a:close/>
              </a:path>
              <a:path w="329564" h="398779">
                <a:moveTo>
                  <a:pt x="4889" y="247582"/>
                </a:moveTo>
                <a:lnTo>
                  <a:pt x="0" y="216912"/>
                </a:lnTo>
                <a:lnTo>
                  <a:pt x="102560" y="215782"/>
                </a:lnTo>
                <a:lnTo>
                  <a:pt x="157041" y="214096"/>
                </a:lnTo>
                <a:lnTo>
                  <a:pt x="211778" y="211066"/>
                </a:lnTo>
                <a:lnTo>
                  <a:pt x="265362" y="206245"/>
                </a:lnTo>
                <a:lnTo>
                  <a:pt x="267140" y="233359"/>
                </a:lnTo>
                <a:lnTo>
                  <a:pt x="238588" y="237213"/>
                </a:lnTo>
                <a:lnTo>
                  <a:pt x="209745" y="240193"/>
                </a:lnTo>
                <a:lnTo>
                  <a:pt x="180818" y="242422"/>
                </a:lnTo>
                <a:lnTo>
                  <a:pt x="152016" y="244027"/>
                </a:lnTo>
                <a:lnTo>
                  <a:pt x="152016" y="245804"/>
                </a:lnTo>
                <a:lnTo>
                  <a:pt x="115568" y="245804"/>
                </a:lnTo>
                <a:lnTo>
                  <a:pt x="58562" y="247194"/>
                </a:lnTo>
                <a:lnTo>
                  <a:pt x="4889" y="247582"/>
                </a:lnTo>
                <a:close/>
              </a:path>
              <a:path w="329564" h="398779">
                <a:moveTo>
                  <a:pt x="152016" y="386264"/>
                </a:moveTo>
                <a:lnTo>
                  <a:pt x="115568" y="386264"/>
                </a:lnTo>
                <a:lnTo>
                  <a:pt x="115568" y="245804"/>
                </a:lnTo>
                <a:lnTo>
                  <a:pt x="152016" y="245804"/>
                </a:lnTo>
                <a:lnTo>
                  <a:pt x="152016" y="386264"/>
                </a:lnTo>
                <a:close/>
              </a:path>
              <a:path w="329564" h="398779">
                <a:moveTo>
                  <a:pt x="329369" y="398710"/>
                </a:moveTo>
                <a:lnTo>
                  <a:pt x="292921" y="398710"/>
                </a:lnTo>
                <a:lnTo>
                  <a:pt x="292921" y="0"/>
                </a:lnTo>
                <a:lnTo>
                  <a:pt x="329369" y="0"/>
                </a:lnTo>
                <a:lnTo>
                  <a:pt x="329369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2023827" y="778998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10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10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10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10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10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2427872" y="778998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30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30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30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3006971" y="78041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3006971" y="78333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60" h="74929">
                <a:moveTo>
                  <a:pt x="0" y="0"/>
                </a:moveTo>
                <a:lnTo>
                  <a:pt x="35559" y="0"/>
                </a:lnTo>
                <a:lnTo>
                  <a:pt x="35559" y="74930"/>
                </a:lnTo>
                <a:lnTo>
                  <a:pt x="0" y="749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3006971" y="79082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3238997" y="7833097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5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2993192" y="80556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5" h="29209">
                <a:moveTo>
                  <a:pt x="0" y="0"/>
                </a:moveTo>
                <a:lnTo>
                  <a:pt x="134681" y="0"/>
                </a:lnTo>
                <a:lnTo>
                  <a:pt x="134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3092314" y="8084819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60" h="104140">
                <a:moveTo>
                  <a:pt x="0" y="0"/>
                </a:moveTo>
                <a:lnTo>
                  <a:pt x="35559" y="0"/>
                </a:lnTo>
                <a:lnTo>
                  <a:pt x="3555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3147876" y="80556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10" h="29209">
                <a:moveTo>
                  <a:pt x="0" y="0"/>
                </a:moveTo>
                <a:lnTo>
                  <a:pt x="130681" y="0"/>
                </a:lnTo>
                <a:lnTo>
                  <a:pt x="130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3242553" y="8084819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40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2960299" y="7974891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3122540" y="8004227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4" h="51434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3370122" y="7829986"/>
            <a:ext cx="360680" cy="302895"/>
          </a:xfrm>
          <a:custGeom>
            <a:avLst/>
            <a:gdLst/>
            <a:ahLst/>
            <a:cxnLst/>
            <a:rect l="l" t="t" r="r" b="b"/>
            <a:pathLst>
              <a:path w="360679" h="302895">
                <a:moveTo>
                  <a:pt x="302255" y="224024"/>
                </a:moveTo>
                <a:lnTo>
                  <a:pt x="265807" y="220024"/>
                </a:lnTo>
                <a:lnTo>
                  <a:pt x="274544" y="166323"/>
                </a:lnTo>
                <a:lnTo>
                  <a:pt x="279030" y="119124"/>
                </a:lnTo>
                <a:lnTo>
                  <a:pt x="280683" y="77258"/>
                </a:lnTo>
                <a:lnTo>
                  <a:pt x="280919" y="39559"/>
                </a:lnTo>
                <a:lnTo>
                  <a:pt x="280919" y="29781"/>
                </a:lnTo>
                <a:lnTo>
                  <a:pt x="37781" y="29781"/>
                </a:lnTo>
                <a:lnTo>
                  <a:pt x="37781" y="0"/>
                </a:lnTo>
                <a:lnTo>
                  <a:pt x="317368" y="0"/>
                </a:lnTo>
                <a:lnTo>
                  <a:pt x="317368" y="39559"/>
                </a:lnTo>
                <a:lnTo>
                  <a:pt x="317132" y="77883"/>
                </a:lnTo>
                <a:lnTo>
                  <a:pt x="315479" y="120124"/>
                </a:lnTo>
                <a:lnTo>
                  <a:pt x="310992" y="168199"/>
                </a:lnTo>
                <a:lnTo>
                  <a:pt x="302255" y="224024"/>
                </a:lnTo>
                <a:close/>
              </a:path>
              <a:path w="360679" h="302895">
                <a:moveTo>
                  <a:pt x="176463" y="272919"/>
                </a:moveTo>
                <a:lnTo>
                  <a:pt x="140015" y="272919"/>
                </a:lnTo>
                <a:lnTo>
                  <a:pt x="140015" y="130236"/>
                </a:lnTo>
                <a:lnTo>
                  <a:pt x="176463" y="130236"/>
                </a:lnTo>
                <a:lnTo>
                  <a:pt x="176463" y="272919"/>
                </a:lnTo>
                <a:close/>
              </a:path>
              <a:path w="360679" h="302895">
                <a:moveTo>
                  <a:pt x="360484" y="302700"/>
                </a:moveTo>
                <a:lnTo>
                  <a:pt x="0" y="302700"/>
                </a:lnTo>
                <a:lnTo>
                  <a:pt x="0" y="272919"/>
                </a:lnTo>
                <a:lnTo>
                  <a:pt x="360484" y="272919"/>
                </a:lnTo>
                <a:lnTo>
                  <a:pt x="360484" y="3027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3908195" y="7789981"/>
            <a:ext cx="321945" cy="398780"/>
          </a:xfrm>
          <a:custGeom>
            <a:avLst/>
            <a:gdLst/>
            <a:ahLst/>
            <a:cxnLst/>
            <a:rect l="l" t="t" r="r" b="b"/>
            <a:pathLst>
              <a:path w="321945" h="398779">
                <a:moveTo>
                  <a:pt x="19557" y="324480"/>
                </a:moveTo>
                <a:lnTo>
                  <a:pt x="0" y="294699"/>
                </a:lnTo>
                <a:lnTo>
                  <a:pt x="49116" y="267062"/>
                </a:lnTo>
                <a:lnTo>
                  <a:pt x="89491" y="235400"/>
                </a:lnTo>
                <a:lnTo>
                  <a:pt x="121346" y="199911"/>
                </a:lnTo>
                <a:lnTo>
                  <a:pt x="144904" y="160791"/>
                </a:lnTo>
                <a:lnTo>
                  <a:pt x="160388" y="118239"/>
                </a:lnTo>
                <a:lnTo>
                  <a:pt x="168018" y="72452"/>
                </a:lnTo>
                <a:lnTo>
                  <a:pt x="18224" y="72452"/>
                </a:lnTo>
                <a:lnTo>
                  <a:pt x="18224" y="43115"/>
                </a:lnTo>
                <a:lnTo>
                  <a:pt x="204911" y="43115"/>
                </a:lnTo>
                <a:lnTo>
                  <a:pt x="201595" y="91544"/>
                </a:lnTo>
                <a:lnTo>
                  <a:pt x="191335" y="137890"/>
                </a:lnTo>
                <a:lnTo>
                  <a:pt x="173666" y="181755"/>
                </a:lnTo>
                <a:lnTo>
                  <a:pt x="148120" y="222743"/>
                </a:lnTo>
                <a:lnTo>
                  <a:pt x="114230" y="260457"/>
                </a:lnTo>
                <a:lnTo>
                  <a:pt x="71532" y="294502"/>
                </a:lnTo>
                <a:lnTo>
                  <a:pt x="19557" y="324480"/>
                </a:lnTo>
                <a:close/>
              </a:path>
              <a:path w="321945" h="398779">
                <a:moveTo>
                  <a:pt x="321813" y="398710"/>
                </a:moveTo>
                <a:lnTo>
                  <a:pt x="285364" y="398710"/>
                </a:lnTo>
                <a:lnTo>
                  <a:pt x="285364" y="0"/>
                </a:lnTo>
                <a:lnTo>
                  <a:pt x="321813" y="0"/>
                </a:lnTo>
                <a:lnTo>
                  <a:pt x="321813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4311796" y="7785537"/>
            <a:ext cx="360045" cy="394335"/>
          </a:xfrm>
          <a:custGeom>
            <a:avLst/>
            <a:gdLst/>
            <a:ahLst/>
            <a:cxnLst/>
            <a:rect l="l" t="t" r="r" b="b"/>
            <a:pathLst>
              <a:path w="360045" h="394334">
                <a:moveTo>
                  <a:pt x="198688" y="41337"/>
                </a:moveTo>
                <a:lnTo>
                  <a:pt x="162240" y="41337"/>
                </a:lnTo>
                <a:lnTo>
                  <a:pt x="162240" y="0"/>
                </a:lnTo>
                <a:lnTo>
                  <a:pt x="198688" y="0"/>
                </a:lnTo>
                <a:lnTo>
                  <a:pt x="198688" y="41337"/>
                </a:lnTo>
                <a:close/>
              </a:path>
              <a:path w="360045" h="394334">
                <a:moveTo>
                  <a:pt x="339148" y="69341"/>
                </a:moveTo>
                <a:lnTo>
                  <a:pt x="18668" y="69341"/>
                </a:lnTo>
                <a:lnTo>
                  <a:pt x="18668" y="41337"/>
                </a:lnTo>
                <a:lnTo>
                  <a:pt x="339148" y="41337"/>
                </a:lnTo>
                <a:lnTo>
                  <a:pt x="339148" y="69341"/>
                </a:lnTo>
                <a:close/>
              </a:path>
              <a:path w="360045" h="394334">
                <a:moveTo>
                  <a:pt x="320479" y="394265"/>
                </a:moveTo>
                <a:lnTo>
                  <a:pt x="46227" y="394265"/>
                </a:lnTo>
                <a:lnTo>
                  <a:pt x="46227" y="295143"/>
                </a:lnTo>
                <a:lnTo>
                  <a:pt x="82675" y="295143"/>
                </a:lnTo>
                <a:lnTo>
                  <a:pt x="82675" y="365373"/>
                </a:lnTo>
                <a:lnTo>
                  <a:pt x="320479" y="365373"/>
                </a:lnTo>
                <a:lnTo>
                  <a:pt x="320479" y="394265"/>
                </a:lnTo>
                <a:close/>
              </a:path>
              <a:path w="360045" h="394334">
                <a:moveTo>
                  <a:pt x="198688" y="240026"/>
                </a:moveTo>
                <a:lnTo>
                  <a:pt x="162240" y="240026"/>
                </a:lnTo>
                <a:lnTo>
                  <a:pt x="162240" y="208023"/>
                </a:lnTo>
                <a:lnTo>
                  <a:pt x="115318" y="202390"/>
                </a:lnTo>
                <a:lnTo>
                  <a:pt x="80564" y="190298"/>
                </a:lnTo>
                <a:lnTo>
                  <a:pt x="58978" y="171956"/>
                </a:lnTo>
                <a:lnTo>
                  <a:pt x="51561" y="147571"/>
                </a:lnTo>
                <a:lnTo>
                  <a:pt x="60201" y="121624"/>
                </a:lnTo>
                <a:lnTo>
                  <a:pt x="85342" y="102678"/>
                </a:lnTo>
                <a:lnTo>
                  <a:pt x="125819" y="91065"/>
                </a:lnTo>
                <a:lnTo>
                  <a:pt x="180464" y="87120"/>
                </a:lnTo>
                <a:lnTo>
                  <a:pt x="234664" y="91065"/>
                </a:lnTo>
                <a:lnTo>
                  <a:pt x="275030" y="102678"/>
                </a:lnTo>
                <a:lnTo>
                  <a:pt x="289808" y="113790"/>
                </a:lnTo>
                <a:lnTo>
                  <a:pt x="180464" y="113790"/>
                </a:lnTo>
                <a:lnTo>
                  <a:pt x="141147" y="116005"/>
                </a:lnTo>
                <a:lnTo>
                  <a:pt x="112290" y="122513"/>
                </a:lnTo>
                <a:lnTo>
                  <a:pt x="94517" y="133105"/>
                </a:lnTo>
                <a:lnTo>
                  <a:pt x="88454" y="147571"/>
                </a:lnTo>
                <a:lnTo>
                  <a:pt x="94517" y="162038"/>
                </a:lnTo>
                <a:lnTo>
                  <a:pt x="112290" y="172630"/>
                </a:lnTo>
                <a:lnTo>
                  <a:pt x="141147" y="179137"/>
                </a:lnTo>
                <a:lnTo>
                  <a:pt x="180464" y="181353"/>
                </a:lnTo>
                <a:lnTo>
                  <a:pt x="290478" y="181353"/>
                </a:lnTo>
                <a:lnTo>
                  <a:pt x="279975" y="190298"/>
                </a:lnTo>
                <a:lnTo>
                  <a:pt x="245353" y="202390"/>
                </a:lnTo>
                <a:lnTo>
                  <a:pt x="198688" y="208023"/>
                </a:lnTo>
                <a:lnTo>
                  <a:pt x="198688" y="240026"/>
                </a:lnTo>
                <a:close/>
              </a:path>
              <a:path w="360045" h="394334">
                <a:moveTo>
                  <a:pt x="290478" y="181353"/>
                </a:moveTo>
                <a:lnTo>
                  <a:pt x="180464" y="181353"/>
                </a:lnTo>
                <a:lnTo>
                  <a:pt x="219524" y="179137"/>
                </a:lnTo>
                <a:lnTo>
                  <a:pt x="248249" y="172630"/>
                </a:lnTo>
                <a:lnTo>
                  <a:pt x="265973" y="162038"/>
                </a:lnTo>
                <a:lnTo>
                  <a:pt x="272030" y="147571"/>
                </a:lnTo>
                <a:lnTo>
                  <a:pt x="265973" y="133105"/>
                </a:lnTo>
                <a:lnTo>
                  <a:pt x="248249" y="122513"/>
                </a:lnTo>
                <a:lnTo>
                  <a:pt x="219524" y="116005"/>
                </a:lnTo>
                <a:lnTo>
                  <a:pt x="180464" y="113790"/>
                </a:lnTo>
                <a:lnTo>
                  <a:pt x="289808" y="113790"/>
                </a:lnTo>
                <a:lnTo>
                  <a:pt x="300227" y="121624"/>
                </a:lnTo>
                <a:lnTo>
                  <a:pt x="308923" y="147571"/>
                </a:lnTo>
                <a:lnTo>
                  <a:pt x="301512" y="171956"/>
                </a:lnTo>
                <a:lnTo>
                  <a:pt x="290478" y="181353"/>
                </a:lnTo>
                <a:close/>
              </a:path>
              <a:path w="360045" h="394334">
                <a:moveTo>
                  <a:pt x="360039" y="268918"/>
                </a:moveTo>
                <a:lnTo>
                  <a:pt x="0" y="268918"/>
                </a:lnTo>
                <a:lnTo>
                  <a:pt x="0" y="240026"/>
                </a:lnTo>
                <a:lnTo>
                  <a:pt x="360039" y="240026"/>
                </a:lnTo>
                <a:lnTo>
                  <a:pt x="360039" y="26891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4727842" y="7789981"/>
            <a:ext cx="321945" cy="400050"/>
          </a:xfrm>
          <a:custGeom>
            <a:avLst/>
            <a:gdLst/>
            <a:ahLst/>
            <a:cxnLst/>
            <a:rect l="l" t="t" r="r" b="b"/>
            <a:pathLst>
              <a:path w="321945" h="400050">
                <a:moveTo>
                  <a:pt x="321368" y="89343"/>
                </a:moveTo>
                <a:lnTo>
                  <a:pt x="284920" y="89343"/>
                </a:lnTo>
                <a:lnTo>
                  <a:pt x="284920" y="0"/>
                </a:lnTo>
                <a:lnTo>
                  <a:pt x="321368" y="0"/>
                </a:lnTo>
                <a:lnTo>
                  <a:pt x="321368" y="89343"/>
                </a:lnTo>
                <a:close/>
              </a:path>
              <a:path w="321945" h="400050">
                <a:moveTo>
                  <a:pt x="99566" y="308923"/>
                </a:moveTo>
                <a:lnTo>
                  <a:pt x="59444" y="299123"/>
                </a:lnTo>
                <a:lnTo>
                  <a:pt x="27947" y="271196"/>
                </a:lnTo>
                <a:lnTo>
                  <a:pt x="7368" y="227351"/>
                </a:lnTo>
                <a:lnTo>
                  <a:pt x="0" y="169796"/>
                </a:lnTo>
                <a:lnTo>
                  <a:pt x="7368" y="112241"/>
                </a:lnTo>
                <a:lnTo>
                  <a:pt x="27947" y="68396"/>
                </a:lnTo>
                <a:lnTo>
                  <a:pt x="59444" y="40469"/>
                </a:lnTo>
                <a:lnTo>
                  <a:pt x="99566" y="30670"/>
                </a:lnTo>
                <a:lnTo>
                  <a:pt x="125743" y="34587"/>
                </a:lnTo>
                <a:lnTo>
                  <a:pt x="148627" y="46005"/>
                </a:lnTo>
                <a:lnTo>
                  <a:pt x="166866" y="63562"/>
                </a:lnTo>
                <a:lnTo>
                  <a:pt x="99566" y="63562"/>
                </a:lnTo>
                <a:lnTo>
                  <a:pt x="73299" y="71098"/>
                </a:lnTo>
                <a:lnTo>
                  <a:pt x="52783" y="92510"/>
                </a:lnTo>
                <a:lnTo>
                  <a:pt x="39434" y="126007"/>
                </a:lnTo>
                <a:lnTo>
                  <a:pt x="34670" y="169796"/>
                </a:lnTo>
                <a:lnTo>
                  <a:pt x="39434" y="213843"/>
                </a:lnTo>
                <a:lnTo>
                  <a:pt x="52783" y="247471"/>
                </a:lnTo>
                <a:lnTo>
                  <a:pt x="73299" y="268932"/>
                </a:lnTo>
                <a:lnTo>
                  <a:pt x="99566" y="276475"/>
                </a:lnTo>
                <a:lnTo>
                  <a:pt x="165970" y="276475"/>
                </a:lnTo>
                <a:lnTo>
                  <a:pt x="150627" y="292087"/>
                </a:lnTo>
                <a:lnTo>
                  <a:pt x="126784" y="304610"/>
                </a:lnTo>
                <a:lnTo>
                  <a:pt x="99566" y="308923"/>
                </a:lnTo>
                <a:close/>
              </a:path>
              <a:path w="321945" h="400050">
                <a:moveTo>
                  <a:pt x="165970" y="276475"/>
                </a:moveTo>
                <a:lnTo>
                  <a:pt x="99566" y="276475"/>
                </a:lnTo>
                <a:lnTo>
                  <a:pt x="125645" y="268932"/>
                </a:lnTo>
                <a:lnTo>
                  <a:pt x="146182" y="247471"/>
                </a:lnTo>
                <a:lnTo>
                  <a:pt x="159635" y="213843"/>
                </a:lnTo>
                <a:lnTo>
                  <a:pt x="164462" y="169796"/>
                </a:lnTo>
                <a:lnTo>
                  <a:pt x="159635" y="126007"/>
                </a:lnTo>
                <a:lnTo>
                  <a:pt x="146182" y="92510"/>
                </a:lnTo>
                <a:lnTo>
                  <a:pt x="125645" y="71098"/>
                </a:lnTo>
                <a:lnTo>
                  <a:pt x="99566" y="63562"/>
                </a:lnTo>
                <a:lnTo>
                  <a:pt x="166866" y="63562"/>
                </a:lnTo>
                <a:lnTo>
                  <a:pt x="167761" y="64423"/>
                </a:lnTo>
                <a:lnTo>
                  <a:pt x="182686" y="89343"/>
                </a:lnTo>
                <a:lnTo>
                  <a:pt x="321368" y="89343"/>
                </a:lnTo>
                <a:lnTo>
                  <a:pt x="321368" y="119124"/>
                </a:lnTo>
                <a:lnTo>
                  <a:pt x="192910" y="119124"/>
                </a:lnTo>
                <a:lnTo>
                  <a:pt x="195313" y="131042"/>
                </a:lnTo>
                <a:lnTo>
                  <a:pt x="197132" y="143460"/>
                </a:lnTo>
                <a:lnTo>
                  <a:pt x="198285" y="156378"/>
                </a:lnTo>
                <a:lnTo>
                  <a:pt x="198688" y="169796"/>
                </a:lnTo>
                <a:lnTo>
                  <a:pt x="198369" y="181881"/>
                </a:lnTo>
                <a:lnTo>
                  <a:pt x="197466" y="193465"/>
                </a:lnTo>
                <a:lnTo>
                  <a:pt x="196063" y="204550"/>
                </a:lnTo>
                <a:lnTo>
                  <a:pt x="194243" y="215134"/>
                </a:lnTo>
                <a:lnTo>
                  <a:pt x="321368" y="215134"/>
                </a:lnTo>
                <a:lnTo>
                  <a:pt x="321368" y="244916"/>
                </a:lnTo>
                <a:lnTo>
                  <a:pt x="185353" y="244916"/>
                </a:lnTo>
                <a:lnTo>
                  <a:pt x="170386" y="271981"/>
                </a:lnTo>
                <a:lnTo>
                  <a:pt x="165970" y="276475"/>
                </a:lnTo>
                <a:close/>
              </a:path>
              <a:path w="321945" h="400050">
                <a:moveTo>
                  <a:pt x="321368" y="215134"/>
                </a:moveTo>
                <a:lnTo>
                  <a:pt x="284920" y="215134"/>
                </a:lnTo>
                <a:lnTo>
                  <a:pt x="284920" y="119124"/>
                </a:lnTo>
                <a:lnTo>
                  <a:pt x="321368" y="119124"/>
                </a:lnTo>
                <a:lnTo>
                  <a:pt x="321368" y="215134"/>
                </a:lnTo>
                <a:close/>
              </a:path>
              <a:path w="321945" h="400050">
                <a:moveTo>
                  <a:pt x="321368" y="399599"/>
                </a:moveTo>
                <a:lnTo>
                  <a:pt x="284920" y="399599"/>
                </a:lnTo>
                <a:lnTo>
                  <a:pt x="284920" y="244916"/>
                </a:lnTo>
                <a:lnTo>
                  <a:pt x="321368" y="244916"/>
                </a:lnTo>
                <a:lnTo>
                  <a:pt x="321368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5129220" y="7790426"/>
            <a:ext cx="330200" cy="398145"/>
          </a:xfrm>
          <a:custGeom>
            <a:avLst/>
            <a:gdLst/>
            <a:ahLst/>
            <a:cxnLst/>
            <a:rect l="l" t="t" r="r" b="b"/>
            <a:pathLst>
              <a:path w="330200" h="398145">
                <a:moveTo>
                  <a:pt x="328925" y="235581"/>
                </a:moveTo>
                <a:lnTo>
                  <a:pt x="292032" y="235581"/>
                </a:lnTo>
                <a:lnTo>
                  <a:pt x="292032" y="114234"/>
                </a:lnTo>
                <a:lnTo>
                  <a:pt x="205356" y="114234"/>
                </a:lnTo>
                <a:lnTo>
                  <a:pt x="205356" y="84453"/>
                </a:lnTo>
                <a:lnTo>
                  <a:pt x="292032" y="84453"/>
                </a:lnTo>
                <a:lnTo>
                  <a:pt x="292032" y="0"/>
                </a:lnTo>
                <a:lnTo>
                  <a:pt x="328925" y="0"/>
                </a:lnTo>
                <a:lnTo>
                  <a:pt x="328925" y="235581"/>
                </a:lnTo>
                <a:close/>
              </a:path>
              <a:path w="330200" h="398145">
                <a:moveTo>
                  <a:pt x="19113" y="228914"/>
                </a:moveTo>
                <a:lnTo>
                  <a:pt x="0" y="199133"/>
                </a:lnTo>
                <a:lnTo>
                  <a:pt x="41643" y="177255"/>
                </a:lnTo>
                <a:lnTo>
                  <a:pt x="73452" y="145793"/>
                </a:lnTo>
                <a:lnTo>
                  <a:pt x="93760" y="106997"/>
                </a:lnTo>
                <a:lnTo>
                  <a:pt x="100900" y="63118"/>
                </a:lnTo>
                <a:lnTo>
                  <a:pt x="100900" y="22224"/>
                </a:lnTo>
                <a:lnTo>
                  <a:pt x="137348" y="22224"/>
                </a:lnTo>
                <a:lnTo>
                  <a:pt x="137348" y="61784"/>
                </a:lnTo>
                <a:lnTo>
                  <a:pt x="144300" y="102705"/>
                </a:lnTo>
                <a:lnTo>
                  <a:pt x="157847" y="127569"/>
                </a:lnTo>
                <a:lnTo>
                  <a:pt x="120013" y="127569"/>
                </a:lnTo>
                <a:lnTo>
                  <a:pt x="103872" y="160719"/>
                </a:lnTo>
                <a:lnTo>
                  <a:pt x="81231" y="189076"/>
                </a:lnTo>
                <a:lnTo>
                  <a:pt x="52755" y="212016"/>
                </a:lnTo>
                <a:lnTo>
                  <a:pt x="19113" y="228914"/>
                </a:lnTo>
                <a:close/>
              </a:path>
              <a:path w="330200" h="398145">
                <a:moveTo>
                  <a:pt x="214690" y="216912"/>
                </a:moveTo>
                <a:lnTo>
                  <a:pt x="183957" y="201827"/>
                </a:lnTo>
                <a:lnTo>
                  <a:pt x="157517" y="181575"/>
                </a:lnTo>
                <a:lnTo>
                  <a:pt x="135994" y="156656"/>
                </a:lnTo>
                <a:lnTo>
                  <a:pt x="120013" y="127569"/>
                </a:lnTo>
                <a:lnTo>
                  <a:pt x="157847" y="127569"/>
                </a:lnTo>
                <a:lnTo>
                  <a:pt x="163962" y="138793"/>
                </a:lnTo>
                <a:lnTo>
                  <a:pt x="194542" y="168046"/>
                </a:lnTo>
                <a:lnTo>
                  <a:pt x="234248" y="188465"/>
                </a:lnTo>
                <a:lnTo>
                  <a:pt x="214690" y="216912"/>
                </a:lnTo>
                <a:close/>
              </a:path>
              <a:path w="330200" h="398145">
                <a:moveTo>
                  <a:pt x="197355" y="397821"/>
                </a:moveTo>
                <a:lnTo>
                  <a:pt x="142085" y="392772"/>
                </a:lnTo>
                <a:lnTo>
                  <a:pt x="100233" y="378097"/>
                </a:lnTo>
                <a:lnTo>
                  <a:pt x="73716" y="354504"/>
                </a:lnTo>
                <a:lnTo>
                  <a:pt x="64451" y="322702"/>
                </a:lnTo>
                <a:lnTo>
                  <a:pt x="73716" y="290712"/>
                </a:lnTo>
                <a:lnTo>
                  <a:pt x="100233" y="267140"/>
                </a:lnTo>
                <a:lnTo>
                  <a:pt x="142085" y="252569"/>
                </a:lnTo>
                <a:lnTo>
                  <a:pt x="197355" y="247582"/>
                </a:lnTo>
                <a:lnTo>
                  <a:pt x="252555" y="252569"/>
                </a:lnTo>
                <a:lnTo>
                  <a:pt x="294254" y="267140"/>
                </a:lnTo>
                <a:lnTo>
                  <a:pt x="304197" y="276030"/>
                </a:lnTo>
                <a:lnTo>
                  <a:pt x="197355" y="276030"/>
                </a:lnTo>
                <a:lnTo>
                  <a:pt x="156968" y="279197"/>
                </a:lnTo>
                <a:lnTo>
                  <a:pt x="126625" y="288365"/>
                </a:lnTo>
                <a:lnTo>
                  <a:pt x="107532" y="303033"/>
                </a:lnTo>
                <a:lnTo>
                  <a:pt x="100900" y="322702"/>
                </a:lnTo>
                <a:lnTo>
                  <a:pt x="107532" y="342114"/>
                </a:lnTo>
                <a:lnTo>
                  <a:pt x="126625" y="356650"/>
                </a:lnTo>
                <a:lnTo>
                  <a:pt x="156968" y="365769"/>
                </a:lnTo>
                <a:lnTo>
                  <a:pt x="197355" y="368929"/>
                </a:lnTo>
                <a:lnTo>
                  <a:pt x="304499" y="368929"/>
                </a:lnTo>
                <a:lnTo>
                  <a:pt x="294254" y="378097"/>
                </a:lnTo>
                <a:lnTo>
                  <a:pt x="252555" y="392772"/>
                </a:lnTo>
                <a:lnTo>
                  <a:pt x="197355" y="397821"/>
                </a:lnTo>
                <a:close/>
              </a:path>
              <a:path w="330200" h="398145">
                <a:moveTo>
                  <a:pt x="304499" y="368929"/>
                </a:moveTo>
                <a:lnTo>
                  <a:pt x="197355" y="368929"/>
                </a:lnTo>
                <a:lnTo>
                  <a:pt x="237741" y="365769"/>
                </a:lnTo>
                <a:lnTo>
                  <a:pt x="268085" y="356650"/>
                </a:lnTo>
                <a:lnTo>
                  <a:pt x="287177" y="342114"/>
                </a:lnTo>
                <a:lnTo>
                  <a:pt x="293810" y="322702"/>
                </a:lnTo>
                <a:lnTo>
                  <a:pt x="287177" y="303033"/>
                </a:lnTo>
                <a:lnTo>
                  <a:pt x="268085" y="288365"/>
                </a:lnTo>
                <a:lnTo>
                  <a:pt x="237741" y="279197"/>
                </a:lnTo>
                <a:lnTo>
                  <a:pt x="197355" y="276030"/>
                </a:lnTo>
                <a:lnTo>
                  <a:pt x="304197" y="276030"/>
                </a:lnTo>
                <a:lnTo>
                  <a:pt x="320618" y="290712"/>
                </a:lnTo>
                <a:lnTo>
                  <a:pt x="329814" y="322702"/>
                </a:lnTo>
                <a:lnTo>
                  <a:pt x="320618" y="354504"/>
                </a:lnTo>
                <a:lnTo>
                  <a:pt x="304499" y="3689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5538154" y="7803761"/>
            <a:ext cx="360680" cy="376555"/>
          </a:xfrm>
          <a:custGeom>
            <a:avLst/>
            <a:gdLst/>
            <a:ahLst/>
            <a:cxnLst/>
            <a:rect l="l" t="t" r="r" b="b"/>
            <a:pathLst>
              <a:path w="360679" h="376554">
                <a:moveTo>
                  <a:pt x="180464" y="158684"/>
                </a:moveTo>
                <a:lnTo>
                  <a:pt x="122583" y="153322"/>
                </a:lnTo>
                <a:lnTo>
                  <a:pt x="78453" y="137793"/>
                </a:lnTo>
                <a:lnTo>
                  <a:pt x="50325" y="112929"/>
                </a:lnTo>
                <a:lnTo>
                  <a:pt x="40448" y="79564"/>
                </a:lnTo>
                <a:lnTo>
                  <a:pt x="50325" y="46130"/>
                </a:lnTo>
                <a:lnTo>
                  <a:pt x="78453" y="21113"/>
                </a:lnTo>
                <a:lnTo>
                  <a:pt x="122583" y="5431"/>
                </a:lnTo>
                <a:lnTo>
                  <a:pt x="180464" y="0"/>
                </a:lnTo>
                <a:lnTo>
                  <a:pt x="238345" y="5431"/>
                </a:lnTo>
                <a:lnTo>
                  <a:pt x="282475" y="21113"/>
                </a:lnTo>
                <a:lnTo>
                  <a:pt x="291721" y="29336"/>
                </a:lnTo>
                <a:lnTo>
                  <a:pt x="180464" y="29336"/>
                </a:lnTo>
                <a:lnTo>
                  <a:pt x="137980" y="32746"/>
                </a:lnTo>
                <a:lnTo>
                  <a:pt x="105622" y="42615"/>
                </a:lnTo>
                <a:lnTo>
                  <a:pt x="85016" y="58402"/>
                </a:lnTo>
                <a:lnTo>
                  <a:pt x="77786" y="79564"/>
                </a:lnTo>
                <a:lnTo>
                  <a:pt x="85016" y="100656"/>
                </a:lnTo>
                <a:lnTo>
                  <a:pt x="105622" y="116290"/>
                </a:lnTo>
                <a:lnTo>
                  <a:pt x="137980" y="126007"/>
                </a:lnTo>
                <a:lnTo>
                  <a:pt x="180464" y="129347"/>
                </a:lnTo>
                <a:lnTo>
                  <a:pt x="292029" y="129347"/>
                </a:lnTo>
                <a:lnTo>
                  <a:pt x="282475" y="137793"/>
                </a:lnTo>
                <a:lnTo>
                  <a:pt x="238345" y="153322"/>
                </a:lnTo>
                <a:lnTo>
                  <a:pt x="180464" y="158684"/>
                </a:lnTo>
                <a:close/>
              </a:path>
              <a:path w="360679" h="376554">
                <a:moveTo>
                  <a:pt x="292029" y="129347"/>
                </a:moveTo>
                <a:lnTo>
                  <a:pt x="180464" y="129347"/>
                </a:lnTo>
                <a:lnTo>
                  <a:pt x="222948" y="126007"/>
                </a:lnTo>
                <a:lnTo>
                  <a:pt x="255306" y="116290"/>
                </a:lnTo>
                <a:lnTo>
                  <a:pt x="275912" y="100656"/>
                </a:lnTo>
                <a:lnTo>
                  <a:pt x="283142" y="79564"/>
                </a:lnTo>
                <a:lnTo>
                  <a:pt x="275912" y="58402"/>
                </a:lnTo>
                <a:lnTo>
                  <a:pt x="255306" y="42615"/>
                </a:lnTo>
                <a:lnTo>
                  <a:pt x="222948" y="32746"/>
                </a:lnTo>
                <a:lnTo>
                  <a:pt x="180464" y="29336"/>
                </a:lnTo>
                <a:lnTo>
                  <a:pt x="291721" y="29336"/>
                </a:lnTo>
                <a:lnTo>
                  <a:pt x="310603" y="46130"/>
                </a:lnTo>
                <a:lnTo>
                  <a:pt x="320479" y="79564"/>
                </a:lnTo>
                <a:lnTo>
                  <a:pt x="310603" y="112929"/>
                </a:lnTo>
                <a:lnTo>
                  <a:pt x="292029" y="129347"/>
                </a:lnTo>
                <a:close/>
              </a:path>
              <a:path w="360679" h="376554">
                <a:moveTo>
                  <a:pt x="320924" y="376041"/>
                </a:moveTo>
                <a:lnTo>
                  <a:pt x="46671" y="376041"/>
                </a:lnTo>
                <a:lnTo>
                  <a:pt x="46671" y="260473"/>
                </a:lnTo>
                <a:lnTo>
                  <a:pt x="83120" y="260473"/>
                </a:lnTo>
                <a:lnTo>
                  <a:pt x="83120" y="346260"/>
                </a:lnTo>
                <a:lnTo>
                  <a:pt x="320924" y="346260"/>
                </a:lnTo>
                <a:lnTo>
                  <a:pt x="320924" y="376041"/>
                </a:lnTo>
                <a:close/>
              </a:path>
              <a:path w="360679" h="376554">
                <a:moveTo>
                  <a:pt x="360484" y="225358"/>
                </a:moveTo>
                <a:lnTo>
                  <a:pt x="0" y="225358"/>
                </a:lnTo>
                <a:lnTo>
                  <a:pt x="0" y="196021"/>
                </a:lnTo>
                <a:lnTo>
                  <a:pt x="360484" y="196021"/>
                </a:lnTo>
                <a:lnTo>
                  <a:pt x="360484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6079261" y="7790426"/>
            <a:ext cx="361315" cy="392430"/>
          </a:xfrm>
          <a:custGeom>
            <a:avLst/>
            <a:gdLst/>
            <a:ahLst/>
            <a:cxnLst/>
            <a:rect l="l" t="t" r="r" b="b"/>
            <a:pathLst>
              <a:path w="361314" h="392429">
                <a:moveTo>
                  <a:pt x="103567" y="209356"/>
                </a:moveTo>
                <a:lnTo>
                  <a:pt x="62069" y="202584"/>
                </a:lnTo>
                <a:lnTo>
                  <a:pt x="29281" y="183520"/>
                </a:lnTo>
                <a:lnTo>
                  <a:pt x="7743" y="154037"/>
                </a:lnTo>
                <a:lnTo>
                  <a:pt x="0" y="116012"/>
                </a:lnTo>
                <a:lnTo>
                  <a:pt x="7743" y="78175"/>
                </a:lnTo>
                <a:lnTo>
                  <a:pt x="29281" y="48672"/>
                </a:lnTo>
                <a:lnTo>
                  <a:pt x="62069" y="29503"/>
                </a:lnTo>
                <a:lnTo>
                  <a:pt x="103567" y="22669"/>
                </a:lnTo>
                <a:lnTo>
                  <a:pt x="145578" y="29503"/>
                </a:lnTo>
                <a:lnTo>
                  <a:pt x="178630" y="48672"/>
                </a:lnTo>
                <a:lnTo>
                  <a:pt x="181727" y="52894"/>
                </a:lnTo>
                <a:lnTo>
                  <a:pt x="103567" y="52894"/>
                </a:lnTo>
                <a:lnTo>
                  <a:pt x="76251" y="57568"/>
                </a:lnTo>
                <a:lnTo>
                  <a:pt x="54728" y="70618"/>
                </a:lnTo>
                <a:lnTo>
                  <a:pt x="40622" y="90586"/>
                </a:lnTo>
                <a:lnTo>
                  <a:pt x="35559" y="116012"/>
                </a:lnTo>
                <a:lnTo>
                  <a:pt x="40622" y="141626"/>
                </a:lnTo>
                <a:lnTo>
                  <a:pt x="54728" y="161573"/>
                </a:lnTo>
                <a:lnTo>
                  <a:pt x="76251" y="174519"/>
                </a:lnTo>
                <a:lnTo>
                  <a:pt x="103567" y="179130"/>
                </a:lnTo>
                <a:lnTo>
                  <a:pt x="181851" y="179130"/>
                </a:lnTo>
                <a:lnTo>
                  <a:pt x="178630" y="183520"/>
                </a:lnTo>
                <a:lnTo>
                  <a:pt x="145578" y="202584"/>
                </a:lnTo>
                <a:lnTo>
                  <a:pt x="103567" y="209356"/>
                </a:lnTo>
                <a:close/>
              </a:path>
              <a:path w="361314" h="392429">
                <a:moveTo>
                  <a:pt x="181851" y="179130"/>
                </a:moveTo>
                <a:lnTo>
                  <a:pt x="103567" y="179130"/>
                </a:lnTo>
                <a:lnTo>
                  <a:pt x="131208" y="174519"/>
                </a:lnTo>
                <a:lnTo>
                  <a:pt x="153016" y="161573"/>
                </a:lnTo>
                <a:lnTo>
                  <a:pt x="167324" y="141626"/>
                </a:lnTo>
                <a:lnTo>
                  <a:pt x="172463" y="116012"/>
                </a:lnTo>
                <a:lnTo>
                  <a:pt x="167324" y="90586"/>
                </a:lnTo>
                <a:lnTo>
                  <a:pt x="153016" y="70618"/>
                </a:lnTo>
                <a:lnTo>
                  <a:pt x="131208" y="57568"/>
                </a:lnTo>
                <a:lnTo>
                  <a:pt x="103567" y="52894"/>
                </a:lnTo>
                <a:lnTo>
                  <a:pt x="181727" y="52894"/>
                </a:lnTo>
                <a:lnTo>
                  <a:pt x="200265" y="78175"/>
                </a:lnTo>
                <a:lnTo>
                  <a:pt x="208023" y="116012"/>
                </a:lnTo>
                <a:lnTo>
                  <a:pt x="200265" y="154037"/>
                </a:lnTo>
                <a:lnTo>
                  <a:pt x="181851" y="179130"/>
                </a:lnTo>
                <a:close/>
              </a:path>
              <a:path w="361314" h="392429">
                <a:moveTo>
                  <a:pt x="312479" y="276475"/>
                </a:moveTo>
                <a:lnTo>
                  <a:pt x="48005" y="276475"/>
                </a:lnTo>
                <a:lnTo>
                  <a:pt x="48005" y="247138"/>
                </a:lnTo>
                <a:lnTo>
                  <a:pt x="312479" y="247138"/>
                </a:lnTo>
                <a:lnTo>
                  <a:pt x="312479" y="276475"/>
                </a:lnTo>
                <a:close/>
              </a:path>
              <a:path w="361314" h="392429">
                <a:moveTo>
                  <a:pt x="138682" y="362706"/>
                </a:moveTo>
                <a:lnTo>
                  <a:pt x="102678" y="362706"/>
                </a:lnTo>
                <a:lnTo>
                  <a:pt x="102678" y="276475"/>
                </a:lnTo>
                <a:lnTo>
                  <a:pt x="138682" y="276475"/>
                </a:lnTo>
                <a:lnTo>
                  <a:pt x="138682" y="362706"/>
                </a:lnTo>
                <a:close/>
              </a:path>
              <a:path w="361314" h="392429">
                <a:moveTo>
                  <a:pt x="257361" y="362706"/>
                </a:moveTo>
                <a:lnTo>
                  <a:pt x="221357" y="362706"/>
                </a:lnTo>
                <a:lnTo>
                  <a:pt x="221357" y="276475"/>
                </a:lnTo>
                <a:lnTo>
                  <a:pt x="257361" y="276475"/>
                </a:lnTo>
                <a:lnTo>
                  <a:pt x="257361" y="362706"/>
                </a:lnTo>
                <a:close/>
              </a:path>
              <a:path w="361314" h="392429">
                <a:moveTo>
                  <a:pt x="317368" y="392043"/>
                </a:moveTo>
                <a:lnTo>
                  <a:pt x="44449" y="392043"/>
                </a:lnTo>
                <a:lnTo>
                  <a:pt x="44449" y="362706"/>
                </a:lnTo>
                <a:lnTo>
                  <a:pt x="317368" y="362706"/>
                </a:lnTo>
                <a:lnTo>
                  <a:pt x="317368" y="392043"/>
                </a:lnTo>
                <a:close/>
              </a:path>
              <a:path w="361314" h="392429">
                <a:moveTo>
                  <a:pt x="301811" y="225358"/>
                </a:moveTo>
                <a:lnTo>
                  <a:pt x="265362" y="225358"/>
                </a:lnTo>
                <a:lnTo>
                  <a:pt x="265362" y="0"/>
                </a:lnTo>
                <a:lnTo>
                  <a:pt x="301811" y="0"/>
                </a:lnTo>
                <a:lnTo>
                  <a:pt x="301811" y="96899"/>
                </a:lnTo>
                <a:lnTo>
                  <a:pt x="360928" y="96899"/>
                </a:lnTo>
                <a:lnTo>
                  <a:pt x="360928" y="127125"/>
                </a:lnTo>
                <a:lnTo>
                  <a:pt x="301811" y="127125"/>
                </a:lnTo>
                <a:lnTo>
                  <a:pt x="301811" y="22535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6485528" y="7789981"/>
            <a:ext cx="334010" cy="398780"/>
          </a:xfrm>
          <a:custGeom>
            <a:avLst/>
            <a:gdLst/>
            <a:ahLst/>
            <a:cxnLst/>
            <a:rect l="l" t="t" r="r" b="b"/>
            <a:pathLst>
              <a:path w="334009" h="398779">
                <a:moveTo>
                  <a:pt x="254694" y="155128"/>
                </a:moveTo>
                <a:lnTo>
                  <a:pt x="220024" y="155128"/>
                </a:lnTo>
                <a:lnTo>
                  <a:pt x="220024" y="8889"/>
                </a:lnTo>
                <a:lnTo>
                  <a:pt x="254694" y="8889"/>
                </a:lnTo>
                <a:lnTo>
                  <a:pt x="254694" y="155128"/>
                </a:lnTo>
                <a:close/>
              </a:path>
              <a:path w="334009" h="398779">
                <a:moveTo>
                  <a:pt x="85342" y="311145"/>
                </a:moveTo>
                <a:lnTo>
                  <a:pt x="50068" y="301463"/>
                </a:lnTo>
                <a:lnTo>
                  <a:pt x="23169" y="273696"/>
                </a:lnTo>
                <a:lnTo>
                  <a:pt x="6021" y="229761"/>
                </a:lnTo>
                <a:lnTo>
                  <a:pt x="0" y="171574"/>
                </a:lnTo>
                <a:lnTo>
                  <a:pt x="6021" y="114158"/>
                </a:lnTo>
                <a:lnTo>
                  <a:pt x="23169" y="70618"/>
                </a:lnTo>
                <a:lnTo>
                  <a:pt x="50068" y="42997"/>
                </a:lnTo>
                <a:lnTo>
                  <a:pt x="85342" y="33337"/>
                </a:lnTo>
                <a:lnTo>
                  <a:pt x="118165" y="41803"/>
                </a:lnTo>
                <a:lnTo>
                  <a:pt x="143904" y="66062"/>
                </a:lnTo>
                <a:lnTo>
                  <a:pt x="144388" y="67118"/>
                </a:lnTo>
                <a:lnTo>
                  <a:pt x="85342" y="67118"/>
                </a:lnTo>
                <a:lnTo>
                  <a:pt x="63715" y="74438"/>
                </a:lnTo>
                <a:lnTo>
                  <a:pt x="47338" y="95343"/>
                </a:lnTo>
                <a:lnTo>
                  <a:pt x="36962" y="128250"/>
                </a:lnTo>
                <a:lnTo>
                  <a:pt x="33337" y="171574"/>
                </a:lnTo>
                <a:lnTo>
                  <a:pt x="36962" y="215669"/>
                </a:lnTo>
                <a:lnTo>
                  <a:pt x="47338" y="248972"/>
                </a:lnTo>
                <a:lnTo>
                  <a:pt x="63715" y="270022"/>
                </a:lnTo>
                <a:lnTo>
                  <a:pt x="85342" y="277364"/>
                </a:lnTo>
                <a:lnTo>
                  <a:pt x="144738" y="277364"/>
                </a:lnTo>
                <a:lnTo>
                  <a:pt x="118728" y="302422"/>
                </a:lnTo>
                <a:lnTo>
                  <a:pt x="85342" y="311145"/>
                </a:lnTo>
                <a:close/>
              </a:path>
              <a:path w="334009" h="398779">
                <a:moveTo>
                  <a:pt x="144738" y="277364"/>
                </a:moveTo>
                <a:lnTo>
                  <a:pt x="85342" y="277364"/>
                </a:lnTo>
                <a:lnTo>
                  <a:pt x="106525" y="270022"/>
                </a:lnTo>
                <a:lnTo>
                  <a:pt x="122791" y="248972"/>
                </a:lnTo>
                <a:lnTo>
                  <a:pt x="133223" y="215669"/>
                </a:lnTo>
                <a:lnTo>
                  <a:pt x="136904" y="171574"/>
                </a:lnTo>
                <a:lnTo>
                  <a:pt x="133223" y="128250"/>
                </a:lnTo>
                <a:lnTo>
                  <a:pt x="122791" y="95343"/>
                </a:lnTo>
                <a:lnTo>
                  <a:pt x="106525" y="74438"/>
                </a:lnTo>
                <a:lnTo>
                  <a:pt x="85342" y="67118"/>
                </a:lnTo>
                <a:lnTo>
                  <a:pt x="144388" y="67118"/>
                </a:lnTo>
                <a:lnTo>
                  <a:pt x="161476" y="104407"/>
                </a:lnTo>
                <a:lnTo>
                  <a:pt x="169796" y="155128"/>
                </a:lnTo>
                <a:lnTo>
                  <a:pt x="254694" y="155128"/>
                </a:lnTo>
                <a:lnTo>
                  <a:pt x="254694" y="184909"/>
                </a:lnTo>
                <a:lnTo>
                  <a:pt x="169796" y="184909"/>
                </a:lnTo>
                <a:lnTo>
                  <a:pt x="162163" y="237637"/>
                </a:lnTo>
                <a:lnTo>
                  <a:pt x="144738" y="277364"/>
                </a:lnTo>
                <a:close/>
              </a:path>
              <a:path w="334009" h="398779">
                <a:moveTo>
                  <a:pt x="254694" y="379153"/>
                </a:moveTo>
                <a:lnTo>
                  <a:pt x="220024" y="379153"/>
                </a:lnTo>
                <a:lnTo>
                  <a:pt x="220024" y="184909"/>
                </a:lnTo>
                <a:lnTo>
                  <a:pt x="254694" y="184909"/>
                </a:lnTo>
                <a:lnTo>
                  <a:pt x="254694" y="379153"/>
                </a:lnTo>
                <a:close/>
              </a:path>
              <a:path w="334009" h="398779">
                <a:moveTo>
                  <a:pt x="333814" y="398710"/>
                </a:moveTo>
                <a:lnTo>
                  <a:pt x="299144" y="398710"/>
                </a:lnTo>
                <a:lnTo>
                  <a:pt x="299144" y="0"/>
                </a:lnTo>
                <a:lnTo>
                  <a:pt x="333814" y="0"/>
                </a:lnTo>
                <a:lnTo>
                  <a:pt x="333814" y="39871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6889573" y="7789981"/>
            <a:ext cx="328930" cy="399415"/>
          </a:xfrm>
          <a:custGeom>
            <a:avLst/>
            <a:gdLst/>
            <a:ahLst/>
            <a:cxnLst/>
            <a:rect l="l" t="t" r="r" b="b"/>
            <a:pathLst>
              <a:path w="328929" h="399415">
                <a:moveTo>
                  <a:pt x="328480" y="399155"/>
                </a:moveTo>
                <a:lnTo>
                  <a:pt x="292032" y="399155"/>
                </a:lnTo>
                <a:lnTo>
                  <a:pt x="292032" y="164907"/>
                </a:lnTo>
                <a:lnTo>
                  <a:pt x="199577" y="164907"/>
                </a:lnTo>
                <a:lnTo>
                  <a:pt x="199577" y="135126"/>
                </a:lnTo>
                <a:lnTo>
                  <a:pt x="292032" y="135126"/>
                </a:lnTo>
                <a:lnTo>
                  <a:pt x="292032" y="0"/>
                </a:lnTo>
                <a:lnTo>
                  <a:pt x="328480" y="0"/>
                </a:lnTo>
                <a:lnTo>
                  <a:pt x="328480" y="399155"/>
                </a:lnTo>
                <a:close/>
              </a:path>
              <a:path w="328929" h="399415">
                <a:moveTo>
                  <a:pt x="22224" y="314257"/>
                </a:moveTo>
                <a:lnTo>
                  <a:pt x="0" y="285364"/>
                </a:lnTo>
                <a:lnTo>
                  <a:pt x="40490" y="255493"/>
                </a:lnTo>
                <a:lnTo>
                  <a:pt x="73230" y="212412"/>
                </a:lnTo>
                <a:lnTo>
                  <a:pt x="95135" y="160913"/>
                </a:lnTo>
                <a:lnTo>
                  <a:pt x="103122" y="105789"/>
                </a:lnTo>
                <a:lnTo>
                  <a:pt x="103122" y="34226"/>
                </a:lnTo>
                <a:lnTo>
                  <a:pt x="139571" y="34226"/>
                </a:lnTo>
                <a:lnTo>
                  <a:pt x="139571" y="105789"/>
                </a:lnTo>
                <a:lnTo>
                  <a:pt x="147558" y="159427"/>
                </a:lnTo>
                <a:lnTo>
                  <a:pt x="157077" y="180908"/>
                </a:lnTo>
                <a:lnTo>
                  <a:pt x="121346" y="180908"/>
                </a:lnTo>
                <a:lnTo>
                  <a:pt x="104858" y="223309"/>
                </a:lnTo>
                <a:lnTo>
                  <a:pt x="82120" y="260751"/>
                </a:lnTo>
                <a:lnTo>
                  <a:pt x="54214" y="291608"/>
                </a:lnTo>
                <a:lnTo>
                  <a:pt x="22224" y="314257"/>
                </a:lnTo>
                <a:close/>
              </a:path>
              <a:path w="328929" h="399415">
                <a:moveTo>
                  <a:pt x="221357" y="307145"/>
                </a:moveTo>
                <a:lnTo>
                  <a:pt x="189166" y="285733"/>
                </a:lnTo>
                <a:lnTo>
                  <a:pt x="161184" y="256528"/>
                </a:lnTo>
                <a:lnTo>
                  <a:pt x="138286" y="221073"/>
                </a:lnTo>
                <a:lnTo>
                  <a:pt x="121346" y="180908"/>
                </a:lnTo>
                <a:lnTo>
                  <a:pt x="157077" y="180908"/>
                </a:lnTo>
                <a:lnTo>
                  <a:pt x="169463" y="208856"/>
                </a:lnTo>
                <a:lnTo>
                  <a:pt x="202202" y="249867"/>
                </a:lnTo>
                <a:lnTo>
                  <a:pt x="242693" y="278253"/>
                </a:lnTo>
                <a:lnTo>
                  <a:pt x="221357" y="3071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7468958" y="780415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7468958" y="7833359"/>
            <a:ext cx="35560" cy="74930"/>
          </a:xfrm>
          <a:custGeom>
            <a:avLst/>
            <a:gdLst/>
            <a:ahLst/>
            <a:cxnLst/>
            <a:rect l="l" t="t" r="r" b="b"/>
            <a:pathLst>
              <a:path w="35559" h="74929">
                <a:moveTo>
                  <a:pt x="0" y="0"/>
                </a:moveTo>
                <a:lnTo>
                  <a:pt x="35559" y="0"/>
                </a:lnTo>
                <a:lnTo>
                  <a:pt x="35559" y="74930"/>
                </a:lnTo>
                <a:lnTo>
                  <a:pt x="0" y="7493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7468958" y="7908290"/>
            <a:ext cx="268605" cy="29209"/>
          </a:xfrm>
          <a:custGeom>
            <a:avLst/>
            <a:gdLst/>
            <a:ahLst/>
            <a:cxnLst/>
            <a:rect l="l" t="t" r="r" b="b"/>
            <a:pathLst>
              <a:path w="268604" h="29209">
                <a:moveTo>
                  <a:pt x="0" y="0"/>
                </a:moveTo>
                <a:lnTo>
                  <a:pt x="268029" y="0"/>
                </a:lnTo>
                <a:lnTo>
                  <a:pt x="268029" y="29209"/>
                </a:lnTo>
                <a:lnTo>
                  <a:pt x="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7700983" y="7833097"/>
            <a:ext cx="36195" cy="75565"/>
          </a:xfrm>
          <a:custGeom>
            <a:avLst/>
            <a:gdLst/>
            <a:ahLst/>
            <a:cxnLst/>
            <a:rect l="l" t="t" r="r" b="b"/>
            <a:pathLst>
              <a:path w="36195" h="75565">
                <a:moveTo>
                  <a:pt x="36003" y="75563"/>
                </a:moveTo>
                <a:lnTo>
                  <a:pt x="0" y="75563"/>
                </a:lnTo>
                <a:lnTo>
                  <a:pt x="0" y="0"/>
                </a:lnTo>
                <a:lnTo>
                  <a:pt x="36003" y="0"/>
                </a:lnTo>
                <a:lnTo>
                  <a:pt x="36003" y="755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7455179" y="8055609"/>
            <a:ext cx="135255" cy="29209"/>
          </a:xfrm>
          <a:custGeom>
            <a:avLst/>
            <a:gdLst/>
            <a:ahLst/>
            <a:cxnLst/>
            <a:rect l="l" t="t" r="r" b="b"/>
            <a:pathLst>
              <a:path w="135254" h="29209">
                <a:moveTo>
                  <a:pt x="0" y="0"/>
                </a:moveTo>
                <a:lnTo>
                  <a:pt x="134681" y="0"/>
                </a:lnTo>
                <a:lnTo>
                  <a:pt x="134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7554300" y="8084819"/>
            <a:ext cx="35560" cy="104139"/>
          </a:xfrm>
          <a:custGeom>
            <a:avLst/>
            <a:gdLst/>
            <a:ahLst/>
            <a:cxnLst/>
            <a:rect l="l" t="t" r="r" b="b"/>
            <a:pathLst>
              <a:path w="35559" h="104140">
                <a:moveTo>
                  <a:pt x="0" y="0"/>
                </a:moveTo>
                <a:lnTo>
                  <a:pt x="35559" y="0"/>
                </a:lnTo>
                <a:lnTo>
                  <a:pt x="35559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7609862" y="8055609"/>
            <a:ext cx="130810" cy="29209"/>
          </a:xfrm>
          <a:custGeom>
            <a:avLst/>
            <a:gdLst/>
            <a:ahLst/>
            <a:cxnLst/>
            <a:rect l="l" t="t" r="r" b="b"/>
            <a:pathLst>
              <a:path w="130809" h="29209">
                <a:moveTo>
                  <a:pt x="0" y="0"/>
                </a:moveTo>
                <a:lnTo>
                  <a:pt x="130681" y="0"/>
                </a:lnTo>
                <a:lnTo>
                  <a:pt x="130681" y="29210"/>
                </a:lnTo>
                <a:lnTo>
                  <a:pt x="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7704539" y="8084819"/>
            <a:ext cx="36195" cy="104139"/>
          </a:xfrm>
          <a:custGeom>
            <a:avLst/>
            <a:gdLst/>
            <a:ahLst/>
            <a:cxnLst/>
            <a:rect l="l" t="t" r="r" b="b"/>
            <a:pathLst>
              <a:path w="36195" h="104140">
                <a:moveTo>
                  <a:pt x="0" y="0"/>
                </a:moveTo>
                <a:lnTo>
                  <a:pt x="36003" y="0"/>
                </a:lnTo>
                <a:lnTo>
                  <a:pt x="36003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7422286" y="7974891"/>
            <a:ext cx="360680" cy="29845"/>
          </a:xfrm>
          <a:custGeom>
            <a:avLst/>
            <a:gdLst/>
            <a:ahLst/>
            <a:cxnLst/>
            <a:rect l="l" t="t" r="r" b="b"/>
            <a:pathLst>
              <a:path w="360679" h="29845">
                <a:moveTo>
                  <a:pt x="360484" y="29336"/>
                </a:moveTo>
                <a:lnTo>
                  <a:pt x="0" y="29336"/>
                </a:lnTo>
                <a:lnTo>
                  <a:pt x="0" y="0"/>
                </a:lnTo>
                <a:lnTo>
                  <a:pt x="360484" y="0"/>
                </a:lnTo>
                <a:lnTo>
                  <a:pt x="360484" y="2933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7584526" y="8004227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5" h="51434">
                <a:moveTo>
                  <a:pt x="36003" y="51116"/>
                </a:moveTo>
                <a:lnTo>
                  <a:pt x="0" y="51116"/>
                </a:lnTo>
                <a:lnTo>
                  <a:pt x="0" y="0"/>
                </a:lnTo>
                <a:lnTo>
                  <a:pt x="36003" y="0"/>
                </a:lnTo>
                <a:lnTo>
                  <a:pt x="36003" y="5111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7838332" y="7790426"/>
            <a:ext cx="358775" cy="397510"/>
          </a:xfrm>
          <a:custGeom>
            <a:avLst/>
            <a:gdLst/>
            <a:ahLst/>
            <a:cxnLst/>
            <a:rect l="l" t="t" r="r" b="b"/>
            <a:pathLst>
              <a:path w="358775" h="397509">
                <a:moveTo>
                  <a:pt x="321813" y="99566"/>
                </a:moveTo>
                <a:lnTo>
                  <a:pt x="284920" y="99566"/>
                </a:lnTo>
                <a:lnTo>
                  <a:pt x="284920" y="0"/>
                </a:lnTo>
                <a:lnTo>
                  <a:pt x="321813" y="0"/>
                </a:lnTo>
                <a:lnTo>
                  <a:pt x="321813" y="99566"/>
                </a:lnTo>
                <a:close/>
              </a:path>
              <a:path w="358775" h="397509">
                <a:moveTo>
                  <a:pt x="101789" y="208912"/>
                </a:moveTo>
                <a:lnTo>
                  <a:pt x="61131" y="202070"/>
                </a:lnTo>
                <a:lnTo>
                  <a:pt x="28892" y="182853"/>
                </a:lnTo>
                <a:lnTo>
                  <a:pt x="7653" y="153218"/>
                </a:lnTo>
                <a:lnTo>
                  <a:pt x="0" y="115123"/>
                </a:lnTo>
                <a:lnTo>
                  <a:pt x="7653" y="77543"/>
                </a:lnTo>
                <a:lnTo>
                  <a:pt x="28892" y="48172"/>
                </a:lnTo>
                <a:lnTo>
                  <a:pt x="61131" y="29051"/>
                </a:lnTo>
                <a:lnTo>
                  <a:pt x="101789" y="22224"/>
                </a:lnTo>
                <a:lnTo>
                  <a:pt x="139057" y="27808"/>
                </a:lnTo>
                <a:lnTo>
                  <a:pt x="169574" y="43560"/>
                </a:lnTo>
                <a:lnTo>
                  <a:pt x="177528" y="52450"/>
                </a:lnTo>
                <a:lnTo>
                  <a:pt x="101789" y="52450"/>
                </a:lnTo>
                <a:lnTo>
                  <a:pt x="75244" y="57117"/>
                </a:lnTo>
                <a:lnTo>
                  <a:pt x="54117" y="70118"/>
                </a:lnTo>
                <a:lnTo>
                  <a:pt x="40157" y="89954"/>
                </a:lnTo>
                <a:lnTo>
                  <a:pt x="35114" y="115123"/>
                </a:lnTo>
                <a:lnTo>
                  <a:pt x="40157" y="140619"/>
                </a:lnTo>
                <a:lnTo>
                  <a:pt x="54117" y="160740"/>
                </a:lnTo>
                <a:lnTo>
                  <a:pt x="75244" y="173942"/>
                </a:lnTo>
                <a:lnTo>
                  <a:pt x="101789" y="178686"/>
                </a:lnTo>
                <a:lnTo>
                  <a:pt x="177485" y="178686"/>
                </a:lnTo>
                <a:lnTo>
                  <a:pt x="170296" y="186965"/>
                </a:lnTo>
                <a:lnTo>
                  <a:pt x="139564" y="203168"/>
                </a:lnTo>
                <a:lnTo>
                  <a:pt x="101789" y="208912"/>
                </a:lnTo>
                <a:close/>
              </a:path>
              <a:path w="358775" h="397509">
                <a:moveTo>
                  <a:pt x="177485" y="178686"/>
                </a:moveTo>
                <a:lnTo>
                  <a:pt x="101789" y="178686"/>
                </a:lnTo>
                <a:lnTo>
                  <a:pt x="128847" y="173942"/>
                </a:lnTo>
                <a:lnTo>
                  <a:pt x="150238" y="160740"/>
                </a:lnTo>
                <a:lnTo>
                  <a:pt x="164295" y="140619"/>
                </a:lnTo>
                <a:lnTo>
                  <a:pt x="169352" y="115123"/>
                </a:lnTo>
                <a:lnTo>
                  <a:pt x="164295" y="89954"/>
                </a:lnTo>
                <a:lnTo>
                  <a:pt x="150238" y="70118"/>
                </a:lnTo>
                <a:lnTo>
                  <a:pt x="128847" y="57117"/>
                </a:lnTo>
                <a:lnTo>
                  <a:pt x="101789" y="52450"/>
                </a:lnTo>
                <a:lnTo>
                  <a:pt x="177528" y="52450"/>
                </a:lnTo>
                <a:lnTo>
                  <a:pt x="191423" y="67979"/>
                </a:lnTo>
                <a:lnTo>
                  <a:pt x="202689" y="99566"/>
                </a:lnTo>
                <a:lnTo>
                  <a:pt x="321813" y="99566"/>
                </a:lnTo>
                <a:lnTo>
                  <a:pt x="321813" y="129347"/>
                </a:lnTo>
                <a:lnTo>
                  <a:pt x="203133" y="129347"/>
                </a:lnTo>
                <a:lnTo>
                  <a:pt x="192111" y="161844"/>
                </a:lnTo>
                <a:lnTo>
                  <a:pt x="177485" y="178686"/>
                </a:lnTo>
                <a:close/>
              </a:path>
              <a:path w="358775" h="397509">
                <a:moveTo>
                  <a:pt x="321813" y="226691"/>
                </a:moveTo>
                <a:lnTo>
                  <a:pt x="284920" y="226691"/>
                </a:lnTo>
                <a:lnTo>
                  <a:pt x="284920" y="129347"/>
                </a:lnTo>
                <a:lnTo>
                  <a:pt x="321813" y="129347"/>
                </a:lnTo>
                <a:lnTo>
                  <a:pt x="321813" y="226691"/>
                </a:lnTo>
                <a:close/>
              </a:path>
              <a:path w="358775" h="397509">
                <a:moveTo>
                  <a:pt x="33781" y="393376"/>
                </a:moveTo>
                <a:lnTo>
                  <a:pt x="15557" y="366262"/>
                </a:lnTo>
                <a:lnTo>
                  <a:pt x="49248" y="348128"/>
                </a:lnTo>
                <a:lnTo>
                  <a:pt x="74397" y="323535"/>
                </a:lnTo>
                <a:lnTo>
                  <a:pt x="90128" y="295192"/>
                </a:lnTo>
                <a:lnTo>
                  <a:pt x="95566" y="265807"/>
                </a:lnTo>
                <a:lnTo>
                  <a:pt x="95566" y="242249"/>
                </a:lnTo>
                <a:lnTo>
                  <a:pt x="130681" y="242249"/>
                </a:lnTo>
                <a:lnTo>
                  <a:pt x="130681" y="265807"/>
                </a:lnTo>
                <a:lnTo>
                  <a:pt x="134112" y="292678"/>
                </a:lnTo>
                <a:lnTo>
                  <a:pt x="144460" y="318757"/>
                </a:lnTo>
                <a:lnTo>
                  <a:pt x="144747" y="319146"/>
                </a:lnTo>
                <a:lnTo>
                  <a:pt x="112456" y="319146"/>
                </a:lnTo>
                <a:lnTo>
                  <a:pt x="99413" y="342183"/>
                </a:lnTo>
                <a:lnTo>
                  <a:pt x="81786" y="362762"/>
                </a:lnTo>
                <a:lnTo>
                  <a:pt x="59826" y="380090"/>
                </a:lnTo>
                <a:lnTo>
                  <a:pt x="33781" y="393376"/>
                </a:lnTo>
                <a:close/>
              </a:path>
              <a:path w="358775" h="397509">
                <a:moveTo>
                  <a:pt x="234105" y="361373"/>
                </a:moveTo>
                <a:lnTo>
                  <a:pt x="186242" y="361373"/>
                </a:lnTo>
                <a:lnTo>
                  <a:pt x="211002" y="340690"/>
                </a:lnTo>
                <a:lnTo>
                  <a:pt x="228636" y="316257"/>
                </a:lnTo>
                <a:lnTo>
                  <a:pt x="239186" y="290490"/>
                </a:lnTo>
                <a:lnTo>
                  <a:pt x="242693" y="265807"/>
                </a:lnTo>
                <a:lnTo>
                  <a:pt x="242693" y="242249"/>
                </a:lnTo>
                <a:lnTo>
                  <a:pt x="278253" y="242249"/>
                </a:lnTo>
                <a:lnTo>
                  <a:pt x="278253" y="265807"/>
                </a:lnTo>
                <a:lnTo>
                  <a:pt x="283635" y="296505"/>
                </a:lnTo>
                <a:lnTo>
                  <a:pt x="295342" y="317812"/>
                </a:lnTo>
                <a:lnTo>
                  <a:pt x="260028" y="317812"/>
                </a:lnTo>
                <a:lnTo>
                  <a:pt x="248506" y="341614"/>
                </a:lnTo>
                <a:lnTo>
                  <a:pt x="234105" y="361373"/>
                </a:lnTo>
                <a:close/>
              </a:path>
              <a:path w="358775" h="397509">
                <a:moveTo>
                  <a:pt x="340482" y="393376"/>
                </a:moveTo>
                <a:lnTo>
                  <a:pt x="313472" y="380132"/>
                </a:lnTo>
                <a:lnTo>
                  <a:pt x="290754" y="362762"/>
                </a:lnTo>
                <a:lnTo>
                  <a:pt x="272787" y="341808"/>
                </a:lnTo>
                <a:lnTo>
                  <a:pt x="260028" y="317812"/>
                </a:lnTo>
                <a:lnTo>
                  <a:pt x="295342" y="317812"/>
                </a:lnTo>
                <a:lnTo>
                  <a:pt x="299310" y="325035"/>
                </a:lnTo>
                <a:lnTo>
                  <a:pt x="324570" y="349066"/>
                </a:lnTo>
                <a:lnTo>
                  <a:pt x="358706" y="366262"/>
                </a:lnTo>
                <a:lnTo>
                  <a:pt x="340482" y="393376"/>
                </a:lnTo>
                <a:close/>
              </a:path>
              <a:path w="358775" h="397509">
                <a:moveTo>
                  <a:pt x="186687" y="396932"/>
                </a:moveTo>
                <a:lnTo>
                  <a:pt x="160649" y="383091"/>
                </a:lnTo>
                <a:lnTo>
                  <a:pt x="139737" y="364873"/>
                </a:lnTo>
                <a:lnTo>
                  <a:pt x="123742" y="343239"/>
                </a:lnTo>
                <a:lnTo>
                  <a:pt x="112456" y="319146"/>
                </a:lnTo>
                <a:lnTo>
                  <a:pt x="144747" y="319146"/>
                </a:lnTo>
                <a:lnTo>
                  <a:pt x="161809" y="342253"/>
                </a:lnTo>
                <a:lnTo>
                  <a:pt x="186242" y="361373"/>
                </a:lnTo>
                <a:lnTo>
                  <a:pt x="234105" y="361373"/>
                </a:lnTo>
                <a:lnTo>
                  <a:pt x="232525" y="363540"/>
                </a:lnTo>
                <a:lnTo>
                  <a:pt x="211960" y="382382"/>
                </a:lnTo>
                <a:lnTo>
                  <a:pt x="186687" y="396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8257489" y="7789981"/>
            <a:ext cx="355600" cy="400050"/>
          </a:xfrm>
          <a:custGeom>
            <a:avLst/>
            <a:gdLst/>
            <a:ahLst/>
            <a:cxnLst/>
            <a:rect l="l" t="t" r="r" b="b"/>
            <a:pathLst>
              <a:path w="355600" h="400050">
                <a:moveTo>
                  <a:pt x="31559" y="300033"/>
                </a:moveTo>
                <a:lnTo>
                  <a:pt x="0" y="300033"/>
                </a:lnTo>
                <a:lnTo>
                  <a:pt x="0" y="38226"/>
                </a:lnTo>
                <a:lnTo>
                  <a:pt x="185353" y="38226"/>
                </a:lnTo>
                <a:lnTo>
                  <a:pt x="185353" y="68452"/>
                </a:lnTo>
                <a:lnTo>
                  <a:pt x="36448" y="68452"/>
                </a:lnTo>
                <a:lnTo>
                  <a:pt x="36448" y="268918"/>
                </a:lnTo>
                <a:lnTo>
                  <a:pt x="217788" y="268918"/>
                </a:lnTo>
                <a:lnTo>
                  <a:pt x="220024" y="285809"/>
                </a:lnTo>
                <a:lnTo>
                  <a:pt x="175449" y="292907"/>
                </a:lnTo>
                <a:lnTo>
                  <a:pt x="131125" y="297255"/>
                </a:lnTo>
                <a:lnTo>
                  <a:pt x="84134" y="299435"/>
                </a:lnTo>
                <a:lnTo>
                  <a:pt x="31559" y="300033"/>
                </a:lnTo>
                <a:close/>
              </a:path>
              <a:path w="355600" h="400050">
                <a:moveTo>
                  <a:pt x="217788" y="268918"/>
                </a:moveTo>
                <a:lnTo>
                  <a:pt x="36448" y="268918"/>
                </a:lnTo>
                <a:lnTo>
                  <a:pt x="86197" y="268272"/>
                </a:lnTo>
                <a:lnTo>
                  <a:pt x="131070" y="266085"/>
                </a:lnTo>
                <a:lnTo>
                  <a:pt x="173526" y="261980"/>
                </a:lnTo>
                <a:lnTo>
                  <a:pt x="216023" y="255583"/>
                </a:lnTo>
                <a:lnTo>
                  <a:pt x="217788" y="268918"/>
                </a:lnTo>
                <a:close/>
              </a:path>
              <a:path w="355600" h="400050">
                <a:moveTo>
                  <a:pt x="289809" y="399599"/>
                </a:moveTo>
                <a:lnTo>
                  <a:pt x="253361" y="399599"/>
                </a:lnTo>
                <a:lnTo>
                  <a:pt x="253361" y="0"/>
                </a:lnTo>
                <a:lnTo>
                  <a:pt x="289809" y="0"/>
                </a:lnTo>
                <a:lnTo>
                  <a:pt x="289809" y="157350"/>
                </a:lnTo>
                <a:lnTo>
                  <a:pt x="355594" y="157350"/>
                </a:lnTo>
                <a:lnTo>
                  <a:pt x="355594" y="187576"/>
                </a:lnTo>
                <a:lnTo>
                  <a:pt x="289809" y="187576"/>
                </a:lnTo>
                <a:lnTo>
                  <a:pt x="289809" y="39959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8658422" y="809934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36" y="62229"/>
                </a:moveTo>
                <a:lnTo>
                  <a:pt x="18001" y="59999"/>
                </a:lnTo>
                <a:lnTo>
                  <a:pt x="8667" y="53728"/>
                </a:lnTo>
                <a:lnTo>
                  <a:pt x="2333" y="44039"/>
                </a:lnTo>
                <a:lnTo>
                  <a:pt x="0" y="31559"/>
                </a:lnTo>
                <a:lnTo>
                  <a:pt x="2333" y="18939"/>
                </a:lnTo>
                <a:lnTo>
                  <a:pt x="8667" y="8945"/>
                </a:lnTo>
                <a:lnTo>
                  <a:pt x="18001" y="2368"/>
                </a:lnTo>
                <a:lnTo>
                  <a:pt x="29336" y="0"/>
                </a:lnTo>
                <a:lnTo>
                  <a:pt x="40671" y="2368"/>
                </a:lnTo>
                <a:lnTo>
                  <a:pt x="50005" y="8945"/>
                </a:lnTo>
                <a:lnTo>
                  <a:pt x="56339" y="18939"/>
                </a:lnTo>
                <a:lnTo>
                  <a:pt x="58673" y="31559"/>
                </a:lnTo>
                <a:lnTo>
                  <a:pt x="56339" y="44039"/>
                </a:lnTo>
                <a:lnTo>
                  <a:pt x="50005" y="53728"/>
                </a:lnTo>
                <a:lnTo>
                  <a:pt x="40671" y="59999"/>
                </a:lnTo>
                <a:lnTo>
                  <a:pt x="29336" y="6222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649413" y="1521919"/>
            <a:ext cx="629920" cy="709930"/>
          </a:xfrm>
          <a:custGeom>
            <a:avLst/>
            <a:gdLst/>
            <a:ahLst/>
            <a:cxnLst/>
            <a:rect l="l" t="t" r="r" b="b"/>
            <a:pathLst>
              <a:path w="629919" h="709930">
                <a:moveTo>
                  <a:pt x="481850" y="368799"/>
                </a:moveTo>
                <a:lnTo>
                  <a:pt x="481850" y="28498"/>
                </a:lnTo>
                <a:lnTo>
                  <a:pt x="477659" y="21792"/>
                </a:lnTo>
                <a:lnTo>
                  <a:pt x="469277" y="7543"/>
                </a:lnTo>
                <a:lnTo>
                  <a:pt x="464248" y="0"/>
                </a:lnTo>
                <a:lnTo>
                  <a:pt x="605901" y="39394"/>
                </a:lnTo>
                <a:lnTo>
                  <a:pt x="597519" y="179370"/>
                </a:lnTo>
                <a:lnTo>
                  <a:pt x="597519" y="346168"/>
                </a:lnTo>
                <a:lnTo>
                  <a:pt x="566296" y="351983"/>
                </a:lnTo>
                <a:lnTo>
                  <a:pt x="481850" y="368799"/>
                </a:lnTo>
                <a:close/>
              </a:path>
              <a:path w="629919" h="709930">
                <a:moveTo>
                  <a:pt x="585868" y="554037"/>
                </a:moveTo>
                <a:lnTo>
                  <a:pt x="474306" y="554037"/>
                </a:lnTo>
                <a:lnTo>
                  <a:pt x="474306" y="463514"/>
                </a:lnTo>
                <a:lnTo>
                  <a:pt x="158312" y="463514"/>
                </a:lnTo>
                <a:lnTo>
                  <a:pt x="158312" y="438368"/>
                </a:lnTo>
                <a:lnTo>
                  <a:pt x="415633" y="438368"/>
                </a:lnTo>
                <a:lnTo>
                  <a:pt x="426111" y="435435"/>
                </a:lnTo>
                <a:lnTo>
                  <a:pt x="432351" y="433542"/>
                </a:lnTo>
                <a:lnTo>
                  <a:pt x="436745" y="431296"/>
                </a:lnTo>
                <a:lnTo>
                  <a:pt x="441375" y="427243"/>
                </a:lnTo>
                <a:lnTo>
                  <a:pt x="448322" y="419928"/>
                </a:lnTo>
                <a:lnTo>
                  <a:pt x="595004" y="443397"/>
                </a:lnTo>
                <a:lnTo>
                  <a:pt x="584946" y="544817"/>
                </a:lnTo>
                <a:lnTo>
                  <a:pt x="585868" y="554037"/>
                </a:lnTo>
                <a:close/>
              </a:path>
              <a:path w="629919" h="709930">
                <a:moveTo>
                  <a:pt x="192212" y="709880"/>
                </a:moveTo>
                <a:lnTo>
                  <a:pt x="158259" y="685579"/>
                </a:lnTo>
                <a:lnTo>
                  <a:pt x="154776" y="649721"/>
                </a:lnTo>
                <a:lnTo>
                  <a:pt x="153915" y="637489"/>
                </a:lnTo>
                <a:lnTo>
                  <a:pt x="152733" y="624523"/>
                </a:lnTo>
                <a:lnTo>
                  <a:pt x="148791" y="585796"/>
                </a:lnTo>
                <a:lnTo>
                  <a:pt x="147520" y="572791"/>
                </a:lnTo>
                <a:lnTo>
                  <a:pt x="146407" y="560258"/>
                </a:lnTo>
                <a:lnTo>
                  <a:pt x="144901" y="542303"/>
                </a:lnTo>
                <a:lnTo>
                  <a:pt x="253026" y="552361"/>
                </a:lnTo>
                <a:lnTo>
                  <a:pt x="585868" y="554037"/>
                </a:lnTo>
                <a:lnTo>
                  <a:pt x="588299" y="578344"/>
                </a:lnTo>
                <a:lnTo>
                  <a:pt x="241292" y="578344"/>
                </a:lnTo>
                <a:lnTo>
                  <a:pt x="241292" y="679764"/>
                </a:lnTo>
                <a:lnTo>
                  <a:pt x="615654" y="679764"/>
                </a:lnTo>
                <a:lnTo>
                  <a:pt x="629370" y="704910"/>
                </a:lnTo>
                <a:lnTo>
                  <a:pt x="258894" y="704910"/>
                </a:lnTo>
                <a:lnTo>
                  <a:pt x="192212" y="709880"/>
                </a:lnTo>
                <a:close/>
              </a:path>
              <a:path w="629919" h="709930">
                <a:moveTo>
                  <a:pt x="615654" y="679764"/>
                </a:moveTo>
                <a:lnTo>
                  <a:pt x="431559" y="679764"/>
                </a:lnTo>
                <a:lnTo>
                  <a:pt x="444930" y="679555"/>
                </a:lnTo>
                <a:lnTo>
                  <a:pt x="453666" y="678088"/>
                </a:lnTo>
                <a:lnTo>
                  <a:pt x="461616" y="674107"/>
                </a:lnTo>
                <a:lnTo>
                  <a:pt x="472630" y="666353"/>
                </a:lnTo>
                <a:lnTo>
                  <a:pt x="471792" y="666353"/>
                </a:lnTo>
                <a:lnTo>
                  <a:pt x="507309" y="642190"/>
                </a:lnTo>
                <a:lnTo>
                  <a:pt x="516215" y="637960"/>
                </a:lnTo>
                <a:lnTo>
                  <a:pt x="526378" y="636402"/>
                </a:lnTo>
                <a:lnTo>
                  <a:pt x="542199" y="636179"/>
                </a:lnTo>
                <a:lnTo>
                  <a:pt x="555099" y="636343"/>
                </a:lnTo>
                <a:lnTo>
                  <a:pt x="594598" y="653028"/>
                </a:lnTo>
                <a:lnTo>
                  <a:pt x="614282" y="677250"/>
                </a:lnTo>
                <a:lnTo>
                  <a:pt x="615654" y="679764"/>
                </a:lnTo>
                <a:close/>
              </a:path>
              <a:path w="629919" h="709930">
                <a:moveTo>
                  <a:pt x="198545" y="381372"/>
                </a:moveTo>
                <a:lnTo>
                  <a:pt x="164179" y="381372"/>
                </a:lnTo>
                <a:lnTo>
                  <a:pt x="136552" y="381156"/>
                </a:lnTo>
                <a:lnTo>
                  <a:pt x="85809" y="367542"/>
                </a:lnTo>
                <a:lnTo>
                  <a:pt x="46912" y="345265"/>
                </a:lnTo>
                <a:lnTo>
                  <a:pt x="17969" y="312170"/>
                </a:lnTo>
                <a:lnTo>
                  <a:pt x="3432" y="273954"/>
                </a:lnTo>
                <a:lnTo>
                  <a:pt x="0" y="201320"/>
                </a:lnTo>
                <a:lnTo>
                  <a:pt x="27" y="198734"/>
                </a:lnTo>
                <a:lnTo>
                  <a:pt x="13418" y="152247"/>
                </a:lnTo>
                <a:lnTo>
                  <a:pt x="46912" y="109867"/>
                </a:lnTo>
                <a:lnTo>
                  <a:pt x="85809" y="87589"/>
                </a:lnTo>
                <a:lnTo>
                  <a:pt x="136552" y="73976"/>
                </a:lnTo>
                <a:lnTo>
                  <a:pt x="164179" y="73759"/>
                </a:lnTo>
                <a:lnTo>
                  <a:pt x="198545" y="73759"/>
                </a:lnTo>
                <a:lnTo>
                  <a:pt x="242811" y="75488"/>
                </a:lnTo>
                <a:lnTo>
                  <a:pt x="286313" y="92199"/>
                </a:lnTo>
                <a:lnTo>
                  <a:pt x="175075" y="92199"/>
                </a:lnTo>
                <a:lnTo>
                  <a:pt x="156636" y="98067"/>
                </a:lnTo>
                <a:lnTo>
                  <a:pt x="124431" y="132236"/>
                </a:lnTo>
                <a:lnTo>
                  <a:pt x="108650" y="169993"/>
                </a:lnTo>
                <a:lnTo>
                  <a:pt x="103124" y="211221"/>
                </a:lnTo>
                <a:lnTo>
                  <a:pt x="103196" y="254171"/>
                </a:lnTo>
                <a:lnTo>
                  <a:pt x="115984" y="303840"/>
                </a:lnTo>
                <a:lnTo>
                  <a:pt x="135845" y="340438"/>
                </a:lnTo>
                <a:lnTo>
                  <a:pt x="175075" y="362932"/>
                </a:lnTo>
                <a:lnTo>
                  <a:pt x="286313" y="362932"/>
                </a:lnTo>
                <a:lnTo>
                  <a:pt x="276076" y="367542"/>
                </a:lnTo>
                <a:lnTo>
                  <a:pt x="257184" y="375537"/>
                </a:lnTo>
                <a:lnTo>
                  <a:pt x="242811" y="379643"/>
                </a:lnTo>
                <a:lnTo>
                  <a:pt x="225687" y="381156"/>
                </a:lnTo>
                <a:lnTo>
                  <a:pt x="198545" y="381372"/>
                </a:lnTo>
                <a:close/>
              </a:path>
              <a:path w="629919" h="709930">
                <a:moveTo>
                  <a:pt x="286313" y="362932"/>
                </a:moveTo>
                <a:lnTo>
                  <a:pt x="181781" y="362932"/>
                </a:lnTo>
                <a:lnTo>
                  <a:pt x="190281" y="362762"/>
                </a:lnTo>
                <a:lnTo>
                  <a:pt x="196344" y="361570"/>
                </a:lnTo>
                <a:lnTo>
                  <a:pt x="202880" y="358335"/>
                </a:lnTo>
                <a:lnTo>
                  <a:pt x="212794" y="352036"/>
                </a:lnTo>
                <a:lnTo>
                  <a:pt x="214470" y="351197"/>
                </a:lnTo>
                <a:lnTo>
                  <a:pt x="245902" y="304678"/>
                </a:lnTo>
                <a:lnTo>
                  <a:pt x="260341" y="254171"/>
                </a:lnTo>
                <a:lnTo>
                  <a:pt x="260570" y="227985"/>
                </a:lnTo>
                <a:lnTo>
                  <a:pt x="260354" y="201320"/>
                </a:lnTo>
                <a:lnTo>
                  <a:pt x="246740" y="150872"/>
                </a:lnTo>
                <a:lnTo>
                  <a:pt x="226054" y="113154"/>
                </a:lnTo>
                <a:lnTo>
                  <a:pt x="191276" y="92383"/>
                </a:lnTo>
                <a:lnTo>
                  <a:pt x="181781" y="92199"/>
                </a:lnTo>
                <a:lnTo>
                  <a:pt x="286313" y="92199"/>
                </a:lnTo>
                <a:lnTo>
                  <a:pt x="326367" y="121955"/>
                </a:lnTo>
                <a:lnTo>
                  <a:pt x="353189" y="166378"/>
                </a:lnTo>
                <a:lnTo>
                  <a:pt x="361027" y="198734"/>
                </a:lnTo>
                <a:lnTo>
                  <a:pt x="361027" y="255566"/>
                </a:lnTo>
                <a:lnTo>
                  <a:pt x="348291" y="302707"/>
                </a:lnTo>
                <a:lnTo>
                  <a:pt x="314973" y="345265"/>
                </a:lnTo>
                <a:lnTo>
                  <a:pt x="294542" y="359226"/>
                </a:lnTo>
                <a:lnTo>
                  <a:pt x="286313" y="36293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2413730" y="1559638"/>
            <a:ext cx="701040" cy="683260"/>
          </a:xfrm>
          <a:custGeom>
            <a:avLst/>
            <a:gdLst/>
            <a:ahLst/>
            <a:cxnLst/>
            <a:rect l="l" t="t" r="r" b="b"/>
            <a:pathLst>
              <a:path w="701039" h="68326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8326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8326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83260">
                <a:moveTo>
                  <a:pt x="383886" y="379695"/>
                </a:moveTo>
                <a:lnTo>
                  <a:pt x="270732" y="379695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79695"/>
                </a:lnTo>
                <a:close/>
              </a:path>
              <a:path w="701039" h="68326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83260">
                <a:moveTo>
                  <a:pt x="700719" y="404841"/>
                </a:moveTo>
                <a:lnTo>
                  <a:pt x="0" y="404841"/>
                </a:lnTo>
                <a:lnTo>
                  <a:pt x="0" y="379695"/>
                </a:lnTo>
                <a:lnTo>
                  <a:pt x="502070" y="379695"/>
                </a:lnTo>
                <a:lnTo>
                  <a:pt x="514499" y="379486"/>
                </a:lnTo>
                <a:lnTo>
                  <a:pt x="522920" y="378019"/>
                </a:lnTo>
                <a:lnTo>
                  <a:pt x="531184" y="374038"/>
                </a:lnTo>
                <a:lnTo>
                  <a:pt x="543141" y="366285"/>
                </a:lnTo>
                <a:lnTo>
                  <a:pt x="578174" y="341283"/>
                </a:lnTo>
                <a:lnTo>
                  <a:pt x="586831" y="337053"/>
                </a:lnTo>
                <a:lnTo>
                  <a:pt x="596902" y="335495"/>
                </a:lnTo>
                <a:lnTo>
                  <a:pt x="612710" y="335272"/>
                </a:lnTo>
                <a:lnTo>
                  <a:pt x="625616" y="335449"/>
                </a:lnTo>
                <a:lnTo>
                  <a:pt x="665771" y="353430"/>
                </a:lnTo>
                <a:lnTo>
                  <a:pt x="685632" y="377181"/>
                </a:lnTo>
                <a:lnTo>
                  <a:pt x="700719" y="404841"/>
                </a:lnTo>
                <a:close/>
              </a:path>
              <a:path w="701039" h="683260">
                <a:moveTo>
                  <a:pt x="127776" y="683052"/>
                </a:moveTo>
                <a:lnTo>
                  <a:pt x="93823" y="658076"/>
                </a:lnTo>
                <a:lnTo>
                  <a:pt x="88009" y="475248"/>
                </a:lnTo>
                <a:lnTo>
                  <a:pt x="223794" y="484468"/>
                </a:lnTo>
                <a:lnTo>
                  <a:pt x="223794" y="652942"/>
                </a:lnTo>
                <a:lnTo>
                  <a:pt x="604861" y="652942"/>
                </a:lnTo>
                <a:lnTo>
                  <a:pt x="618577" y="678088"/>
                </a:lnTo>
                <a:lnTo>
                  <a:pt x="194457" y="678088"/>
                </a:lnTo>
                <a:lnTo>
                  <a:pt x="127776" y="683052"/>
                </a:lnTo>
                <a:close/>
              </a:path>
              <a:path w="701039" h="683260">
                <a:moveTo>
                  <a:pt x="604861" y="652942"/>
                </a:moveTo>
                <a:lnTo>
                  <a:pt x="420766" y="652942"/>
                </a:lnTo>
                <a:lnTo>
                  <a:pt x="434609" y="652733"/>
                </a:lnTo>
                <a:lnTo>
                  <a:pt x="443502" y="651266"/>
                </a:lnTo>
                <a:lnTo>
                  <a:pt x="451294" y="647285"/>
                </a:lnTo>
                <a:lnTo>
                  <a:pt x="461837" y="639532"/>
                </a:lnTo>
                <a:lnTo>
                  <a:pt x="460999" y="639532"/>
                </a:lnTo>
                <a:lnTo>
                  <a:pt x="490964" y="619186"/>
                </a:lnTo>
                <a:lnTo>
                  <a:pt x="495574" y="616534"/>
                </a:lnTo>
                <a:lnTo>
                  <a:pt x="500498" y="614589"/>
                </a:lnTo>
                <a:lnTo>
                  <a:pt x="520510" y="608519"/>
                </a:lnTo>
                <a:lnTo>
                  <a:pt x="532244" y="608519"/>
                </a:lnTo>
                <a:lnTo>
                  <a:pt x="573315" y="619415"/>
                </a:lnTo>
                <a:lnTo>
                  <a:pt x="603947" y="651266"/>
                </a:lnTo>
                <a:lnTo>
                  <a:pt x="604861" y="65294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3210840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4253253" y="1519405"/>
            <a:ext cx="678180" cy="711835"/>
          </a:xfrm>
          <a:custGeom>
            <a:avLst/>
            <a:gdLst/>
            <a:ahLst/>
            <a:cxnLst/>
            <a:rect l="l" t="t" r="r" b="b"/>
            <a:pathLst>
              <a:path w="678179" h="711835">
                <a:moveTo>
                  <a:pt x="10058" y="565772"/>
                </a:moveTo>
                <a:lnTo>
                  <a:pt x="7543" y="554875"/>
                </a:lnTo>
                <a:lnTo>
                  <a:pt x="2514" y="538950"/>
                </a:lnTo>
                <a:lnTo>
                  <a:pt x="0" y="529730"/>
                </a:lnTo>
                <a:lnTo>
                  <a:pt x="492850" y="494526"/>
                </a:lnTo>
                <a:lnTo>
                  <a:pt x="499555" y="520510"/>
                </a:lnTo>
                <a:lnTo>
                  <a:pt x="10058" y="565772"/>
                </a:lnTo>
                <a:close/>
              </a:path>
              <a:path w="678179" h="711835">
                <a:moveTo>
                  <a:pt x="554037" y="711615"/>
                </a:moveTo>
                <a:lnTo>
                  <a:pt x="554037" y="27659"/>
                </a:lnTo>
                <a:lnTo>
                  <a:pt x="537274" y="0"/>
                </a:lnTo>
                <a:lnTo>
                  <a:pt x="658443" y="33579"/>
                </a:lnTo>
                <a:lnTo>
                  <a:pt x="678088" y="38556"/>
                </a:lnTo>
                <a:lnTo>
                  <a:pt x="669706" y="220441"/>
                </a:lnTo>
                <a:lnTo>
                  <a:pt x="669706" y="688984"/>
                </a:lnTo>
                <a:lnTo>
                  <a:pt x="638484" y="694799"/>
                </a:lnTo>
                <a:lnTo>
                  <a:pt x="554037" y="711615"/>
                </a:lnTo>
                <a:close/>
              </a:path>
              <a:path w="678179" h="711835">
                <a:moveTo>
                  <a:pt x="253968" y="384725"/>
                </a:moveTo>
                <a:lnTo>
                  <a:pt x="219603" y="384725"/>
                </a:lnTo>
                <a:lnTo>
                  <a:pt x="192467" y="384508"/>
                </a:lnTo>
                <a:lnTo>
                  <a:pt x="142490" y="370895"/>
                </a:lnTo>
                <a:lnTo>
                  <a:pt x="104006" y="348440"/>
                </a:lnTo>
                <a:lnTo>
                  <a:pt x="75121" y="314736"/>
                </a:lnTo>
                <a:lnTo>
                  <a:pt x="61193" y="276468"/>
                </a:lnTo>
                <a:lnTo>
                  <a:pt x="57958" y="258081"/>
                </a:lnTo>
                <a:lnTo>
                  <a:pt x="57958" y="202086"/>
                </a:lnTo>
                <a:lnTo>
                  <a:pt x="70695" y="155593"/>
                </a:lnTo>
                <a:lnTo>
                  <a:pt x="104006" y="112558"/>
                </a:lnTo>
                <a:lnTo>
                  <a:pt x="142490" y="90104"/>
                </a:lnTo>
                <a:lnTo>
                  <a:pt x="192467" y="76490"/>
                </a:lnTo>
                <a:lnTo>
                  <a:pt x="219603" y="76274"/>
                </a:lnTo>
                <a:lnTo>
                  <a:pt x="253968" y="76274"/>
                </a:lnTo>
                <a:lnTo>
                  <a:pt x="298130" y="78003"/>
                </a:lnTo>
                <a:lnTo>
                  <a:pt x="348637" y="98427"/>
                </a:lnTo>
                <a:lnTo>
                  <a:pt x="359645" y="104772"/>
                </a:lnTo>
                <a:lnTo>
                  <a:pt x="229661" y="104772"/>
                </a:lnTo>
                <a:lnTo>
                  <a:pt x="213736" y="108963"/>
                </a:lnTo>
                <a:lnTo>
                  <a:pt x="183856" y="139982"/>
                </a:lnTo>
                <a:lnTo>
                  <a:pt x="167603" y="178120"/>
                </a:lnTo>
                <a:lnTo>
                  <a:pt x="161768" y="231337"/>
                </a:lnTo>
                <a:lnTo>
                  <a:pt x="161978" y="254597"/>
                </a:lnTo>
                <a:lnTo>
                  <a:pt x="175179" y="301745"/>
                </a:lnTo>
                <a:lnTo>
                  <a:pt x="194746" y="337577"/>
                </a:lnTo>
                <a:lnTo>
                  <a:pt x="230499" y="357065"/>
                </a:lnTo>
                <a:lnTo>
                  <a:pt x="358191" y="357065"/>
                </a:lnTo>
                <a:lnTo>
                  <a:pt x="348637" y="362572"/>
                </a:lnTo>
                <a:lnTo>
                  <a:pt x="330662" y="370895"/>
                </a:lnTo>
                <a:lnTo>
                  <a:pt x="312255" y="378890"/>
                </a:lnTo>
                <a:lnTo>
                  <a:pt x="298130" y="382996"/>
                </a:lnTo>
                <a:lnTo>
                  <a:pt x="281098" y="384508"/>
                </a:lnTo>
                <a:lnTo>
                  <a:pt x="253968" y="384725"/>
                </a:lnTo>
                <a:close/>
              </a:path>
              <a:path w="678179" h="711835">
                <a:moveTo>
                  <a:pt x="358191" y="357065"/>
                </a:moveTo>
                <a:lnTo>
                  <a:pt x="243910" y="357065"/>
                </a:lnTo>
                <a:lnTo>
                  <a:pt x="259836" y="352036"/>
                </a:lnTo>
                <a:lnTo>
                  <a:pt x="266541" y="347845"/>
                </a:lnTo>
                <a:lnTo>
                  <a:pt x="298392" y="301745"/>
                </a:lnTo>
                <a:lnTo>
                  <a:pt x="312418" y="254597"/>
                </a:lnTo>
                <a:lnTo>
                  <a:pt x="312582" y="219426"/>
                </a:lnTo>
                <a:lnTo>
                  <a:pt x="312170" y="211483"/>
                </a:lnTo>
                <a:lnTo>
                  <a:pt x="302681" y="169273"/>
                </a:lnTo>
                <a:lnTo>
                  <a:pt x="286238" y="134528"/>
                </a:lnTo>
                <a:lnTo>
                  <a:pt x="243910" y="104772"/>
                </a:lnTo>
                <a:lnTo>
                  <a:pt x="359645" y="104772"/>
                </a:lnTo>
                <a:lnTo>
                  <a:pt x="390481" y="137376"/>
                </a:lnTo>
                <a:lnTo>
                  <a:pt x="410702" y="183869"/>
                </a:lnTo>
                <a:lnTo>
                  <a:pt x="413936" y="258081"/>
                </a:lnTo>
                <a:lnTo>
                  <a:pt x="413066" y="266960"/>
                </a:lnTo>
                <a:lnTo>
                  <a:pt x="401207" y="305228"/>
                </a:lnTo>
                <a:lnTo>
                  <a:pt x="368557" y="348440"/>
                </a:lnTo>
                <a:lnTo>
                  <a:pt x="359736" y="356174"/>
                </a:lnTo>
                <a:lnTo>
                  <a:pt x="358191" y="35706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5057069" y="1559638"/>
            <a:ext cx="701040" cy="673100"/>
          </a:xfrm>
          <a:custGeom>
            <a:avLst/>
            <a:gdLst/>
            <a:ahLst/>
            <a:cxnLst/>
            <a:rect l="l" t="t" r="r" b="b"/>
            <a:pathLst>
              <a:path w="701039" h="673100">
                <a:moveTo>
                  <a:pt x="593473" y="95552"/>
                </a:moveTo>
                <a:lnTo>
                  <a:pt x="473572" y="95552"/>
                </a:lnTo>
                <a:lnTo>
                  <a:pt x="473572" y="22630"/>
                </a:lnTo>
                <a:lnTo>
                  <a:pt x="468543" y="0"/>
                </a:lnTo>
                <a:lnTo>
                  <a:pt x="600975" y="19278"/>
                </a:lnTo>
                <a:lnTo>
                  <a:pt x="593473" y="95552"/>
                </a:lnTo>
                <a:close/>
              </a:path>
              <a:path w="701039" h="673100">
                <a:moveTo>
                  <a:pt x="89685" y="268217"/>
                </a:moveTo>
                <a:lnTo>
                  <a:pt x="83818" y="10896"/>
                </a:lnTo>
                <a:lnTo>
                  <a:pt x="165802" y="16763"/>
                </a:lnTo>
                <a:lnTo>
                  <a:pt x="195296" y="18439"/>
                </a:lnTo>
                <a:lnTo>
                  <a:pt x="195296" y="95552"/>
                </a:lnTo>
                <a:lnTo>
                  <a:pt x="593473" y="95552"/>
                </a:lnTo>
                <a:lnTo>
                  <a:pt x="590917" y="121536"/>
                </a:lnTo>
                <a:lnTo>
                  <a:pt x="195296" y="121536"/>
                </a:lnTo>
                <a:lnTo>
                  <a:pt x="195296" y="220441"/>
                </a:lnTo>
                <a:lnTo>
                  <a:pt x="584637" y="220441"/>
                </a:lnTo>
                <a:lnTo>
                  <a:pt x="583041" y="245587"/>
                </a:lnTo>
                <a:lnTo>
                  <a:pt x="205354" y="245587"/>
                </a:lnTo>
                <a:lnTo>
                  <a:pt x="89685" y="268217"/>
                </a:lnTo>
                <a:close/>
              </a:path>
              <a:path w="701039" h="673100">
                <a:moveTo>
                  <a:pt x="584637" y="220441"/>
                </a:moveTo>
                <a:lnTo>
                  <a:pt x="473572" y="220441"/>
                </a:lnTo>
                <a:lnTo>
                  <a:pt x="473572" y="121536"/>
                </a:lnTo>
                <a:lnTo>
                  <a:pt x="590917" y="121536"/>
                </a:lnTo>
                <a:lnTo>
                  <a:pt x="584637" y="220441"/>
                </a:lnTo>
                <a:close/>
              </a:path>
              <a:path w="701039" h="673100">
                <a:moveTo>
                  <a:pt x="383886" y="354550"/>
                </a:moveTo>
                <a:lnTo>
                  <a:pt x="270732" y="354550"/>
                </a:lnTo>
                <a:lnTo>
                  <a:pt x="269056" y="245587"/>
                </a:lnTo>
                <a:lnTo>
                  <a:pt x="386401" y="245587"/>
                </a:lnTo>
                <a:lnTo>
                  <a:pt x="383886" y="354550"/>
                </a:lnTo>
                <a:close/>
              </a:path>
              <a:path w="701039" h="673100">
                <a:moveTo>
                  <a:pt x="580859" y="279952"/>
                </a:moveTo>
                <a:lnTo>
                  <a:pt x="551470" y="275813"/>
                </a:lnTo>
                <a:lnTo>
                  <a:pt x="512528" y="269743"/>
                </a:lnTo>
                <a:lnTo>
                  <a:pt x="473572" y="264027"/>
                </a:lnTo>
                <a:lnTo>
                  <a:pt x="473572" y="245587"/>
                </a:lnTo>
                <a:lnTo>
                  <a:pt x="583041" y="245587"/>
                </a:lnTo>
                <a:lnTo>
                  <a:pt x="580859" y="279952"/>
                </a:lnTo>
                <a:close/>
              </a:path>
              <a:path w="701039" h="673100">
                <a:moveTo>
                  <a:pt x="700719" y="379695"/>
                </a:moveTo>
                <a:lnTo>
                  <a:pt x="0" y="379695"/>
                </a:lnTo>
                <a:lnTo>
                  <a:pt x="0" y="354550"/>
                </a:lnTo>
                <a:lnTo>
                  <a:pt x="502070" y="354550"/>
                </a:lnTo>
                <a:lnTo>
                  <a:pt x="514499" y="354341"/>
                </a:lnTo>
                <a:lnTo>
                  <a:pt x="522920" y="352874"/>
                </a:lnTo>
                <a:lnTo>
                  <a:pt x="531184" y="348892"/>
                </a:lnTo>
                <a:lnTo>
                  <a:pt x="543141" y="341139"/>
                </a:lnTo>
                <a:lnTo>
                  <a:pt x="578174" y="316138"/>
                </a:lnTo>
                <a:lnTo>
                  <a:pt x="586831" y="311908"/>
                </a:lnTo>
                <a:lnTo>
                  <a:pt x="596902" y="310349"/>
                </a:lnTo>
                <a:lnTo>
                  <a:pt x="612710" y="310126"/>
                </a:lnTo>
                <a:lnTo>
                  <a:pt x="625616" y="310303"/>
                </a:lnTo>
                <a:lnTo>
                  <a:pt x="665771" y="328285"/>
                </a:lnTo>
                <a:lnTo>
                  <a:pt x="685632" y="352036"/>
                </a:lnTo>
                <a:lnTo>
                  <a:pt x="700719" y="379695"/>
                </a:lnTo>
                <a:close/>
              </a:path>
              <a:path w="701039" h="673100">
                <a:moveTo>
                  <a:pt x="448426" y="673059"/>
                </a:moveTo>
                <a:lnTo>
                  <a:pt x="448426" y="486983"/>
                </a:lnTo>
                <a:lnTo>
                  <a:pt x="77950" y="486983"/>
                </a:lnTo>
                <a:lnTo>
                  <a:pt x="77950" y="460999"/>
                </a:lnTo>
                <a:lnTo>
                  <a:pt x="388077" y="460999"/>
                </a:lnTo>
                <a:lnTo>
                  <a:pt x="399812" y="457227"/>
                </a:lnTo>
                <a:lnTo>
                  <a:pt x="406766" y="454889"/>
                </a:lnTo>
                <a:lnTo>
                  <a:pt x="411442" y="452670"/>
                </a:lnTo>
                <a:lnTo>
                  <a:pt x="415960" y="449271"/>
                </a:lnTo>
                <a:lnTo>
                  <a:pt x="422443" y="443397"/>
                </a:lnTo>
                <a:lnTo>
                  <a:pt x="569124" y="465190"/>
                </a:lnTo>
                <a:lnTo>
                  <a:pt x="567448" y="489497"/>
                </a:lnTo>
                <a:lnTo>
                  <a:pt x="567448" y="491174"/>
                </a:lnTo>
                <a:lnTo>
                  <a:pt x="566610" y="497041"/>
                </a:lnTo>
                <a:lnTo>
                  <a:pt x="566610" y="498717"/>
                </a:lnTo>
                <a:lnTo>
                  <a:pt x="559066" y="652104"/>
                </a:lnTo>
                <a:lnTo>
                  <a:pt x="540744" y="655097"/>
                </a:lnTo>
                <a:lnTo>
                  <a:pt x="528787" y="657186"/>
                </a:lnTo>
                <a:lnTo>
                  <a:pt x="517930" y="659353"/>
                </a:lnTo>
                <a:lnTo>
                  <a:pt x="487913" y="665810"/>
                </a:lnTo>
                <a:lnTo>
                  <a:pt x="477239" y="667977"/>
                </a:lnTo>
                <a:lnTo>
                  <a:pt x="448426" y="673059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5849988" y="1545389"/>
            <a:ext cx="701040" cy="697865"/>
          </a:xfrm>
          <a:custGeom>
            <a:avLst/>
            <a:gdLst/>
            <a:ahLst/>
            <a:cxnLst/>
            <a:rect l="l" t="t" r="r" b="b"/>
            <a:pathLst>
              <a:path w="701040" h="697864">
                <a:moveTo>
                  <a:pt x="588842" y="26821"/>
                </a:moveTo>
                <a:lnTo>
                  <a:pt x="471895" y="26821"/>
                </a:lnTo>
                <a:lnTo>
                  <a:pt x="507937" y="0"/>
                </a:lnTo>
                <a:lnTo>
                  <a:pt x="589241" y="22630"/>
                </a:lnTo>
                <a:lnTo>
                  <a:pt x="588842" y="26821"/>
                </a:lnTo>
                <a:close/>
              </a:path>
              <a:path w="701040" h="697864">
                <a:moveTo>
                  <a:pt x="94714" y="242234"/>
                </a:moveTo>
                <a:lnTo>
                  <a:pt x="93745" y="207940"/>
                </a:lnTo>
                <a:lnTo>
                  <a:pt x="93247" y="184766"/>
                </a:lnTo>
                <a:lnTo>
                  <a:pt x="93064" y="162142"/>
                </a:lnTo>
                <a:lnTo>
                  <a:pt x="93011" y="96855"/>
                </a:lnTo>
                <a:lnTo>
                  <a:pt x="92828" y="74231"/>
                </a:lnTo>
                <a:lnTo>
                  <a:pt x="92330" y="51057"/>
                </a:lnTo>
                <a:lnTo>
                  <a:pt x="91361" y="16763"/>
                </a:lnTo>
                <a:lnTo>
                  <a:pt x="196972" y="26821"/>
                </a:lnTo>
                <a:lnTo>
                  <a:pt x="588842" y="26821"/>
                </a:lnTo>
                <a:lnTo>
                  <a:pt x="586447" y="51967"/>
                </a:lnTo>
                <a:lnTo>
                  <a:pt x="197810" y="51967"/>
                </a:lnTo>
                <a:lnTo>
                  <a:pt x="197810" y="209545"/>
                </a:lnTo>
                <a:lnTo>
                  <a:pt x="573251" y="209545"/>
                </a:lnTo>
                <a:lnTo>
                  <a:pt x="571317" y="234690"/>
                </a:lnTo>
                <a:lnTo>
                  <a:pt x="196972" y="234690"/>
                </a:lnTo>
                <a:lnTo>
                  <a:pt x="94714" y="242234"/>
                </a:lnTo>
                <a:close/>
              </a:path>
              <a:path w="701040" h="697864">
                <a:moveTo>
                  <a:pt x="573251" y="209545"/>
                </a:moveTo>
                <a:lnTo>
                  <a:pt x="467704" y="209545"/>
                </a:lnTo>
                <a:lnTo>
                  <a:pt x="467704" y="51967"/>
                </a:lnTo>
                <a:lnTo>
                  <a:pt x="586447" y="51967"/>
                </a:lnTo>
                <a:lnTo>
                  <a:pt x="580859" y="110639"/>
                </a:lnTo>
                <a:lnTo>
                  <a:pt x="573251" y="209545"/>
                </a:lnTo>
                <a:close/>
              </a:path>
              <a:path w="701040" h="697864">
                <a:moveTo>
                  <a:pt x="569963" y="252292"/>
                </a:moveTo>
                <a:lnTo>
                  <a:pt x="469381" y="234690"/>
                </a:lnTo>
                <a:lnTo>
                  <a:pt x="571317" y="234690"/>
                </a:lnTo>
                <a:lnTo>
                  <a:pt x="569963" y="252292"/>
                </a:lnTo>
                <a:close/>
              </a:path>
              <a:path w="701040" h="697864">
                <a:moveTo>
                  <a:pt x="700719" y="368799"/>
                </a:moveTo>
                <a:lnTo>
                  <a:pt x="0" y="368799"/>
                </a:lnTo>
                <a:lnTo>
                  <a:pt x="0" y="343654"/>
                </a:lnTo>
                <a:lnTo>
                  <a:pt x="502070" y="343654"/>
                </a:lnTo>
                <a:lnTo>
                  <a:pt x="514499" y="343444"/>
                </a:lnTo>
                <a:lnTo>
                  <a:pt x="522920" y="341977"/>
                </a:lnTo>
                <a:lnTo>
                  <a:pt x="531184" y="337996"/>
                </a:lnTo>
                <a:lnTo>
                  <a:pt x="543141" y="330243"/>
                </a:lnTo>
                <a:lnTo>
                  <a:pt x="573106" y="309897"/>
                </a:lnTo>
                <a:lnTo>
                  <a:pt x="577716" y="307245"/>
                </a:lnTo>
                <a:lnTo>
                  <a:pt x="582640" y="305300"/>
                </a:lnTo>
                <a:lnTo>
                  <a:pt x="602652" y="299230"/>
                </a:lnTo>
                <a:lnTo>
                  <a:pt x="614386" y="299230"/>
                </a:lnTo>
                <a:lnTo>
                  <a:pt x="655038" y="310546"/>
                </a:lnTo>
                <a:lnTo>
                  <a:pt x="685632" y="341139"/>
                </a:lnTo>
                <a:lnTo>
                  <a:pt x="700719" y="368799"/>
                </a:lnTo>
                <a:close/>
              </a:path>
              <a:path w="701040" h="697864">
                <a:moveTo>
                  <a:pt x="301745" y="539788"/>
                </a:moveTo>
                <a:lnTo>
                  <a:pt x="299230" y="368799"/>
                </a:lnTo>
                <a:lnTo>
                  <a:pt x="418252" y="368799"/>
                </a:lnTo>
                <a:lnTo>
                  <a:pt x="418147" y="408560"/>
                </a:lnTo>
                <a:lnTo>
                  <a:pt x="417898" y="425435"/>
                </a:lnTo>
                <a:lnTo>
                  <a:pt x="416929" y="475621"/>
                </a:lnTo>
                <a:lnTo>
                  <a:pt x="416680" y="492588"/>
                </a:lnTo>
                <a:lnTo>
                  <a:pt x="416575" y="533083"/>
                </a:lnTo>
                <a:lnTo>
                  <a:pt x="403165" y="533083"/>
                </a:lnTo>
                <a:lnTo>
                  <a:pt x="301745" y="539788"/>
                </a:lnTo>
                <a:close/>
              </a:path>
              <a:path w="701040" h="697864">
                <a:moveTo>
                  <a:pt x="126938" y="697301"/>
                </a:moveTo>
                <a:lnTo>
                  <a:pt x="92985" y="672325"/>
                </a:lnTo>
                <a:lnTo>
                  <a:pt x="87170" y="472734"/>
                </a:lnTo>
                <a:lnTo>
                  <a:pt x="222956" y="481954"/>
                </a:lnTo>
                <a:lnTo>
                  <a:pt x="222956" y="667192"/>
                </a:lnTo>
                <a:lnTo>
                  <a:pt x="604023" y="667192"/>
                </a:lnTo>
                <a:lnTo>
                  <a:pt x="617739" y="692337"/>
                </a:lnTo>
                <a:lnTo>
                  <a:pt x="193619" y="692337"/>
                </a:lnTo>
                <a:lnTo>
                  <a:pt x="126938" y="697301"/>
                </a:lnTo>
                <a:close/>
              </a:path>
              <a:path w="701040" h="697864">
                <a:moveTo>
                  <a:pt x="604023" y="667192"/>
                </a:moveTo>
                <a:lnTo>
                  <a:pt x="419928" y="667192"/>
                </a:lnTo>
                <a:lnTo>
                  <a:pt x="433771" y="666982"/>
                </a:lnTo>
                <a:lnTo>
                  <a:pt x="442664" y="665515"/>
                </a:lnTo>
                <a:lnTo>
                  <a:pt x="450456" y="661534"/>
                </a:lnTo>
                <a:lnTo>
                  <a:pt x="460999" y="653781"/>
                </a:lnTo>
                <a:lnTo>
                  <a:pt x="460161" y="653781"/>
                </a:lnTo>
                <a:lnTo>
                  <a:pt x="490126" y="633435"/>
                </a:lnTo>
                <a:lnTo>
                  <a:pt x="494736" y="630783"/>
                </a:lnTo>
                <a:lnTo>
                  <a:pt x="499660" y="628838"/>
                </a:lnTo>
                <a:lnTo>
                  <a:pt x="519672" y="622768"/>
                </a:lnTo>
                <a:lnTo>
                  <a:pt x="531406" y="622768"/>
                </a:lnTo>
                <a:lnTo>
                  <a:pt x="572477" y="633664"/>
                </a:lnTo>
                <a:lnTo>
                  <a:pt x="603109" y="665515"/>
                </a:lnTo>
                <a:lnTo>
                  <a:pt x="604023" y="66719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6646260" y="1516890"/>
            <a:ext cx="763905" cy="714375"/>
          </a:xfrm>
          <a:custGeom>
            <a:avLst/>
            <a:gdLst/>
            <a:ahLst/>
            <a:cxnLst/>
            <a:rect l="l" t="t" r="r" b="b"/>
            <a:pathLst>
              <a:path w="763904" h="714375">
                <a:moveTo>
                  <a:pt x="284981" y="74598"/>
                </a:moveTo>
                <a:lnTo>
                  <a:pt x="274923" y="74598"/>
                </a:lnTo>
                <a:lnTo>
                  <a:pt x="264865" y="72083"/>
                </a:lnTo>
                <a:lnTo>
                  <a:pt x="226708" y="49524"/>
                </a:lnTo>
                <a:lnTo>
                  <a:pt x="184033" y="16187"/>
                </a:lnTo>
                <a:lnTo>
                  <a:pt x="168474" y="2514"/>
                </a:lnTo>
                <a:lnTo>
                  <a:pt x="176437" y="2501"/>
                </a:lnTo>
                <a:lnTo>
                  <a:pt x="181885" y="2409"/>
                </a:lnTo>
                <a:lnTo>
                  <a:pt x="187333" y="2160"/>
                </a:lnTo>
                <a:lnTo>
                  <a:pt x="195296" y="1676"/>
                </a:lnTo>
                <a:lnTo>
                  <a:pt x="207030" y="838"/>
                </a:lnTo>
                <a:lnTo>
                  <a:pt x="230499" y="0"/>
                </a:lnTo>
                <a:lnTo>
                  <a:pt x="280790" y="1676"/>
                </a:lnTo>
                <a:lnTo>
                  <a:pt x="316413" y="24307"/>
                </a:lnTo>
                <a:lnTo>
                  <a:pt x="324487" y="44345"/>
                </a:lnTo>
                <a:lnTo>
                  <a:pt x="322699" y="52805"/>
                </a:lnTo>
                <a:lnTo>
                  <a:pt x="315038" y="65404"/>
                </a:lnTo>
                <a:lnTo>
                  <a:pt x="308555" y="71874"/>
                </a:lnTo>
                <a:lnTo>
                  <a:pt x="299715" y="74257"/>
                </a:lnTo>
                <a:lnTo>
                  <a:pt x="284981" y="74598"/>
                </a:lnTo>
                <a:close/>
              </a:path>
              <a:path w="763904" h="714375">
                <a:moveTo>
                  <a:pt x="628635" y="508775"/>
                </a:moveTo>
                <a:lnTo>
                  <a:pt x="326890" y="508775"/>
                </a:lnTo>
                <a:lnTo>
                  <a:pt x="512966" y="496203"/>
                </a:lnTo>
                <a:lnTo>
                  <a:pt x="512966" y="30174"/>
                </a:lnTo>
                <a:lnTo>
                  <a:pt x="495364" y="2514"/>
                </a:lnTo>
                <a:lnTo>
                  <a:pt x="637017" y="41070"/>
                </a:lnTo>
                <a:lnTo>
                  <a:pt x="628635" y="222956"/>
                </a:lnTo>
                <a:lnTo>
                  <a:pt x="628635" y="400650"/>
                </a:lnTo>
                <a:lnTo>
                  <a:pt x="758936" y="400650"/>
                </a:lnTo>
                <a:lnTo>
                  <a:pt x="762220" y="405784"/>
                </a:lnTo>
                <a:lnTo>
                  <a:pt x="763743" y="414480"/>
                </a:lnTo>
                <a:lnTo>
                  <a:pt x="763648" y="424957"/>
                </a:lnTo>
                <a:lnTo>
                  <a:pt x="763314" y="443463"/>
                </a:lnTo>
                <a:lnTo>
                  <a:pt x="761435" y="452512"/>
                </a:lnTo>
                <a:lnTo>
                  <a:pt x="759685" y="455132"/>
                </a:lnTo>
                <a:lnTo>
                  <a:pt x="628635" y="455132"/>
                </a:lnTo>
                <a:lnTo>
                  <a:pt x="628635" y="508775"/>
                </a:lnTo>
                <a:close/>
              </a:path>
              <a:path w="763904" h="714375">
                <a:moveTo>
                  <a:pt x="429148" y="159254"/>
                </a:moveTo>
                <a:lnTo>
                  <a:pt x="50290" y="159254"/>
                </a:lnTo>
                <a:lnTo>
                  <a:pt x="50290" y="134108"/>
                </a:lnTo>
                <a:lnTo>
                  <a:pt x="233957" y="134056"/>
                </a:lnTo>
                <a:lnTo>
                  <a:pt x="252292" y="133689"/>
                </a:lnTo>
                <a:lnTo>
                  <a:pt x="263647" y="133251"/>
                </a:lnTo>
                <a:lnTo>
                  <a:pt x="270837" y="131751"/>
                </a:lnTo>
                <a:lnTo>
                  <a:pt x="276927" y="127973"/>
                </a:lnTo>
                <a:lnTo>
                  <a:pt x="284981" y="120698"/>
                </a:lnTo>
                <a:lnTo>
                  <a:pt x="430825" y="139976"/>
                </a:lnTo>
                <a:lnTo>
                  <a:pt x="429148" y="159254"/>
                </a:lnTo>
                <a:close/>
              </a:path>
              <a:path w="763904" h="714375">
                <a:moveTo>
                  <a:pt x="10896" y="568286"/>
                </a:moveTo>
                <a:lnTo>
                  <a:pt x="8381" y="557390"/>
                </a:lnTo>
                <a:lnTo>
                  <a:pt x="2514" y="541464"/>
                </a:lnTo>
                <a:lnTo>
                  <a:pt x="0" y="532244"/>
                </a:lnTo>
                <a:lnTo>
                  <a:pt x="216250" y="517157"/>
                </a:lnTo>
                <a:lnTo>
                  <a:pt x="204516" y="429986"/>
                </a:lnTo>
                <a:lnTo>
                  <a:pt x="181819" y="427387"/>
                </a:lnTo>
                <a:lnTo>
                  <a:pt x="167531" y="424905"/>
                </a:lnTo>
                <a:lnTo>
                  <a:pt x="124705" y="407716"/>
                </a:lnTo>
                <a:lnTo>
                  <a:pt x="88748" y="380435"/>
                </a:lnTo>
                <a:lnTo>
                  <a:pt x="68783" y="343916"/>
                </a:lnTo>
                <a:lnTo>
                  <a:pt x="68003" y="338238"/>
                </a:lnTo>
                <a:lnTo>
                  <a:pt x="68017" y="298615"/>
                </a:lnTo>
                <a:lnTo>
                  <a:pt x="85180" y="257635"/>
                </a:lnTo>
                <a:lnTo>
                  <a:pt x="123055" y="227775"/>
                </a:lnTo>
                <a:lnTo>
                  <a:pt x="171185" y="211273"/>
                </a:lnTo>
                <a:lnTo>
                  <a:pt x="228823" y="207030"/>
                </a:lnTo>
                <a:lnTo>
                  <a:pt x="263188" y="207030"/>
                </a:lnTo>
                <a:lnTo>
                  <a:pt x="306617" y="208287"/>
                </a:lnTo>
                <a:lnTo>
                  <a:pt x="357019" y="223139"/>
                </a:lnTo>
                <a:lnTo>
                  <a:pt x="373750" y="231337"/>
                </a:lnTo>
                <a:lnTo>
                  <a:pt x="238043" y="231337"/>
                </a:lnTo>
                <a:lnTo>
                  <a:pt x="221279" y="235528"/>
                </a:lnTo>
                <a:lnTo>
                  <a:pt x="216250" y="238043"/>
                </a:lnTo>
                <a:lnTo>
                  <a:pt x="215412" y="238043"/>
                </a:lnTo>
                <a:lnTo>
                  <a:pt x="202558" y="243714"/>
                </a:lnTo>
                <a:lnTo>
                  <a:pt x="167826" y="282100"/>
                </a:lnTo>
                <a:lnTo>
                  <a:pt x="160930" y="319346"/>
                </a:lnTo>
                <a:lnTo>
                  <a:pt x="161186" y="336156"/>
                </a:lnTo>
                <a:lnTo>
                  <a:pt x="187135" y="381791"/>
                </a:lnTo>
                <a:lnTo>
                  <a:pt x="215412" y="399812"/>
                </a:lnTo>
                <a:lnTo>
                  <a:pt x="216250" y="399812"/>
                </a:lnTo>
                <a:lnTo>
                  <a:pt x="221279" y="402326"/>
                </a:lnTo>
                <a:lnTo>
                  <a:pt x="238043" y="407355"/>
                </a:lnTo>
                <a:lnTo>
                  <a:pt x="366611" y="407355"/>
                </a:lnTo>
                <a:lnTo>
                  <a:pt x="357209" y="412758"/>
                </a:lnTo>
                <a:lnTo>
                  <a:pt x="348368" y="416942"/>
                </a:lnTo>
                <a:lnTo>
                  <a:pt x="337800" y="420419"/>
                </a:lnTo>
                <a:lnTo>
                  <a:pt x="321023" y="424957"/>
                </a:lnTo>
                <a:lnTo>
                  <a:pt x="326890" y="508775"/>
                </a:lnTo>
                <a:lnTo>
                  <a:pt x="628635" y="508775"/>
                </a:lnTo>
                <a:lnTo>
                  <a:pt x="628635" y="523024"/>
                </a:lnTo>
                <a:lnTo>
                  <a:pt x="512966" y="523024"/>
                </a:lnTo>
                <a:lnTo>
                  <a:pt x="10896" y="568286"/>
                </a:lnTo>
                <a:close/>
              </a:path>
              <a:path w="763904" h="714375">
                <a:moveTo>
                  <a:pt x="277437" y="238881"/>
                </a:moveTo>
                <a:lnTo>
                  <a:pt x="270732" y="235528"/>
                </a:lnTo>
                <a:lnTo>
                  <a:pt x="253968" y="231337"/>
                </a:lnTo>
                <a:lnTo>
                  <a:pt x="373750" y="231337"/>
                </a:lnTo>
                <a:lnTo>
                  <a:pt x="376939" y="233354"/>
                </a:lnTo>
                <a:lnTo>
                  <a:pt x="382820" y="238043"/>
                </a:lnTo>
                <a:lnTo>
                  <a:pt x="276599" y="238043"/>
                </a:lnTo>
                <a:lnTo>
                  <a:pt x="277437" y="238881"/>
                </a:lnTo>
                <a:close/>
              </a:path>
              <a:path w="763904" h="714375">
                <a:moveTo>
                  <a:pt x="214574" y="238881"/>
                </a:moveTo>
                <a:lnTo>
                  <a:pt x="215412" y="238043"/>
                </a:lnTo>
                <a:lnTo>
                  <a:pt x="216250" y="238043"/>
                </a:lnTo>
                <a:lnTo>
                  <a:pt x="214574" y="238881"/>
                </a:lnTo>
                <a:close/>
              </a:path>
              <a:path w="763904" h="714375">
                <a:moveTo>
                  <a:pt x="379358" y="399812"/>
                </a:moveTo>
                <a:lnTo>
                  <a:pt x="276599" y="399812"/>
                </a:lnTo>
                <a:lnTo>
                  <a:pt x="289454" y="394148"/>
                </a:lnTo>
                <a:lnTo>
                  <a:pt x="297711" y="389073"/>
                </a:lnTo>
                <a:lnTo>
                  <a:pt x="324186" y="356416"/>
                </a:lnTo>
                <a:lnTo>
                  <a:pt x="331081" y="319346"/>
                </a:lnTo>
                <a:lnTo>
                  <a:pt x="330826" y="302530"/>
                </a:lnTo>
                <a:lnTo>
                  <a:pt x="304947" y="256313"/>
                </a:lnTo>
                <a:lnTo>
                  <a:pt x="276599" y="238043"/>
                </a:lnTo>
                <a:lnTo>
                  <a:pt x="382820" y="238043"/>
                </a:lnTo>
                <a:lnTo>
                  <a:pt x="414480" y="274923"/>
                </a:lnTo>
                <a:lnTo>
                  <a:pt x="422318" y="298615"/>
                </a:lnTo>
                <a:lnTo>
                  <a:pt x="422237" y="338238"/>
                </a:lnTo>
                <a:lnTo>
                  <a:pt x="406576" y="374188"/>
                </a:lnTo>
                <a:lnTo>
                  <a:pt x="380128" y="399353"/>
                </a:lnTo>
                <a:lnTo>
                  <a:pt x="379358" y="399812"/>
                </a:lnTo>
                <a:close/>
              </a:path>
              <a:path w="763904" h="714375">
                <a:moveTo>
                  <a:pt x="758936" y="400650"/>
                </a:moveTo>
                <a:lnTo>
                  <a:pt x="628635" y="400650"/>
                </a:lnTo>
                <a:lnTo>
                  <a:pt x="643506" y="393244"/>
                </a:lnTo>
                <a:lnTo>
                  <a:pt x="687668" y="374188"/>
                </a:lnTo>
                <a:lnTo>
                  <a:pt x="706586" y="370475"/>
                </a:lnTo>
                <a:lnTo>
                  <a:pt x="720901" y="371222"/>
                </a:lnTo>
                <a:lnTo>
                  <a:pt x="757335" y="398149"/>
                </a:lnTo>
                <a:lnTo>
                  <a:pt x="758936" y="400650"/>
                </a:lnTo>
                <a:close/>
              </a:path>
              <a:path w="763904" h="714375">
                <a:moveTo>
                  <a:pt x="216250" y="399812"/>
                </a:moveTo>
                <a:lnTo>
                  <a:pt x="215412" y="399812"/>
                </a:lnTo>
                <a:lnTo>
                  <a:pt x="214574" y="398974"/>
                </a:lnTo>
                <a:lnTo>
                  <a:pt x="216250" y="399812"/>
                </a:lnTo>
                <a:close/>
              </a:path>
              <a:path w="763904" h="714375">
                <a:moveTo>
                  <a:pt x="366611" y="407355"/>
                </a:moveTo>
                <a:lnTo>
                  <a:pt x="253968" y="407355"/>
                </a:lnTo>
                <a:lnTo>
                  <a:pt x="270732" y="402326"/>
                </a:lnTo>
                <a:lnTo>
                  <a:pt x="277437" y="398974"/>
                </a:lnTo>
                <a:lnTo>
                  <a:pt x="276599" y="399812"/>
                </a:lnTo>
                <a:lnTo>
                  <a:pt x="379358" y="399812"/>
                </a:lnTo>
                <a:lnTo>
                  <a:pt x="368799" y="406098"/>
                </a:lnTo>
                <a:lnTo>
                  <a:pt x="366611" y="407355"/>
                </a:lnTo>
                <a:close/>
              </a:path>
              <a:path w="763904" h="714375">
                <a:moveTo>
                  <a:pt x="704910" y="486983"/>
                </a:moveTo>
                <a:lnTo>
                  <a:pt x="662876" y="472871"/>
                </a:lnTo>
                <a:lnTo>
                  <a:pt x="628635" y="455132"/>
                </a:lnTo>
                <a:lnTo>
                  <a:pt x="759685" y="455132"/>
                </a:lnTo>
                <a:lnTo>
                  <a:pt x="728326" y="484887"/>
                </a:lnTo>
                <a:lnTo>
                  <a:pt x="704910" y="486983"/>
                </a:lnTo>
                <a:close/>
              </a:path>
              <a:path w="763904" h="714375">
                <a:moveTo>
                  <a:pt x="512966" y="714130"/>
                </a:moveTo>
                <a:lnTo>
                  <a:pt x="512966" y="523024"/>
                </a:lnTo>
                <a:lnTo>
                  <a:pt x="628635" y="523024"/>
                </a:lnTo>
                <a:lnTo>
                  <a:pt x="628635" y="691499"/>
                </a:lnTo>
                <a:lnTo>
                  <a:pt x="597413" y="697314"/>
                </a:lnTo>
                <a:lnTo>
                  <a:pt x="512966" y="71413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E9BA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93788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C87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2467867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119452" y="316040"/>
                </a:lnTo>
                <a:lnTo>
                  <a:pt x="80355" y="299892"/>
                </a:lnTo>
                <a:lnTo>
                  <a:pt x="46822" y="274108"/>
                </a:lnTo>
                <a:lnTo>
                  <a:pt x="21531" y="241067"/>
                </a:lnTo>
                <a:lnTo>
                  <a:pt x="5563" y="202644"/>
                </a:lnTo>
                <a:lnTo>
                  <a:pt x="0" y="160711"/>
                </a:lnTo>
                <a:lnTo>
                  <a:pt x="5563" y="118779"/>
                </a:lnTo>
                <a:lnTo>
                  <a:pt x="21531" y="80355"/>
                </a:lnTo>
                <a:lnTo>
                  <a:pt x="46822" y="47315"/>
                </a:lnTo>
                <a:lnTo>
                  <a:pt x="80355" y="21531"/>
                </a:lnTo>
                <a:lnTo>
                  <a:pt x="119452" y="5382"/>
                </a:lnTo>
                <a:lnTo>
                  <a:pt x="160711" y="0"/>
                </a:lnTo>
                <a:lnTo>
                  <a:pt x="201971" y="5382"/>
                </a:lnTo>
                <a:lnTo>
                  <a:pt x="241067" y="21531"/>
                </a:lnTo>
                <a:lnTo>
                  <a:pt x="274600" y="47315"/>
                </a:lnTo>
                <a:lnTo>
                  <a:pt x="299892" y="80355"/>
                </a:lnTo>
                <a:lnTo>
                  <a:pt x="315860" y="118779"/>
                </a:lnTo>
                <a:lnTo>
                  <a:pt x="321423" y="160711"/>
                </a:lnTo>
                <a:lnTo>
                  <a:pt x="315860" y="202644"/>
                </a:lnTo>
                <a:lnTo>
                  <a:pt x="299892" y="241067"/>
                </a:lnTo>
                <a:lnTo>
                  <a:pt x="274600" y="274108"/>
                </a:lnTo>
                <a:lnTo>
                  <a:pt x="241067" y="299892"/>
                </a:lnTo>
                <a:lnTo>
                  <a:pt x="201971" y="316040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864F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2997852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5563" y="202644"/>
                </a:lnTo>
                <a:lnTo>
                  <a:pt x="21531" y="241067"/>
                </a:lnTo>
                <a:lnTo>
                  <a:pt x="46822" y="274108"/>
                </a:lnTo>
                <a:lnTo>
                  <a:pt x="80355" y="299892"/>
                </a:lnTo>
                <a:lnTo>
                  <a:pt x="119452" y="316040"/>
                </a:lnTo>
                <a:lnTo>
                  <a:pt x="160711" y="321423"/>
                </a:lnTo>
                <a:lnTo>
                  <a:pt x="201971" y="316040"/>
                </a:lnTo>
                <a:lnTo>
                  <a:pt x="241067" y="299892"/>
                </a:lnTo>
                <a:lnTo>
                  <a:pt x="274600" y="274108"/>
                </a:lnTo>
                <a:lnTo>
                  <a:pt x="299892" y="241067"/>
                </a:lnTo>
                <a:lnTo>
                  <a:pt x="315860" y="202644"/>
                </a:lnTo>
                <a:lnTo>
                  <a:pt x="321423" y="160711"/>
                </a:lnTo>
                <a:lnTo>
                  <a:pt x="315860" y="118779"/>
                </a:lnTo>
                <a:lnTo>
                  <a:pt x="299892" y="80355"/>
                </a:lnTo>
                <a:lnTo>
                  <a:pt x="274600" y="47315"/>
                </a:lnTo>
                <a:lnTo>
                  <a:pt x="241067" y="21531"/>
                </a:lnTo>
                <a:lnTo>
                  <a:pt x="201971" y="5382"/>
                </a:lnTo>
                <a:lnTo>
                  <a:pt x="160711" y="0"/>
                </a:lnTo>
                <a:lnTo>
                  <a:pt x="119452" y="5382"/>
                </a:lnTo>
                <a:lnTo>
                  <a:pt x="80355" y="21531"/>
                </a:lnTo>
                <a:lnTo>
                  <a:pt x="46822" y="47315"/>
                </a:lnTo>
                <a:lnTo>
                  <a:pt x="21531" y="80355"/>
                </a:lnTo>
                <a:lnTo>
                  <a:pt x="5563" y="118779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60711" y="321423"/>
                </a:moveTo>
                <a:lnTo>
                  <a:pt x="99210" y="309190"/>
                </a:lnTo>
                <a:lnTo>
                  <a:pt x="47071" y="274352"/>
                </a:lnTo>
                <a:lnTo>
                  <a:pt x="12233" y="222213"/>
                </a:lnTo>
                <a:lnTo>
                  <a:pt x="0" y="160711"/>
                </a:lnTo>
                <a:lnTo>
                  <a:pt x="3116" y="129212"/>
                </a:lnTo>
                <a:lnTo>
                  <a:pt x="27001" y="71548"/>
                </a:lnTo>
                <a:lnTo>
                  <a:pt x="71548" y="27001"/>
                </a:lnTo>
                <a:lnTo>
                  <a:pt x="129212" y="3116"/>
                </a:lnTo>
                <a:lnTo>
                  <a:pt x="160711" y="0"/>
                </a:lnTo>
                <a:lnTo>
                  <a:pt x="192211" y="3116"/>
                </a:lnTo>
                <a:lnTo>
                  <a:pt x="249874" y="27001"/>
                </a:lnTo>
                <a:lnTo>
                  <a:pt x="294422" y="71548"/>
                </a:lnTo>
                <a:lnTo>
                  <a:pt x="318307" y="129212"/>
                </a:lnTo>
                <a:lnTo>
                  <a:pt x="321423" y="160711"/>
                </a:lnTo>
                <a:lnTo>
                  <a:pt x="318307" y="192211"/>
                </a:lnTo>
                <a:lnTo>
                  <a:pt x="294422" y="249874"/>
                </a:lnTo>
                <a:lnTo>
                  <a:pt x="249874" y="294422"/>
                </a:lnTo>
                <a:lnTo>
                  <a:pt x="192211" y="318307"/>
                </a:lnTo>
                <a:lnTo>
                  <a:pt x="160711" y="32142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3627798" y="256867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0" y="160711"/>
                </a:moveTo>
                <a:lnTo>
                  <a:pt x="12233" y="222213"/>
                </a:lnTo>
                <a:lnTo>
                  <a:pt x="47071" y="274352"/>
                </a:lnTo>
                <a:lnTo>
                  <a:pt x="99210" y="309190"/>
                </a:lnTo>
                <a:lnTo>
                  <a:pt x="160711" y="321423"/>
                </a:lnTo>
                <a:lnTo>
                  <a:pt x="192211" y="318307"/>
                </a:lnTo>
                <a:lnTo>
                  <a:pt x="249874" y="294422"/>
                </a:lnTo>
                <a:lnTo>
                  <a:pt x="294422" y="249874"/>
                </a:lnTo>
                <a:lnTo>
                  <a:pt x="318307" y="192211"/>
                </a:lnTo>
                <a:lnTo>
                  <a:pt x="321423" y="160711"/>
                </a:lnTo>
                <a:lnTo>
                  <a:pt x="318307" y="129212"/>
                </a:lnTo>
                <a:lnTo>
                  <a:pt x="294422" y="71548"/>
                </a:lnTo>
                <a:lnTo>
                  <a:pt x="249874" y="27001"/>
                </a:lnTo>
                <a:lnTo>
                  <a:pt x="192211" y="3116"/>
                </a:lnTo>
                <a:lnTo>
                  <a:pt x="160711" y="0"/>
                </a:lnTo>
                <a:lnTo>
                  <a:pt x="129212" y="3116"/>
                </a:lnTo>
                <a:lnTo>
                  <a:pt x="71548" y="27001"/>
                </a:lnTo>
                <a:lnTo>
                  <a:pt x="27001" y="71548"/>
                </a:lnTo>
                <a:lnTo>
                  <a:pt x="3116" y="129212"/>
                </a:lnTo>
                <a:lnTo>
                  <a:pt x="0" y="160711"/>
                </a:lnTo>
                <a:close/>
              </a:path>
            </a:pathLst>
          </a:custGeom>
          <a:ln w="57856">
            <a:solidFill>
              <a:srgbClr val="46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609024" y="3200983"/>
            <a:ext cx="313055" cy="367665"/>
          </a:xfrm>
          <a:custGeom>
            <a:avLst/>
            <a:gdLst/>
            <a:ahLst/>
            <a:cxnLst/>
            <a:rect l="l" t="t" r="r" b="b"/>
            <a:pathLst>
              <a:path w="313055" h="367664">
                <a:moveTo>
                  <a:pt x="303194" y="185867"/>
                </a:moveTo>
                <a:lnTo>
                  <a:pt x="249570" y="185867"/>
                </a:lnTo>
                <a:lnTo>
                  <a:pt x="249570" y="0"/>
                </a:lnTo>
                <a:lnTo>
                  <a:pt x="303194" y="0"/>
                </a:lnTo>
                <a:lnTo>
                  <a:pt x="303194" y="185867"/>
                </a:lnTo>
                <a:close/>
              </a:path>
              <a:path w="313055" h="367664">
                <a:moveTo>
                  <a:pt x="99586" y="180626"/>
                </a:moveTo>
                <a:lnTo>
                  <a:pt x="60042" y="174307"/>
                </a:lnTo>
                <a:lnTo>
                  <a:pt x="28474" y="156687"/>
                </a:lnTo>
                <a:lnTo>
                  <a:pt x="7565" y="129768"/>
                </a:lnTo>
                <a:lnTo>
                  <a:pt x="0" y="95554"/>
                </a:lnTo>
                <a:lnTo>
                  <a:pt x="7565" y="61573"/>
                </a:lnTo>
                <a:lnTo>
                  <a:pt x="28474" y="34774"/>
                </a:lnTo>
                <a:lnTo>
                  <a:pt x="60042" y="17198"/>
                </a:lnTo>
                <a:lnTo>
                  <a:pt x="99586" y="10885"/>
                </a:lnTo>
                <a:lnTo>
                  <a:pt x="138833" y="17198"/>
                </a:lnTo>
                <a:lnTo>
                  <a:pt x="170143" y="34774"/>
                </a:lnTo>
                <a:lnTo>
                  <a:pt x="184721" y="53623"/>
                </a:lnTo>
                <a:lnTo>
                  <a:pt x="99586" y="53623"/>
                </a:lnTo>
                <a:lnTo>
                  <a:pt x="80523" y="56489"/>
                </a:lnTo>
                <a:lnTo>
                  <a:pt x="65315" y="64761"/>
                </a:lnTo>
                <a:lnTo>
                  <a:pt x="55248" y="77946"/>
                </a:lnTo>
                <a:lnTo>
                  <a:pt x="51607" y="95554"/>
                </a:lnTo>
                <a:lnTo>
                  <a:pt x="55248" y="113332"/>
                </a:lnTo>
                <a:lnTo>
                  <a:pt x="65315" y="126498"/>
                </a:lnTo>
                <a:lnTo>
                  <a:pt x="80523" y="134675"/>
                </a:lnTo>
                <a:lnTo>
                  <a:pt x="99586" y="137485"/>
                </a:lnTo>
                <a:lnTo>
                  <a:pt x="184927" y="137485"/>
                </a:lnTo>
                <a:lnTo>
                  <a:pt x="170143" y="156687"/>
                </a:lnTo>
                <a:lnTo>
                  <a:pt x="138833" y="174307"/>
                </a:lnTo>
                <a:lnTo>
                  <a:pt x="99586" y="180626"/>
                </a:lnTo>
                <a:close/>
              </a:path>
              <a:path w="313055" h="367664">
                <a:moveTo>
                  <a:pt x="184927" y="137485"/>
                </a:moveTo>
                <a:lnTo>
                  <a:pt x="99586" y="137485"/>
                </a:lnTo>
                <a:lnTo>
                  <a:pt x="118523" y="134675"/>
                </a:lnTo>
                <a:lnTo>
                  <a:pt x="133453" y="126498"/>
                </a:lnTo>
                <a:lnTo>
                  <a:pt x="143243" y="113332"/>
                </a:lnTo>
                <a:lnTo>
                  <a:pt x="146758" y="95554"/>
                </a:lnTo>
                <a:lnTo>
                  <a:pt x="143243" y="77946"/>
                </a:lnTo>
                <a:lnTo>
                  <a:pt x="133453" y="64761"/>
                </a:lnTo>
                <a:lnTo>
                  <a:pt x="118523" y="56489"/>
                </a:lnTo>
                <a:lnTo>
                  <a:pt x="99586" y="53623"/>
                </a:lnTo>
                <a:lnTo>
                  <a:pt x="184721" y="53623"/>
                </a:lnTo>
                <a:lnTo>
                  <a:pt x="190869" y="61573"/>
                </a:lnTo>
                <a:lnTo>
                  <a:pt x="198366" y="95554"/>
                </a:lnTo>
                <a:lnTo>
                  <a:pt x="190869" y="129768"/>
                </a:lnTo>
                <a:lnTo>
                  <a:pt x="184927" y="137485"/>
                </a:lnTo>
                <a:close/>
              </a:path>
              <a:path w="313055" h="367664">
                <a:moveTo>
                  <a:pt x="312467" y="367300"/>
                </a:moveTo>
                <a:lnTo>
                  <a:pt x="56042" y="367300"/>
                </a:lnTo>
                <a:lnTo>
                  <a:pt x="56042" y="264488"/>
                </a:lnTo>
                <a:lnTo>
                  <a:pt x="250377" y="264488"/>
                </a:lnTo>
                <a:lnTo>
                  <a:pt x="250377" y="241910"/>
                </a:lnTo>
                <a:lnTo>
                  <a:pt x="55639" y="241910"/>
                </a:lnTo>
                <a:lnTo>
                  <a:pt x="55639" y="201188"/>
                </a:lnTo>
                <a:lnTo>
                  <a:pt x="303194" y="201188"/>
                </a:lnTo>
                <a:lnTo>
                  <a:pt x="303194" y="302387"/>
                </a:lnTo>
                <a:lnTo>
                  <a:pt x="108859" y="302387"/>
                </a:lnTo>
                <a:lnTo>
                  <a:pt x="108859" y="325772"/>
                </a:lnTo>
                <a:lnTo>
                  <a:pt x="312467" y="325772"/>
                </a:lnTo>
                <a:lnTo>
                  <a:pt x="312467" y="36730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2015433" y="3460918"/>
            <a:ext cx="53340" cy="62230"/>
          </a:xfrm>
          <a:custGeom>
            <a:avLst/>
            <a:gdLst/>
            <a:ahLst/>
            <a:cxnLst/>
            <a:rect l="l" t="t" r="r" b="b"/>
            <a:pathLst>
              <a:path w="53339" h="62229">
                <a:moveTo>
                  <a:pt x="0" y="0"/>
                </a:moveTo>
                <a:lnTo>
                  <a:pt x="53220" y="0"/>
                </a:lnTo>
                <a:lnTo>
                  <a:pt x="53220" y="62229"/>
                </a:lnTo>
                <a:lnTo>
                  <a:pt x="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2015433" y="3523148"/>
            <a:ext cx="257810" cy="43180"/>
          </a:xfrm>
          <a:custGeom>
            <a:avLst/>
            <a:gdLst/>
            <a:ahLst/>
            <a:cxnLst/>
            <a:rect l="l" t="t" r="r" b="b"/>
            <a:pathLst>
              <a:path w="257810" h="43179">
                <a:moveTo>
                  <a:pt x="0" y="0"/>
                </a:moveTo>
                <a:lnTo>
                  <a:pt x="257634" y="0"/>
                </a:lnTo>
                <a:lnTo>
                  <a:pt x="257634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2017449" y="3214538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0" y="0"/>
                </a:moveTo>
                <a:lnTo>
                  <a:pt x="52817" y="0"/>
                </a:lnTo>
                <a:lnTo>
                  <a:pt x="52817" y="35560"/>
                </a:lnTo>
                <a:lnTo>
                  <a:pt x="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2017449" y="325009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09"/>
                </a:lnTo>
                <a:lnTo>
                  <a:pt x="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2017449" y="3292008"/>
            <a:ext cx="53340" cy="31750"/>
          </a:xfrm>
          <a:custGeom>
            <a:avLst/>
            <a:gdLst/>
            <a:ahLst/>
            <a:cxnLst/>
            <a:rect l="l" t="t" r="r" b="b"/>
            <a:pathLst>
              <a:path w="53339" h="31750">
                <a:moveTo>
                  <a:pt x="0" y="0"/>
                </a:moveTo>
                <a:lnTo>
                  <a:pt x="52817" y="0"/>
                </a:lnTo>
                <a:lnTo>
                  <a:pt x="52817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2017449" y="3323758"/>
            <a:ext cx="250825" cy="41910"/>
          </a:xfrm>
          <a:custGeom>
            <a:avLst/>
            <a:gdLst/>
            <a:ahLst/>
            <a:cxnLst/>
            <a:rect l="l" t="t" r="r" b="b"/>
            <a:pathLst>
              <a:path w="250825" h="41910">
                <a:moveTo>
                  <a:pt x="0" y="0"/>
                </a:moveTo>
                <a:lnTo>
                  <a:pt x="250377" y="0"/>
                </a:lnTo>
                <a:lnTo>
                  <a:pt x="250377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2215009" y="3214288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30">
                <a:moveTo>
                  <a:pt x="52817" y="36286"/>
                </a:moveTo>
                <a:lnTo>
                  <a:pt x="0" y="36286"/>
                </a:lnTo>
                <a:lnTo>
                  <a:pt x="0" y="0"/>
                </a:lnTo>
                <a:lnTo>
                  <a:pt x="52817" y="0"/>
                </a:lnTo>
                <a:lnTo>
                  <a:pt x="52817" y="3628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2215009" y="3291700"/>
            <a:ext cx="53340" cy="32384"/>
          </a:xfrm>
          <a:custGeom>
            <a:avLst/>
            <a:gdLst/>
            <a:ahLst/>
            <a:cxnLst/>
            <a:rect l="l" t="t" r="r" b="b"/>
            <a:pathLst>
              <a:path w="53339" h="32385">
                <a:moveTo>
                  <a:pt x="52817" y="32254"/>
                </a:moveTo>
                <a:lnTo>
                  <a:pt x="0" y="32254"/>
                </a:lnTo>
                <a:lnTo>
                  <a:pt x="0" y="0"/>
                </a:lnTo>
                <a:lnTo>
                  <a:pt x="52817" y="0"/>
                </a:lnTo>
                <a:lnTo>
                  <a:pt x="52817" y="3225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2115423" y="3365886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20" y="31045"/>
                </a:moveTo>
                <a:lnTo>
                  <a:pt x="0" y="31045"/>
                </a:lnTo>
                <a:lnTo>
                  <a:pt x="0" y="0"/>
                </a:lnTo>
                <a:lnTo>
                  <a:pt x="53220" y="0"/>
                </a:lnTo>
                <a:lnTo>
                  <a:pt x="53220" y="31045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974711" y="3396931"/>
            <a:ext cx="335915" cy="42545"/>
          </a:xfrm>
          <a:custGeom>
            <a:avLst/>
            <a:gdLst/>
            <a:ahLst/>
            <a:cxnLst/>
            <a:rect l="l" t="t" r="r" b="b"/>
            <a:pathLst>
              <a:path w="335914" h="42545">
                <a:moveTo>
                  <a:pt x="335852" y="42334"/>
                </a:moveTo>
                <a:lnTo>
                  <a:pt x="0" y="42334"/>
                </a:lnTo>
                <a:lnTo>
                  <a:pt x="0" y="0"/>
                </a:lnTo>
                <a:lnTo>
                  <a:pt x="335852" y="0"/>
                </a:lnTo>
                <a:lnTo>
                  <a:pt x="335852" y="42334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2456159" y="3200983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10" h="365125">
                <a:moveTo>
                  <a:pt x="312467" y="270939"/>
                </a:moveTo>
                <a:lnTo>
                  <a:pt x="259247" y="270939"/>
                </a:lnTo>
                <a:lnTo>
                  <a:pt x="259247" y="139098"/>
                </a:lnTo>
                <a:lnTo>
                  <a:pt x="201188" y="139098"/>
                </a:lnTo>
                <a:lnTo>
                  <a:pt x="201188" y="95957"/>
                </a:lnTo>
                <a:lnTo>
                  <a:pt x="259247" y="95957"/>
                </a:lnTo>
                <a:lnTo>
                  <a:pt x="259247" y="0"/>
                </a:lnTo>
                <a:lnTo>
                  <a:pt x="312467" y="0"/>
                </a:lnTo>
                <a:lnTo>
                  <a:pt x="312467" y="270939"/>
                </a:lnTo>
                <a:close/>
              </a:path>
              <a:path w="321310" h="365125">
                <a:moveTo>
                  <a:pt x="214090" y="67331"/>
                </a:moveTo>
                <a:lnTo>
                  <a:pt x="14514" y="67331"/>
                </a:lnTo>
                <a:lnTo>
                  <a:pt x="14514" y="24997"/>
                </a:lnTo>
                <a:lnTo>
                  <a:pt x="214090" y="24997"/>
                </a:lnTo>
                <a:lnTo>
                  <a:pt x="214090" y="67331"/>
                </a:lnTo>
                <a:close/>
              </a:path>
              <a:path w="321310" h="365125">
                <a:moveTo>
                  <a:pt x="26610" y="230217"/>
                </a:moveTo>
                <a:lnTo>
                  <a:pt x="0" y="187883"/>
                </a:lnTo>
                <a:lnTo>
                  <a:pt x="39354" y="168108"/>
                </a:lnTo>
                <a:lnTo>
                  <a:pt x="66575" y="140358"/>
                </a:lnTo>
                <a:lnTo>
                  <a:pt x="82381" y="107542"/>
                </a:lnTo>
                <a:lnTo>
                  <a:pt x="87490" y="72573"/>
                </a:lnTo>
                <a:lnTo>
                  <a:pt x="87490" y="67331"/>
                </a:lnTo>
                <a:lnTo>
                  <a:pt x="141920" y="67331"/>
                </a:lnTo>
                <a:lnTo>
                  <a:pt x="141980" y="72573"/>
                </a:lnTo>
                <a:lnTo>
                  <a:pt x="146802" y="105004"/>
                </a:lnTo>
                <a:lnTo>
                  <a:pt x="161928" y="135872"/>
                </a:lnTo>
                <a:lnTo>
                  <a:pt x="175509" y="149581"/>
                </a:lnTo>
                <a:lnTo>
                  <a:pt x="115713" y="149581"/>
                </a:lnTo>
                <a:lnTo>
                  <a:pt x="100940" y="175618"/>
                </a:lnTo>
                <a:lnTo>
                  <a:pt x="81291" y="198215"/>
                </a:lnTo>
                <a:lnTo>
                  <a:pt x="56578" y="216654"/>
                </a:lnTo>
                <a:lnTo>
                  <a:pt x="26610" y="230217"/>
                </a:lnTo>
                <a:close/>
              </a:path>
              <a:path w="321310" h="365125">
                <a:moveTo>
                  <a:pt x="199979" y="222960"/>
                </a:moveTo>
                <a:lnTo>
                  <a:pt x="171844" y="210587"/>
                </a:lnTo>
                <a:lnTo>
                  <a:pt x="148472" y="193830"/>
                </a:lnTo>
                <a:lnTo>
                  <a:pt x="129787" y="173293"/>
                </a:lnTo>
                <a:lnTo>
                  <a:pt x="115713" y="149581"/>
                </a:lnTo>
                <a:lnTo>
                  <a:pt x="175509" y="149581"/>
                </a:lnTo>
                <a:lnTo>
                  <a:pt x="188015" y="162205"/>
                </a:lnTo>
                <a:lnTo>
                  <a:pt x="225782" y="181432"/>
                </a:lnTo>
                <a:lnTo>
                  <a:pt x="199979" y="222960"/>
                </a:lnTo>
                <a:close/>
              </a:path>
              <a:path w="321310" h="365125">
                <a:moveTo>
                  <a:pt x="320934" y="364881"/>
                </a:moveTo>
                <a:lnTo>
                  <a:pt x="67734" y="364881"/>
                </a:lnTo>
                <a:lnTo>
                  <a:pt x="67734" y="248361"/>
                </a:lnTo>
                <a:lnTo>
                  <a:pt x="120955" y="248361"/>
                </a:lnTo>
                <a:lnTo>
                  <a:pt x="120955" y="322546"/>
                </a:lnTo>
                <a:lnTo>
                  <a:pt x="320934" y="322546"/>
                </a:lnTo>
                <a:lnTo>
                  <a:pt x="320934" y="36488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2828701" y="3210660"/>
            <a:ext cx="335915" cy="361950"/>
          </a:xfrm>
          <a:custGeom>
            <a:avLst/>
            <a:gdLst/>
            <a:ahLst/>
            <a:cxnLst/>
            <a:rect l="l" t="t" r="r" b="b"/>
            <a:pathLst>
              <a:path w="335914" h="361950">
                <a:moveTo>
                  <a:pt x="167321" y="361655"/>
                </a:moveTo>
                <a:lnTo>
                  <a:pt x="112866" y="357699"/>
                </a:lnTo>
                <a:lnTo>
                  <a:pt x="72472" y="346032"/>
                </a:lnTo>
                <a:lnTo>
                  <a:pt x="47348" y="326956"/>
                </a:lnTo>
                <a:lnTo>
                  <a:pt x="38705" y="300775"/>
                </a:lnTo>
                <a:lnTo>
                  <a:pt x="47348" y="274423"/>
                </a:lnTo>
                <a:lnTo>
                  <a:pt x="72472" y="255366"/>
                </a:lnTo>
                <a:lnTo>
                  <a:pt x="112866" y="243793"/>
                </a:lnTo>
                <a:lnTo>
                  <a:pt x="167321" y="239894"/>
                </a:lnTo>
                <a:lnTo>
                  <a:pt x="222009" y="243793"/>
                </a:lnTo>
                <a:lnTo>
                  <a:pt x="262523" y="255366"/>
                </a:lnTo>
                <a:lnTo>
                  <a:pt x="287690" y="274423"/>
                </a:lnTo>
                <a:lnTo>
                  <a:pt x="289193" y="279003"/>
                </a:lnTo>
                <a:lnTo>
                  <a:pt x="167321" y="279003"/>
                </a:lnTo>
                <a:lnTo>
                  <a:pt x="134001" y="280250"/>
                </a:lnTo>
                <a:lnTo>
                  <a:pt x="110623" y="284143"/>
                </a:lnTo>
                <a:lnTo>
                  <a:pt x="96845" y="290909"/>
                </a:lnTo>
                <a:lnTo>
                  <a:pt x="92329" y="300775"/>
                </a:lnTo>
                <a:lnTo>
                  <a:pt x="96845" y="310703"/>
                </a:lnTo>
                <a:lnTo>
                  <a:pt x="110623" y="317607"/>
                </a:lnTo>
                <a:lnTo>
                  <a:pt x="134001" y="321639"/>
                </a:lnTo>
                <a:lnTo>
                  <a:pt x="167321" y="322950"/>
                </a:lnTo>
                <a:lnTo>
                  <a:pt x="289014" y="322950"/>
                </a:lnTo>
                <a:lnTo>
                  <a:pt x="287690" y="326956"/>
                </a:lnTo>
                <a:lnTo>
                  <a:pt x="262523" y="346032"/>
                </a:lnTo>
                <a:lnTo>
                  <a:pt x="222009" y="357699"/>
                </a:lnTo>
                <a:lnTo>
                  <a:pt x="167321" y="361655"/>
                </a:lnTo>
                <a:close/>
              </a:path>
              <a:path w="335914" h="361950">
                <a:moveTo>
                  <a:pt x="289014" y="322950"/>
                </a:moveTo>
                <a:lnTo>
                  <a:pt x="167321" y="322950"/>
                </a:lnTo>
                <a:lnTo>
                  <a:pt x="200873" y="321639"/>
                </a:lnTo>
                <a:lnTo>
                  <a:pt x="224371" y="317607"/>
                </a:lnTo>
                <a:lnTo>
                  <a:pt x="238193" y="310703"/>
                </a:lnTo>
                <a:lnTo>
                  <a:pt x="242716" y="300775"/>
                </a:lnTo>
                <a:lnTo>
                  <a:pt x="238193" y="290909"/>
                </a:lnTo>
                <a:lnTo>
                  <a:pt x="224371" y="284143"/>
                </a:lnTo>
                <a:lnTo>
                  <a:pt x="200873" y="280250"/>
                </a:lnTo>
                <a:lnTo>
                  <a:pt x="167321" y="279003"/>
                </a:lnTo>
                <a:lnTo>
                  <a:pt x="289193" y="279003"/>
                </a:lnTo>
                <a:lnTo>
                  <a:pt x="296340" y="300775"/>
                </a:lnTo>
                <a:lnTo>
                  <a:pt x="289014" y="322950"/>
                </a:lnTo>
                <a:close/>
              </a:path>
              <a:path w="335914" h="361950">
                <a:moveTo>
                  <a:pt x="300371" y="158854"/>
                </a:moveTo>
                <a:lnTo>
                  <a:pt x="41931" y="158854"/>
                </a:lnTo>
                <a:lnTo>
                  <a:pt x="41931" y="0"/>
                </a:lnTo>
                <a:lnTo>
                  <a:pt x="297549" y="0"/>
                </a:lnTo>
                <a:lnTo>
                  <a:pt x="297549" y="40318"/>
                </a:lnTo>
                <a:lnTo>
                  <a:pt x="94748" y="40318"/>
                </a:lnTo>
                <a:lnTo>
                  <a:pt x="94748" y="59671"/>
                </a:lnTo>
                <a:lnTo>
                  <a:pt x="289082" y="59671"/>
                </a:lnTo>
                <a:lnTo>
                  <a:pt x="289082" y="98376"/>
                </a:lnTo>
                <a:lnTo>
                  <a:pt x="94748" y="98376"/>
                </a:lnTo>
                <a:lnTo>
                  <a:pt x="94748" y="118536"/>
                </a:lnTo>
                <a:lnTo>
                  <a:pt x="300371" y="118536"/>
                </a:lnTo>
                <a:lnTo>
                  <a:pt x="300371" y="158854"/>
                </a:lnTo>
                <a:close/>
              </a:path>
              <a:path w="335914" h="361950">
                <a:moveTo>
                  <a:pt x="194334" y="181835"/>
                </a:moveTo>
                <a:lnTo>
                  <a:pt x="141114" y="181835"/>
                </a:lnTo>
                <a:lnTo>
                  <a:pt x="141114" y="158854"/>
                </a:lnTo>
                <a:lnTo>
                  <a:pt x="194334" y="158854"/>
                </a:lnTo>
                <a:lnTo>
                  <a:pt x="194334" y="181835"/>
                </a:lnTo>
                <a:close/>
              </a:path>
              <a:path w="335914" h="361950">
                <a:moveTo>
                  <a:pt x="335852" y="223363"/>
                </a:moveTo>
                <a:lnTo>
                  <a:pt x="0" y="223363"/>
                </a:lnTo>
                <a:lnTo>
                  <a:pt x="0" y="181835"/>
                </a:lnTo>
                <a:lnTo>
                  <a:pt x="335852" y="181835"/>
                </a:lnTo>
                <a:lnTo>
                  <a:pt x="335852" y="223363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3314180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3677852" y="3201386"/>
            <a:ext cx="347345" cy="371475"/>
          </a:xfrm>
          <a:custGeom>
            <a:avLst/>
            <a:gdLst/>
            <a:ahLst/>
            <a:cxnLst/>
            <a:rect l="l" t="t" r="r" b="b"/>
            <a:pathLst>
              <a:path w="347345" h="371475">
                <a:moveTo>
                  <a:pt x="27819" y="215703"/>
                </a:moveTo>
                <a:lnTo>
                  <a:pt x="0" y="173772"/>
                </a:lnTo>
                <a:lnTo>
                  <a:pt x="39801" y="153348"/>
                </a:lnTo>
                <a:lnTo>
                  <a:pt x="66827" y="124684"/>
                </a:lnTo>
                <a:lnTo>
                  <a:pt x="82211" y="90426"/>
                </a:lnTo>
                <a:lnTo>
                  <a:pt x="87087" y="53220"/>
                </a:lnTo>
                <a:lnTo>
                  <a:pt x="87087" y="19756"/>
                </a:lnTo>
                <a:lnTo>
                  <a:pt x="141114" y="19756"/>
                </a:lnTo>
                <a:lnTo>
                  <a:pt x="141114" y="57655"/>
                </a:lnTo>
                <a:lnTo>
                  <a:pt x="145933" y="90615"/>
                </a:lnTo>
                <a:lnTo>
                  <a:pt x="160920" y="120854"/>
                </a:lnTo>
                <a:lnTo>
                  <a:pt x="176355" y="135872"/>
                </a:lnTo>
                <a:lnTo>
                  <a:pt x="114907" y="135872"/>
                </a:lnTo>
                <a:lnTo>
                  <a:pt x="100449" y="161783"/>
                </a:lnTo>
                <a:lnTo>
                  <a:pt x="81191" y="184103"/>
                </a:lnTo>
                <a:lnTo>
                  <a:pt x="57019" y="202265"/>
                </a:lnTo>
                <a:lnTo>
                  <a:pt x="27819" y="215703"/>
                </a:lnTo>
                <a:close/>
              </a:path>
              <a:path w="347345" h="371475">
                <a:moveTo>
                  <a:pt x="196753" y="205220"/>
                </a:moveTo>
                <a:lnTo>
                  <a:pt x="169677" y="193364"/>
                </a:lnTo>
                <a:lnTo>
                  <a:pt x="147061" y="177501"/>
                </a:lnTo>
                <a:lnTo>
                  <a:pt x="128829" y="158161"/>
                </a:lnTo>
                <a:lnTo>
                  <a:pt x="114907" y="135872"/>
                </a:lnTo>
                <a:lnTo>
                  <a:pt x="176355" y="135872"/>
                </a:lnTo>
                <a:lnTo>
                  <a:pt x="186869" y="146103"/>
                </a:lnTo>
                <a:lnTo>
                  <a:pt x="224573" y="164095"/>
                </a:lnTo>
                <a:lnTo>
                  <a:pt x="196753" y="205220"/>
                </a:lnTo>
                <a:close/>
              </a:path>
              <a:path w="347345" h="371475">
                <a:moveTo>
                  <a:pt x="176594" y="370929"/>
                </a:moveTo>
                <a:lnTo>
                  <a:pt x="124281" y="366065"/>
                </a:lnTo>
                <a:lnTo>
                  <a:pt x="84668" y="351979"/>
                </a:lnTo>
                <a:lnTo>
                  <a:pt x="59570" y="329426"/>
                </a:lnTo>
                <a:lnTo>
                  <a:pt x="50801" y="299162"/>
                </a:lnTo>
                <a:lnTo>
                  <a:pt x="59570" y="269131"/>
                </a:lnTo>
                <a:lnTo>
                  <a:pt x="84668" y="246698"/>
                </a:lnTo>
                <a:lnTo>
                  <a:pt x="124281" y="232655"/>
                </a:lnTo>
                <a:lnTo>
                  <a:pt x="176594" y="227798"/>
                </a:lnTo>
                <a:lnTo>
                  <a:pt x="228674" y="232655"/>
                </a:lnTo>
                <a:lnTo>
                  <a:pt x="268167" y="246698"/>
                </a:lnTo>
                <a:lnTo>
                  <a:pt x="292989" y="268923"/>
                </a:lnTo>
                <a:lnTo>
                  <a:pt x="176594" y="268923"/>
                </a:lnTo>
                <a:lnTo>
                  <a:pt x="145120" y="270756"/>
                </a:lnTo>
                <a:lnTo>
                  <a:pt x="122265" y="276332"/>
                </a:lnTo>
                <a:lnTo>
                  <a:pt x="108330" y="285762"/>
                </a:lnTo>
                <a:lnTo>
                  <a:pt x="103618" y="299162"/>
                </a:lnTo>
                <a:lnTo>
                  <a:pt x="108330" y="312794"/>
                </a:lnTo>
                <a:lnTo>
                  <a:pt x="122265" y="322345"/>
                </a:lnTo>
                <a:lnTo>
                  <a:pt x="145120" y="327964"/>
                </a:lnTo>
                <a:lnTo>
                  <a:pt x="176594" y="329804"/>
                </a:lnTo>
                <a:lnTo>
                  <a:pt x="292801" y="329804"/>
                </a:lnTo>
                <a:lnTo>
                  <a:pt x="268167" y="351979"/>
                </a:lnTo>
                <a:lnTo>
                  <a:pt x="228674" y="366065"/>
                </a:lnTo>
                <a:lnTo>
                  <a:pt x="176594" y="370929"/>
                </a:lnTo>
                <a:close/>
              </a:path>
              <a:path w="347345" h="371475">
                <a:moveTo>
                  <a:pt x="292801" y="329804"/>
                </a:moveTo>
                <a:lnTo>
                  <a:pt x="176594" y="329804"/>
                </a:lnTo>
                <a:lnTo>
                  <a:pt x="207834" y="327964"/>
                </a:lnTo>
                <a:lnTo>
                  <a:pt x="230570" y="322345"/>
                </a:lnTo>
                <a:lnTo>
                  <a:pt x="244461" y="312794"/>
                </a:lnTo>
                <a:lnTo>
                  <a:pt x="249167" y="299162"/>
                </a:lnTo>
                <a:lnTo>
                  <a:pt x="244461" y="285762"/>
                </a:lnTo>
                <a:lnTo>
                  <a:pt x="230570" y="276332"/>
                </a:lnTo>
                <a:lnTo>
                  <a:pt x="207834" y="270756"/>
                </a:lnTo>
                <a:lnTo>
                  <a:pt x="176594" y="268923"/>
                </a:lnTo>
                <a:lnTo>
                  <a:pt x="292989" y="268923"/>
                </a:lnTo>
                <a:lnTo>
                  <a:pt x="293221" y="269131"/>
                </a:lnTo>
                <a:lnTo>
                  <a:pt x="301984" y="299162"/>
                </a:lnTo>
                <a:lnTo>
                  <a:pt x="293221" y="329426"/>
                </a:lnTo>
                <a:lnTo>
                  <a:pt x="292801" y="329804"/>
                </a:lnTo>
                <a:close/>
              </a:path>
              <a:path w="347345" h="371475">
                <a:moveTo>
                  <a:pt x="297952" y="219331"/>
                </a:moveTo>
                <a:lnTo>
                  <a:pt x="244732" y="219331"/>
                </a:lnTo>
                <a:lnTo>
                  <a:pt x="244732" y="0"/>
                </a:lnTo>
                <a:lnTo>
                  <a:pt x="297952" y="0"/>
                </a:lnTo>
                <a:lnTo>
                  <a:pt x="297952" y="85878"/>
                </a:lnTo>
                <a:lnTo>
                  <a:pt x="347141" y="85878"/>
                </a:lnTo>
                <a:lnTo>
                  <a:pt x="347141" y="129825"/>
                </a:lnTo>
                <a:lnTo>
                  <a:pt x="297952" y="129825"/>
                </a:lnTo>
                <a:lnTo>
                  <a:pt x="297952" y="219331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4056038" y="3200580"/>
            <a:ext cx="308610" cy="372745"/>
          </a:xfrm>
          <a:custGeom>
            <a:avLst/>
            <a:gdLst/>
            <a:ahLst/>
            <a:cxnLst/>
            <a:rect l="l" t="t" r="r" b="b"/>
            <a:pathLst>
              <a:path w="308610" h="372745">
                <a:moveTo>
                  <a:pt x="117729" y="208042"/>
                </a:moveTo>
                <a:lnTo>
                  <a:pt x="77297" y="201283"/>
                </a:lnTo>
                <a:lnTo>
                  <a:pt x="44954" y="182390"/>
                </a:lnTo>
                <a:lnTo>
                  <a:pt x="23498" y="153442"/>
                </a:lnTo>
                <a:lnTo>
                  <a:pt x="15724" y="116520"/>
                </a:lnTo>
                <a:lnTo>
                  <a:pt x="23498" y="79767"/>
                </a:lnTo>
                <a:lnTo>
                  <a:pt x="44954" y="50801"/>
                </a:lnTo>
                <a:lnTo>
                  <a:pt x="77297" y="31813"/>
                </a:lnTo>
                <a:lnTo>
                  <a:pt x="117729" y="24997"/>
                </a:lnTo>
                <a:lnTo>
                  <a:pt x="158224" y="31813"/>
                </a:lnTo>
                <a:lnTo>
                  <a:pt x="190705" y="50801"/>
                </a:lnTo>
                <a:lnTo>
                  <a:pt x="205434" y="70557"/>
                </a:lnTo>
                <a:lnTo>
                  <a:pt x="117729" y="70557"/>
                </a:lnTo>
                <a:lnTo>
                  <a:pt x="97778" y="73656"/>
                </a:lnTo>
                <a:lnTo>
                  <a:pt x="81795" y="82652"/>
                </a:lnTo>
                <a:lnTo>
                  <a:pt x="71180" y="97091"/>
                </a:lnTo>
                <a:lnTo>
                  <a:pt x="67331" y="116520"/>
                </a:lnTo>
                <a:lnTo>
                  <a:pt x="71180" y="135948"/>
                </a:lnTo>
                <a:lnTo>
                  <a:pt x="81795" y="150387"/>
                </a:lnTo>
                <a:lnTo>
                  <a:pt x="97778" y="159383"/>
                </a:lnTo>
                <a:lnTo>
                  <a:pt x="117729" y="162483"/>
                </a:lnTo>
                <a:lnTo>
                  <a:pt x="205557" y="162483"/>
                </a:lnTo>
                <a:lnTo>
                  <a:pt x="190705" y="182390"/>
                </a:lnTo>
                <a:lnTo>
                  <a:pt x="158224" y="201283"/>
                </a:lnTo>
                <a:lnTo>
                  <a:pt x="117729" y="208042"/>
                </a:lnTo>
                <a:close/>
              </a:path>
              <a:path w="308610" h="372745">
                <a:moveTo>
                  <a:pt x="205557" y="162483"/>
                </a:moveTo>
                <a:lnTo>
                  <a:pt x="117729" y="162483"/>
                </a:lnTo>
                <a:lnTo>
                  <a:pt x="137680" y="159383"/>
                </a:lnTo>
                <a:lnTo>
                  <a:pt x="153663" y="150387"/>
                </a:lnTo>
                <a:lnTo>
                  <a:pt x="164278" y="135948"/>
                </a:lnTo>
                <a:lnTo>
                  <a:pt x="168127" y="116520"/>
                </a:lnTo>
                <a:lnTo>
                  <a:pt x="164278" y="97091"/>
                </a:lnTo>
                <a:lnTo>
                  <a:pt x="153663" y="82652"/>
                </a:lnTo>
                <a:lnTo>
                  <a:pt x="137680" y="73656"/>
                </a:lnTo>
                <a:lnTo>
                  <a:pt x="117729" y="70557"/>
                </a:lnTo>
                <a:lnTo>
                  <a:pt x="205434" y="70557"/>
                </a:lnTo>
                <a:lnTo>
                  <a:pt x="212301" y="79767"/>
                </a:lnTo>
                <a:lnTo>
                  <a:pt x="220138" y="116520"/>
                </a:lnTo>
                <a:lnTo>
                  <a:pt x="212301" y="153442"/>
                </a:lnTo>
                <a:lnTo>
                  <a:pt x="205557" y="162483"/>
                </a:lnTo>
                <a:close/>
              </a:path>
              <a:path w="308610" h="372745">
                <a:moveTo>
                  <a:pt x="308032" y="372541"/>
                </a:moveTo>
                <a:lnTo>
                  <a:pt x="254812" y="372541"/>
                </a:lnTo>
                <a:lnTo>
                  <a:pt x="254812" y="0"/>
                </a:lnTo>
                <a:lnTo>
                  <a:pt x="308032" y="0"/>
                </a:lnTo>
                <a:lnTo>
                  <a:pt x="308032" y="372541"/>
                </a:lnTo>
                <a:close/>
              </a:path>
              <a:path w="308610" h="372745">
                <a:moveTo>
                  <a:pt x="6854" y="297146"/>
                </a:moveTo>
                <a:lnTo>
                  <a:pt x="0" y="254005"/>
                </a:lnTo>
                <a:lnTo>
                  <a:pt x="41976" y="253870"/>
                </a:lnTo>
                <a:lnTo>
                  <a:pt x="88287" y="253115"/>
                </a:lnTo>
                <a:lnTo>
                  <a:pt x="137076" y="251218"/>
                </a:lnTo>
                <a:lnTo>
                  <a:pt x="186483" y="247658"/>
                </a:lnTo>
                <a:lnTo>
                  <a:pt x="234652" y="241910"/>
                </a:lnTo>
                <a:lnTo>
                  <a:pt x="237878" y="280212"/>
                </a:lnTo>
                <a:lnTo>
                  <a:pt x="189351" y="288166"/>
                </a:lnTo>
                <a:lnTo>
                  <a:pt x="140533" y="293140"/>
                </a:lnTo>
                <a:lnTo>
                  <a:pt x="92877" y="295830"/>
                </a:lnTo>
                <a:lnTo>
                  <a:pt x="47833" y="296933"/>
                </a:lnTo>
                <a:lnTo>
                  <a:pt x="6854" y="297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4538267" y="3219933"/>
            <a:ext cx="335915" cy="353695"/>
          </a:xfrm>
          <a:custGeom>
            <a:avLst/>
            <a:gdLst/>
            <a:ahLst/>
            <a:cxnLst/>
            <a:rect l="l" t="t" r="r" b="b"/>
            <a:pathLst>
              <a:path w="335914" h="353695">
                <a:moveTo>
                  <a:pt x="304806" y="42334"/>
                </a:moveTo>
                <a:lnTo>
                  <a:pt x="29432" y="42334"/>
                </a:lnTo>
                <a:lnTo>
                  <a:pt x="29432" y="0"/>
                </a:lnTo>
                <a:lnTo>
                  <a:pt x="304806" y="0"/>
                </a:lnTo>
                <a:lnTo>
                  <a:pt x="304806" y="42334"/>
                </a:lnTo>
                <a:close/>
              </a:path>
              <a:path w="335914" h="353695">
                <a:moveTo>
                  <a:pt x="35076" y="164902"/>
                </a:moveTo>
                <a:lnTo>
                  <a:pt x="15724" y="123374"/>
                </a:lnTo>
                <a:lnTo>
                  <a:pt x="65800" y="111788"/>
                </a:lnTo>
                <a:lnTo>
                  <a:pt x="102459" y="92681"/>
                </a:lnTo>
                <a:lnTo>
                  <a:pt x="125887" y="68660"/>
                </a:lnTo>
                <a:lnTo>
                  <a:pt x="136276" y="42334"/>
                </a:lnTo>
                <a:lnTo>
                  <a:pt x="199575" y="42334"/>
                </a:lnTo>
                <a:lnTo>
                  <a:pt x="209894" y="68660"/>
                </a:lnTo>
                <a:lnTo>
                  <a:pt x="230848" y="90313"/>
                </a:lnTo>
                <a:lnTo>
                  <a:pt x="167724" y="90313"/>
                </a:lnTo>
                <a:lnTo>
                  <a:pt x="146771" y="116709"/>
                </a:lnTo>
                <a:lnTo>
                  <a:pt x="117427" y="138493"/>
                </a:lnTo>
                <a:lnTo>
                  <a:pt x="80069" y="154835"/>
                </a:lnTo>
                <a:lnTo>
                  <a:pt x="35076" y="164902"/>
                </a:lnTo>
                <a:close/>
              </a:path>
              <a:path w="335914" h="353695">
                <a:moveTo>
                  <a:pt x="300371" y="164902"/>
                </a:moveTo>
                <a:lnTo>
                  <a:pt x="255379" y="154835"/>
                </a:lnTo>
                <a:lnTo>
                  <a:pt x="218021" y="138493"/>
                </a:lnTo>
                <a:lnTo>
                  <a:pt x="188677" y="116709"/>
                </a:lnTo>
                <a:lnTo>
                  <a:pt x="167724" y="90313"/>
                </a:lnTo>
                <a:lnTo>
                  <a:pt x="230848" y="90313"/>
                </a:lnTo>
                <a:lnTo>
                  <a:pt x="233140" y="92681"/>
                </a:lnTo>
                <a:lnTo>
                  <a:pt x="269540" y="111788"/>
                </a:lnTo>
                <a:lnTo>
                  <a:pt x="319321" y="123374"/>
                </a:lnTo>
                <a:lnTo>
                  <a:pt x="300371" y="164902"/>
                </a:lnTo>
                <a:close/>
              </a:path>
              <a:path w="335914" h="353695">
                <a:moveTo>
                  <a:pt x="335448" y="228605"/>
                </a:moveTo>
                <a:lnTo>
                  <a:pt x="0" y="228605"/>
                </a:lnTo>
                <a:lnTo>
                  <a:pt x="0" y="186270"/>
                </a:lnTo>
                <a:lnTo>
                  <a:pt x="335448" y="186270"/>
                </a:lnTo>
                <a:lnTo>
                  <a:pt x="335448" y="228605"/>
                </a:lnTo>
                <a:close/>
              </a:path>
              <a:path w="335914" h="353695">
                <a:moveTo>
                  <a:pt x="193125" y="353188"/>
                </a:moveTo>
                <a:lnTo>
                  <a:pt x="139904" y="353188"/>
                </a:lnTo>
                <a:lnTo>
                  <a:pt x="139904" y="228605"/>
                </a:lnTo>
                <a:lnTo>
                  <a:pt x="193125" y="228605"/>
                </a:lnTo>
                <a:lnTo>
                  <a:pt x="193125" y="35318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4908793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5392542" y="3219126"/>
            <a:ext cx="336550" cy="310515"/>
          </a:xfrm>
          <a:custGeom>
            <a:avLst/>
            <a:gdLst/>
            <a:ahLst/>
            <a:cxnLst/>
            <a:rect l="l" t="t" r="r" b="b"/>
            <a:pathLst>
              <a:path w="336550" h="310514">
                <a:moveTo>
                  <a:pt x="127002" y="266907"/>
                </a:moveTo>
                <a:lnTo>
                  <a:pt x="74185" y="266907"/>
                </a:lnTo>
                <a:lnTo>
                  <a:pt x="74185" y="176191"/>
                </a:lnTo>
                <a:lnTo>
                  <a:pt x="55229" y="161506"/>
                </a:lnTo>
                <a:lnTo>
                  <a:pt x="41074" y="143684"/>
                </a:lnTo>
                <a:lnTo>
                  <a:pt x="32286" y="123065"/>
                </a:lnTo>
                <a:lnTo>
                  <a:pt x="29432" y="99989"/>
                </a:lnTo>
                <a:lnTo>
                  <a:pt x="39814" y="58682"/>
                </a:lnTo>
                <a:lnTo>
                  <a:pt x="68642" y="27164"/>
                </a:lnTo>
                <a:lnTo>
                  <a:pt x="112437" y="7062"/>
                </a:lnTo>
                <a:lnTo>
                  <a:pt x="167724" y="0"/>
                </a:lnTo>
                <a:lnTo>
                  <a:pt x="223244" y="7062"/>
                </a:lnTo>
                <a:lnTo>
                  <a:pt x="267159" y="27164"/>
                </a:lnTo>
                <a:lnTo>
                  <a:pt x="280686" y="41931"/>
                </a:lnTo>
                <a:lnTo>
                  <a:pt x="167724" y="41931"/>
                </a:lnTo>
                <a:lnTo>
                  <a:pt x="132534" y="45786"/>
                </a:lnTo>
                <a:lnTo>
                  <a:pt x="105432" y="57050"/>
                </a:lnTo>
                <a:lnTo>
                  <a:pt x="88007" y="75269"/>
                </a:lnTo>
                <a:lnTo>
                  <a:pt x="81846" y="99989"/>
                </a:lnTo>
                <a:lnTo>
                  <a:pt x="88007" y="124539"/>
                </a:lnTo>
                <a:lnTo>
                  <a:pt x="105432" y="142777"/>
                </a:lnTo>
                <a:lnTo>
                  <a:pt x="132534" y="154135"/>
                </a:lnTo>
                <a:lnTo>
                  <a:pt x="167724" y="158048"/>
                </a:lnTo>
                <a:lnTo>
                  <a:pt x="283127" y="158048"/>
                </a:lnTo>
                <a:lnTo>
                  <a:pt x="280395" y="161506"/>
                </a:lnTo>
                <a:lnTo>
                  <a:pt x="261666" y="176191"/>
                </a:lnTo>
                <a:lnTo>
                  <a:pt x="261666" y="195947"/>
                </a:lnTo>
                <a:lnTo>
                  <a:pt x="127002" y="195947"/>
                </a:lnTo>
                <a:lnTo>
                  <a:pt x="127002" y="266907"/>
                </a:lnTo>
                <a:close/>
              </a:path>
              <a:path w="336550" h="310514">
                <a:moveTo>
                  <a:pt x="283127" y="158048"/>
                </a:moveTo>
                <a:lnTo>
                  <a:pt x="167724" y="158048"/>
                </a:lnTo>
                <a:lnTo>
                  <a:pt x="202977" y="154135"/>
                </a:lnTo>
                <a:lnTo>
                  <a:pt x="230217" y="142777"/>
                </a:lnTo>
                <a:lnTo>
                  <a:pt x="247781" y="124539"/>
                </a:lnTo>
                <a:lnTo>
                  <a:pt x="254005" y="99989"/>
                </a:lnTo>
                <a:lnTo>
                  <a:pt x="247781" y="75269"/>
                </a:lnTo>
                <a:lnTo>
                  <a:pt x="230217" y="57050"/>
                </a:lnTo>
                <a:lnTo>
                  <a:pt x="202977" y="45786"/>
                </a:lnTo>
                <a:lnTo>
                  <a:pt x="167724" y="41931"/>
                </a:lnTo>
                <a:lnTo>
                  <a:pt x="280686" y="41931"/>
                </a:lnTo>
                <a:lnTo>
                  <a:pt x="296031" y="58682"/>
                </a:lnTo>
                <a:lnTo>
                  <a:pt x="306419" y="99989"/>
                </a:lnTo>
                <a:lnTo>
                  <a:pt x="303339" y="123065"/>
                </a:lnTo>
                <a:lnTo>
                  <a:pt x="294475" y="143684"/>
                </a:lnTo>
                <a:lnTo>
                  <a:pt x="283127" y="158048"/>
                </a:lnTo>
                <a:close/>
              </a:path>
              <a:path w="336550" h="310514">
                <a:moveTo>
                  <a:pt x="167724" y="199575"/>
                </a:moveTo>
                <a:lnTo>
                  <a:pt x="157052" y="199349"/>
                </a:lnTo>
                <a:lnTo>
                  <a:pt x="146758" y="198668"/>
                </a:lnTo>
                <a:lnTo>
                  <a:pt x="136767" y="197534"/>
                </a:lnTo>
                <a:lnTo>
                  <a:pt x="127002" y="195947"/>
                </a:lnTo>
                <a:lnTo>
                  <a:pt x="208849" y="195947"/>
                </a:lnTo>
                <a:lnTo>
                  <a:pt x="199021" y="197534"/>
                </a:lnTo>
                <a:lnTo>
                  <a:pt x="188891" y="198668"/>
                </a:lnTo>
                <a:lnTo>
                  <a:pt x="178459" y="199349"/>
                </a:lnTo>
                <a:lnTo>
                  <a:pt x="167724" y="199575"/>
                </a:lnTo>
                <a:close/>
              </a:path>
              <a:path w="336550" h="310514">
                <a:moveTo>
                  <a:pt x="261666" y="266907"/>
                </a:moveTo>
                <a:lnTo>
                  <a:pt x="208849" y="266907"/>
                </a:lnTo>
                <a:lnTo>
                  <a:pt x="208849" y="195947"/>
                </a:lnTo>
                <a:lnTo>
                  <a:pt x="261666" y="195947"/>
                </a:lnTo>
                <a:lnTo>
                  <a:pt x="261666" y="266907"/>
                </a:lnTo>
                <a:close/>
              </a:path>
              <a:path w="336550" h="310514">
                <a:moveTo>
                  <a:pt x="336255" y="310048"/>
                </a:moveTo>
                <a:lnTo>
                  <a:pt x="0" y="310048"/>
                </a:lnTo>
                <a:lnTo>
                  <a:pt x="0" y="266907"/>
                </a:lnTo>
                <a:lnTo>
                  <a:pt x="336255" y="266907"/>
                </a:lnTo>
                <a:lnTo>
                  <a:pt x="336255" y="310048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5763471" y="3221546"/>
            <a:ext cx="336550" cy="307340"/>
          </a:xfrm>
          <a:custGeom>
            <a:avLst/>
            <a:gdLst/>
            <a:ahLst/>
            <a:cxnLst/>
            <a:rect l="l" t="t" r="r" b="b"/>
            <a:pathLst>
              <a:path w="336550" h="307339">
                <a:moveTo>
                  <a:pt x="29835" y="192721"/>
                </a:moveTo>
                <a:lnTo>
                  <a:pt x="8063" y="148774"/>
                </a:lnTo>
                <a:lnTo>
                  <a:pt x="63728" y="131160"/>
                </a:lnTo>
                <a:lnTo>
                  <a:pt x="104424" y="101904"/>
                </a:lnTo>
                <a:lnTo>
                  <a:pt x="129396" y="65542"/>
                </a:lnTo>
                <a:lnTo>
                  <a:pt x="137888" y="26610"/>
                </a:lnTo>
                <a:lnTo>
                  <a:pt x="137888" y="0"/>
                </a:lnTo>
                <a:lnTo>
                  <a:pt x="194737" y="0"/>
                </a:lnTo>
                <a:lnTo>
                  <a:pt x="194737" y="26610"/>
                </a:lnTo>
                <a:lnTo>
                  <a:pt x="203179" y="66052"/>
                </a:lnTo>
                <a:lnTo>
                  <a:pt x="226751" y="100392"/>
                </a:lnTo>
                <a:lnTo>
                  <a:pt x="166111" y="100392"/>
                </a:lnTo>
                <a:lnTo>
                  <a:pt x="143741" y="132395"/>
                </a:lnTo>
                <a:lnTo>
                  <a:pt x="113244" y="159257"/>
                </a:lnTo>
                <a:lnTo>
                  <a:pt x="75111" y="179769"/>
                </a:lnTo>
                <a:lnTo>
                  <a:pt x="29835" y="192721"/>
                </a:lnTo>
                <a:close/>
              </a:path>
              <a:path w="336550" h="307339">
                <a:moveTo>
                  <a:pt x="303194" y="192721"/>
                </a:moveTo>
                <a:lnTo>
                  <a:pt x="257621" y="179826"/>
                </a:lnTo>
                <a:lnTo>
                  <a:pt x="219231" y="159408"/>
                </a:lnTo>
                <a:lnTo>
                  <a:pt x="188551" y="132565"/>
                </a:lnTo>
                <a:lnTo>
                  <a:pt x="166111" y="100392"/>
                </a:lnTo>
                <a:lnTo>
                  <a:pt x="226751" y="100392"/>
                </a:lnTo>
                <a:lnTo>
                  <a:pt x="228101" y="102358"/>
                </a:lnTo>
                <a:lnTo>
                  <a:pt x="268898" y="131330"/>
                </a:lnTo>
                <a:lnTo>
                  <a:pt x="324966" y="148774"/>
                </a:lnTo>
                <a:lnTo>
                  <a:pt x="303194" y="192721"/>
                </a:lnTo>
                <a:close/>
              </a:path>
              <a:path w="336550" h="307339">
                <a:moveTo>
                  <a:pt x="193125" y="264085"/>
                </a:moveTo>
                <a:lnTo>
                  <a:pt x="139904" y="264085"/>
                </a:lnTo>
                <a:lnTo>
                  <a:pt x="139904" y="181029"/>
                </a:lnTo>
                <a:lnTo>
                  <a:pt x="193125" y="181029"/>
                </a:lnTo>
                <a:lnTo>
                  <a:pt x="193125" y="264085"/>
                </a:lnTo>
                <a:close/>
              </a:path>
              <a:path w="336550" h="307339">
                <a:moveTo>
                  <a:pt x="336255" y="306822"/>
                </a:moveTo>
                <a:lnTo>
                  <a:pt x="0" y="306822"/>
                </a:lnTo>
                <a:lnTo>
                  <a:pt x="0" y="264085"/>
                </a:lnTo>
                <a:lnTo>
                  <a:pt x="336255" y="264085"/>
                </a:lnTo>
                <a:lnTo>
                  <a:pt x="336255" y="306822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0" y="519518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0" y="660012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0" y="9599987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0" y="9740481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0" y="32146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32146"/>
                </a:lnTo>
                <a:lnTo>
                  <a:pt x="0" y="32146"/>
                </a:lnTo>
                <a:close/>
              </a:path>
            </a:pathLst>
          </a:custGeom>
          <a:solidFill>
            <a:srgbClr val="46383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On-screen Show (4:3)</ep:PresentationFormat>
  <ep:Paragraphs>0</ep:Paragraphs>
  <ep:Slides>17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ep:HeadingPairs>
  <ep:TitlesOfParts>
    <vt:vector size="1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2023-05-01T02:52:36.000</dcterms:created>
  <cp:lastModifiedBy>samsung</cp:lastModifiedBy>
  <dcterms:modified xsi:type="dcterms:W3CDTF">2023-05-01T02:54:13.367</dcterms:modified>
  <cp:revision>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