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A8516-5843-47E2-8A8B-0B43FF9DD491}" v="592" dt="2023-05-02T09:29:03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 미래" userId="13ed2dccfc9680cc" providerId="LiveId" clId="{789A8516-5843-47E2-8A8B-0B43FF9DD491}"/>
    <pc:docChg chg="custSel addSld delSld modSld">
      <pc:chgData name="박 미래" userId="13ed2dccfc9680cc" providerId="LiveId" clId="{789A8516-5843-47E2-8A8B-0B43FF9DD491}" dt="2023-05-02T09:29:03.651" v="4315"/>
      <pc:docMkLst>
        <pc:docMk/>
      </pc:docMkLst>
      <pc:sldChg chg="addSp modSp mod">
        <pc:chgData name="박 미래" userId="13ed2dccfc9680cc" providerId="LiveId" clId="{789A8516-5843-47E2-8A8B-0B43FF9DD491}" dt="2023-04-12T11:35:45.882" v="4158" actId="167"/>
        <pc:sldMkLst>
          <pc:docMk/>
          <pc:sldMk cId="4151927862" sldId="256"/>
        </pc:sldMkLst>
        <pc:picChg chg="add mod ord">
          <ac:chgData name="박 미래" userId="13ed2dccfc9680cc" providerId="LiveId" clId="{789A8516-5843-47E2-8A8B-0B43FF9DD491}" dt="2023-04-12T11:35:45.882" v="4158" actId="167"/>
          <ac:picMkLst>
            <pc:docMk/>
            <pc:sldMk cId="4151927862" sldId="256"/>
            <ac:picMk id="5" creationId="{511EE4AD-6D63-6AD0-4DD2-D78DC7D9F98C}"/>
          </ac:picMkLst>
        </pc:picChg>
      </pc:sldChg>
      <pc:sldChg chg="modSp mod">
        <pc:chgData name="박 미래" userId="13ed2dccfc9680cc" providerId="LiveId" clId="{789A8516-5843-47E2-8A8B-0B43FF9DD491}" dt="2023-05-02T09:12:14.198" v="4197" actId="20577"/>
        <pc:sldMkLst>
          <pc:docMk/>
          <pc:sldMk cId="4096728373" sldId="257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4096728373" sldId="257"/>
            <ac:spMk id="2" creationId="{96858A8F-BC84-19EC-D086-B626C9400454}"/>
          </ac:spMkLst>
        </pc:spChg>
        <pc:spChg chg="mod">
          <ac:chgData name="박 미래" userId="13ed2dccfc9680cc" providerId="LiveId" clId="{789A8516-5843-47E2-8A8B-0B43FF9DD491}" dt="2023-05-02T09:12:14.198" v="4197" actId="20577"/>
          <ac:spMkLst>
            <pc:docMk/>
            <pc:sldMk cId="4096728373" sldId="257"/>
            <ac:spMk id="3" creationId="{24753FFA-6F8C-781F-E88A-092200A3DECE}"/>
          </ac:spMkLst>
        </pc:spChg>
      </pc:sldChg>
      <pc:sldChg chg="addSp delSp modSp mod modAnim">
        <pc:chgData name="박 미래" userId="13ed2dccfc9680cc" providerId="LiveId" clId="{789A8516-5843-47E2-8A8B-0B43FF9DD491}" dt="2023-05-02T09:14:53.857" v="4225" actId="166"/>
        <pc:sldMkLst>
          <pc:docMk/>
          <pc:sldMk cId="4285450570" sldId="258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4285450570" sldId="258"/>
            <ac:spMk id="2" creationId="{53B7CC19-DA05-8514-BEBC-62F29BE82B3E}"/>
          </ac:spMkLst>
        </pc:spChg>
        <pc:spChg chg="mod">
          <ac:chgData name="박 미래" userId="13ed2dccfc9680cc" providerId="LiveId" clId="{789A8516-5843-47E2-8A8B-0B43FF9DD491}" dt="2023-04-12T11:24:12.635" v="4130"/>
          <ac:spMkLst>
            <pc:docMk/>
            <pc:sldMk cId="4285450570" sldId="258"/>
            <ac:spMk id="3" creationId="{2B5C02D3-D549-F9DD-B0EA-64C5614A8866}"/>
          </ac:spMkLst>
        </pc:spChg>
        <pc:picChg chg="add del mod">
          <ac:chgData name="박 미래" userId="13ed2dccfc9680cc" providerId="LiveId" clId="{789A8516-5843-47E2-8A8B-0B43FF9DD491}" dt="2023-04-12T11:25:50.081" v="4134" actId="478"/>
          <ac:picMkLst>
            <pc:docMk/>
            <pc:sldMk cId="4285450570" sldId="258"/>
            <ac:picMk id="5" creationId="{25C6A386-315D-B5BD-07DC-0C0B4E4A3547}"/>
          </ac:picMkLst>
        </pc:picChg>
        <pc:picChg chg="add mod">
          <ac:chgData name="박 미래" userId="13ed2dccfc9680cc" providerId="LiveId" clId="{789A8516-5843-47E2-8A8B-0B43FF9DD491}" dt="2023-05-02T09:12:57.023" v="4201" actId="14100"/>
          <ac:picMkLst>
            <pc:docMk/>
            <pc:sldMk cId="4285450570" sldId="258"/>
            <ac:picMk id="6" creationId="{4BBE92BD-C784-6270-3E98-1C8B5A8A3EB2}"/>
          </ac:picMkLst>
        </pc:picChg>
        <pc:picChg chg="mod">
          <ac:chgData name="박 미래" userId="13ed2dccfc9680cc" providerId="LiveId" clId="{789A8516-5843-47E2-8A8B-0B43FF9DD491}" dt="2023-05-02T09:14:53.857" v="4225" actId="166"/>
          <ac:picMkLst>
            <pc:docMk/>
            <pc:sldMk cId="4285450570" sldId="258"/>
            <ac:picMk id="1026" creationId="{D5CB376C-6234-B0DC-82AE-A1471107E7EF}"/>
          </ac:picMkLst>
        </pc:picChg>
      </pc:sldChg>
      <pc:sldChg chg="addSp delSp modSp del mod">
        <pc:chgData name="박 미래" userId="13ed2dccfc9680cc" providerId="LiveId" clId="{789A8516-5843-47E2-8A8B-0B43FF9DD491}" dt="2023-04-17T10:28:43.435" v="4162" actId="2696"/>
        <pc:sldMkLst>
          <pc:docMk/>
          <pc:sldMk cId="193162313" sldId="259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193162313" sldId="259"/>
            <ac:spMk id="2" creationId="{D2D85795-5DDF-6E9C-9581-1AD77C274FF1}"/>
          </ac:spMkLst>
        </pc:spChg>
        <pc:spChg chg="mod">
          <ac:chgData name="박 미래" userId="13ed2dccfc9680cc" providerId="LiveId" clId="{789A8516-5843-47E2-8A8B-0B43FF9DD491}" dt="2023-04-12T11:24:12.635" v="4130"/>
          <ac:spMkLst>
            <pc:docMk/>
            <pc:sldMk cId="193162313" sldId="259"/>
            <ac:spMk id="22" creationId="{90E5B105-CA0D-1885-4093-B5010062E1E3}"/>
          </ac:spMkLst>
        </pc:spChg>
        <pc:spChg chg="add del mod">
          <ac:chgData name="박 미래" userId="13ed2dccfc9680cc" providerId="LiveId" clId="{789A8516-5843-47E2-8A8B-0B43FF9DD491}" dt="2023-04-07T11:33:40.415" v="1314" actId="478"/>
          <ac:spMkLst>
            <pc:docMk/>
            <pc:sldMk cId="193162313" sldId="259"/>
            <ac:spMk id="23" creationId="{EBB44F5E-9E6C-1456-5C54-69BD2BABF553}"/>
          </ac:spMkLst>
        </pc:spChg>
        <pc:picChg chg="add mod">
          <ac:chgData name="박 미래" userId="13ed2dccfc9680cc" providerId="LiveId" clId="{789A8516-5843-47E2-8A8B-0B43FF9DD491}" dt="2023-04-17T10:28:34.259" v="4161" actId="1076"/>
          <ac:picMkLst>
            <pc:docMk/>
            <pc:sldMk cId="193162313" sldId="259"/>
            <ac:picMk id="2055" creationId="{893CB9E1-A46A-BF77-FB34-6A4EAC2D05E0}"/>
          </ac:picMkLst>
        </pc:picChg>
      </pc:sldChg>
      <pc:sldChg chg="addSp delSp modSp new mod modAnim">
        <pc:chgData name="박 미래" userId="13ed2dccfc9680cc" providerId="LiveId" clId="{789A8516-5843-47E2-8A8B-0B43FF9DD491}" dt="2023-05-02T09:16:50.489" v="4285"/>
        <pc:sldMkLst>
          <pc:docMk/>
          <pc:sldMk cId="47624513" sldId="260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47624513" sldId="260"/>
            <ac:spMk id="2" creationId="{7B069632-392E-7C11-D8CC-3EB0E7F54E04}"/>
          </ac:spMkLst>
        </pc:spChg>
        <pc:spChg chg="mod">
          <ac:chgData name="박 미래" userId="13ed2dccfc9680cc" providerId="LiveId" clId="{789A8516-5843-47E2-8A8B-0B43FF9DD491}" dt="2023-04-12T07:53:49.088" v="2553" actId="1076"/>
          <ac:spMkLst>
            <pc:docMk/>
            <pc:sldMk cId="47624513" sldId="260"/>
            <ac:spMk id="3" creationId="{1143338A-EB84-9060-F2E3-670DD54954C8}"/>
          </ac:spMkLst>
        </pc:spChg>
        <pc:spChg chg="add del mod">
          <ac:chgData name="박 미래" userId="13ed2dccfc9680cc" providerId="LiveId" clId="{789A8516-5843-47E2-8A8B-0B43FF9DD491}" dt="2023-05-02T09:16:00.505" v="4230"/>
          <ac:spMkLst>
            <pc:docMk/>
            <pc:sldMk cId="47624513" sldId="260"/>
            <ac:spMk id="4" creationId="{73751176-FCE8-CAFE-DAA7-AB4EE472424E}"/>
          </ac:spMkLst>
        </pc:spChg>
        <pc:spChg chg="add mod">
          <ac:chgData name="박 미래" userId="13ed2dccfc9680cc" providerId="LiveId" clId="{789A8516-5843-47E2-8A8B-0B43FF9DD491}" dt="2023-05-02T09:16:41.244" v="4284" actId="1076"/>
          <ac:spMkLst>
            <pc:docMk/>
            <pc:sldMk cId="47624513" sldId="260"/>
            <ac:spMk id="5" creationId="{045DEB40-7066-1DA9-7A8D-32A2FD98EDFF}"/>
          </ac:spMkLst>
        </pc:spChg>
        <pc:spChg chg="add del mod">
          <ac:chgData name="박 미래" userId="13ed2dccfc9680cc" providerId="LiveId" clId="{789A8516-5843-47E2-8A8B-0B43FF9DD491}" dt="2023-04-12T07:50:00.122" v="2124" actId="478"/>
          <ac:spMkLst>
            <pc:docMk/>
            <pc:sldMk cId="47624513" sldId="260"/>
            <ac:spMk id="5" creationId="{CF15AAC3-AE4C-B310-282C-077CB2FE179A}"/>
          </ac:spMkLst>
        </pc:spChg>
        <pc:spChg chg="add del mod">
          <ac:chgData name="박 미래" userId="13ed2dccfc9680cc" providerId="LiveId" clId="{789A8516-5843-47E2-8A8B-0B43FF9DD491}" dt="2023-04-12T11:34:22.466" v="4151" actId="478"/>
          <ac:spMkLst>
            <pc:docMk/>
            <pc:sldMk cId="47624513" sldId="260"/>
            <ac:spMk id="6" creationId="{312C73EA-A8CA-7C3F-D875-DB5D1F9B5E13}"/>
          </ac:spMkLst>
        </pc:spChg>
        <pc:spChg chg="add del mod">
          <ac:chgData name="박 미래" userId="13ed2dccfc9680cc" providerId="LiveId" clId="{789A8516-5843-47E2-8A8B-0B43FF9DD491}" dt="2023-04-12T07:50:00.122" v="2124" actId="478"/>
          <ac:spMkLst>
            <pc:docMk/>
            <pc:sldMk cId="47624513" sldId="260"/>
            <ac:spMk id="6" creationId="{5740490C-A164-090D-A048-EDDE8C890301}"/>
          </ac:spMkLst>
        </pc:spChg>
        <pc:spChg chg="add del mod">
          <ac:chgData name="박 미래" userId="13ed2dccfc9680cc" providerId="LiveId" clId="{789A8516-5843-47E2-8A8B-0B43FF9DD491}" dt="2023-04-12T07:50:00.122" v="2124" actId="478"/>
          <ac:spMkLst>
            <pc:docMk/>
            <pc:sldMk cId="47624513" sldId="260"/>
            <ac:spMk id="7" creationId="{9C47885F-0B74-CA2A-FB77-8B9087C5C12E}"/>
          </ac:spMkLst>
        </pc:spChg>
        <pc:spChg chg="add del mod">
          <ac:chgData name="박 미래" userId="13ed2dccfc9680cc" providerId="LiveId" clId="{789A8516-5843-47E2-8A8B-0B43FF9DD491}" dt="2023-04-12T07:50:00.122" v="2124" actId="478"/>
          <ac:spMkLst>
            <pc:docMk/>
            <pc:sldMk cId="47624513" sldId="260"/>
            <ac:spMk id="8" creationId="{4F395C88-CD72-4CD4-E350-F6CF2E791F88}"/>
          </ac:spMkLst>
        </pc:spChg>
        <pc:spChg chg="add del">
          <ac:chgData name="박 미래" userId="13ed2dccfc9680cc" providerId="LiveId" clId="{789A8516-5843-47E2-8A8B-0B43FF9DD491}" dt="2023-04-12T07:50:21.794" v="2128" actId="478"/>
          <ac:spMkLst>
            <pc:docMk/>
            <pc:sldMk cId="47624513" sldId="260"/>
            <ac:spMk id="9" creationId="{09DD603E-40AD-25F0-A7E8-3B1B7ED543B5}"/>
          </ac:spMkLst>
        </pc:spChg>
        <pc:graphicFrameChg chg="add del mod">
          <ac:chgData name="박 미래" userId="13ed2dccfc9680cc" providerId="LiveId" clId="{789A8516-5843-47E2-8A8B-0B43FF9DD491}" dt="2023-04-12T07:50:00.122" v="2124" actId="478"/>
          <ac:graphicFrameMkLst>
            <pc:docMk/>
            <pc:sldMk cId="47624513" sldId="260"/>
            <ac:graphicFrameMk id="4" creationId="{6C3142F6-10B7-7CBF-11B7-84ABA9CDE1EA}"/>
          </ac:graphicFrameMkLst>
        </pc:graphicFrameChg>
        <pc:picChg chg="add del mod">
          <ac:chgData name="박 미래" userId="13ed2dccfc9680cc" providerId="LiveId" clId="{789A8516-5843-47E2-8A8B-0B43FF9DD491}" dt="2023-04-12T11:34:37.642" v="4154" actId="478"/>
          <ac:picMkLst>
            <pc:docMk/>
            <pc:sldMk cId="47624513" sldId="260"/>
            <ac:picMk id="5" creationId="{ED9145D1-E4A4-E758-7440-26A8F60FB494}"/>
          </ac:picMkLst>
        </pc:picChg>
        <pc:picChg chg="add del mod">
          <ac:chgData name="박 미래" userId="13ed2dccfc9680cc" providerId="LiveId" clId="{789A8516-5843-47E2-8A8B-0B43FF9DD491}" dt="2023-04-12T07:53:40.206" v="2551" actId="478"/>
          <ac:picMkLst>
            <pc:docMk/>
            <pc:sldMk cId="47624513" sldId="260"/>
            <ac:picMk id="1032" creationId="{60E1EE75-3FEB-5E7D-2453-FC8221B9BDAA}"/>
          </ac:picMkLst>
        </pc:picChg>
        <pc:picChg chg="add mod">
          <ac:chgData name="박 미래" userId="13ed2dccfc9680cc" providerId="LiveId" clId="{789A8516-5843-47E2-8A8B-0B43FF9DD491}" dt="2023-05-02T09:13:25.046" v="4210" actId="1076"/>
          <ac:picMkLst>
            <pc:docMk/>
            <pc:sldMk cId="47624513" sldId="260"/>
            <ac:picMk id="1034" creationId="{192750A4-5A51-C39E-BB5D-D73CC8E6F742}"/>
          </ac:picMkLst>
        </pc:picChg>
      </pc:sldChg>
      <pc:sldChg chg="addSp delSp modSp new mod modAnim">
        <pc:chgData name="박 미래" userId="13ed2dccfc9680cc" providerId="LiveId" clId="{789A8516-5843-47E2-8A8B-0B43FF9DD491}" dt="2023-05-02T09:15:01.021" v="4226" actId="166"/>
        <pc:sldMkLst>
          <pc:docMk/>
          <pc:sldMk cId="71816007" sldId="261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71816007" sldId="261"/>
            <ac:spMk id="2" creationId="{AA250CE5-27FC-7555-3E80-66E6FE0F11CD}"/>
          </ac:spMkLst>
        </pc:spChg>
        <pc:spChg chg="del mod">
          <ac:chgData name="박 미래" userId="13ed2dccfc9680cc" providerId="LiveId" clId="{789A8516-5843-47E2-8A8B-0B43FF9DD491}" dt="2023-04-12T07:58:28.001" v="2668" actId="478"/>
          <ac:spMkLst>
            <pc:docMk/>
            <pc:sldMk cId="71816007" sldId="261"/>
            <ac:spMk id="3" creationId="{12F7A63D-3BEA-BC16-C3BF-4EA950EBDE97}"/>
          </ac:spMkLst>
        </pc:spChg>
        <pc:spChg chg="add del mod">
          <ac:chgData name="박 미래" userId="13ed2dccfc9680cc" providerId="LiveId" clId="{789A8516-5843-47E2-8A8B-0B43FF9DD491}" dt="2023-04-12T07:58:28.001" v="2668" actId="478"/>
          <ac:spMkLst>
            <pc:docMk/>
            <pc:sldMk cId="71816007" sldId="261"/>
            <ac:spMk id="4" creationId="{4271915D-0980-F9E8-15E1-FC9314CB1E92}"/>
          </ac:spMkLst>
        </pc:spChg>
        <pc:spChg chg="add mod">
          <ac:chgData name="박 미래" userId="13ed2dccfc9680cc" providerId="LiveId" clId="{789A8516-5843-47E2-8A8B-0B43FF9DD491}" dt="2023-04-12T11:24:12.635" v="4130"/>
          <ac:spMkLst>
            <pc:docMk/>
            <pc:sldMk cId="71816007" sldId="261"/>
            <ac:spMk id="5" creationId="{19915BF2-C22A-74A1-6C89-4FCDB0F674DC}"/>
          </ac:spMkLst>
        </pc:spChg>
        <pc:picChg chg="add del mod">
          <ac:chgData name="박 미래" userId="13ed2dccfc9680cc" providerId="LiveId" clId="{789A8516-5843-47E2-8A8B-0B43FF9DD491}" dt="2023-04-12T07:58:28.001" v="2668" actId="478"/>
          <ac:picMkLst>
            <pc:docMk/>
            <pc:sldMk cId="71816007" sldId="261"/>
            <ac:picMk id="2050" creationId="{D1AB1CA9-A845-2748-4846-D26B74AE476C}"/>
          </ac:picMkLst>
        </pc:picChg>
        <pc:picChg chg="add del mod">
          <ac:chgData name="박 미래" userId="13ed2dccfc9680cc" providerId="LiveId" clId="{789A8516-5843-47E2-8A8B-0B43FF9DD491}" dt="2023-04-12T07:58:28.001" v="2668" actId="478"/>
          <ac:picMkLst>
            <pc:docMk/>
            <pc:sldMk cId="71816007" sldId="261"/>
            <ac:picMk id="2051" creationId="{C43B6CE4-7677-B76E-DEE7-29206E64CB0F}"/>
          </ac:picMkLst>
        </pc:picChg>
        <pc:picChg chg="add del mod">
          <ac:chgData name="박 미래" userId="13ed2dccfc9680cc" providerId="LiveId" clId="{789A8516-5843-47E2-8A8B-0B43FF9DD491}" dt="2023-04-12T07:58:28.001" v="2668" actId="478"/>
          <ac:picMkLst>
            <pc:docMk/>
            <pc:sldMk cId="71816007" sldId="261"/>
            <ac:picMk id="2052" creationId="{9F06F21A-5BD5-3825-202D-D707C4747D67}"/>
          </ac:picMkLst>
        </pc:picChg>
        <pc:picChg chg="add mod">
          <ac:chgData name="박 미래" userId="13ed2dccfc9680cc" providerId="LiveId" clId="{789A8516-5843-47E2-8A8B-0B43FF9DD491}" dt="2023-05-02T09:15:01.021" v="4226" actId="166"/>
          <ac:picMkLst>
            <pc:docMk/>
            <pc:sldMk cId="71816007" sldId="261"/>
            <ac:picMk id="2054" creationId="{E758760F-F156-BFBD-5ED8-32AE1FFE7810}"/>
          </ac:picMkLst>
        </pc:picChg>
        <pc:picChg chg="add mod">
          <ac:chgData name="박 미래" userId="13ed2dccfc9680cc" providerId="LiveId" clId="{789A8516-5843-47E2-8A8B-0B43FF9DD491}" dt="2023-05-02T09:13:38.997" v="4214" actId="14100"/>
          <ac:picMkLst>
            <pc:docMk/>
            <pc:sldMk cId="71816007" sldId="261"/>
            <ac:picMk id="2056" creationId="{66F0982C-281C-3FA5-E033-6625A9C2C64A}"/>
          </ac:picMkLst>
        </pc:picChg>
      </pc:sldChg>
      <pc:sldChg chg="addSp modSp new mod modAnim">
        <pc:chgData name="박 미래" userId="13ed2dccfc9680cc" providerId="LiveId" clId="{789A8516-5843-47E2-8A8B-0B43FF9DD491}" dt="2023-05-02T09:14:19.201" v="4223" actId="1076"/>
        <pc:sldMkLst>
          <pc:docMk/>
          <pc:sldMk cId="3803355585" sldId="262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3803355585" sldId="262"/>
            <ac:spMk id="2" creationId="{510C4140-B5F5-2073-77AB-C7168BB3C4C8}"/>
          </ac:spMkLst>
        </pc:spChg>
        <pc:spChg chg="mod">
          <ac:chgData name="박 미래" userId="13ed2dccfc9680cc" providerId="LiveId" clId="{789A8516-5843-47E2-8A8B-0B43FF9DD491}" dt="2023-04-12T11:24:12.635" v="4130"/>
          <ac:spMkLst>
            <pc:docMk/>
            <pc:sldMk cId="3803355585" sldId="262"/>
            <ac:spMk id="3" creationId="{E2B9B86F-2173-84A8-B3B9-73A76100C00D}"/>
          </ac:spMkLst>
        </pc:spChg>
        <pc:picChg chg="add mod">
          <ac:chgData name="박 미래" userId="13ed2dccfc9680cc" providerId="LiveId" clId="{789A8516-5843-47E2-8A8B-0B43FF9DD491}" dt="2023-05-02T09:14:03.560" v="4219" actId="14100"/>
          <ac:picMkLst>
            <pc:docMk/>
            <pc:sldMk cId="3803355585" sldId="262"/>
            <ac:picMk id="3074" creationId="{A74C4B4A-F3EE-5A05-3454-68A0C817A408}"/>
          </ac:picMkLst>
        </pc:picChg>
        <pc:picChg chg="add mod">
          <ac:chgData name="박 미래" userId="13ed2dccfc9680cc" providerId="LiveId" clId="{789A8516-5843-47E2-8A8B-0B43FF9DD491}" dt="2023-05-02T09:14:19.201" v="4223" actId="1076"/>
          <ac:picMkLst>
            <pc:docMk/>
            <pc:sldMk cId="3803355585" sldId="262"/>
            <ac:picMk id="3076" creationId="{19D2DB19-63F2-6BEA-40EF-524114C2974E}"/>
          </ac:picMkLst>
        </pc:picChg>
      </pc:sldChg>
      <pc:sldChg chg="addSp modSp new mod modAnim">
        <pc:chgData name="박 미래" userId="13ed2dccfc9680cc" providerId="LiveId" clId="{789A8516-5843-47E2-8A8B-0B43FF9DD491}" dt="2023-05-02T09:29:03.651" v="4315"/>
        <pc:sldMkLst>
          <pc:docMk/>
          <pc:sldMk cId="2473719511" sldId="263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2473719511" sldId="263"/>
            <ac:spMk id="2" creationId="{D8E81524-BD26-4DBB-6017-A6AF3A25FF3D}"/>
          </ac:spMkLst>
        </pc:spChg>
        <pc:spChg chg="mod">
          <ac:chgData name="박 미래" userId="13ed2dccfc9680cc" providerId="LiveId" clId="{789A8516-5843-47E2-8A8B-0B43FF9DD491}" dt="2023-05-02T09:15:26.123" v="4227" actId="20577"/>
          <ac:spMkLst>
            <pc:docMk/>
            <pc:sldMk cId="2473719511" sldId="263"/>
            <ac:spMk id="3" creationId="{04C253CA-7FEE-2A25-8B66-CBD339C96BD6}"/>
          </ac:spMkLst>
        </pc:spChg>
        <pc:picChg chg="add mod">
          <ac:chgData name="박 미래" userId="13ed2dccfc9680cc" providerId="LiveId" clId="{789A8516-5843-47E2-8A8B-0B43FF9DD491}" dt="2023-05-02T09:18:37.540" v="4290" actId="14100"/>
          <ac:picMkLst>
            <pc:docMk/>
            <pc:sldMk cId="2473719511" sldId="263"/>
            <ac:picMk id="1026" creationId="{48AD6E96-DAA2-CB7E-2385-902AB32FC338}"/>
          </ac:picMkLst>
        </pc:picChg>
        <pc:picChg chg="add mod">
          <ac:chgData name="박 미래" userId="13ed2dccfc9680cc" providerId="LiveId" clId="{789A8516-5843-47E2-8A8B-0B43FF9DD491}" dt="2023-05-02T09:19:03.689" v="4295" actId="1076"/>
          <ac:picMkLst>
            <pc:docMk/>
            <pc:sldMk cId="2473719511" sldId="263"/>
            <ac:picMk id="1028" creationId="{DB5A69D7-1BE8-5E8E-16C4-1BEEE0DA2B89}"/>
          </ac:picMkLst>
        </pc:picChg>
        <pc:picChg chg="add mod">
          <ac:chgData name="박 미래" userId="13ed2dccfc9680cc" providerId="LiveId" clId="{789A8516-5843-47E2-8A8B-0B43FF9DD491}" dt="2023-05-02T09:26:15.030" v="4304" actId="1076"/>
          <ac:picMkLst>
            <pc:docMk/>
            <pc:sldMk cId="2473719511" sldId="263"/>
            <ac:picMk id="1030" creationId="{9BC2179E-E2B4-249C-54E4-9402CE5419E0}"/>
          </ac:picMkLst>
        </pc:picChg>
        <pc:picChg chg="add mod">
          <ac:chgData name="박 미래" userId="13ed2dccfc9680cc" providerId="LiveId" clId="{789A8516-5843-47E2-8A8B-0B43FF9DD491}" dt="2023-05-02T09:28:25.682" v="4309" actId="14100"/>
          <ac:picMkLst>
            <pc:docMk/>
            <pc:sldMk cId="2473719511" sldId="263"/>
            <ac:picMk id="1032" creationId="{A5E3F292-17C7-1D1A-28B6-72A1BD1EBFEA}"/>
          </ac:picMkLst>
        </pc:picChg>
        <pc:picChg chg="add mod">
          <ac:chgData name="박 미래" userId="13ed2dccfc9680cc" providerId="LiveId" clId="{789A8516-5843-47E2-8A8B-0B43FF9DD491}" dt="2023-05-02T09:29:02.396" v="4314" actId="1076"/>
          <ac:picMkLst>
            <pc:docMk/>
            <pc:sldMk cId="2473719511" sldId="263"/>
            <ac:picMk id="1034" creationId="{A77DA394-8D22-E480-8626-7ADD748B0BA2}"/>
          </ac:picMkLst>
        </pc:picChg>
      </pc:sldChg>
      <pc:sldChg chg="modSp new mod">
        <pc:chgData name="박 미래" userId="13ed2dccfc9680cc" providerId="LiveId" clId="{789A8516-5843-47E2-8A8B-0B43FF9DD491}" dt="2023-04-12T11:35:03.997" v="4157" actId="20577"/>
        <pc:sldMkLst>
          <pc:docMk/>
          <pc:sldMk cId="3686452532" sldId="264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3686452532" sldId="264"/>
            <ac:spMk id="2" creationId="{851696F9-074D-1021-A66C-5D43CEAFD0F0}"/>
          </ac:spMkLst>
        </pc:spChg>
        <pc:spChg chg="mod">
          <ac:chgData name="박 미래" userId="13ed2dccfc9680cc" providerId="LiveId" clId="{789A8516-5843-47E2-8A8B-0B43FF9DD491}" dt="2023-04-12T11:35:03.997" v="4157" actId="20577"/>
          <ac:spMkLst>
            <pc:docMk/>
            <pc:sldMk cId="3686452532" sldId="264"/>
            <ac:spMk id="3" creationId="{31A1056A-1105-4847-5558-EEDA9F5A8C03}"/>
          </ac:spMkLst>
        </pc:spChg>
      </pc:sldChg>
      <pc:sldChg chg="modSp new mod">
        <pc:chgData name="박 미래" userId="13ed2dccfc9680cc" providerId="LiveId" clId="{789A8516-5843-47E2-8A8B-0B43FF9DD491}" dt="2023-04-12T11:24:12.635" v="4130"/>
        <pc:sldMkLst>
          <pc:docMk/>
          <pc:sldMk cId="2672029149" sldId="265"/>
        </pc:sldMkLst>
        <pc:spChg chg="mod">
          <ac:chgData name="박 미래" userId="13ed2dccfc9680cc" providerId="LiveId" clId="{789A8516-5843-47E2-8A8B-0B43FF9DD491}" dt="2023-04-12T11:24:12.635" v="4130"/>
          <ac:spMkLst>
            <pc:docMk/>
            <pc:sldMk cId="2672029149" sldId="265"/>
            <ac:spMk id="2" creationId="{AEC45C86-03FB-A09C-57CA-A2A63546CB92}"/>
          </ac:spMkLst>
        </pc:spChg>
        <pc:spChg chg="mod">
          <ac:chgData name="박 미래" userId="13ed2dccfc9680cc" providerId="LiveId" clId="{789A8516-5843-47E2-8A8B-0B43FF9DD491}" dt="2023-04-12T11:24:12.635" v="4130"/>
          <ac:spMkLst>
            <pc:docMk/>
            <pc:sldMk cId="2672029149" sldId="265"/>
            <ac:spMk id="3" creationId="{94453F6D-1D39-F919-E3CE-179C037BB1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52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8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86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89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61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4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64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83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2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04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34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138B-9F42-4856-A783-44D3679EA5C6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38E9-19E2-44FA-9847-CE60EE1B22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0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63156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29B_eLjn-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11EE4AD-6D63-6AD0-4DD2-D78DC7D9F9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799423A-B1F9-D785-5EFB-1E43F9C4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4277"/>
            <a:ext cx="9144000" cy="1427583"/>
          </a:xfrm>
        </p:spPr>
        <p:txBody>
          <a:bodyPr/>
          <a:lstStyle/>
          <a:p>
            <a:r>
              <a:rPr lang="ko-KR" altLang="en-US"/>
              <a:t>오키나와의 모든 것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D39EF3-D1E7-4EF2-B255-CE375B948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616" y="6466536"/>
            <a:ext cx="2494384" cy="39146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22365418/ </a:t>
            </a:r>
            <a:r>
              <a:rPr lang="ko-KR" altLang="en-US" sz="1800" dirty="0"/>
              <a:t>박미래</a:t>
            </a:r>
          </a:p>
        </p:txBody>
      </p:sp>
    </p:spTree>
    <p:extLst>
      <p:ext uri="{BB962C8B-B14F-4D97-AF65-F5344CB8AC3E}">
        <p14:creationId xmlns:p14="http://schemas.microsoft.com/office/powerpoint/2010/main" val="415192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58A8F-BC84-19EC-D086-B626C940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753FFA-6F8C-781F-E88A-092200A3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오키나와는 어떤 곳인가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오키나와의 역사 </a:t>
            </a:r>
            <a:r>
              <a:rPr lang="ko-KR" altLang="en-US" dirty="0" err="1"/>
              <a:t>류큐</a:t>
            </a:r>
            <a:r>
              <a:rPr lang="ko-KR" altLang="en-US" dirty="0"/>
              <a:t> 왕국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오키나와 가볼 만한 곳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4. </a:t>
            </a:r>
            <a:r>
              <a:rPr lang="ko-KR" altLang="en-US" dirty="0"/>
              <a:t>오키나와 맛집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/>
              <a:t>오키나와 코스 추천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6. </a:t>
            </a:r>
            <a:r>
              <a:rPr lang="ko-KR" altLang="en-US" dirty="0"/>
              <a:t>영상으로 보는 오키나와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672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B7CC19-DA05-8514-BEBC-62F29BE8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오키나와는 어떤 곳인가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5C02D3-D549-F9DD-B0EA-64C5614A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000" dirty="0"/>
              <a:t>오키나와는 일본의 지역 중 </a:t>
            </a:r>
            <a:r>
              <a:rPr lang="ko-KR" altLang="en-US" sz="2000" dirty="0" err="1"/>
              <a:t>최남서단에</a:t>
            </a:r>
            <a:r>
              <a:rPr lang="ko-KR" altLang="en-US" sz="2000" dirty="0"/>
              <a:t> 위치한 곳으로</a:t>
            </a:r>
            <a:r>
              <a:rPr lang="en-US" altLang="ko-KR" sz="2000" dirty="0"/>
              <a:t>, </a:t>
            </a:r>
            <a:r>
              <a:rPr lang="ko-KR" altLang="en-US" sz="2000" dirty="0"/>
              <a:t>일본에서 가장 남쪽에 </a:t>
            </a:r>
            <a:r>
              <a:rPr lang="ko-KR" altLang="en-US" sz="2000" dirty="0" err="1"/>
              <a:t>위차한</a:t>
            </a:r>
            <a:r>
              <a:rPr lang="ko-KR" altLang="en-US" sz="2000" dirty="0"/>
              <a:t> 현인 오키나와현 지역을 말한다</a:t>
            </a:r>
            <a:r>
              <a:rPr lang="en-US" altLang="ko-KR" sz="2000" dirty="0"/>
              <a:t>. </a:t>
            </a:r>
            <a:r>
              <a:rPr lang="ko-KR" altLang="en-US" sz="2000" dirty="0"/>
              <a:t>과거 </a:t>
            </a:r>
            <a:r>
              <a:rPr lang="ko-KR" altLang="en-US" sz="2000" dirty="0" err="1"/>
              <a:t>류큐</a:t>
            </a:r>
            <a:r>
              <a:rPr lang="ko-KR" altLang="en-US" sz="2000" dirty="0"/>
              <a:t> 왕국이 있었기에 </a:t>
            </a:r>
            <a:r>
              <a:rPr lang="ko-KR" altLang="en-US" sz="2000" dirty="0" err="1"/>
              <a:t>류큐라고</a:t>
            </a:r>
            <a:r>
              <a:rPr lang="ko-KR" altLang="en-US" sz="2000" dirty="0"/>
              <a:t> 불리기도 한다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000" dirty="0"/>
              <a:t>- </a:t>
            </a:r>
            <a:r>
              <a:rPr lang="ko-KR" altLang="en-US" sz="2000" dirty="0"/>
              <a:t>오키나와는 </a:t>
            </a:r>
            <a:r>
              <a:rPr lang="ko-KR" altLang="en-US" sz="2000" b="0" i="0" dirty="0">
                <a:solidFill>
                  <a:srgbClr val="424242"/>
                </a:solidFill>
                <a:effectLst/>
                <a:latin typeface="-apple-system"/>
              </a:rPr>
              <a:t>자연경관은 물론 독특한 역사 문화와 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오키나와 현의 가장 큰 섬으로서 정치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경제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행정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역사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문화의 중심이 되는 섬이다</a:t>
            </a: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altLang="ko-KR" sz="2000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BE92BD-C784-6270-3E98-1C8B5A8A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8597"/>
            <a:ext cx="5049415" cy="39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CB376C-6234-B0DC-82AE-A1471107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88" y="1825625"/>
            <a:ext cx="6511212" cy="37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69632-392E-7C11-D8CC-3EB0E7F5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오키나와의 역사 </a:t>
            </a:r>
            <a:r>
              <a:rPr lang="ko-KR" altLang="en-US" dirty="0" err="1"/>
              <a:t>류큐</a:t>
            </a:r>
            <a:r>
              <a:rPr lang="ko-KR" altLang="en-US" dirty="0"/>
              <a:t> 왕국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43338A-EB84-9060-F2E3-670DD549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한 줄 정리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1429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년 </a:t>
            </a:r>
            <a:r>
              <a:rPr lang="ko-KR" altLang="en-US" sz="2000" b="0" i="0" dirty="0" err="1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류큐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 통일</a:t>
            </a:r>
            <a:br>
              <a:rPr lang="ko-KR" altLang="en-US" sz="2000" dirty="0"/>
            </a:b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→</a:t>
            </a:r>
            <a:r>
              <a:rPr lang="ko-KR" altLang="en-US" sz="2000" b="0" i="0" dirty="0" err="1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류큐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 왕국으로 건국</a:t>
            </a:r>
            <a:endParaRPr lang="en-US" altLang="ko-KR" sz="2000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ko-KR" altLang="en-US" sz="2000" dirty="0"/>
            </a:b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1609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년 사쓰마 번의 침략</a:t>
            </a:r>
            <a:br>
              <a:rPr lang="ko-KR" altLang="en-US" sz="2000" dirty="0"/>
            </a:b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→에도 막부의 </a:t>
            </a:r>
            <a:r>
              <a:rPr lang="ko-KR" altLang="en-US" sz="2000" b="0" i="0" dirty="0" err="1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아마미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 군도 점령</a:t>
            </a:r>
            <a:endParaRPr lang="en-US" altLang="ko-KR" sz="2000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ko-KR" altLang="en-US" sz="2000" dirty="0"/>
            </a:b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1872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년 </a:t>
            </a:r>
            <a:r>
              <a:rPr lang="ko-KR" altLang="en-US" sz="2000" dirty="0">
                <a:solidFill>
                  <a:srgbClr val="373A3C"/>
                </a:solidFill>
                <a:latin typeface="Open Sans" panose="020B0606030504020204" pitchFamily="34" charset="0"/>
              </a:rPr>
              <a:t>일본 제국이 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속령으로 선언</a:t>
            </a:r>
            <a:endParaRPr lang="en-US" altLang="ko-KR" sz="2000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br>
              <a:rPr lang="ko-KR" altLang="en-US" sz="2000" dirty="0"/>
            </a:br>
            <a:r>
              <a:rPr lang="en-US" altLang="ko-KR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1879</a:t>
            </a:r>
            <a:r>
              <a:rPr lang="ko-KR" altLang="en-US" sz="20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년 일본 제국에 강제 병합되어 멸망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92750A4-5A51-C39E-BB5D-D73CC8E6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65" y="2014925"/>
            <a:ext cx="5400481" cy="35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DEB40-7066-1DA9-7A8D-32A2FD98EDFF}"/>
              </a:ext>
            </a:extLst>
          </p:cNvPr>
          <p:cNvSpPr txBox="1"/>
          <p:nvPr/>
        </p:nvSpPr>
        <p:spPr>
          <a:xfrm>
            <a:off x="7156581" y="5754632"/>
            <a:ext cx="289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/>
              <a:t>류큐</a:t>
            </a:r>
            <a:r>
              <a:rPr lang="ko-KR" altLang="en-US" sz="2800" dirty="0"/>
              <a:t> 왕국 국기</a:t>
            </a:r>
          </a:p>
        </p:txBody>
      </p:sp>
    </p:spTree>
    <p:extLst>
      <p:ext uri="{BB962C8B-B14F-4D97-AF65-F5344CB8AC3E}">
        <p14:creationId xmlns:p14="http://schemas.microsoft.com/office/powerpoint/2010/main" val="476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50CE5-27FC-7555-3E80-66E6FE0F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 가볼 만한 곳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9915BF2-C22A-74A1-6C89-4FCDB0F67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 err="1"/>
              <a:t>슈리</a:t>
            </a:r>
            <a:r>
              <a:rPr lang="ko-KR" altLang="en-US" dirty="0"/>
              <a:t> 성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sz="2000" dirty="0" err="1"/>
              <a:t>류큐</a:t>
            </a:r>
            <a:r>
              <a:rPr lang="ko-KR" altLang="en-US" sz="2000" dirty="0"/>
              <a:t> 왕국의 역사가 있는 곳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오키나와 </a:t>
            </a:r>
            <a:r>
              <a:rPr lang="ko-KR" altLang="en-US" dirty="0" err="1"/>
              <a:t>츄라우미</a:t>
            </a:r>
            <a:r>
              <a:rPr lang="ko-KR" altLang="en-US" dirty="0"/>
              <a:t> 수족관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sz="1800" b="0" i="0" dirty="0">
                <a:solidFill>
                  <a:srgbClr val="424242"/>
                </a:solidFill>
                <a:effectLst/>
                <a:latin typeface="-apple-system"/>
              </a:rPr>
              <a:t>‘아름다운 바다’ 라는 뜻의 북부 대표 관광지인 </a:t>
            </a:r>
            <a:endParaRPr lang="en-US" altLang="ko-KR" sz="1800" b="0" i="0" dirty="0">
              <a:solidFill>
                <a:srgbClr val="42424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424242"/>
                </a:solidFill>
                <a:latin typeface="-apple-system"/>
              </a:rPr>
              <a:t>    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-apple-system"/>
              </a:rPr>
              <a:t>세계 </a:t>
            </a:r>
            <a:r>
              <a:rPr lang="en-US" altLang="ko-KR" sz="1800" b="0" i="0" dirty="0">
                <a:solidFill>
                  <a:srgbClr val="424242"/>
                </a:solidFill>
                <a:effectLst/>
                <a:latin typeface="-apple-system"/>
              </a:rPr>
              <a:t>2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-apple-system"/>
              </a:rPr>
              <a:t>위 규모의 거대 수족관</a:t>
            </a:r>
            <a:endParaRPr lang="ko-KR" altLang="en-US" sz="2400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6F0982C-281C-3FA5-E033-6625A9C2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78" y="1825625"/>
            <a:ext cx="5937379" cy="33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758760F-F156-BFBD-5ED8-32AE1FFE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35" y="3023118"/>
            <a:ext cx="5643465" cy="31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0C4140-B5F5-2073-77AB-C7168BB3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 가볼 만한 곳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B9B86F-2173-84A8-B3B9-73A76100C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고우리 대교</a:t>
            </a:r>
            <a:endParaRPr lang="en-US" altLang="ko-KR" dirty="0"/>
          </a:p>
          <a:p>
            <a:pPr>
              <a:buFontTx/>
              <a:buChar char="-"/>
            </a:pPr>
            <a:r>
              <a:rPr lang="en-US" altLang="ko-KR" sz="2000" b="0" i="0" dirty="0">
                <a:solidFill>
                  <a:srgbClr val="424242"/>
                </a:solidFill>
                <a:effectLst/>
                <a:latin typeface="-apple-system"/>
              </a:rPr>
              <a:t>2005</a:t>
            </a:r>
            <a:r>
              <a:rPr lang="ko-KR" altLang="en-US" sz="2000" b="0" i="0" dirty="0">
                <a:solidFill>
                  <a:srgbClr val="424242"/>
                </a:solidFill>
                <a:effectLst/>
                <a:latin typeface="-apple-system"/>
              </a:rPr>
              <a:t>년 개통한 오키나와에서 가장 긴 해중 </a:t>
            </a:r>
            <a:endParaRPr lang="en-US" altLang="ko-KR" sz="2000" b="0" i="0" dirty="0">
              <a:solidFill>
                <a:srgbClr val="42424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424242"/>
                </a:solidFill>
                <a:latin typeface="-apple-system"/>
              </a:rPr>
              <a:t>   </a:t>
            </a:r>
            <a:r>
              <a:rPr lang="ko-KR" altLang="en-US" sz="2000" b="0" i="0" dirty="0">
                <a:solidFill>
                  <a:srgbClr val="424242"/>
                </a:solidFill>
                <a:effectLst/>
                <a:latin typeface="-apple-system"/>
              </a:rPr>
              <a:t>도로이며 북부 최고의 해중 도로</a:t>
            </a:r>
            <a:endParaRPr lang="en-US" altLang="ko-KR" sz="2000" b="0" i="0" dirty="0">
              <a:solidFill>
                <a:srgbClr val="424242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endParaRPr lang="en-US" altLang="ko-KR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424242"/>
                </a:solidFill>
                <a:latin typeface="-apple-system"/>
              </a:rPr>
              <a:t>4. </a:t>
            </a:r>
            <a:r>
              <a:rPr lang="ko-KR" altLang="en-US" dirty="0">
                <a:solidFill>
                  <a:srgbClr val="424242"/>
                </a:solidFill>
                <a:latin typeface="-apple-system"/>
              </a:rPr>
              <a:t>오키나와 국제 거리</a:t>
            </a:r>
            <a:endParaRPr lang="en-US" altLang="ko-KR" sz="3600" dirty="0">
              <a:solidFill>
                <a:srgbClr val="424242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1800" b="0" i="0" dirty="0">
                <a:solidFill>
                  <a:srgbClr val="424242"/>
                </a:solidFill>
                <a:effectLst/>
                <a:latin typeface="-apple-system"/>
              </a:rPr>
              <a:t>전쟁 후 도시 복구 과정에서 가장 눈부시게 </a:t>
            </a:r>
            <a:endParaRPr lang="en-US" altLang="ko-KR" sz="1800" b="0" i="0" dirty="0">
              <a:solidFill>
                <a:srgbClr val="42424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424242"/>
                </a:solidFill>
                <a:latin typeface="-apple-system"/>
              </a:rPr>
              <a:t>    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-apple-system"/>
              </a:rPr>
              <a:t>발전한 여행자라면 꼭 들르는 </a:t>
            </a:r>
            <a:r>
              <a:rPr lang="ko-KR" altLang="en-US" sz="1800" b="0" i="0" dirty="0" err="1">
                <a:solidFill>
                  <a:srgbClr val="424242"/>
                </a:solidFill>
                <a:effectLst/>
                <a:latin typeface="-apple-system"/>
              </a:rPr>
              <a:t>나하의</a:t>
            </a:r>
            <a:r>
              <a:rPr lang="ko-KR" altLang="en-US" sz="1800" b="0" i="0" dirty="0">
                <a:solidFill>
                  <a:srgbClr val="424242"/>
                </a:solidFill>
                <a:effectLst/>
                <a:latin typeface="-apple-system"/>
              </a:rPr>
              <a:t> 대표 명소</a:t>
            </a:r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4C4B4A-F3EE-5A05-3454-68A0C817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23" y="1825625"/>
            <a:ext cx="5372878" cy="36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9D2DB19-63F2-6BEA-40EF-524114C2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3118"/>
            <a:ext cx="5544718" cy="34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E81524-BD26-4DBB-6017-A6AF3A25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 맛집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C253CA-7FEE-2A25-8B66-CBD339C9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o-KR" altLang="en-US" dirty="0" err="1">
                <a:solidFill>
                  <a:srgbClr val="000000"/>
                </a:solidFill>
                <a:latin typeface="-apple-system"/>
              </a:rPr>
              <a:t>잭스</a:t>
            </a: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 스테이크 하우스</a:t>
            </a:r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endParaRPr lang="pt-BR" altLang="ko-KR" sz="2400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r>
              <a:rPr lang="pt-BR" altLang="ko-KR" dirty="0">
                <a:solidFill>
                  <a:srgbClr val="424242"/>
                </a:solidFill>
                <a:latin typeface="-apple-system"/>
              </a:rPr>
              <a:t>2. </a:t>
            </a:r>
            <a:r>
              <a:rPr lang="ko-KR" altLang="en-US" dirty="0" err="1">
                <a:solidFill>
                  <a:srgbClr val="424242"/>
                </a:solidFill>
                <a:latin typeface="-apple-system"/>
              </a:rPr>
              <a:t>웨렌스</a:t>
            </a:r>
            <a:r>
              <a:rPr lang="ko-KR" altLang="en-US" dirty="0">
                <a:solidFill>
                  <a:srgbClr val="424242"/>
                </a:solidFill>
                <a:latin typeface="-apple-system"/>
              </a:rPr>
              <a:t> </a:t>
            </a:r>
            <a:r>
              <a:rPr lang="ko-KR" altLang="en-US" dirty="0" err="1">
                <a:solidFill>
                  <a:srgbClr val="424242"/>
                </a:solidFill>
                <a:latin typeface="-apple-system"/>
              </a:rPr>
              <a:t>플레이스</a:t>
            </a:r>
            <a:endParaRPr lang="en-US" altLang="ko-KR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endParaRPr lang="en-US" altLang="ko-KR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424242"/>
                </a:solidFill>
                <a:latin typeface="-apple-system"/>
              </a:rPr>
              <a:t>3. </a:t>
            </a:r>
            <a:r>
              <a:rPr lang="ko-KR" altLang="en-US" dirty="0" err="1">
                <a:solidFill>
                  <a:srgbClr val="424242"/>
                </a:solidFill>
                <a:latin typeface="-apple-system"/>
              </a:rPr>
              <a:t>히토시</a:t>
            </a:r>
            <a:r>
              <a:rPr lang="ko-KR" altLang="en-US" dirty="0">
                <a:solidFill>
                  <a:srgbClr val="424242"/>
                </a:solidFill>
                <a:latin typeface="-apple-system"/>
              </a:rPr>
              <a:t> </a:t>
            </a:r>
            <a:r>
              <a:rPr lang="ko-KR" altLang="en-US" dirty="0" err="1">
                <a:solidFill>
                  <a:srgbClr val="424242"/>
                </a:solidFill>
                <a:latin typeface="-apple-system"/>
              </a:rPr>
              <a:t>이시간토점</a:t>
            </a:r>
            <a:endParaRPr lang="en-US" altLang="ko-KR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endParaRPr lang="en-US" altLang="ko-KR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424242"/>
                </a:solidFill>
                <a:latin typeface="-apple-system"/>
              </a:rPr>
              <a:t>4. </a:t>
            </a:r>
            <a:r>
              <a:rPr lang="ko-KR" altLang="en-US" dirty="0" err="1">
                <a:solidFill>
                  <a:srgbClr val="424242"/>
                </a:solidFill>
                <a:latin typeface="-apple-system"/>
              </a:rPr>
              <a:t>블루씰</a:t>
            </a:r>
            <a:r>
              <a:rPr lang="ko-KR" altLang="en-US" dirty="0">
                <a:solidFill>
                  <a:srgbClr val="424242"/>
                </a:solidFill>
                <a:latin typeface="-apple-system"/>
              </a:rPr>
              <a:t> 아이스크림 </a:t>
            </a:r>
            <a:r>
              <a:rPr lang="ko-KR" altLang="en-US" dirty="0" err="1">
                <a:solidFill>
                  <a:srgbClr val="424242"/>
                </a:solidFill>
                <a:latin typeface="-apple-system"/>
              </a:rPr>
              <a:t>데포아일랜드점</a:t>
            </a:r>
            <a:endParaRPr lang="en-US" altLang="ko-KR" dirty="0">
              <a:solidFill>
                <a:srgbClr val="424242"/>
              </a:solidFill>
              <a:latin typeface="-apple-system"/>
            </a:endParaRPr>
          </a:p>
          <a:p>
            <a:pPr marL="0" indent="0">
              <a:buNone/>
            </a:pPr>
            <a:endParaRPr lang="en-US" altLang="ko-KR" dirty="0">
              <a:solidFill>
                <a:srgbClr val="424242"/>
              </a:solidFill>
              <a:latin typeface="-apple-syste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AD6E96-DAA2-CB7E-2385-902AB32F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569167"/>
            <a:ext cx="4430486" cy="57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5A69D7-1BE8-5E8E-16C4-1BEEE0DA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0" y="1825625"/>
            <a:ext cx="5523237" cy="39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BC2179E-E2B4-249C-54E4-9402CE54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027906"/>
            <a:ext cx="6485164" cy="40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5E3F292-17C7-1D1A-28B6-72A1BD1E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66" y="1312441"/>
            <a:ext cx="6858000" cy="420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77DA394-8D22-E480-8626-7ADD748B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66" y="1130558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1696F9-074D-1021-A66C-5D43CEAF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 코스 추천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A1056A-1105-4847-5558-EEDA9F5A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i="0" dirty="0">
                <a:solidFill>
                  <a:srgbClr val="242424"/>
                </a:solidFill>
                <a:effectLst/>
                <a:latin typeface="-apple-system"/>
              </a:rPr>
              <a:t>자연 속에 남은 왕실의 흔적 따라 여행하는 오키나와 하루 코스</a:t>
            </a:r>
            <a:endParaRPr lang="en-US" altLang="ko-KR" i="0" dirty="0">
              <a:solidFill>
                <a:srgbClr val="242424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242424"/>
                </a:solidFill>
                <a:latin typeface="-apple-system"/>
              </a:rPr>
              <a:t>경유지</a:t>
            </a:r>
            <a:r>
              <a:rPr lang="en-US" altLang="ko-KR" sz="2000" dirty="0">
                <a:solidFill>
                  <a:srgbClr val="242424"/>
                </a:solidFill>
                <a:latin typeface="-apple-system"/>
              </a:rPr>
              <a:t>: 5</a:t>
            </a:r>
            <a:r>
              <a:rPr lang="ko-KR" altLang="en-US" sz="2000" dirty="0">
                <a:solidFill>
                  <a:srgbClr val="242424"/>
                </a:solidFill>
                <a:latin typeface="-apple-system"/>
              </a:rPr>
              <a:t>곳   소요시간</a:t>
            </a:r>
            <a:r>
              <a:rPr lang="en-US" altLang="ko-KR" sz="2000" dirty="0">
                <a:solidFill>
                  <a:srgbClr val="242424"/>
                </a:solidFill>
                <a:latin typeface="-apple-system"/>
              </a:rPr>
              <a:t>: 5</a:t>
            </a:r>
            <a:r>
              <a:rPr lang="ko-KR" altLang="en-US" sz="2000" dirty="0">
                <a:solidFill>
                  <a:srgbClr val="242424"/>
                </a:solidFill>
                <a:latin typeface="-apple-system"/>
              </a:rPr>
              <a:t>시간  총 거리</a:t>
            </a:r>
            <a:r>
              <a:rPr lang="en-US" altLang="ko-KR" sz="2000" dirty="0">
                <a:solidFill>
                  <a:srgbClr val="242424"/>
                </a:solidFill>
                <a:latin typeface="-apple-system"/>
              </a:rPr>
              <a:t>: 5km</a:t>
            </a:r>
          </a:p>
          <a:p>
            <a:pPr marL="0" indent="0">
              <a:buNone/>
            </a:pPr>
            <a:r>
              <a:rPr lang="ko-KR" altLang="en-US" sz="2400" dirty="0">
                <a:solidFill>
                  <a:srgbClr val="242424"/>
                </a:solidFill>
                <a:latin typeface="-apple-system"/>
              </a:rPr>
              <a:t>코스</a:t>
            </a:r>
            <a:r>
              <a:rPr lang="en-US" altLang="ko-KR" sz="2400" dirty="0">
                <a:solidFill>
                  <a:srgbClr val="242424"/>
                </a:solidFill>
                <a:latin typeface="-apple-system"/>
              </a:rPr>
              <a:t>: </a:t>
            </a:r>
            <a:r>
              <a:rPr lang="ko-KR" altLang="en-US" sz="2400" dirty="0" err="1">
                <a:solidFill>
                  <a:srgbClr val="242424"/>
                </a:solidFill>
                <a:latin typeface="-apple-system"/>
              </a:rPr>
              <a:t>벤자이텐도</a:t>
            </a:r>
            <a:r>
              <a:rPr lang="en-US" altLang="ko-KR" sz="2400" dirty="0">
                <a:solidFill>
                  <a:srgbClr val="242424"/>
                </a:solidFill>
                <a:latin typeface="-apple-system"/>
              </a:rPr>
              <a:t>-</a:t>
            </a:r>
            <a:r>
              <a:rPr lang="ko-KR" altLang="en-US" sz="2400" dirty="0" err="1">
                <a:solidFill>
                  <a:srgbClr val="242424"/>
                </a:solidFill>
                <a:latin typeface="-apple-system"/>
              </a:rPr>
              <a:t>슈레이문</a:t>
            </a:r>
            <a:r>
              <a:rPr lang="en-US" altLang="ko-KR" sz="2400" dirty="0">
                <a:solidFill>
                  <a:srgbClr val="242424"/>
                </a:solidFill>
                <a:latin typeface="-apple-system"/>
              </a:rPr>
              <a:t>-</a:t>
            </a:r>
            <a:r>
              <a:rPr lang="ko-KR" altLang="en-US" sz="2400" dirty="0" err="1">
                <a:solidFill>
                  <a:srgbClr val="242424"/>
                </a:solidFill>
                <a:latin typeface="-apple-system"/>
              </a:rPr>
              <a:t>슈리</a:t>
            </a:r>
            <a:r>
              <a:rPr lang="ko-KR" altLang="en-US" sz="2400" dirty="0">
                <a:solidFill>
                  <a:srgbClr val="242424"/>
                </a:solidFill>
                <a:latin typeface="-apple-system"/>
              </a:rPr>
              <a:t> 성</a:t>
            </a:r>
            <a:r>
              <a:rPr lang="en-US" altLang="ko-KR" sz="2400" dirty="0">
                <a:solidFill>
                  <a:srgbClr val="242424"/>
                </a:solidFill>
                <a:latin typeface="-apple-system"/>
              </a:rPr>
              <a:t>-</a:t>
            </a:r>
            <a:r>
              <a:rPr lang="ko-KR" altLang="en-US" sz="2400" dirty="0" err="1">
                <a:solidFill>
                  <a:srgbClr val="242424"/>
                </a:solidFill>
                <a:latin typeface="-apple-system"/>
              </a:rPr>
              <a:t>슈리소바</a:t>
            </a:r>
            <a:r>
              <a:rPr lang="en-US" altLang="ko-KR" sz="2400" dirty="0">
                <a:solidFill>
                  <a:srgbClr val="242424"/>
                </a:solidFill>
                <a:latin typeface="-apple-system"/>
              </a:rPr>
              <a:t>-</a:t>
            </a:r>
            <a:r>
              <a:rPr lang="ko-KR" altLang="en-US" sz="2400" dirty="0" err="1">
                <a:solidFill>
                  <a:srgbClr val="242424"/>
                </a:solidFill>
                <a:latin typeface="-apple-system"/>
              </a:rPr>
              <a:t>시키나엔</a:t>
            </a:r>
            <a:endParaRPr lang="en-US" altLang="ko-KR" sz="2400" dirty="0">
              <a:solidFill>
                <a:srgbClr val="242424"/>
              </a:solidFill>
              <a:latin typeface="-apple-system"/>
            </a:endParaRPr>
          </a:p>
          <a:p>
            <a:pPr marL="0" indent="0">
              <a:buNone/>
            </a:pPr>
            <a:endParaRPr lang="en-US" altLang="ko-KR" sz="2400" dirty="0">
              <a:solidFill>
                <a:srgbClr val="242424"/>
              </a:solidFill>
              <a:latin typeface="-apple-system"/>
            </a:endParaRPr>
          </a:p>
          <a:p>
            <a:pPr marL="0" indent="0">
              <a:buNone/>
            </a:pPr>
            <a:r>
              <a:rPr lang="ko-KR" altLang="en-US" i="0" dirty="0">
                <a:solidFill>
                  <a:srgbClr val="242424"/>
                </a:solidFill>
                <a:effectLst/>
                <a:latin typeface="-apple-system"/>
              </a:rPr>
              <a:t>오키나와의 맛과 멋이 듬뿍</a:t>
            </a:r>
            <a:r>
              <a:rPr lang="en-US" altLang="ko-KR" i="0" dirty="0">
                <a:solidFill>
                  <a:srgbClr val="242424"/>
                </a:solidFill>
                <a:effectLst/>
                <a:latin typeface="-apple-system"/>
              </a:rPr>
              <a:t>! </a:t>
            </a:r>
            <a:r>
              <a:rPr lang="ko-KR" altLang="en-US" i="0" dirty="0">
                <a:solidFill>
                  <a:srgbClr val="242424"/>
                </a:solidFill>
                <a:effectLst/>
                <a:latin typeface="-apple-system"/>
              </a:rPr>
              <a:t>오키나와 </a:t>
            </a:r>
            <a:r>
              <a:rPr lang="ko-KR" altLang="en-US" i="0" dirty="0" err="1">
                <a:solidFill>
                  <a:srgbClr val="242424"/>
                </a:solidFill>
                <a:effectLst/>
                <a:latin typeface="-apple-system"/>
              </a:rPr>
              <a:t>나하</a:t>
            </a:r>
            <a:r>
              <a:rPr lang="ko-KR" altLang="en-US" i="0" dirty="0">
                <a:solidFill>
                  <a:srgbClr val="242424"/>
                </a:solidFill>
                <a:effectLst/>
                <a:latin typeface="-apple-system"/>
              </a:rPr>
              <a:t> 하루 코스</a:t>
            </a:r>
            <a:endParaRPr lang="en-US" altLang="ko-KR" i="0" dirty="0">
              <a:solidFill>
                <a:srgbClr val="242424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ko-KR" altLang="en-US" sz="2000" dirty="0"/>
              <a:t>경유지</a:t>
            </a:r>
            <a:r>
              <a:rPr lang="en-US" altLang="ko-KR" sz="2000" dirty="0"/>
              <a:t>: 5</a:t>
            </a:r>
            <a:r>
              <a:rPr lang="ko-KR" altLang="en-US" sz="2000" dirty="0"/>
              <a:t>곳  소요시간</a:t>
            </a:r>
            <a:r>
              <a:rPr lang="en-US" altLang="ko-KR" sz="2000" dirty="0"/>
              <a:t>: 5</a:t>
            </a:r>
            <a:r>
              <a:rPr lang="ko-KR" altLang="en-US" sz="2000" dirty="0"/>
              <a:t>시간  총 거리</a:t>
            </a:r>
            <a:r>
              <a:rPr lang="en-US" altLang="ko-KR" sz="2000" dirty="0"/>
              <a:t>: 5.5km</a:t>
            </a:r>
          </a:p>
          <a:p>
            <a:pPr marL="0" indent="0">
              <a:buNone/>
            </a:pPr>
            <a:r>
              <a:rPr lang="ko-KR" altLang="en-US" sz="2400" dirty="0"/>
              <a:t>코스</a:t>
            </a:r>
            <a:r>
              <a:rPr lang="en-US" altLang="ko-KR" sz="2400" dirty="0"/>
              <a:t>: </a:t>
            </a:r>
            <a:r>
              <a:rPr lang="ko-KR" altLang="en-US" sz="2400" dirty="0" err="1"/>
              <a:t>나미노우에</a:t>
            </a:r>
            <a:r>
              <a:rPr lang="ko-KR" altLang="en-US" sz="2400" dirty="0"/>
              <a:t> 신사</a:t>
            </a:r>
            <a:r>
              <a:rPr lang="en-US" altLang="ko-KR" sz="2400" dirty="0"/>
              <a:t>-</a:t>
            </a:r>
            <a:r>
              <a:rPr lang="ko-KR" altLang="en-US" sz="2400" dirty="0"/>
              <a:t>오키나와 국제거리</a:t>
            </a:r>
            <a:r>
              <a:rPr lang="en-US" altLang="ko-KR" sz="2400" dirty="0"/>
              <a:t>- </a:t>
            </a:r>
            <a:r>
              <a:rPr lang="ko-KR" altLang="en-US" sz="2400" dirty="0"/>
              <a:t>제</a:t>
            </a:r>
            <a:r>
              <a:rPr lang="en-US" altLang="ko-KR" sz="2400" dirty="0"/>
              <a:t>1 </a:t>
            </a:r>
            <a:r>
              <a:rPr lang="ko-KR" altLang="en-US" sz="2400" dirty="0" err="1"/>
              <a:t>마키시</a:t>
            </a:r>
            <a:r>
              <a:rPr lang="ko-KR" altLang="en-US" sz="2400" dirty="0"/>
              <a:t> 공설시장</a:t>
            </a:r>
            <a:r>
              <a:rPr lang="en-US" altLang="ko-KR" sz="2400" dirty="0"/>
              <a:t>- </a:t>
            </a:r>
            <a:r>
              <a:rPr lang="ko-KR" altLang="en-US" sz="2400" dirty="0" err="1"/>
              <a:t>쓰보야</a:t>
            </a:r>
            <a:r>
              <a:rPr lang="ko-KR" altLang="en-US" sz="2400" dirty="0"/>
              <a:t> 도자기 거리</a:t>
            </a:r>
            <a:r>
              <a:rPr lang="en-US" altLang="ko-KR" sz="2400" dirty="0"/>
              <a:t>-</a:t>
            </a:r>
            <a:r>
              <a:rPr lang="ko-KR" altLang="en-US" sz="2400" dirty="0"/>
              <a:t>오키나와 국제 포장 마치 거리</a:t>
            </a:r>
          </a:p>
        </p:txBody>
      </p:sp>
    </p:spTree>
    <p:extLst>
      <p:ext uri="{BB962C8B-B14F-4D97-AF65-F5344CB8AC3E}">
        <p14:creationId xmlns:p14="http://schemas.microsoft.com/office/powerpoint/2010/main" val="368645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C45C86-03FB-A09C-57CA-A2A63546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영상으로 보는 오키나와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453F6D-1D39-F919-E3CE-179C037BB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pPr marL="0" indent="0">
              <a:buNone/>
            </a:pPr>
            <a:endParaRPr lang="en-US" altLang="ko-KR" dirty="0">
              <a:hlinkClick r:id="rId2"/>
            </a:endParaRPr>
          </a:p>
          <a:p>
            <a:pPr marL="0" indent="0">
              <a:buNone/>
            </a:pPr>
            <a:r>
              <a:rPr lang="ko-KR" altLang="en-US" dirty="0">
                <a:hlinkClick r:id="rId2"/>
              </a:rPr>
              <a:t>오키나와 여행</a:t>
            </a:r>
            <a:r>
              <a:rPr lang="en-US" altLang="ko-KR" dirty="0">
                <a:hlinkClick r:id="rId2"/>
              </a:rPr>
              <a:t>! 14</a:t>
            </a:r>
            <a:r>
              <a:rPr lang="ko-KR" altLang="en-US" dirty="0" err="1">
                <a:hlinkClick r:id="rId2"/>
              </a:rPr>
              <a:t>분안에</a:t>
            </a:r>
            <a:r>
              <a:rPr lang="ko-KR" altLang="en-US" dirty="0">
                <a:hlinkClick r:id="rId2"/>
              </a:rPr>
              <a:t> 다 담았습니다</a:t>
            </a:r>
            <a:r>
              <a:rPr lang="en-US" altLang="ko-KR" dirty="0">
                <a:hlinkClick r:id="rId2"/>
              </a:rPr>
              <a:t>. – YouTube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02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</TotalTime>
  <Words>324</Words>
  <Application>Microsoft Office PowerPoint</Application>
  <PresentationFormat>와이드스크린</PresentationFormat>
  <Paragraphs>65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Open Sans</vt:lpstr>
      <vt:lpstr>Office 테마</vt:lpstr>
      <vt:lpstr>오키나와의 모든 것</vt:lpstr>
      <vt:lpstr>목차</vt:lpstr>
      <vt:lpstr>오키나와는 어떤 곳인가?</vt:lpstr>
      <vt:lpstr>오키나와의 역사 류큐 왕국</vt:lpstr>
      <vt:lpstr>오키나와 가볼 만한 곳</vt:lpstr>
      <vt:lpstr>오키나와 가볼 만한 곳</vt:lpstr>
      <vt:lpstr>오키나와 맛집</vt:lpstr>
      <vt:lpstr>오키나와 코스 추천</vt:lpstr>
      <vt:lpstr>영상으로 보는 오키나와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오키나와의 모든 것</dc:title>
  <dc:creator>박 미래</dc:creator>
  <cp:lastModifiedBy>박 미래</cp:lastModifiedBy>
  <cp:revision>1</cp:revision>
  <dcterms:created xsi:type="dcterms:W3CDTF">2023-04-07T11:08:49Z</dcterms:created>
  <dcterms:modified xsi:type="dcterms:W3CDTF">2023-05-02T09:29:04Z</dcterms:modified>
</cp:coreProperties>
</file>