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2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2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51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83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8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54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83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36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01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5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F346-84AC-4884-8529-CB07F8963F14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7326-0AF4-420D-90FE-00AD5EC8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4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823"/>
            <a:ext cx="9070700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/>
          <a:stretch/>
        </p:blipFill>
        <p:spPr bwMode="auto">
          <a:xfrm>
            <a:off x="71846" y="51470"/>
            <a:ext cx="9036658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" y="52030"/>
            <a:ext cx="902860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2" y="27616"/>
            <a:ext cx="8895034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06"/>
            <a:ext cx="9072000" cy="507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r="397"/>
          <a:stretch/>
        </p:blipFill>
        <p:spPr bwMode="auto">
          <a:xfrm>
            <a:off x="0" y="7089"/>
            <a:ext cx="9144000" cy="513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882"/>
          <a:stretch/>
        </p:blipFill>
        <p:spPr bwMode="auto">
          <a:xfrm>
            <a:off x="0" y="51470"/>
            <a:ext cx="9107363" cy="496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0" y="51470"/>
            <a:ext cx="8985974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784000" cy="49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화면 슬라이드 쇼(16:9)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4</cp:revision>
  <dcterms:created xsi:type="dcterms:W3CDTF">2023-04-28T17:31:19Z</dcterms:created>
  <dcterms:modified xsi:type="dcterms:W3CDTF">2023-04-28T18:09:47Z</dcterms:modified>
</cp:coreProperties>
</file>