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76" r:id="rId7"/>
    <p:sldId id="270" r:id="rId8"/>
    <p:sldId id="277" r:id="rId9"/>
    <p:sldId id="271" r:id="rId10"/>
    <p:sldId id="272" r:id="rId11"/>
    <p:sldId id="275" r:id="rId12"/>
    <p:sldId id="278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03998-82C4-48D1-965B-0B3A8AAA2084}" v="183" dt="2023-05-03T12:52:02.561"/>
    <p1510:client id="{73CC918C-6AAE-EC45-BA1F-153ADC473AC9}" v="448" dt="2023-05-03T14:12:18.249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74" autoAdjust="0"/>
  </p:normalViewPr>
  <p:slideViewPr>
    <p:cSldViewPr>
      <p:cViewPr varScale="1">
        <p:scale>
          <a:sx n="78" d="100"/>
          <a:sy n="78" d="100"/>
        </p:scale>
        <p:origin x="37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784AA43A-3F76-4A13-9CD6-36134EB429E3}" type="datetimeFigureOut">
              <a:rPr lang="en-US" altLang="ko-KR"/>
              <a:t>5/3/2023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A850423A-8BCE-448E-A97B-03A88B2B12C1}" type="slidenum">
              <a:rPr lang="ko-KR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5F674A4F-2B7A-4ECB-A400-260B2FFC03C1}" type="datetimeFigureOut">
              <a:t>2023-05-03</a:t>
            </a:fld>
            <a:endParaRPr 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01F2A70B-78F2-4DCF-B53B-C990D2FAFB8A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1">
              <a:defRPr lang="ko-KR" sz="5400">
                <a:latin typeface="+mn-ea"/>
                <a:ea typeface="+mn-ea"/>
              </a:defRPr>
            </a:lvl1pPr>
          </a:lstStyle>
          <a:p>
            <a:r>
              <a:rPr lang="ko-KR"/>
              <a:t>마스터 텍스트 스타일을 편집합니다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1">
              <a:spcBef>
                <a:spcPts val="0"/>
              </a:spcBef>
              <a:buNone/>
              <a:defRPr lang="ko-KR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  <a:lvl2pPr marL="4572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1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/>
              <a:t>마스터 부제목 스타일 편집</a:t>
            </a:r>
          </a:p>
        </p:txBody>
      </p:sp>
      <p:grpSp>
        <p:nvGrpSpPr>
          <p:cNvPr id="256" name="선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자유형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58" name="자유형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59" name="자유형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0" name="자유형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1" name="자유형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2" name="자유형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3" name="자유형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4" name="자유형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5" name="자유형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6" name="자유형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7" name="자유형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8" name="자유형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9" name="자유형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0" name="자유형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1" name="자유형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2" name="자유형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3" name="자유형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4" name="자유형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5" name="자유형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6" name="자유형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7" name="자유형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8" name="자유형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9" name="자유형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0" name="자유형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1" name="자유형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2" name="자유형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3" name="자유형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4" name="자유형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5" name="자유형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6" name="자유형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7" name="자유형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8" name="자유형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9" name="자유형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0" name="자유형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1" name="자유형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2" name="자유형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3" name="자유형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4" name="자유형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5" name="자유형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6" name="자유형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7" name="자유형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8" name="자유형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9" name="자유형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0" name="자유형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1" name="자유형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2" name="자유형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3" name="자유형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4" name="자유형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5" name="자유형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6" name="자유형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7" name="자유형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8" name="자유형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9" name="자유형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0" name="자유형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1" name="자유형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2" name="자유형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3" name="자유형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4" name="자유형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5" name="자유형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6" name="자유형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7" name="자유형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8" name="자유형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9" name="자유형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0" name="자유형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1" name="자유형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2" name="자유형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3" name="자유형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4" name="자유형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5" name="자유형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6" name="자유형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7" name="자유형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8" name="자유형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9" name="자유형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0" name="자유형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1" name="자유형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2" name="자유형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3" name="자유형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4" name="자유형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5" name="자유형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6" name="자유형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7" name="자유형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8" name="자유형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9" name="자유형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0" name="자유형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1" name="자유형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2" name="자유형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3" name="자유형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4" name="자유형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5" name="자유형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6" name="자유형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7" name="자유형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8" name="자유형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9" name="자유형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0" name="자유형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1" name="자유형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2" name="자유형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3" name="자유형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4" name="자유형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5" name="자유형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6" name="자유형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7" name="자유형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8" name="자유형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9" name="자유형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0" name="자유형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1" name="자유형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2" name="자유형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3" name="자유형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4" name="자유형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5" name="자유형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6" name="자유형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7" name="자유형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8" name="자유형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9" name="자유형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0" name="자유형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1" name="자유형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2" name="자유형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3" name="자유형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4" name="자유형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5" name="자유형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6" name="자유형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7" name="자유형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8" name="자유형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9" name="자유형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선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자유형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9" name="자유형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0" name="자유형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1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2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3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4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5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4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5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6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7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8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9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0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1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2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3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4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5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6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7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8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9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0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1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2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3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4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5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6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7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8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9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0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1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2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3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4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5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6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7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8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9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0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1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2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3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4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5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6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7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8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9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0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1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2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3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4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5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6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7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8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9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80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81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</p:grp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/>
              <a:t>마스터 텍스트 스타일을 편집합니다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 latinLnBrk="1">
              <a:defRPr lang="ko-KR">
                <a:latin typeface="+mn-ea"/>
                <a:ea typeface="+mn-ea"/>
              </a:defRPr>
            </a:lvl5pPr>
            <a:lvl6pPr latinLnBrk="1">
              <a:defRPr lang="ko-KR"/>
            </a:lvl6pPr>
            <a:lvl7pPr latinLnBrk="1">
              <a:defRPr lang="ko-KR"/>
            </a:lvl7pPr>
            <a:lvl8pPr latinLnBrk="1">
              <a:defRPr lang="ko-KR" baseline="0"/>
            </a:lvl8pPr>
            <a:lvl9pPr latinLnBrk="1">
              <a:defRPr lang="ko-KR" baseline="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AFE8FB1-0A7A-443E-AAF7-31D4FA1AA312}" type="datetimeFigureOut">
              <a:rPr lang="en-US" altLang="ko-KR" smtClean="0"/>
              <a:pPr/>
              <a:t>5/3/2023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선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자유형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9" name="자유형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0" name="자유형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1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2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3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4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5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4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5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6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7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8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9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0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1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2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3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4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5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6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7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8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39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0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1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2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3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4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5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6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7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8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49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0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1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2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3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4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5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6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7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8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59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0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1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2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3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4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5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6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7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8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69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0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1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2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3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4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5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6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7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8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79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80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81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dirty="0"/>
              <a:t>마스터 텍스트 스타일을 편집합니다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 latinLnBrk="1">
              <a:defRPr lang="ko-KR">
                <a:latin typeface="+mn-ea"/>
                <a:ea typeface="+mn-ea"/>
              </a:defRPr>
            </a:lvl5pPr>
            <a:lvl6pPr marL="1956816" latinLnBrk="1">
              <a:defRPr lang="ko-KR"/>
            </a:lvl6pPr>
            <a:lvl7pPr marL="1956816" latinLnBrk="1">
              <a:defRPr lang="ko-KR"/>
            </a:lvl7pPr>
            <a:lvl8pPr marL="1956816" latinLnBrk="1">
              <a:defRPr lang="ko-KR"/>
            </a:lvl8pPr>
            <a:lvl9pPr marL="1956816" latinLnBrk="1">
              <a:defRPr lang="ko-KR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AFE8FB1-0A7A-443E-AAF7-31D4FA1AA312}" type="datetimeFigureOut">
              <a:rPr lang="en-US" altLang="ko-KR" smtClean="0"/>
              <a:pPr/>
              <a:t>5/3/2023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선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자유형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9" name="자유형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0" name="자유형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1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2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3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4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5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6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7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8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9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0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1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2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3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4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5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6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7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8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9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0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1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2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3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4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5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6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7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8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9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0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1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2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3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4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5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6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7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8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9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0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1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2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3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4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5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6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7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8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9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0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1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2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3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4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5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6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7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8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9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0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1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2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3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4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5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6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7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8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9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40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41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 dirty="0"/>
              <a:t>마스터 텍스트 스타일을 편집합니다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  <a:lvl2pPr marL="548640" latinLnBrk="1">
              <a:defRPr lang="ko-KR">
                <a:latin typeface="+mn-ea"/>
                <a:ea typeface="+mn-ea"/>
              </a:defRPr>
            </a:lvl2pPr>
            <a:lvl3pPr marL="777240" latinLnBrk="1">
              <a:defRPr lang="ko-KR">
                <a:latin typeface="+mn-ea"/>
                <a:ea typeface="+mn-ea"/>
              </a:defRPr>
            </a:lvl3pPr>
            <a:lvl4pPr marL="1005840" latinLnBrk="1">
              <a:defRPr lang="ko-KR">
                <a:latin typeface="+mn-ea"/>
                <a:ea typeface="+mn-ea"/>
              </a:defRPr>
            </a:lvl4pPr>
            <a:lvl5pPr marL="1234440" latinLnBrk="1">
              <a:defRPr lang="ko-KR">
                <a:latin typeface="+mn-ea"/>
                <a:ea typeface="+mn-ea"/>
              </a:defRPr>
            </a:lvl5pPr>
            <a:lvl6pPr marL="1463040" latinLnBrk="1">
              <a:defRPr lang="ko-KR" baseline="0"/>
            </a:lvl6pPr>
            <a:lvl7pPr marL="1691640" latinLnBrk="1">
              <a:defRPr lang="ko-KR" baseline="0"/>
            </a:lvl7pPr>
            <a:lvl8pPr marL="1920240" latinLnBrk="1">
              <a:defRPr lang="ko-KR" baseline="0"/>
            </a:lvl8pPr>
            <a:lvl9pPr marL="2148840" latinLnBrk="1">
              <a:defRPr lang="ko-KR" baseline="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ko-KR"/>
              <a:t>2013-07-30</a:t>
            </a:r>
            <a:endParaRPr lang="en-US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선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자유형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57" name="자유형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58" name="자유형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59" name="자유형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0" name="자유형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1" name="자유형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2" name="자유형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3" name="자유형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4" name="자유형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5" name="자유형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6" name="자유형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7" name="자유형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8" name="자유형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69" name="자유형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0" name="자유형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1" name="자유형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2" name="자유형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3" name="자유형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4" name="자유형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5" name="자유형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6" name="자유형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7" name="자유형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8" name="자유형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79" name="자유형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0" name="자유형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1" name="자유형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2" name="자유형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3" name="자유형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4" name="자유형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5" name="자유형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6" name="자유형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7" name="자유형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8" name="자유형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89" name="자유형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0" name="자유형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1" name="자유형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2" name="자유형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3" name="자유형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4" name="자유형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5" name="자유형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6" name="자유형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7" name="자유형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8" name="자유형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299" name="자유형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0" name="자유형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1" name="자유형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2" name="자유형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3" name="자유형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4" name="자유형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5" name="자유형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6" name="자유형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7" name="자유형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8" name="자유형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09" name="자유형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0" name="자유형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1" name="자유형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2" name="자유형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3" name="자유형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4" name="자유형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5" name="자유형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6" name="자유형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7" name="자유형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8" name="자유형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19" name="자유형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0" name="자유형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1" name="자유형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2" name="자유형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3" name="자유형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4" name="자유형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5" name="자유형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6" name="자유형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7" name="자유형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8" name="자유형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29" name="자유형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0" name="자유형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1" name="자유형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2" name="자유형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3" name="자유형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4" name="자유형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5" name="자유형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6" name="자유형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7" name="자유형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8" name="자유형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39" name="자유형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0" name="자유형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1" name="자유형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2" name="자유형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3" name="자유형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4" name="자유형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5" name="자유형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6" name="자유형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7" name="자유형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8" name="자유형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49" name="자유형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0" name="자유형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1" name="자유형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2" name="자유형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3" name="자유형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4" name="자유형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5" name="자유형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6" name="자유형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7" name="자유형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8" name="자유형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59" name="자유형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0" name="자유형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1" name="자유형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2" name="자유형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3" name="자유형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4" name="자유형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5" name="자유형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6" name="자유형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7" name="자유형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8" name="자유형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69" name="자유형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0" name="자유형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1" name="자유형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2" name="자유형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3" name="자유형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4" name="자유형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5" name="자유형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6" name="자유형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7" name="자유형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  <p:sp>
          <p:nvSpPr>
            <p:cNvPr id="378" name="자유형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n-ea"/>
                <a:ea typeface="+mn-ea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1">
              <a:defRPr lang="ko-KR" sz="4400" b="0" cap="none" baseline="0">
                <a:latin typeface="+mn-ea"/>
                <a:ea typeface="+mn-ea"/>
              </a:defRPr>
            </a:lvl1pPr>
          </a:lstStyle>
          <a:p>
            <a:r>
              <a:rPr lang="ko-KR"/>
              <a:t>마스터 텍스트 스타일을 편집합니다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1">
              <a:spcBef>
                <a:spcPts val="0"/>
              </a:spcBef>
              <a:buNone/>
              <a:defRPr lang="ko-KR" sz="24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  <a:lvl2pPr marL="4572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AFE8FB1-0A7A-443E-AAF7-31D4FA1AA312}" type="datetimeFigureOut">
              <a:rPr lang="en-US" altLang="ko-KR" smtClean="0"/>
              <a:pPr/>
              <a:t>5/3/2023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선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자유형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0" name="자유형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1" name="자유형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2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3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4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5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6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7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8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9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0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1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2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3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4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5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6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7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8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9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0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1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2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3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4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5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6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7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8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9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0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1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2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3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4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5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6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7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8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9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0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1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2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3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4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5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6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7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8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9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0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1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2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3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4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5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6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7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8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9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0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1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2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3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4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5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6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7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8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9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0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1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2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/>
              <a:t>마스터 텍스트 스타일을 편집합니다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1">
              <a:defRPr lang="ko-KR" sz="2400">
                <a:latin typeface="+mn-ea"/>
                <a:ea typeface="+mn-ea"/>
              </a:defRPr>
            </a:lvl1pPr>
            <a:lvl2pPr latinLnBrk="1">
              <a:defRPr lang="ko-KR" sz="2000">
                <a:latin typeface="+mn-ea"/>
                <a:ea typeface="+mn-ea"/>
              </a:defRPr>
            </a:lvl2pPr>
            <a:lvl3pPr latinLnBrk="1">
              <a:defRPr lang="ko-KR" sz="1800">
                <a:latin typeface="+mn-ea"/>
                <a:ea typeface="+mn-ea"/>
              </a:defRPr>
            </a:lvl3pPr>
            <a:lvl4pPr latinLnBrk="1">
              <a:defRPr lang="ko-KR" sz="1600">
                <a:latin typeface="+mn-ea"/>
                <a:ea typeface="+mn-ea"/>
              </a:defRPr>
            </a:lvl4pPr>
            <a:lvl5pPr latinLnBrk="1">
              <a:defRPr lang="ko-KR" sz="1600">
                <a:latin typeface="+mn-ea"/>
                <a:ea typeface="+mn-ea"/>
              </a:defRPr>
            </a:lvl5pPr>
            <a:lvl6pPr marL="1956816" latinLnBrk="1">
              <a:defRPr lang="ko-KR" sz="1600"/>
            </a:lvl6pPr>
            <a:lvl7pPr marL="1956816" latinLnBrk="1">
              <a:defRPr lang="ko-KR" sz="1600" baseline="0"/>
            </a:lvl7pPr>
            <a:lvl8pPr marL="1956816" latinLnBrk="1">
              <a:defRPr lang="ko-KR" sz="1600" baseline="0"/>
            </a:lvl8pPr>
            <a:lvl9pPr marL="1956816" latinLnBrk="1">
              <a:defRPr lang="ko-KR" sz="1600" baseline="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1">
              <a:defRPr lang="ko-KR" sz="2400">
                <a:latin typeface="+mn-ea"/>
                <a:ea typeface="+mn-ea"/>
              </a:defRPr>
            </a:lvl1pPr>
            <a:lvl2pPr latinLnBrk="1">
              <a:defRPr lang="ko-KR" sz="2000">
                <a:latin typeface="+mn-ea"/>
                <a:ea typeface="+mn-ea"/>
              </a:defRPr>
            </a:lvl2pPr>
            <a:lvl3pPr latinLnBrk="1">
              <a:defRPr lang="ko-KR" sz="1800">
                <a:latin typeface="+mn-ea"/>
                <a:ea typeface="+mn-ea"/>
              </a:defRPr>
            </a:lvl3pPr>
            <a:lvl4pPr latinLnBrk="1">
              <a:defRPr lang="ko-KR" sz="1600">
                <a:latin typeface="+mn-ea"/>
                <a:ea typeface="+mn-ea"/>
              </a:defRPr>
            </a:lvl4pPr>
            <a:lvl5pPr latinLnBrk="1">
              <a:defRPr lang="ko-KR" sz="1600">
                <a:latin typeface="+mn-ea"/>
                <a:ea typeface="+mn-ea"/>
              </a:defRPr>
            </a:lvl5pPr>
            <a:lvl6pPr marL="1956816" latinLnBrk="1">
              <a:defRPr lang="ko-KR" sz="1600"/>
            </a:lvl6pPr>
            <a:lvl7pPr marL="1956816" latinLnBrk="1">
              <a:defRPr lang="ko-KR" sz="1600"/>
            </a:lvl7pPr>
            <a:lvl8pPr marL="1956816" latinLnBrk="1">
              <a:defRPr lang="ko-KR" sz="1600" baseline="0"/>
            </a:lvl8pPr>
            <a:lvl9pPr marL="1956816" latinLnBrk="1">
              <a:defRPr lang="ko-KR" sz="1600" baseline="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AFE8FB1-0A7A-443E-AAF7-31D4FA1AA312}" type="datetimeFigureOut">
              <a:rPr lang="en-US" altLang="ko-KR" smtClean="0"/>
              <a:pPr/>
              <a:t>5/3/2023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선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자유형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2" name="자유형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3" name="자유형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4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5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6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7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8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9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0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1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2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3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4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5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6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7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8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9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0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1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2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3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4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5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6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7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8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9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0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1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2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3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4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5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6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7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8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9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0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1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2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3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4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5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6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7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8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9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0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1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2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3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4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5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6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7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8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9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0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1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2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3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4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5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6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7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8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9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0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1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2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3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4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1">
              <a:defRPr lang="ko-KR">
                <a:latin typeface="+mn-ea"/>
                <a:ea typeface="+mn-ea"/>
              </a:defRPr>
            </a:lvl1pPr>
          </a:lstStyle>
          <a:p>
            <a:r>
              <a:rPr lang="ko-KR"/>
              <a:t>마스터 텍스트 스타일을 편집합니다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1">
              <a:spcBef>
                <a:spcPts val="0"/>
              </a:spcBef>
              <a:buNone/>
              <a:defRPr lang="ko-KR" sz="2400" b="0">
                <a:latin typeface="+mn-ea"/>
                <a:ea typeface="+mn-ea"/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1">
              <a:defRPr lang="ko-KR" sz="2400">
                <a:latin typeface="+mn-ea"/>
                <a:ea typeface="+mn-ea"/>
              </a:defRPr>
            </a:lvl1pPr>
            <a:lvl2pPr latinLnBrk="1">
              <a:defRPr lang="ko-KR" sz="2000">
                <a:latin typeface="+mn-ea"/>
                <a:ea typeface="+mn-ea"/>
              </a:defRPr>
            </a:lvl2pPr>
            <a:lvl3pPr latinLnBrk="1">
              <a:defRPr lang="ko-KR" sz="1800">
                <a:latin typeface="+mn-ea"/>
                <a:ea typeface="+mn-ea"/>
              </a:defRPr>
            </a:lvl3pPr>
            <a:lvl4pPr latinLnBrk="1">
              <a:defRPr lang="ko-KR" sz="1600">
                <a:latin typeface="+mn-ea"/>
                <a:ea typeface="+mn-ea"/>
              </a:defRPr>
            </a:lvl4pPr>
            <a:lvl5pPr latinLnBrk="1">
              <a:defRPr lang="ko-KR" sz="1600">
                <a:latin typeface="+mn-ea"/>
                <a:ea typeface="+mn-ea"/>
              </a:defRPr>
            </a:lvl5pPr>
            <a:lvl6pPr marL="1956816" latinLnBrk="1">
              <a:defRPr lang="ko-KR" sz="1600"/>
            </a:lvl6pPr>
            <a:lvl7pPr marL="1956816" latinLnBrk="1">
              <a:defRPr lang="ko-KR" sz="1600" baseline="0"/>
            </a:lvl7pPr>
            <a:lvl8pPr marL="1956816" latinLnBrk="1">
              <a:defRPr lang="ko-KR" sz="1600" baseline="0"/>
            </a:lvl8pPr>
            <a:lvl9pPr marL="1956816" latinLnBrk="1">
              <a:defRPr lang="ko-KR" sz="1600" baseline="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1">
              <a:spcBef>
                <a:spcPts val="0"/>
              </a:spcBef>
              <a:buNone/>
              <a:defRPr lang="ko-KR" sz="2400" b="0">
                <a:latin typeface="+mn-ea"/>
                <a:ea typeface="+mn-ea"/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1">
              <a:defRPr lang="ko-KR" sz="2400">
                <a:latin typeface="+mn-ea"/>
                <a:ea typeface="+mn-ea"/>
              </a:defRPr>
            </a:lvl1pPr>
            <a:lvl2pPr latinLnBrk="1">
              <a:defRPr lang="ko-KR" sz="2000">
                <a:latin typeface="+mn-ea"/>
                <a:ea typeface="+mn-ea"/>
              </a:defRPr>
            </a:lvl2pPr>
            <a:lvl3pPr latinLnBrk="1">
              <a:defRPr lang="ko-KR" sz="1800">
                <a:latin typeface="+mn-ea"/>
                <a:ea typeface="+mn-ea"/>
              </a:defRPr>
            </a:lvl3pPr>
            <a:lvl4pPr latinLnBrk="1">
              <a:defRPr lang="ko-KR" sz="1600">
                <a:latin typeface="+mn-ea"/>
                <a:ea typeface="+mn-ea"/>
              </a:defRPr>
            </a:lvl4pPr>
            <a:lvl5pPr marL="1956816" latinLnBrk="1">
              <a:defRPr lang="ko-KR" sz="1600">
                <a:latin typeface="+mn-ea"/>
                <a:ea typeface="+mn-ea"/>
              </a:defRPr>
            </a:lvl5pPr>
            <a:lvl6pPr marL="1956816" latinLnBrk="1">
              <a:defRPr lang="ko-KR" sz="1600"/>
            </a:lvl6pPr>
            <a:lvl7pPr marL="1956816" latinLnBrk="1">
              <a:defRPr lang="ko-KR" sz="1600"/>
            </a:lvl7pPr>
            <a:lvl8pPr marL="1956816" latinLnBrk="1">
              <a:defRPr lang="ko-KR" sz="1600"/>
            </a:lvl8pPr>
            <a:lvl9pPr marL="1956816" latinLnBrk="1">
              <a:defRPr lang="ko-KR" sz="160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AFE8FB1-0A7A-443E-AAF7-31D4FA1AA312}" type="datetimeFigureOut">
              <a:rPr lang="en-US" altLang="ko-KR" smtClean="0"/>
              <a:pPr/>
              <a:t>5/3/2023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선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자유형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58" name="자유형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59" name="자유형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0" name="자유형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1" name="자유형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2" name="자유형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3" name="자유형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4" name="자유형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5" name="자유형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6" name="자유형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7" name="자유형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8" name="자유형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69" name="자유형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0" name="자유형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1" name="자유형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2" name="자유형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3" name="자유형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4" name="자유형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5" name="자유형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6" name="자유형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7" name="자유형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8" name="자유형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79" name="자유형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0" name="자유형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1" name="자유형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2" name="자유형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3" name="자유형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4" name="자유형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5" name="자유형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6" name="자유형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7" name="자유형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8" name="자유형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89" name="자유형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0" name="자유형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1" name="자유형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2" name="자유형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3" name="자유형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4" name="자유형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5" name="자유형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6" name="자유형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7" name="자유형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8" name="자유형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199" name="자유형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0" name="자유형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1" name="자유형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2" name="자유형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3" name="자유형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4" name="자유형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5" name="자유형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6" name="자유형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7" name="자유형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8" name="자유형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09" name="자유형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0" name="자유형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1" name="자유형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2" name="자유형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3" name="자유형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4" name="자유형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5" name="자유형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6" name="자유형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7" name="자유형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8" name="자유형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19" name="자유형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0" name="자유형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1" name="자유형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2" name="자유형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3" name="자유형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4" name="자유형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5" name="자유형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6" name="자유형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7" name="자유형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8" name="자유형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29" name="자유형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  <p:sp>
          <p:nvSpPr>
            <p:cNvPr id="230" name="자유형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n>
                  <a:noFill/>
                </a:ln>
                <a:latin typeface="+mn-ea"/>
                <a:ea typeface="+mn-ea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ko-KR"/>
              <a:t>마스터 텍스트 스타일을 편집합니다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AFE8FB1-0A7A-443E-AAF7-31D4FA1AA312}" type="datetimeFigureOut">
              <a:rPr lang="en-US" altLang="ko-KR" smtClean="0"/>
              <a:pPr/>
              <a:t>5/3/2023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AFE8FB1-0A7A-443E-AAF7-31D4FA1AA312}" type="datetimeFigureOut">
              <a:rPr lang="en-US" altLang="ko-KR" smtClean="0"/>
              <a:pPr/>
              <a:t>5/3/2023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프레임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그룹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그룹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자유형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5" name="자유형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6" name="자유형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7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8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9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0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1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2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3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4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5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6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7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8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9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0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1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2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3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4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5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6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7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8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9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0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1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2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3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4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5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6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7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8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9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0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1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2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3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4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5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6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7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8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9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0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1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2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3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4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5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6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7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8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9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0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1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2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3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4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5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6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7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8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9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0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1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2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3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4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5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6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7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769" name="그룹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자유형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1" name="자유형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2" name="자유형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3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4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5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6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7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8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9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0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1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2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3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4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5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6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7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8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9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0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1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2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3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4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5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6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7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8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9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0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1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2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3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4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5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6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7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8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9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0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1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2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3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4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5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6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7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8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9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0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1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2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3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4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5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6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7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8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9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0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1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2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3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4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5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6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7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8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9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0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1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2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3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617" name="그룹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그룹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자유형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5" name="자유형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6" name="자유형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7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8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9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0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1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2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3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4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5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6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7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8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9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0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1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2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3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4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5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6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7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8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9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0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1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2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3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4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5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6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7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8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9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0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1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2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3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4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5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6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7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8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9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0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1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2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3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4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5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6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7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8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9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0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1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2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3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4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5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6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7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8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9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0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1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2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3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4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5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6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7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619" name="그룹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자유형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1" name="자유형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2" name="자유형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3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4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5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6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7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8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9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0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1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2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3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4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5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6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7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8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9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0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1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2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3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4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5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6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7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8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9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0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1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2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3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4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5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6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7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8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9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0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1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2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3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4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5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6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7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8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9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0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1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2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3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4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5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6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7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8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9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0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1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2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3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4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5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6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7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8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9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0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1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2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3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</p:grp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1">
              <a:defRPr lang="ko-KR" sz="3200" b="0">
                <a:latin typeface="+mn-ea"/>
                <a:ea typeface="+mn-ea"/>
              </a:defRPr>
            </a:lvl1pPr>
          </a:lstStyle>
          <a:p>
            <a:r>
              <a:rPr lang="ko-KR"/>
              <a:t>마스터 텍스트 스타일을 편집합니다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1">
              <a:defRPr lang="ko-KR" sz="2400">
                <a:latin typeface="+mn-ea"/>
                <a:ea typeface="+mn-ea"/>
              </a:defRPr>
            </a:lvl1pPr>
            <a:lvl2pPr latinLnBrk="1">
              <a:defRPr lang="ko-KR" sz="2000">
                <a:latin typeface="+mn-ea"/>
                <a:ea typeface="+mn-ea"/>
              </a:defRPr>
            </a:lvl2pPr>
            <a:lvl3pPr latinLnBrk="1">
              <a:defRPr lang="ko-KR" sz="1800">
                <a:latin typeface="+mn-ea"/>
                <a:ea typeface="+mn-ea"/>
              </a:defRPr>
            </a:lvl3pPr>
            <a:lvl4pPr latinLnBrk="1">
              <a:defRPr lang="ko-KR" sz="1600">
                <a:latin typeface="+mn-ea"/>
                <a:ea typeface="+mn-ea"/>
              </a:defRPr>
            </a:lvl4pPr>
            <a:lvl5pPr latinLnBrk="1">
              <a:defRPr lang="ko-KR" sz="1600">
                <a:latin typeface="+mn-ea"/>
                <a:ea typeface="+mn-ea"/>
              </a:defRPr>
            </a:lvl5pPr>
            <a:lvl6pPr latinLnBrk="1">
              <a:defRPr lang="ko-KR" sz="1600"/>
            </a:lvl6pPr>
            <a:lvl7pPr latinLnBrk="1">
              <a:defRPr lang="ko-KR" sz="1600" baseline="0"/>
            </a:lvl7pPr>
            <a:lvl8pPr latinLnBrk="1">
              <a:defRPr lang="ko-KR" sz="1600" baseline="0"/>
            </a:lvl8pPr>
            <a:lvl9pPr latinLnBrk="1">
              <a:defRPr lang="ko-KR" sz="1600" baseline="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1600">
                <a:latin typeface="+mn-ea"/>
                <a:ea typeface="+mn-ea"/>
              </a:defRPr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AFE8FB1-0A7A-443E-AAF7-31D4FA1AA312}" type="datetimeFigureOut">
              <a:rPr lang="en-US" altLang="ko-KR" smtClean="0"/>
              <a:pPr/>
              <a:t>5/3/2023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프레임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그룹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그룹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자유형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4" name="자유형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5" name="자유형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6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7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8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9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0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1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2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3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4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5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6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7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8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59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0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1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2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3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4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5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6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7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8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69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0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1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2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3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4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5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6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7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8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79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0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1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2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3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4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5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6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7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8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89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0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1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2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3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4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5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6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7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8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99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0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1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2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3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4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5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6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7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8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09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0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1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2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3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4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5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916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768" name="그룹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자유형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0" name="자유형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1" name="자유형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2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3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4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5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6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7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8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79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0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1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2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3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4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5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6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7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8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89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0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1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2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3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4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5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6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7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8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99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0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1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2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3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4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5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6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7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8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09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0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1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2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3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4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5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6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7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8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19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0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1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2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3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4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5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6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7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8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29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0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1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2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3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4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5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6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7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8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39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0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1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842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</p:grpSp>
        </p:grpSp>
        <p:grpSp>
          <p:nvGrpSpPr>
            <p:cNvPr id="616" name="그룹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그룹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자유형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4" name="자유형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5" name="자유형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6" name="자유형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7" name="자유형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8" name="자유형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9" name="자유형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0" name="자유형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1" name="자유형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2" name="자유형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3" name="자유형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4" name="자유형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5" name="자유형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6" name="자유형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7" name="자유형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8" name="자유형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09" name="자유형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0" name="자유형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1" name="자유형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2" name="자유형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3" name="자유형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4" name="자유형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5" name="자유형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6" name="자유형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7" name="자유형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8" name="자유형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19" name="자유형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0" name="자유형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1" name="자유형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2" name="자유형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3" name="자유형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4" name="자유형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5" name="자유형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6" name="자유형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7" name="자유형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8" name="자유형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29" name="자유형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0" name="자유형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1" name="자유형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2" name="자유형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3" name="자유형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4" name="자유형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5" name="자유형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6" name="자유형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7" name="자유형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8" name="자유형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39" name="자유형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0" name="자유형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1" name="자유형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2" name="자유형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3" name="자유형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4" name="자유형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5" name="자유형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6" name="자유형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7" name="자유형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8" name="자유형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49" name="자유형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0" name="자유형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1" name="자유형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2" name="자유형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3" name="자유형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4" name="자유형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5" name="자유형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6" name="자유형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7" name="자유형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8" name="자유형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59" name="자유형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0" name="자유형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1" name="자유형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2" name="자유형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3" name="자유형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4" name="자유형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5" name="자유형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766" name="자유형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618" name="그룹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자유형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0" name="자유형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1" name="자유형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2" name="자유형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3" name="자유형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4" name="자유형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5" name="자유형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6" name="자유형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7" name="자유형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8" name="자유형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29" name="자유형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0" name="자유형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1" name="자유형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2" name="자유형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3" name="자유형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4" name="자유형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5" name="자유형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6" name="자유형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7" name="자유형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8" name="자유형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39" name="자유형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0" name="자유형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1" name="자유형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2" name="자유형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3" name="자유형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4" name="자유형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5" name="자유형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6" name="자유형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7" name="자유형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8" name="자유형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49" name="자유형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0" name="자유형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1" name="자유형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2" name="자유형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3" name="자유형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4" name="자유형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5" name="자유형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6" name="자유형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7" name="자유형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8" name="자유형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59" name="자유형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0" name="자유형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1" name="자유형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2" name="자유형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3" name="자유형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4" name="자유형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5" name="자유형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6" name="자유형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7" name="자유형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8" name="자유형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69" name="자유형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0" name="자유형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1" name="자유형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2" name="자유형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3" name="자유형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4" name="자유형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5" name="자유형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6" name="자유형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7" name="자유형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8" name="자유형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79" name="자유형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0" name="자유형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1" name="자유형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2" name="자유형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3" name="자유형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4" name="자유형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5" name="자유형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6" name="자유형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7" name="자유형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8" name="자유형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89" name="자유형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0" name="자유형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1" name="자유형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  <p:sp>
              <p:nvSpPr>
                <p:cNvPr id="692" name="자유형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>
                    <a:ln>
                      <a:noFill/>
                    </a:ln>
                    <a:latin typeface="+mn-ea"/>
                    <a:ea typeface="+mn-ea"/>
                  </a:endParaRPr>
                </a:p>
              </p:txBody>
            </p:sp>
          </p:grp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1">
              <a:defRPr lang="ko-KR" sz="3200" b="0">
                <a:latin typeface="+mn-ea"/>
                <a:ea typeface="+mn-ea"/>
              </a:defRPr>
            </a:lvl1pPr>
          </a:lstStyle>
          <a:p>
            <a:r>
              <a:rPr lang="ko-KR" dirty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1">
              <a:buNone/>
              <a:defRPr lang="ko-KR" sz="2400">
                <a:latin typeface="+mn-ea"/>
                <a:ea typeface="+mn-ea"/>
              </a:defRPr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dirty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1600">
                <a:latin typeface="+mn-ea"/>
                <a:ea typeface="+mn-ea"/>
              </a:defRPr>
            </a:lvl1pPr>
            <a:lvl2pPr marL="457200" indent="0" latinLnBrk="1">
              <a:buNone/>
              <a:defRPr lang="ko-KR" sz="1200"/>
            </a:lvl2pPr>
            <a:lvl3pPr marL="914400" indent="0" latinLnBrk="1">
              <a:buNone/>
              <a:defRPr lang="ko-KR" sz="1000"/>
            </a:lvl3pPr>
            <a:lvl4pPr marL="1371600" indent="0" latinLnBrk="1">
              <a:buNone/>
              <a:defRPr lang="ko-KR" sz="900"/>
            </a:lvl4pPr>
            <a:lvl5pPr marL="1828800" indent="0" latinLnBrk="1">
              <a:buNone/>
              <a:defRPr lang="ko-KR" sz="900"/>
            </a:lvl5pPr>
            <a:lvl6pPr marL="2286000" indent="0" latinLnBrk="1">
              <a:buNone/>
              <a:defRPr lang="ko-KR" sz="900"/>
            </a:lvl6pPr>
            <a:lvl7pPr marL="2743200" indent="0" latinLnBrk="1">
              <a:buNone/>
              <a:defRPr lang="ko-KR" sz="900"/>
            </a:lvl7pPr>
            <a:lvl8pPr marL="3200400" indent="0" latinLnBrk="1">
              <a:buNone/>
              <a:defRPr lang="ko-KR" sz="900"/>
            </a:lvl8pPr>
            <a:lvl9pPr marL="3657600" indent="0" latinLnBrk="1">
              <a:buNone/>
              <a:defRPr lang="ko-KR" sz="90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9AFE8FB1-0A7A-443E-AAF7-31D4FA1AA312}" type="datetimeFigureOut">
              <a:rPr lang="en-US" altLang="ko-KR" smtClean="0"/>
              <a:pPr/>
              <a:t>5/3/2023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/>
              <a:t>마스터 텍스트 스타일을 편집합니다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2013-07-30</a:t>
            </a:r>
            <a:endParaRPr lang="en-US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10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0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25BA54BD-C84D-46CE-8B72-31BFB26ABA4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32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74320" indent="-274320" algn="l" defTabSz="914400" rtl="0" eaLnBrk="1" latinLnBrk="1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ko-KR" sz="2400" kern="1200">
          <a:solidFill>
            <a:schemeClr val="tx1"/>
          </a:solidFill>
          <a:latin typeface="+mn-ea"/>
          <a:ea typeface="+mn-ea"/>
          <a:cs typeface="+mn-cs"/>
        </a:defRPr>
      </a:lvl1pPr>
      <a:lvl2pPr marL="576072" indent="-27432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ko-KR" sz="2000" kern="1200">
          <a:solidFill>
            <a:schemeClr val="tx1"/>
          </a:solidFill>
          <a:latin typeface="+mn-ea"/>
          <a:ea typeface="+mn-ea"/>
          <a:cs typeface="+mn-cs"/>
        </a:defRPr>
      </a:lvl2pPr>
      <a:lvl3pPr marL="804672" indent="-22860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ko-KR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033272" indent="-22860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ko-KR" sz="1600" kern="1200">
          <a:solidFill>
            <a:schemeClr val="tx1"/>
          </a:solidFill>
          <a:latin typeface="+mn-ea"/>
          <a:ea typeface="+mn-ea"/>
          <a:cs typeface="+mn-cs"/>
        </a:defRPr>
      </a:lvl4pPr>
      <a:lvl5pPr marL="1261872" indent="-22860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ko-KR" sz="1600" kern="1200">
          <a:solidFill>
            <a:schemeClr val="tx1"/>
          </a:solidFill>
          <a:latin typeface="+mn-ea"/>
          <a:ea typeface="+mn-ea"/>
          <a:cs typeface="+mn-cs"/>
        </a:defRPr>
      </a:lvl5pPr>
      <a:lvl6pPr marL="1490472" indent="-22860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1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latin typeface="맑은 고딕"/>
                <a:ea typeface="맑은 고딕"/>
              </a:rPr>
              <a:t>일본 사회의 문화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313612" y="5334000"/>
            <a:ext cx="4343399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z="3200" dirty="0">
                <a:latin typeface="맑은 고딕"/>
                <a:ea typeface="맑은 고딕"/>
              </a:rPr>
              <a:t>킴 튀 히엔</a:t>
            </a:r>
            <a:r>
              <a:rPr lang="en-US" altLang="ko-KR" sz="3200" dirty="0">
                <a:latin typeface="맑은 고딕"/>
                <a:ea typeface="맑은 고딕"/>
              </a:rPr>
              <a:t>_22045408</a:t>
            </a:r>
            <a:endParaRPr lang="ko-KR" sz="3200" dirty="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/>
                <a:ea typeface="맑은 고딕"/>
              </a:rPr>
              <a:t>제목 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>
                <a:latin typeface="맑은 고딕"/>
                <a:ea typeface="맑은 고딕"/>
              </a:rPr>
              <a:t>일본의 음식 </a:t>
            </a:r>
          </a:p>
          <a:p>
            <a:r>
              <a:rPr lang="ko-KR" altLang="en-US" dirty="0">
                <a:latin typeface="맑은 고딕"/>
                <a:ea typeface="맑은 고딕"/>
              </a:rPr>
              <a:t>일본의 애니메이션   </a:t>
            </a:r>
            <a:endParaRPr lang="ko-KR" dirty="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B1C4-FCA1-6B2B-B857-6879C53A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/>
                <a:ea typeface="맑은 고딕"/>
              </a:rPr>
              <a:t>일본의 음식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0838-25A8-1B17-7E94-2D844618E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ko-K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 </a:t>
            </a:r>
            <a:r>
              <a:rPr lang="ko-KR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스시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ko-KR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초밥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altLang="ko-KR" sz="1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                        </a:t>
            </a:r>
            <a:r>
              <a:rPr lang="ko-KR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 -</a:t>
            </a:r>
            <a:r>
              <a:rPr lang="ko-KR" altLang="en-US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야키니쿠</a:t>
            </a:r>
            <a:r>
              <a:rPr lang="ko-KR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 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ko-KR" alt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               </a:t>
            </a:r>
            <a:r>
              <a:rPr lang="ko-KR" altLang="en-US" sz="1800" dirty="0">
                <a:solidFill>
                  <a:srgbClr val="FF0000"/>
                </a:solidFill>
                <a:latin typeface="맑은 고딕"/>
                <a:ea typeface="맑은 고딕"/>
              </a:rPr>
              <a:t>  </a:t>
            </a:r>
          </a:p>
          <a:p>
            <a:pPr marL="0" indent="0">
              <a:buNone/>
            </a:pPr>
            <a:endParaRPr lang="en-US" sz="1800" b="1" dirty="0">
              <a:solidFill>
                <a:srgbClr val="333333"/>
              </a:solidFill>
            </a:endParaRP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D3B8EA-C393-C6F9-AAF2-44FE6554D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306" y="2386427"/>
            <a:ext cx="2742486" cy="183245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E8AAEB4-89B8-F938-1659-E4C1051CB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080" y="4250010"/>
            <a:ext cx="2743167" cy="183245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241BAC5-8341-328B-CB94-BFD14827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779" y="4829599"/>
            <a:ext cx="4267706" cy="10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AEAF0AF-F9D9-D9F4-0675-8D8D1D68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ko-KR" altLang="en-US" err="1"/>
              <a:t>오이카츠오쇼유라</a:t>
            </a:r>
            <a:endParaRPr lang="en-US" altLang="ko-KR" err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1AA409-6B43-DADD-5AD2-6B33D5467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04" r="15262"/>
          <a:stretch/>
        </p:blipFill>
        <p:spPr>
          <a:xfrm>
            <a:off x="1522413" y="1905000"/>
            <a:ext cx="4419599" cy="4267200"/>
          </a:xfrm>
          <a:prstGeom prst="rect">
            <a:avLst/>
          </a:prstGeo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A22614C-B328-23BE-3807-98340E7CD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 dirty="0" err="1">
                <a:latin typeface="맑은 고딕"/>
                <a:ea typeface="맑은 고딕"/>
              </a:rPr>
              <a:t>가스오부시향과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감칠맛이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극대화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된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스프가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특징입니다</a:t>
            </a:r>
            <a:r>
              <a:rPr lang="en-US" dirty="0"/>
              <a:t>.</a:t>
            </a:r>
            <a:endParaRPr lang="en-US" altLang="ko-KR" dirty="0"/>
          </a:p>
          <a:p>
            <a:r>
              <a:rPr lang="ko-KR" altLang="en-US" dirty="0">
                <a:latin typeface="맑은 고딕"/>
                <a:ea typeface="맑은 고딕"/>
              </a:rPr>
              <a:t>면은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굵고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 err="1">
                <a:latin typeface="맑은 고딕"/>
                <a:ea typeface="맑은 고딕"/>
              </a:rPr>
              <a:t>탄력있으며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아주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쫄깃합니다</a:t>
            </a:r>
            <a:r>
              <a:rPr lang="en-US" dirty="0"/>
              <a:t>.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그리고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쫀득쫀득한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 err="1">
                <a:latin typeface="맑은 고딕"/>
                <a:ea typeface="맑은 고딕"/>
              </a:rPr>
              <a:t>차슈도</a:t>
            </a:r>
            <a:r>
              <a:rPr lang="en-US" altLang="ko-KR" dirty="0">
                <a:latin typeface="맑은 고딕"/>
                <a:ea typeface="맑은 고딕"/>
              </a:rPr>
              <a:t> </a:t>
            </a:r>
            <a:r>
              <a:rPr lang="ko-KR" altLang="en-US" dirty="0">
                <a:latin typeface="맑은 고딕"/>
                <a:ea typeface="맑은 고딕"/>
              </a:rPr>
              <a:t>별미이죠</a:t>
            </a:r>
            <a:r>
              <a:rPr lang="en-US" dirty="0"/>
              <a:t>.</a:t>
            </a:r>
            <a:endParaRPr lang="en-US" altLang="ko-KR" dirty="0"/>
          </a:p>
          <a:p>
            <a:r>
              <a:rPr lang="ko-KR" altLang="en-US"/>
              <a:t>그</a:t>
            </a:r>
            <a:r>
              <a:rPr lang="en-US" altLang="ko-KR"/>
              <a:t> </a:t>
            </a:r>
            <a:r>
              <a:rPr lang="ko-KR" altLang="en-US" err="1"/>
              <a:t>어느</a:t>
            </a:r>
            <a:r>
              <a:rPr lang="en-US" altLang="ko-KR"/>
              <a:t> </a:t>
            </a:r>
            <a:r>
              <a:rPr lang="ko-KR" altLang="en-US"/>
              <a:t>것</a:t>
            </a:r>
            <a:r>
              <a:rPr lang="en-US" altLang="ko-KR"/>
              <a:t> </a:t>
            </a:r>
            <a:r>
              <a:rPr lang="ko-KR" altLang="en-US"/>
              <a:t>하나</a:t>
            </a:r>
            <a:r>
              <a:rPr lang="en-US" altLang="ko-KR"/>
              <a:t> </a:t>
            </a:r>
            <a:r>
              <a:rPr lang="ko-KR" altLang="en-US"/>
              <a:t>부족함이</a:t>
            </a:r>
            <a:r>
              <a:rPr lang="en-US" altLang="ko-KR"/>
              <a:t> </a:t>
            </a:r>
            <a:r>
              <a:rPr lang="ko-KR" altLang="en-US"/>
              <a:t>없이</a:t>
            </a:r>
            <a:r>
              <a:rPr lang="en-US" altLang="ko-KR"/>
              <a:t> </a:t>
            </a:r>
            <a:r>
              <a:rPr lang="ko-KR" altLang="en-US"/>
              <a:t>완벽한</a:t>
            </a:r>
            <a:r>
              <a:rPr lang="en-US" altLang="ko-KR"/>
              <a:t> </a:t>
            </a:r>
            <a:r>
              <a:rPr lang="ko-KR" altLang="en-US"/>
              <a:t>집입니다</a:t>
            </a:r>
            <a:r>
              <a:rPr lang="en-US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7451A6-1B1B-465E-486E-A261AC86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ko-KR" altLang="en-US" dirty="0">
                <a:latin typeface="맑은 고딕"/>
                <a:ea typeface="맑은 고딕"/>
              </a:rPr>
              <a:t>규동 </a:t>
            </a: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0927998-7F3F-C67C-A932-BF5F047F80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47" r="3247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BF58D00-92CB-E6E5-7781-AC1D19E1C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5978" y="1884257"/>
            <a:ext cx="3821221" cy="2139350"/>
          </a:xfrm>
        </p:spPr>
        <p:txBody>
          <a:bodyPr/>
          <a:lstStyle/>
          <a:p>
            <a:r>
              <a:rPr lang="ko-KR" sz="2000" dirty="0">
                <a:latin typeface="맑은 고딕"/>
                <a:ea typeface="맑은 고딕"/>
                <a:cs typeface="+mn-ea"/>
              </a:rPr>
              <a:t>일본의 소고기 덮밥(</a:t>
            </a:r>
            <a:r>
              <a:rPr lang="ko-KR" sz="2000" dirty="0" err="1">
                <a:latin typeface="맑은 고딕"/>
                <a:ea typeface="맑은 고딕"/>
                <a:cs typeface="+mn-ea"/>
              </a:rPr>
              <a:t>돈부리</a:t>
            </a:r>
            <a:r>
              <a:rPr lang="ko-KR" sz="2000" dirty="0">
                <a:latin typeface="맑은 고딕"/>
                <a:ea typeface="맑은 고딕"/>
                <a:cs typeface="+mn-ea"/>
              </a:rPr>
              <a:t>).</a:t>
            </a:r>
            <a:r>
              <a:rPr lang="ko-KR" altLang="en-US" sz="2000" dirty="0">
                <a:latin typeface="맑은 고딕"/>
                <a:ea typeface="맑은 고딕"/>
                <a:cs typeface="+mn-ea"/>
              </a:rPr>
              <a:t> </a:t>
            </a:r>
            <a:endParaRPr lang="en-US" altLang="ko-KR"/>
          </a:p>
          <a:p>
            <a:endParaRPr lang="ko-KR"/>
          </a:p>
          <a:p>
            <a:r>
              <a:rPr lang="ko-KR" altLang="en-US" sz="2000" dirty="0" err="1">
                <a:latin typeface="맑은 고딕"/>
                <a:ea typeface="맑은 고딕"/>
                <a:cs typeface="+mn-ea"/>
              </a:rPr>
              <a:t>규메시</a:t>
            </a:r>
            <a:r>
              <a:rPr lang="ko-KR" altLang="en-US" sz="2000" dirty="0">
                <a:latin typeface="맑은 고딕"/>
                <a:ea typeface="맑은 고딕"/>
                <a:cs typeface="+mn-ea"/>
              </a:rPr>
              <a:t> 라고도</a:t>
            </a:r>
            <a:r>
              <a:rPr lang="ko-KR" sz="2000" dirty="0">
                <a:latin typeface="맑은 고딕"/>
                <a:ea typeface="맑은 고딕"/>
                <a:cs typeface="+mn-ea"/>
              </a:rPr>
              <a:t> 하며, 덮밥이라고 번역되는 돈부리의 일종. 일본에서 저렴한 서민 음식의 대표주자로 꼽히는 음식이다.</a:t>
            </a:r>
            <a:r>
              <a:rPr lang="ko-KR" altLang="en-US" sz="2000" dirty="0">
                <a:latin typeface="맑은 고딕"/>
                <a:ea typeface="맑은 고딕"/>
                <a:cs typeface="+mn-ea"/>
              </a:rPr>
              <a:t> </a:t>
            </a:r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1623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ko-KR" altLang="en-US"/>
              <a:t>일본의 애니메이션 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7635A0A-8169-3119-DDCD-F5AD47AAD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o-KR" altLang="en-US"/>
              <a:t>스즈메의 문단속</a:t>
            </a:r>
          </a:p>
          <a:p>
            <a:endParaRPr lang="ko-KR" altLang="en-US"/>
          </a:p>
          <a:p>
            <a:r>
              <a:rPr lang="ko-KR" altLang="en-US"/>
              <a:t>세상을 구하기 위해 고군분투하는 여자아이의 모험.</a:t>
            </a:r>
          </a:p>
          <a:p>
            <a:r>
              <a:rPr lang="ko-KR" altLang="en-US"/>
              <a:t>문을 건너면 저편엔 다른 세상이 기다리고 있다...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AA6E20A-79BC-E17D-029F-588CBE64B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96" r="1" b="460"/>
          <a:stretch/>
        </p:blipFill>
        <p:spPr>
          <a:xfrm>
            <a:off x="6246815" y="1905000"/>
            <a:ext cx="4419598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3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/>
          <a:p>
            <a:r>
              <a:rPr lang="ko-KR" altLang="en-US" err="1"/>
              <a:t>슬램덩크</a:t>
            </a:r>
            <a:r>
              <a:rPr lang="ko-KR" altLang="en-US"/>
              <a:t> 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338E79-DE4A-E9AF-5910-A1BB5955B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ko-KR" altLang="en-US"/>
              <a:t>젊은 청춘의 드라마... 왼손은 </a:t>
            </a:r>
            <a:r>
              <a:rPr lang="ko-KR" altLang="en-US" err="1"/>
              <a:t>거들뿐</a:t>
            </a:r>
            <a:r>
              <a:rPr lang="ko-KR" altLang="en-US"/>
              <a:t>... 어떤 고난과 역경에도 우리는 앞으로 나아간다!!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FDCD321-FB5D-43FE-85BD-ED59B9CD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16" y="514160"/>
            <a:ext cx="4021736" cy="29977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F63ABBA-DA78-FF55-59FE-BA3C74A43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144" y="721651"/>
            <a:ext cx="3834880" cy="32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맑은 고딕"/>
                <a:ea typeface="맑은 고딕"/>
              </a:rPr>
              <a:t>애니메이션과 음식 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2373145" y="2134422"/>
            <a:ext cx="6221614" cy="2196861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맑은 고딕"/>
                <a:ea typeface="맑은 고딕"/>
                <a:cs typeface="+mn-ea"/>
              </a:rPr>
              <a:t> 동영상 </a:t>
            </a:r>
            <a:endParaRPr lang="en-US" altLang="ko-KR" sz="2400" dirty="0">
              <a:latin typeface="맑은 고딕"/>
              <a:ea typeface="맑은 고딕"/>
              <a:cs typeface="+mn-ea"/>
            </a:endParaRPr>
          </a:p>
          <a:p>
            <a:r>
              <a:rPr lang="ko-KR" sz="2400" dirty="0">
                <a:latin typeface="맑은 고딕"/>
                <a:ea typeface="맑은 고딕"/>
                <a:cs typeface="+mn-ea"/>
              </a:rPr>
              <a:t>https://youtu.be/ERUDw5-s51k</a:t>
            </a:r>
            <a:endParaRPr lang="en-US" altLang="ko-KR" sz="24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237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CFF0-8056-7BED-912C-45A17716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3536799"/>
          </a:xfrm>
        </p:spPr>
        <p:txBody>
          <a:bodyPr/>
          <a:lstStyle/>
          <a:p>
            <a:r>
              <a:rPr lang="ko-KR" altLang="en-US" dirty="0">
                <a:latin typeface="맑은 고딕"/>
                <a:ea typeface="맑은 고딕"/>
              </a:rPr>
              <a:t>      감사합니다~~~~^^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칠판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alkboard_16x9">
    <a:dk1>
      <a:sysClr val="windowText" lastClr="000000"/>
    </a:dk1>
    <a:lt1>
      <a:sysClr val="window" lastClr="FFFFFF"/>
    </a:lt1>
    <a:dk2>
      <a:srgbClr val="333333"/>
    </a:dk2>
    <a:lt2>
      <a:srgbClr val="B2B2B2"/>
    </a:lt2>
    <a:accent1>
      <a:srgbClr val="57BCE5"/>
    </a:accent1>
    <a:accent2>
      <a:srgbClr val="F4D968"/>
    </a:accent2>
    <a:accent3>
      <a:srgbClr val="AEBD57"/>
    </a:accent3>
    <a:accent4>
      <a:srgbClr val="DF9041"/>
    </a:accent4>
    <a:accent5>
      <a:srgbClr val="E35F5F"/>
    </a:accent5>
    <a:accent6>
      <a:srgbClr val="828BCE"/>
    </a:accent6>
    <a:hlink>
      <a:srgbClr val="57BCE5"/>
    </a:hlink>
    <a:folHlink>
      <a:srgbClr val="96969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이 값은 저장 또는 수정 횟수를 나타냅니다. 수정할 때마다 응용 프로그램에서 이 값을 업데이트합니다.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문서_라이브러리_양식</Display>
  <Edit>문서_라이브러리_양식</Edit>
  <New>문서_라이브러리_양식</New>
</FormTemplates>
</file>

<file path=customXml/itemProps1.xml><?xml version="1.0" encoding="utf-8"?>
<ds:datastoreItem xmlns:ds="http://schemas.openxmlformats.org/officeDocument/2006/customXml" ds:itemID="{08F4CB80-51E5-47C8-B45D-3834AA25DD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사용자 지정</PresentationFormat>
  <Paragraphs>32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Consolas</vt:lpstr>
      <vt:lpstr>Corbel</vt:lpstr>
      <vt:lpstr>칠판 16x9</vt:lpstr>
      <vt:lpstr>일본 사회의 문화 </vt:lpstr>
      <vt:lpstr>제목 </vt:lpstr>
      <vt:lpstr>일본의 음식 </vt:lpstr>
      <vt:lpstr>오이카츠오쇼유라</vt:lpstr>
      <vt:lpstr>규동 </vt:lpstr>
      <vt:lpstr>일본의 애니메이션 </vt:lpstr>
      <vt:lpstr>슬램덩크 </vt:lpstr>
      <vt:lpstr>애니메이션과 음식 </vt:lpstr>
      <vt:lpstr>      감사합니다~~~~^^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 레이아웃</dc:title>
  <dc:creator/>
  <cp:lastModifiedBy>킴 튀 히엔</cp:lastModifiedBy>
  <cp:revision>250</cp:revision>
  <dcterms:created xsi:type="dcterms:W3CDTF">2023-05-03T12:24:37Z</dcterms:created>
  <dcterms:modified xsi:type="dcterms:W3CDTF">2023-05-03T14:19:56Z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