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287000" cy="10287000"/>
  <p:notesSz cx="10287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397" y="-10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27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7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hlRVb_flRsM" TargetMode="External"/><Relationship Id="rId11" Type="http://schemas.openxmlformats.org/officeDocument/2006/relationships/image" Target="../media/image62.png"/><Relationship Id="rId5" Type="http://schemas.openxmlformats.org/officeDocument/2006/relationships/image" Target="../media/image1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7.png"/><Relationship Id="rId4" Type="http://schemas.openxmlformats.org/officeDocument/2006/relationships/image" Target="../media/image2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81834" y="1462492"/>
            <a:ext cx="3980070" cy="7939684"/>
            <a:chOff x="1181834" y="1462492"/>
            <a:chExt cx="3980070" cy="793968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834" y="1462492"/>
              <a:ext cx="3980070" cy="793968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46327" y="1694283"/>
            <a:ext cx="3503267" cy="7476102"/>
            <a:chOff x="1446327" y="1694283"/>
            <a:chExt cx="3503267" cy="74761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6327" y="1694283"/>
              <a:ext cx="3503267" cy="747610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5211" y="1387897"/>
            <a:ext cx="2061248" cy="822547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0820" y="6483554"/>
            <a:ext cx="718594" cy="22542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9866" y="8743933"/>
            <a:ext cx="3095154" cy="110537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584611" y="-226899"/>
            <a:ext cx="2781385" cy="5957980"/>
            <a:chOff x="6584611" y="-226899"/>
            <a:chExt cx="2781385" cy="595798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280000">
              <a:off x="6584611" y="-226899"/>
              <a:ext cx="2781385" cy="595798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229202" y="733378"/>
            <a:ext cx="6647248" cy="2152047"/>
            <a:chOff x="4229202" y="733378"/>
            <a:chExt cx="6647248" cy="215204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9202" y="733378"/>
              <a:ext cx="6647248" cy="21520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30110" y="-485175"/>
            <a:ext cx="4725146" cy="3805930"/>
            <a:chOff x="5830110" y="-485175"/>
            <a:chExt cx="4725146" cy="38059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0110" y="-485175"/>
              <a:ext cx="4725146" cy="380593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797" y="2884048"/>
            <a:ext cx="4977754" cy="19534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95037" y="7115876"/>
            <a:ext cx="3469653" cy="539032"/>
            <a:chOff x="195037" y="7115876"/>
            <a:chExt cx="3469653" cy="53903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037" y="7115876"/>
              <a:ext cx="3469653" cy="53903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7182" y="3004045"/>
            <a:ext cx="1964852" cy="52570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664690" y="4628244"/>
            <a:ext cx="6451825" cy="5514294"/>
            <a:chOff x="3664690" y="4628244"/>
            <a:chExt cx="6451825" cy="551429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4690" y="4628244"/>
              <a:ext cx="6451825" cy="5514294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003" y="5868336"/>
            <a:ext cx="3166842" cy="144382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3333" y="672424"/>
            <a:ext cx="4526189" cy="2607809"/>
            <a:chOff x="133333" y="672424"/>
            <a:chExt cx="4526189" cy="260780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333" y="672424"/>
              <a:ext cx="4526189" cy="260780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716009" y="4309579"/>
            <a:ext cx="528711" cy="640348"/>
            <a:chOff x="3716009" y="4309579"/>
            <a:chExt cx="528711" cy="64034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16009" y="4309579"/>
              <a:ext cx="528711" cy="6403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672289"/>
            <a:ext cx="6171429" cy="1990783"/>
            <a:chOff x="0" y="8672289"/>
            <a:chExt cx="6171429" cy="19907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672289"/>
              <a:ext cx="6171429" cy="199078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503098" y="-643795"/>
            <a:ext cx="4270080" cy="3067924"/>
            <a:chOff x="5503098" y="-643795"/>
            <a:chExt cx="4270080" cy="306792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3098" y="-643795"/>
              <a:ext cx="4270080" cy="306792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171429" y="8672289"/>
            <a:ext cx="6171429" cy="1990783"/>
            <a:chOff x="6171429" y="8672289"/>
            <a:chExt cx="6171429" cy="199078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1429" y="8672289"/>
              <a:ext cx="6171429" cy="199078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7706" y="2724908"/>
            <a:ext cx="4600756" cy="160291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184921" y="4259507"/>
            <a:ext cx="4957228" cy="604411"/>
            <a:chOff x="5184921" y="4259507"/>
            <a:chExt cx="4957228" cy="60441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4921" y="4259507"/>
              <a:ext cx="4957228" cy="60441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27" y="523908"/>
            <a:ext cx="4840983" cy="192743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476" y="650756"/>
            <a:ext cx="1585037" cy="42226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59753" y="2493691"/>
            <a:ext cx="4783104" cy="3027112"/>
            <a:chOff x="359753" y="2493691"/>
            <a:chExt cx="4783104" cy="302711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753" y="2493691"/>
              <a:ext cx="4783104" cy="302711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0764" y="2127026"/>
            <a:ext cx="490616" cy="594209"/>
            <a:chOff x="120764" y="2127026"/>
            <a:chExt cx="490616" cy="59420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764" y="2127026"/>
              <a:ext cx="490616" cy="59420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360403" y="5425565"/>
            <a:ext cx="4800793" cy="2678223"/>
            <a:chOff x="5360403" y="5425565"/>
            <a:chExt cx="4800793" cy="267822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0403" y="5425565"/>
              <a:ext cx="4800793" cy="267822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503098" y="5142857"/>
            <a:ext cx="490616" cy="594209"/>
            <a:chOff x="5503098" y="5142857"/>
            <a:chExt cx="490616" cy="59420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3098" y="5142857"/>
              <a:ext cx="490616" cy="59420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40546" y="5698971"/>
            <a:ext cx="5324413" cy="3554829"/>
            <a:chOff x="340546" y="5698971"/>
            <a:chExt cx="5324413" cy="3554829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546" y="5698971"/>
              <a:ext cx="5324413" cy="355482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6186" y="5576338"/>
            <a:ext cx="535194" cy="648200"/>
            <a:chOff x="76186" y="5576338"/>
            <a:chExt cx="535194" cy="64820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186" y="5576338"/>
              <a:ext cx="535194" cy="648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672289"/>
            <a:ext cx="6171429" cy="1990783"/>
            <a:chOff x="0" y="8672289"/>
            <a:chExt cx="6171429" cy="19907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672289"/>
              <a:ext cx="6171429" cy="199078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142857" y="8662766"/>
            <a:ext cx="6171429" cy="1990783"/>
            <a:chOff x="6142857" y="8662766"/>
            <a:chExt cx="6171429" cy="19907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2857" y="8662766"/>
              <a:ext cx="6171429" cy="199078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851" y="-168567"/>
            <a:ext cx="2925536" cy="193000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75929" y="1570788"/>
            <a:ext cx="5435097" cy="3628727"/>
            <a:chOff x="175929" y="1570788"/>
            <a:chExt cx="5435097" cy="362872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929" y="1570788"/>
              <a:ext cx="5435097" cy="362872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5179" y="4188261"/>
            <a:ext cx="3648250" cy="194353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3364" y="1882411"/>
            <a:ext cx="3992087" cy="152842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9141" y="6807997"/>
            <a:ext cx="4504144" cy="151150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11026" y="3237335"/>
            <a:ext cx="4674688" cy="569962"/>
            <a:chOff x="5611026" y="3237335"/>
            <a:chExt cx="4674688" cy="56996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1026" y="3237335"/>
              <a:ext cx="4674688" cy="5699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85796" y="8171055"/>
            <a:ext cx="4716705" cy="575085"/>
            <a:chOff x="285796" y="8171055"/>
            <a:chExt cx="4716705" cy="57508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96" y="8171055"/>
              <a:ext cx="4716705" cy="57508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142857" y="5815489"/>
            <a:ext cx="4936508" cy="4237634"/>
            <a:chOff x="5142857" y="5815489"/>
            <a:chExt cx="4936508" cy="423763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2857" y="5815489"/>
              <a:ext cx="4936508" cy="423763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016402" y="5556480"/>
            <a:ext cx="490616" cy="594209"/>
            <a:chOff x="5016402" y="5556480"/>
            <a:chExt cx="490616" cy="59420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6402" y="5556480"/>
              <a:ext cx="490616" cy="59420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0" y="1197493"/>
            <a:ext cx="490616" cy="594209"/>
            <a:chOff x="0" y="1197493"/>
            <a:chExt cx="490616" cy="59420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197493"/>
              <a:ext cx="490616" cy="5942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672289"/>
            <a:ext cx="6203175" cy="1990783"/>
            <a:chOff x="0" y="8672289"/>
            <a:chExt cx="6203175" cy="19907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672289"/>
              <a:ext cx="6203175" cy="199078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196825" y="8672289"/>
            <a:ext cx="6171429" cy="1990783"/>
            <a:chOff x="6196825" y="8672289"/>
            <a:chExt cx="6171429" cy="19907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6825" y="8672289"/>
              <a:ext cx="6171429" cy="199078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750" y="-142318"/>
            <a:ext cx="4494821" cy="193445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08869" y="1603387"/>
            <a:ext cx="5581607" cy="4052486"/>
            <a:chOff x="208869" y="1603387"/>
            <a:chExt cx="5581607" cy="405248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869" y="1603387"/>
              <a:ext cx="5581607" cy="40524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1746" y="1306282"/>
            <a:ext cx="542528" cy="657082"/>
            <a:chOff x="31746" y="1306282"/>
            <a:chExt cx="542528" cy="65708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46" y="1306282"/>
              <a:ext cx="542528" cy="65708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790476" y="3883543"/>
            <a:ext cx="4353256" cy="546936"/>
            <a:chOff x="5790476" y="3883543"/>
            <a:chExt cx="4353256" cy="5469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0476" y="3883543"/>
              <a:ext cx="4353256" cy="546936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4506" y="6706057"/>
            <a:ext cx="4293916" cy="198219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47783" y="8373424"/>
            <a:ext cx="4576026" cy="557933"/>
            <a:chOff x="447783" y="8373424"/>
            <a:chExt cx="4576026" cy="55793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783" y="8373424"/>
              <a:ext cx="4576026" cy="557933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629D84B9-8275-B806-47FB-29C874658C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857" y="6208134"/>
            <a:ext cx="5000875" cy="375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34607" y="4492906"/>
            <a:ext cx="3566221" cy="194905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910536" y="5879593"/>
            <a:ext cx="542528" cy="657082"/>
            <a:chOff x="5023810" y="5903720"/>
            <a:chExt cx="542528" cy="65708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3810" y="5903720"/>
              <a:ext cx="542528" cy="657082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46895" y="2171731"/>
            <a:ext cx="3870078" cy="198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78321"/>
            <a:ext cx="6283810" cy="1990783"/>
            <a:chOff x="0" y="8778321"/>
            <a:chExt cx="6283810" cy="19907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78321"/>
              <a:ext cx="6283810" cy="199078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274286" y="8775147"/>
            <a:ext cx="6171429" cy="1990783"/>
            <a:chOff x="6274286" y="8775147"/>
            <a:chExt cx="6171429" cy="19907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4286" y="8775147"/>
              <a:ext cx="6171429" cy="199078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390885" y="5829838"/>
            <a:ext cx="4894829" cy="4346580"/>
            <a:chOff x="5390885" y="5829838"/>
            <a:chExt cx="4894829" cy="434658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0885" y="5829838"/>
              <a:ext cx="4894829" cy="434658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4327" y="5343626"/>
            <a:ext cx="2683659" cy="195349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13408" y="8439985"/>
            <a:ext cx="4829449" cy="588832"/>
            <a:chOff x="313408" y="8439985"/>
            <a:chExt cx="4829449" cy="58883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408" y="8439985"/>
              <a:ext cx="4829449" cy="58883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28" y="7407085"/>
            <a:ext cx="4513744" cy="108273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142857" y="5512193"/>
            <a:ext cx="524536" cy="635291"/>
            <a:chOff x="5142857" y="5512193"/>
            <a:chExt cx="524536" cy="63529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2857" y="5512193"/>
              <a:ext cx="524536" cy="635291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70539" y="-92377"/>
            <a:ext cx="3456069" cy="194905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84930" y="1621582"/>
            <a:ext cx="5451375" cy="3801907"/>
            <a:chOff x="184930" y="1621582"/>
            <a:chExt cx="5451375" cy="380190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4930" y="1621582"/>
              <a:ext cx="5451375" cy="38019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636305" y="3613077"/>
            <a:ext cx="4518276" cy="588832"/>
            <a:chOff x="5636305" y="3613077"/>
            <a:chExt cx="4518276" cy="58883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36305" y="3613077"/>
              <a:ext cx="4518276" cy="588832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5039" y="2392054"/>
            <a:ext cx="4129021" cy="153293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1141" y="1329333"/>
            <a:ext cx="524536" cy="635291"/>
            <a:chOff x="51141" y="1329333"/>
            <a:chExt cx="524536" cy="63529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41" y="1329333"/>
              <a:ext cx="524536" cy="6352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75147"/>
            <a:ext cx="6274286" cy="1990783"/>
            <a:chOff x="0" y="8775147"/>
            <a:chExt cx="6274286" cy="19907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75147"/>
              <a:ext cx="6274286" cy="199078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0794" y="0"/>
            <a:ext cx="4938097" cy="5627770"/>
            <a:chOff x="50794" y="0"/>
            <a:chExt cx="4938097" cy="562777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4" y="0"/>
              <a:ext cx="4938097" cy="56277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260317" y="8775147"/>
            <a:ext cx="6171429" cy="1990783"/>
            <a:chOff x="6260317" y="8775147"/>
            <a:chExt cx="6171429" cy="199078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0317" y="8775147"/>
              <a:ext cx="6171429" cy="1990783"/>
            </a:xfrm>
            <a:prstGeom prst="rect">
              <a:avLst/>
            </a:prstGeom>
          </p:spPr>
        </p:pic>
      </p:grpSp>
      <p:grpSp>
        <p:nvGrpSpPr>
          <p:cNvPr id="2" name="그룹 1005">
            <a:extLst>
              <a:ext uri="{FF2B5EF4-FFF2-40B4-BE49-F238E27FC236}">
                <a16:creationId xmlns:a16="http://schemas.microsoft.com/office/drawing/2014/main" id="{31D6F569-D113-0CF4-EA89-125752FF8317}"/>
              </a:ext>
            </a:extLst>
          </p:cNvPr>
          <p:cNvGrpSpPr/>
          <p:nvPr/>
        </p:nvGrpSpPr>
        <p:grpSpPr>
          <a:xfrm>
            <a:off x="2003615" y="5300639"/>
            <a:ext cx="6725226" cy="4663923"/>
            <a:chOff x="1920918" y="5078757"/>
            <a:chExt cx="6725226" cy="4663923"/>
          </a:xfrm>
        </p:grpSpPr>
        <p:pic>
          <p:nvPicPr>
            <p:cNvPr id="4" name="Object 14">
              <a:hlinkClick r:id="rId6"/>
              <a:extLst>
                <a:ext uri="{FF2B5EF4-FFF2-40B4-BE49-F238E27FC236}">
                  <a16:creationId xmlns:a16="http://schemas.microsoft.com/office/drawing/2014/main" id="{D690AA97-28E4-A05B-CA23-5937D4C4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0918" y="5078757"/>
              <a:ext cx="6725226" cy="466392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347617" y="78522"/>
            <a:ext cx="5039684" cy="5627770"/>
            <a:chOff x="5347617" y="78522"/>
            <a:chExt cx="5039684" cy="562777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47617" y="78522"/>
              <a:ext cx="5039684" cy="562777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84977" y="2585293"/>
            <a:ext cx="4757936" cy="167672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746108" y="4809290"/>
            <a:ext cx="651520" cy="789087"/>
            <a:chOff x="1746108" y="4809290"/>
            <a:chExt cx="651520" cy="78908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6108" y="4809290"/>
              <a:ext cx="651520" cy="78908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553437" y="4083291"/>
            <a:ext cx="5178841" cy="588832"/>
            <a:chOff x="2553437" y="4083291"/>
            <a:chExt cx="5178841" cy="58883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53437" y="4083291"/>
              <a:ext cx="5178841" cy="5888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93970" y="1070669"/>
            <a:ext cx="4667937" cy="1113934"/>
            <a:chOff x="193970" y="1070669"/>
            <a:chExt cx="4667937" cy="111393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970" y="1070669"/>
              <a:ext cx="4667937" cy="1113934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9896" y="208545"/>
            <a:ext cx="3540831" cy="194905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464921" y="6898577"/>
            <a:ext cx="1469290" cy="1080000"/>
            <a:chOff x="464921" y="6898577"/>
            <a:chExt cx="1469290" cy="108000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4921" y="6898577"/>
              <a:ext cx="1469290" cy="1080000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7704" y="6685247"/>
            <a:ext cx="1068404" cy="618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4A05A-725B-5F4D-5C4F-88314080F8F1}"/>
              </a:ext>
            </a:extLst>
          </p:cNvPr>
          <p:cNvSpPr txBox="1"/>
          <p:nvPr/>
        </p:nvSpPr>
        <p:spPr>
          <a:xfrm>
            <a:off x="702474" y="7609245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분부터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08331" y="1565976"/>
            <a:ext cx="3503267" cy="7476102"/>
            <a:chOff x="1008331" y="1565976"/>
            <a:chExt cx="3503267" cy="74761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331" y="1565976"/>
              <a:ext cx="3503267" cy="74761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69930" y="1334185"/>
            <a:ext cx="3980070" cy="7939684"/>
            <a:chOff x="769930" y="1334185"/>
            <a:chExt cx="3980070" cy="79396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930" y="1334185"/>
              <a:ext cx="3980070" cy="793968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63492" y="8775147"/>
            <a:ext cx="6337778" cy="1990783"/>
            <a:chOff x="-63492" y="8775147"/>
            <a:chExt cx="6337778" cy="199078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3492" y="8775147"/>
              <a:ext cx="6337778" cy="199078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264762" y="8775147"/>
            <a:ext cx="6171429" cy="1990783"/>
            <a:chOff x="6264762" y="8775147"/>
            <a:chExt cx="6171429" cy="199078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4762" y="8775147"/>
              <a:ext cx="6171429" cy="1990783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2641" y="1383498"/>
            <a:ext cx="1850301" cy="793158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4217298" y="-71429"/>
            <a:ext cx="6647248" cy="2152047"/>
            <a:chOff x="4217298" y="-71429"/>
            <a:chExt cx="6647248" cy="215204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7298" y="-71429"/>
              <a:ext cx="6647248" cy="215204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2269" y="7491964"/>
            <a:ext cx="3019854" cy="1246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사용자 지정</PresentationFormat>
  <Paragraphs>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김경은</cp:lastModifiedBy>
  <cp:revision>4</cp:revision>
  <dcterms:created xsi:type="dcterms:W3CDTF">2023-05-04T02:54:28Z</dcterms:created>
  <dcterms:modified xsi:type="dcterms:W3CDTF">2023-05-03T18:14:23Z</dcterms:modified>
</cp:coreProperties>
</file>