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69" r:id="rId15"/>
    <p:sldId id="266" r:id="rId16"/>
    <p:sldId id="267" r:id="rId17"/>
    <p:sldId id="268" r:id="rId18"/>
  </p:sldIdLst>
  <p:sldSz cx="17556480" cy="9875520"/>
  <p:notesSz cx="9875520" cy="1755648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  <p:guideLst>
        <p:guide orient="horz" pos="3109"/>
        <p:guide pos="55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10" Type="http://schemas.openxmlformats.org/officeDocument/2006/relationships/image" Target="../media/image8.png"  /><Relationship Id="rId11" Type="http://schemas.openxmlformats.org/officeDocument/2006/relationships/image" Target="../media/image9.png"  /><Relationship Id="rId12" Type="http://schemas.openxmlformats.org/officeDocument/2006/relationships/image" Target="../media/image10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Relationship Id="rId8" Type="http://schemas.openxmlformats.org/officeDocument/2006/relationships/image" Target="../media/image6.png"  /><Relationship Id="rId9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https://www.youtube.com/embed/0st8UZ8flBs" TargetMode="External" /><Relationship Id="rId3" Type="http://schemas.microsoft.com/office/2007/relationships/media" Target="https://www.youtube.com/embed/0st8UZ8flBs" TargetMode="External" /><Relationship Id="rId4" Type="http://schemas.openxmlformats.org/officeDocument/2006/relationships/image" Target="../media/image57.jpeg"  /><Relationship Id="rId5" Type="http://schemas.openxmlformats.org/officeDocument/2006/relationships/hyperlink" Target="https://www.youtube.com/watch?v=0st8UZ8flBs" TargetMode="External"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8.png"  /><Relationship Id="rId4" Type="http://schemas.openxmlformats.org/officeDocument/2006/relationships/image" Target="../media/image59.png"  /><Relationship Id="rId5" Type="http://schemas.openxmlformats.org/officeDocument/2006/relationships/image" Target="../media/image60.png"  /><Relationship Id="rId6" Type="http://schemas.openxmlformats.org/officeDocument/2006/relationships/image" Target="../media/image6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10" Type="http://schemas.openxmlformats.org/officeDocument/2006/relationships/image" Target="../media/image69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2.png"  /><Relationship Id="rId4" Type="http://schemas.openxmlformats.org/officeDocument/2006/relationships/image" Target="../media/image63.png"  /><Relationship Id="rId5" Type="http://schemas.openxmlformats.org/officeDocument/2006/relationships/image" Target="../media/image64.png"  /><Relationship Id="rId6" Type="http://schemas.openxmlformats.org/officeDocument/2006/relationships/image" Target="../media/image65.png"  /><Relationship Id="rId7" Type="http://schemas.openxmlformats.org/officeDocument/2006/relationships/image" Target="../media/image66.png"  /><Relationship Id="rId8" Type="http://schemas.openxmlformats.org/officeDocument/2006/relationships/image" Target="../media/image67.png"  /><Relationship Id="rId9" Type="http://schemas.openxmlformats.org/officeDocument/2006/relationships/image" Target="../media/image6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https://www.youtube.com/embed/tTxQtAzu1Io" TargetMode="External" /><Relationship Id="rId3" Type="http://schemas.microsoft.com/office/2007/relationships/media" Target="https://www.youtube.com/embed/tTxQtAzu1Io" TargetMode="External" /><Relationship Id="rId4" Type="http://schemas.openxmlformats.org/officeDocument/2006/relationships/image" Target="../media/image70.jpeg"  /><Relationship Id="rId5" Type="http://schemas.openxmlformats.org/officeDocument/2006/relationships/hyperlink" Target="https://www.youtube.com/watch?v=tTxQtAzu1Iohttps://www.youtube.com/watch?v=tTxQtAzu1Io" TargetMode="External"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1.png"  /><Relationship Id="rId4" Type="http://schemas.openxmlformats.org/officeDocument/2006/relationships/image" Target="../media/image72.png"  /><Relationship Id="rId5" Type="http://schemas.openxmlformats.org/officeDocument/2006/relationships/image" Target="../media/image73.png"  /><Relationship Id="rId6" Type="http://schemas.openxmlformats.org/officeDocument/2006/relationships/image" Target="../media/image7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10" Type="http://schemas.openxmlformats.org/officeDocument/2006/relationships/image" Target="../media/image82.png"  /><Relationship Id="rId11" Type="http://schemas.openxmlformats.org/officeDocument/2006/relationships/image" Target="../media/image83.png"  /><Relationship Id="rId12" Type="http://schemas.openxmlformats.org/officeDocument/2006/relationships/image" Target="../media/image84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5.png"  /><Relationship Id="rId4" Type="http://schemas.openxmlformats.org/officeDocument/2006/relationships/image" Target="../media/image76.png"  /><Relationship Id="rId5" Type="http://schemas.openxmlformats.org/officeDocument/2006/relationships/image" Target="../media/image77.png"  /><Relationship Id="rId6" Type="http://schemas.openxmlformats.org/officeDocument/2006/relationships/image" Target="../media/image78.png"  /><Relationship Id="rId7" Type="http://schemas.openxmlformats.org/officeDocument/2006/relationships/image" Target="../media/image79.png"  /><Relationship Id="rId8" Type="http://schemas.openxmlformats.org/officeDocument/2006/relationships/image" Target="../media/image80.png"  /><Relationship Id="rId9" Type="http://schemas.openxmlformats.org/officeDocument/2006/relationships/image" Target="../media/image81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5.png"  /><Relationship Id="rId4" Type="http://schemas.openxmlformats.org/officeDocument/2006/relationships/image" Target="../media/image86.png"  /><Relationship Id="rId5" Type="http://schemas.openxmlformats.org/officeDocument/2006/relationships/image" Target="../media/image87.png"  /><Relationship Id="rId6" Type="http://schemas.openxmlformats.org/officeDocument/2006/relationships/image" Target="../media/image88.png"  /><Relationship Id="rId7" Type="http://schemas.openxmlformats.org/officeDocument/2006/relationships/image" Target="../media/image89.png"  /><Relationship Id="rId8" Type="http://schemas.openxmlformats.org/officeDocument/2006/relationships/image" Target="../media/image9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10" Type="http://schemas.openxmlformats.org/officeDocument/2006/relationships/image" Target="../media/image18.png"  /><Relationship Id="rId11" Type="http://schemas.openxmlformats.org/officeDocument/2006/relationships/image" Target="../media/image19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6.png"  /><Relationship Id="rId9" Type="http://schemas.openxmlformats.org/officeDocument/2006/relationships/image" Target="../media/image1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Relationship Id="rId6" Type="http://schemas.openxmlformats.org/officeDocument/2006/relationships/image" Target="../media/image2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10" Type="http://schemas.openxmlformats.org/officeDocument/2006/relationships/image" Target="../media/image31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openxmlformats.org/officeDocument/2006/relationships/image" Target="../media/image27.png"  /><Relationship Id="rId7" Type="http://schemas.openxmlformats.org/officeDocument/2006/relationships/image" Target="../media/image28.png"  /><Relationship Id="rId8" Type="http://schemas.openxmlformats.org/officeDocument/2006/relationships/image" Target="../media/image29.png"  /><Relationship Id="rId9" Type="http://schemas.openxmlformats.org/officeDocument/2006/relationships/image" Target="../media/image3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3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10" Type="http://schemas.openxmlformats.org/officeDocument/2006/relationships/image" Target="../media/image43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6.png"  /><Relationship Id="rId4" Type="http://schemas.openxmlformats.org/officeDocument/2006/relationships/image" Target="../media/image37.png"  /><Relationship Id="rId5" Type="http://schemas.openxmlformats.org/officeDocument/2006/relationships/image" Target="../media/image38.png"  /><Relationship Id="rId6" Type="http://schemas.openxmlformats.org/officeDocument/2006/relationships/image" Target="../media/image39.png"  /><Relationship Id="rId7" Type="http://schemas.openxmlformats.org/officeDocument/2006/relationships/image" Target="../media/image40.png"  /><Relationship Id="rId8" Type="http://schemas.openxmlformats.org/officeDocument/2006/relationships/image" Target="../media/image41.png"  /><Relationship Id="rId9" Type="http://schemas.openxmlformats.org/officeDocument/2006/relationships/image" Target="../media/image4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https://www.youtube.com/embed/-L6-PVQjwbg" TargetMode="External" /><Relationship Id="rId3" Type="http://schemas.microsoft.com/office/2007/relationships/media" Target="https://www.youtube.com/embed/-L6-PVQjwbg" TargetMode="External" /><Relationship Id="rId4" Type="http://schemas.openxmlformats.org/officeDocument/2006/relationships/image" Target="../media/image44.jpeg"  /><Relationship Id="rId5" Type="http://schemas.openxmlformats.org/officeDocument/2006/relationships/hyperlink" Target="https://www.youtube.com/watch?v=-L6-PVQjwbg" TargetMode="External"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5.png"  /><Relationship Id="rId4" Type="http://schemas.openxmlformats.org/officeDocument/2006/relationships/image" Target="../media/image46.png"  /><Relationship Id="rId5" Type="http://schemas.openxmlformats.org/officeDocument/2006/relationships/image" Target="../media/image47.png"  /><Relationship Id="rId6" Type="http://schemas.openxmlformats.org/officeDocument/2006/relationships/image" Target="../media/image48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10" Type="http://schemas.openxmlformats.org/officeDocument/2006/relationships/image" Target="../media/image56.png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Relationship Id="rId5" Type="http://schemas.openxmlformats.org/officeDocument/2006/relationships/image" Target="../media/image51.png"  /><Relationship Id="rId6" Type="http://schemas.openxmlformats.org/officeDocument/2006/relationships/image" Target="../media/image52.png"  /><Relationship Id="rId7" Type="http://schemas.openxmlformats.org/officeDocument/2006/relationships/image" Target="../media/image53.png"  /><Relationship Id="rId8" Type="http://schemas.openxmlformats.org/officeDocument/2006/relationships/image" Target="../media/image54.png"  /><Relationship Id="rId9" Type="http://schemas.openxmlformats.org/officeDocument/2006/relationships/image" Target="../media/image5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313485" y="7732395"/>
            <a:ext cx="2242995" cy="2154841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713178" y="1093994"/>
            <a:ext cx="10130266" cy="333470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24010" y="-106013"/>
            <a:ext cx="5006054" cy="989452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713178" y="11859"/>
            <a:ext cx="5953173" cy="988023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224421" y="11001"/>
            <a:ext cx="7332059" cy="988223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1969496" y="8872252"/>
            <a:ext cx="4559427" cy="1014984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0" y="6462236"/>
            <a:ext cx="12856178" cy="3424857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6010608" y="4531281"/>
            <a:ext cx="5535120" cy="182208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st8UZ8flBs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194560" y="0"/>
            <a:ext cx="13167360" cy="9875520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5340957" y="278791"/>
            <a:ext cx="6874565" cy="8337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4900">
                <a:solidFill>
                  <a:schemeClr val="lt1"/>
                </a:solidFill>
                <a:latin typeface="한컴 말랑말랑 Bold"/>
                <a:ea typeface="한컴 말랑말랑 Bold"/>
              </a:rPr>
              <a:t>교토 기온 마츠리 영상 자료</a:t>
            </a:r>
            <a:endParaRPr lang="ko-KR" altLang="en-US" sz="4900">
              <a:solidFill>
                <a:schemeClr val="lt1"/>
              </a:solidFill>
              <a:latin typeface="한컴 말랑말랑 Bold"/>
              <a:ea typeface="한컴 말랑말랑 Bold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4978592" y="8996240"/>
            <a:ext cx="7599295" cy="523129"/>
          </a:xfrm>
          <a:prstGeom prst="rect">
            <a:avLst/>
          </a:prstGeom>
          <a:solidFill>
            <a:schemeClr val="dk1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2900">
                <a:solidFill>
                  <a:schemeClr val="lt1"/>
                </a:solidFill>
                <a:hlinkClick r:id="rId5"/>
              </a:rPr>
              <a:t>https://www.youtube.com/watch?v=0st8UZ8flBs</a:t>
            </a:r>
            <a:endParaRPr lang="ko-KR" altLang="en-US" sz="29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33354" y="4090083"/>
            <a:ext cx="11889629" cy="17190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6135624"/>
            <a:ext cx="13972746" cy="3751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6136338"/>
            <a:ext cx="13972746" cy="37510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20040" y="384048"/>
            <a:ext cx="4896326" cy="67665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762506" y="1283303"/>
            <a:ext cx="13762863" cy="476459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721572" y="2137982"/>
            <a:ext cx="6113193" cy="786384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4281821" y="3272266"/>
            <a:ext cx="8992695" cy="78638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3576733" y="4410837"/>
            <a:ext cx="10403015" cy="78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TxQtAzu1Io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248428" y="40401"/>
            <a:ext cx="13113492" cy="9835119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057153" y="9156712"/>
            <a:ext cx="9442173" cy="366383"/>
          </a:xfrm>
          <a:prstGeom prst="rect">
            <a:avLst/>
          </a:prstGeom>
          <a:solidFill>
            <a:schemeClr val="dk1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chemeClr val="lt1"/>
                </a:solidFill>
                <a:hlinkClick r:id="rId5" tooltip="오사카 덴진 마츠리 영상 자료 링크"/>
              </a:rPr>
              <a:t>https://www.youtube.com/watch?v=tTxQtAzu1Iohttps://www.youtube.com/watch?v=tTxQtAzu1Io</a:t>
            </a:r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4960474" y="294320"/>
            <a:ext cx="7635532" cy="818200"/>
          </a:xfrm>
          <a:prstGeom prst="rect">
            <a:avLst/>
          </a:prstGeom>
          <a:solidFill>
            <a:schemeClr val="dk1"/>
          </a:solidFill>
        </p:spPr>
        <p:txBody>
          <a:bodyPr wrap="square">
            <a:spAutoFit/>
          </a:bodyPr>
          <a:p>
            <a:pPr>
              <a:defRPr/>
            </a:pPr>
            <a:r>
              <a:rPr lang="ko-KR" altLang="en-US" sz="4800">
                <a:solidFill>
                  <a:schemeClr val="lt1"/>
                </a:solidFill>
                <a:latin typeface="한컴 말랑말랑 Bold"/>
                <a:ea typeface="한컴 말랑말랑 Bold"/>
              </a:rPr>
              <a:t>오사카의 덴진 마츠리 영상자료</a:t>
            </a:r>
            <a:endParaRPr lang="ko-KR" altLang="en-US" sz="4800">
              <a:solidFill>
                <a:schemeClr val="lt1"/>
              </a:solidFill>
              <a:latin typeface="한컴 말랑말랑 Bold"/>
              <a:ea typeface="한컴 말랑말랑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33354" y="2821638"/>
            <a:ext cx="11889629" cy="3429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6135624"/>
            <a:ext cx="13972746" cy="3751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6136338"/>
            <a:ext cx="13972746" cy="37510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20040" y="384048"/>
            <a:ext cx="5884593" cy="67665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762506" y="1283303"/>
            <a:ext cx="13762863" cy="476459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762506" y="1802797"/>
            <a:ext cx="13762863" cy="786384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762506" y="2589181"/>
            <a:ext cx="13762863" cy="78638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762506" y="3375565"/>
            <a:ext cx="13762863" cy="786384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896808" y="4084368"/>
            <a:ext cx="13762863" cy="786384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896808" y="4870752"/>
            <a:ext cx="13762863" cy="78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Class="entr" presetSubtype="21" fill="hold" nodeType="clickEffect" mc:Ignorable="hp" hp:hslPresetID="200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0" presetClass="entr" presetSubtype="21" fill="hold" nodeType="clickEffect" mc:Ignorable="hp" hp:hslPresetID="200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5" presetClass="entr" presetSubtype="21" fill="hold" nodeType="clickEffect" mc:Ignorable="hp" hp:hslPresetID="200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0" presetClass="entr" presetSubtype="21" fill="hold" nodeType="clickEffect" mc:Ignorable="hp" hp:hslPresetID="200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5" presetClass="entr" presetSubtype="21" fill="hold" nodeType="clickEffect" mc:Ignorable="hp" hp:hslPresetID="200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287" y="11716"/>
            <a:ext cx="17535764" cy="990423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182237" y="3380565"/>
            <a:ext cx="9191863" cy="278063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22985" y="7612809"/>
            <a:ext cx="1528763" cy="2274427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5007304" y="7743111"/>
            <a:ext cx="1576054" cy="2144268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6136338"/>
            <a:ext cx="13972746" cy="37510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671173" y="602933"/>
            <a:ext cx="10380297" cy="16916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02697" y="2625042"/>
            <a:ext cx="6042470" cy="850392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002697" y="4524423"/>
            <a:ext cx="6042470" cy="85039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02554" y="6537960"/>
            <a:ext cx="6042470" cy="850392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9704070" y="2625042"/>
            <a:ext cx="6838998" cy="850392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9704213" y="4524280"/>
            <a:ext cx="6057329" cy="1700784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Class="entr" presetSubtype="4" fill="hold" nodeType="clickEffect" mc:Ignorable="hp" hp:hslPresetID="200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15154" y="3835908"/>
            <a:ext cx="10526030" cy="171178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6135624"/>
            <a:ext cx="13972746" cy="3751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6136338"/>
            <a:ext cx="13972746" cy="37510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20040" y="384048"/>
            <a:ext cx="4109942" cy="67665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762506" y="1283303"/>
            <a:ext cx="13762863" cy="476459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762506" y="1828229"/>
            <a:ext cx="13659707" cy="786384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762506" y="2614755"/>
            <a:ext cx="13880878" cy="78638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762506" y="3401139"/>
            <a:ext cx="13659707" cy="1563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55562" y="4090083"/>
            <a:ext cx="10845213" cy="17190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6135624"/>
            <a:ext cx="13972746" cy="3751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6136338"/>
            <a:ext cx="13972746" cy="37510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20040" y="384048"/>
            <a:ext cx="4896326" cy="67665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762506" y="1283303"/>
            <a:ext cx="13762863" cy="476459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762649" y="1680782"/>
            <a:ext cx="13777722" cy="85039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762506" y="2958941"/>
            <a:ext cx="13836729" cy="156362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1762649" y="4775334"/>
            <a:ext cx="13777722" cy="78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L6-PVQjwbg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194560" y="0"/>
            <a:ext cx="13167360" cy="9875520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4609975" y="212059"/>
            <a:ext cx="8336529" cy="98618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900">
                <a:solidFill>
                  <a:schemeClr val="lt1"/>
                </a:solidFill>
                <a:latin typeface="한컴 말랑말랑 Bold"/>
                <a:ea typeface="한컴 말랑말랑 Bold"/>
              </a:rPr>
              <a:t>도쿄 칸다 마츠리 영상 자료</a:t>
            </a:r>
            <a:endParaRPr lang="ko-KR" altLang="en-US" sz="5900">
              <a:solidFill>
                <a:schemeClr val="lt1"/>
              </a:solidFill>
              <a:latin typeface="한컴 말랑말랑 Bold"/>
              <a:ea typeface="한컴 말랑말랑 Bold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5056243" y="8985885"/>
            <a:ext cx="7443995" cy="51526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>
                <a:solidFill>
                  <a:schemeClr val="lt1"/>
                </a:solidFill>
                <a:hlinkClick r:id="rId5"/>
              </a:rPr>
              <a:t>https://www.youtube.com/watch?v=-L6-PVQjwbg</a:t>
            </a:r>
            <a:endParaRPr lang="ko-KR" altLang="en-US" sz="28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55562" y="4090083"/>
            <a:ext cx="10845213" cy="1719072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6135624"/>
            <a:ext cx="13972746" cy="3751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7556480" cy="987552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6136338"/>
            <a:ext cx="13972746" cy="375104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20040" y="384048"/>
            <a:ext cx="4896326" cy="67665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762506" y="1283303"/>
            <a:ext cx="13762863" cy="476459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0" y="9326880"/>
            <a:ext cx="17556480" cy="54864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673709" y="1887236"/>
            <a:ext cx="6209062" cy="786384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5673709" y="3272266"/>
            <a:ext cx="6209062" cy="78638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216366" y="4625150"/>
            <a:ext cx="7226618" cy="78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mangoboard.net</ep:Company>
  <ep:Words>17</ep:Words>
  <ep:PresentationFormat>On-screen Show (16:9)</ep:PresentationFormat>
  <ep:Paragraphs>6</ep:Paragraphs>
  <ep:Slides>16</ep:Slides>
  <ep:Notes>13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2023-05-03T19:17:17.000</dcterms:created>
  <dc:creator>mangoboard.net_26332323</dc:creator>
  <cp:lastModifiedBy>정지환</cp:lastModifiedBy>
  <dcterms:modified xsi:type="dcterms:W3CDTF">2023-05-03T20:55:17.602</dcterms:modified>
  <cp:revision>17</cp:revision>
  <dc:subject>Presentation</dc:subject>
  <dc:title>일본문화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